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9.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23"/>
  </p:notesMasterIdLst>
  <p:handoutMasterIdLst>
    <p:handoutMasterId r:id="rId24"/>
  </p:handoutMasterIdLst>
  <p:sldIdLst>
    <p:sldId id="256" r:id="rId2"/>
    <p:sldId id="277" r:id="rId3"/>
    <p:sldId id="257" r:id="rId4"/>
    <p:sldId id="276" r:id="rId5"/>
    <p:sldId id="258" r:id="rId6"/>
    <p:sldId id="274" r:id="rId7"/>
    <p:sldId id="275" r:id="rId8"/>
    <p:sldId id="259" r:id="rId9"/>
    <p:sldId id="260" r:id="rId10"/>
    <p:sldId id="273" r:id="rId11"/>
    <p:sldId id="262" r:id="rId12"/>
    <p:sldId id="261" r:id="rId13"/>
    <p:sldId id="263" r:id="rId14"/>
    <p:sldId id="269" r:id="rId15"/>
    <p:sldId id="272" r:id="rId16"/>
    <p:sldId id="264" r:id="rId17"/>
    <p:sldId id="265" r:id="rId18"/>
    <p:sldId id="266" r:id="rId19"/>
    <p:sldId id="270" r:id="rId20"/>
    <p:sldId id="267" r:id="rId21"/>
    <p:sldId id="26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man Sunar" initials="SS" lastIdx="1" clrIdx="0">
    <p:extLst>
      <p:ext uri="{19B8F6BF-5375-455C-9EA6-DF929625EA0E}">
        <p15:presenceInfo xmlns:p15="http://schemas.microsoft.com/office/powerpoint/2012/main" userId="Suman Suna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F5050"/>
    <a:srgbClr val="F05223"/>
    <a:srgbClr val="F47920"/>
    <a:srgbClr val="F47A20"/>
    <a:srgbClr val="97B941"/>
    <a:srgbClr val="00A0A6"/>
    <a:srgbClr val="644099"/>
    <a:srgbClr val="F37021"/>
    <a:srgbClr val="D22A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882" autoAdjust="0"/>
    <p:restoredTop sz="94291" autoAdjust="0"/>
  </p:normalViewPr>
  <p:slideViewPr>
    <p:cSldViewPr snapToGrid="0" snapToObjects="1">
      <p:cViewPr varScale="1">
        <p:scale>
          <a:sx n="72" d="100"/>
          <a:sy n="72" d="100"/>
        </p:scale>
        <p:origin x="420" y="78"/>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55" d="100"/>
          <a:sy n="55" d="100"/>
        </p:scale>
        <p:origin x="202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FDE-44F3-AD84-ED55C3316092}"/>
              </c:ext>
            </c:extLst>
          </c:dPt>
          <c:dPt>
            <c:idx val="1"/>
            <c:bubble3D val="0"/>
            <c:spPr>
              <a:solidFill>
                <a:schemeClr val="tx2"/>
              </a:solidFill>
              <a:ln w="19050">
                <a:solidFill>
                  <a:schemeClr val="lt1"/>
                </a:solidFill>
              </a:ln>
              <a:effectLst/>
            </c:spPr>
            <c:extLst>
              <c:ext xmlns:c16="http://schemas.microsoft.com/office/drawing/2014/chart" uri="{C3380CC4-5D6E-409C-BE32-E72D297353CC}">
                <c16:uniqueId val="{00000003-8FDE-44F3-AD84-ED55C3316092}"/>
              </c:ext>
            </c:extLst>
          </c:dPt>
          <c:dPt>
            <c:idx val="2"/>
            <c:bubble3D val="0"/>
            <c:spPr>
              <a:solidFill>
                <a:schemeClr val="bg1"/>
              </a:solidFill>
              <a:ln w="19050">
                <a:solidFill>
                  <a:schemeClr val="lt1"/>
                </a:solidFill>
              </a:ln>
              <a:effectLst/>
            </c:spPr>
            <c:extLst>
              <c:ext xmlns:c16="http://schemas.microsoft.com/office/drawing/2014/chart" uri="{C3380CC4-5D6E-409C-BE32-E72D297353CC}">
                <c16:uniqueId val="{00000005-8FDE-44F3-AD84-ED55C3316092}"/>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8FDE-44F3-AD84-ED55C3316092}"/>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8FDE-44F3-AD84-ED55C3316092}"/>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E072-43E4-8FEF-F195F3A711E8}"/>
              </c:ext>
            </c:extLst>
          </c:dPt>
          <c:dPt>
            <c:idx val="1"/>
            <c:bubble3D val="0"/>
            <c:spPr>
              <a:solidFill>
                <a:schemeClr val="tx1"/>
              </a:solidFill>
              <a:ln w="19050">
                <a:solidFill>
                  <a:schemeClr val="lt1"/>
                </a:solidFill>
              </a:ln>
              <a:effectLst/>
            </c:spPr>
            <c:extLst>
              <c:ext xmlns:c16="http://schemas.microsoft.com/office/drawing/2014/chart" uri="{C3380CC4-5D6E-409C-BE32-E72D297353CC}">
                <c16:uniqueId val="{00000003-E072-43E4-8FEF-F195F3A711E8}"/>
              </c:ext>
            </c:extLst>
          </c:dPt>
          <c:dPt>
            <c:idx val="2"/>
            <c:bubble3D val="0"/>
            <c:spPr>
              <a:solidFill>
                <a:schemeClr val="bg1">
                  <a:lumMod val="95000"/>
                </a:schemeClr>
              </a:solidFill>
              <a:ln w="19050">
                <a:solidFill>
                  <a:schemeClr val="lt1"/>
                </a:solidFill>
              </a:ln>
              <a:effectLst/>
            </c:spPr>
            <c:extLst>
              <c:ext xmlns:c16="http://schemas.microsoft.com/office/drawing/2014/chart" uri="{C3380CC4-5D6E-409C-BE32-E72D297353CC}">
                <c16:uniqueId val="{00000005-E072-43E4-8FEF-F195F3A711E8}"/>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E072-43E4-8FEF-F195F3A711E8}"/>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E072-43E4-8FEF-F195F3A711E8}"/>
            </c:ext>
          </c:extLst>
        </c:ser>
        <c:dLbls>
          <c:showLegendKey val="0"/>
          <c:showVal val="0"/>
          <c:showCatName val="0"/>
          <c:showSerName val="0"/>
          <c:showPercent val="0"/>
          <c:showBubbleSize val="0"/>
          <c:showLeaderLines val="1"/>
        </c:dLbls>
        <c:firstSliceAng val="87"/>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FDE-44F3-AD84-ED55C3316092}"/>
              </c:ext>
            </c:extLst>
          </c:dPt>
          <c:dPt>
            <c:idx val="1"/>
            <c:bubble3D val="0"/>
            <c:spPr>
              <a:solidFill>
                <a:schemeClr val="tx2"/>
              </a:solidFill>
              <a:ln w="19050">
                <a:solidFill>
                  <a:schemeClr val="lt1"/>
                </a:solidFill>
              </a:ln>
              <a:effectLst/>
            </c:spPr>
            <c:extLst>
              <c:ext xmlns:c16="http://schemas.microsoft.com/office/drawing/2014/chart" uri="{C3380CC4-5D6E-409C-BE32-E72D297353CC}">
                <c16:uniqueId val="{00000003-8FDE-44F3-AD84-ED55C3316092}"/>
              </c:ext>
            </c:extLst>
          </c:dPt>
          <c:dPt>
            <c:idx val="2"/>
            <c:bubble3D val="0"/>
            <c:spPr>
              <a:solidFill>
                <a:schemeClr val="bg1"/>
              </a:solidFill>
              <a:ln w="19050">
                <a:solidFill>
                  <a:schemeClr val="lt1"/>
                </a:solidFill>
              </a:ln>
              <a:effectLst/>
            </c:spPr>
            <c:extLst>
              <c:ext xmlns:c16="http://schemas.microsoft.com/office/drawing/2014/chart" uri="{C3380CC4-5D6E-409C-BE32-E72D297353CC}">
                <c16:uniqueId val="{00000005-8FDE-44F3-AD84-ED55C3316092}"/>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8FDE-44F3-AD84-ED55C3316092}"/>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8FDE-44F3-AD84-ED55C3316092}"/>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E072-43E4-8FEF-F195F3A711E8}"/>
              </c:ext>
            </c:extLst>
          </c:dPt>
          <c:dPt>
            <c:idx val="1"/>
            <c:bubble3D val="0"/>
            <c:spPr>
              <a:solidFill>
                <a:schemeClr val="tx1"/>
              </a:solidFill>
              <a:ln w="19050">
                <a:solidFill>
                  <a:schemeClr val="lt1"/>
                </a:solidFill>
              </a:ln>
              <a:effectLst/>
            </c:spPr>
            <c:extLst>
              <c:ext xmlns:c16="http://schemas.microsoft.com/office/drawing/2014/chart" uri="{C3380CC4-5D6E-409C-BE32-E72D297353CC}">
                <c16:uniqueId val="{00000003-E072-43E4-8FEF-F195F3A711E8}"/>
              </c:ext>
            </c:extLst>
          </c:dPt>
          <c:dPt>
            <c:idx val="2"/>
            <c:bubble3D val="0"/>
            <c:spPr>
              <a:solidFill>
                <a:schemeClr val="bg1">
                  <a:lumMod val="95000"/>
                </a:schemeClr>
              </a:solidFill>
              <a:ln w="19050">
                <a:solidFill>
                  <a:schemeClr val="lt1"/>
                </a:solidFill>
              </a:ln>
              <a:effectLst/>
            </c:spPr>
            <c:extLst>
              <c:ext xmlns:c16="http://schemas.microsoft.com/office/drawing/2014/chart" uri="{C3380CC4-5D6E-409C-BE32-E72D297353CC}">
                <c16:uniqueId val="{00000005-E072-43E4-8FEF-F195F3A711E8}"/>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E072-43E4-8FEF-F195F3A711E8}"/>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E072-43E4-8FEF-F195F3A711E8}"/>
            </c:ext>
          </c:extLst>
        </c:ser>
        <c:dLbls>
          <c:showLegendKey val="0"/>
          <c:showVal val="0"/>
          <c:showCatName val="0"/>
          <c:showSerName val="0"/>
          <c:showPercent val="0"/>
          <c:showBubbleSize val="0"/>
          <c:showLeaderLines val="1"/>
        </c:dLbls>
        <c:firstSliceAng val="87"/>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5"/>
            </a:solidFill>
            <a:ln w="9525" cap="flat" cmpd="sng" algn="ctr">
              <a:noFill/>
              <a:miter lim="800000"/>
            </a:ln>
            <a:effectLst>
              <a:glow rad="63500">
                <a:schemeClr val="accent1">
                  <a:satMod val="175000"/>
                  <a:alpha val="25000"/>
                </a:schemeClr>
              </a:glow>
            </a:effectLst>
          </c:spPr>
          <c:invertIfNegative val="0"/>
          <c:dPt>
            <c:idx val="1"/>
            <c:invertIfNegative val="0"/>
            <c:bubble3D val="0"/>
            <c:extLst>
              <c:ext xmlns:c16="http://schemas.microsoft.com/office/drawing/2014/chart" uri="{C3380CC4-5D6E-409C-BE32-E72D297353CC}">
                <c16:uniqueId val="{00000001-C4E0-43B9-A68C-6EA6267683C5}"/>
              </c:ext>
            </c:extLst>
          </c:dPt>
          <c:dPt>
            <c:idx val="2"/>
            <c:invertIfNegative val="0"/>
            <c:bubble3D val="0"/>
            <c:extLst>
              <c:ext xmlns:c16="http://schemas.microsoft.com/office/drawing/2014/chart" uri="{C3380CC4-5D6E-409C-BE32-E72D297353CC}">
                <c16:uniqueId val="{00000003-C4E0-43B9-A68C-6EA6267683C5}"/>
              </c:ext>
            </c:extLst>
          </c:dPt>
          <c:dPt>
            <c:idx val="3"/>
            <c:invertIfNegative val="0"/>
            <c:bubble3D val="0"/>
            <c:extLst>
              <c:ext xmlns:c16="http://schemas.microsoft.com/office/drawing/2014/chart" uri="{C3380CC4-5D6E-409C-BE32-E72D297353CC}">
                <c16:uniqueId val="{00000005-C4E0-43B9-A68C-6EA6267683C5}"/>
              </c:ext>
            </c:extLst>
          </c:dPt>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6-C4E0-43B9-A68C-6EA6267683C5}"/>
            </c:ext>
          </c:extLst>
        </c:ser>
        <c:ser>
          <c:idx val="1"/>
          <c:order val="1"/>
          <c:tx>
            <c:strRef>
              <c:f>Sheet1!$C$1</c:f>
              <c:strCache>
                <c:ptCount val="1"/>
                <c:pt idx="0">
                  <c:v>Series 2</c:v>
                </c:pt>
              </c:strCache>
            </c:strRef>
          </c:tx>
          <c:spPr>
            <a:noFill/>
            <a:ln w="9525" cap="flat" cmpd="sng" algn="ctr">
              <a:solidFill>
                <a:schemeClr val="bg1"/>
              </a:solidFill>
              <a:miter lim="800000"/>
            </a:ln>
            <a:effectLst>
              <a:glow rad="63500">
                <a:schemeClr val="accent2">
                  <a:satMod val="175000"/>
                  <a:alpha val="25000"/>
                </a:schemeClr>
              </a:glow>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7-C4E0-43B9-A68C-6EA6267683C5}"/>
            </c:ext>
          </c:extLst>
        </c:ser>
        <c:dLbls>
          <c:showLegendKey val="0"/>
          <c:showVal val="0"/>
          <c:showCatName val="0"/>
          <c:showSerName val="0"/>
          <c:showPercent val="0"/>
          <c:showBubbleSize val="0"/>
        </c:dLbls>
        <c:gapWidth val="315"/>
        <c:overlap val="-40"/>
        <c:axId val="-1018629072"/>
        <c:axId val="-1018627296"/>
      </c:barChart>
      <c:catAx>
        <c:axId val="-1018629072"/>
        <c:scaling>
          <c:orientation val="minMax"/>
        </c:scaling>
        <c:delete val="0"/>
        <c:axPos val="b"/>
        <c:majorGridlines>
          <c:spPr>
            <a:ln w="9525" cap="flat" cmpd="sng" algn="ctr">
              <a:gradFill>
                <a:gsLst>
                  <a:gs pos="100000">
                    <a:schemeClr val="dk1">
                      <a:lumMod val="75000"/>
                      <a:lumOff val="25000"/>
                    </a:schemeClr>
                  </a:gs>
                  <a:gs pos="0">
                    <a:schemeClr val="dk1">
                      <a:lumMod val="65000"/>
                      <a:lumOff val="35000"/>
                    </a:schemeClr>
                  </a:gs>
                </a:gsLst>
                <a:lin ang="5400000" scaled="0"/>
              </a:gra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en-US"/>
          </a:p>
        </c:txPr>
        <c:crossAx val="-1018627296"/>
        <c:crosses val="autoZero"/>
        <c:auto val="1"/>
        <c:lblAlgn val="ctr"/>
        <c:lblOffset val="100"/>
        <c:noMultiLvlLbl val="0"/>
      </c:catAx>
      <c:valAx>
        <c:axId val="-1018627296"/>
        <c:scaling>
          <c:orientation val="minMax"/>
        </c:scaling>
        <c:delete val="0"/>
        <c:axPos val="l"/>
        <c:majorGridlines>
          <c:spPr>
            <a:ln w="9525" cap="flat" cmpd="sng" algn="ctr">
              <a:gradFill>
                <a:gsLst>
                  <a:gs pos="100000">
                    <a:schemeClr val="dk1">
                      <a:lumMod val="75000"/>
                      <a:lumOff val="25000"/>
                    </a:schemeClr>
                  </a:gs>
                  <a:gs pos="0">
                    <a:schemeClr val="dk1">
                      <a:lumMod val="65000"/>
                      <a:lumOff val="35000"/>
                    </a:schemeClr>
                  </a:gs>
                </a:gsLst>
                <a:lin ang="5400000" scaled="0"/>
              </a:gra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en-US"/>
          </a:p>
        </c:txPr>
        <c:crossAx val="-1018629072"/>
        <c:crosses val="autoZero"/>
        <c:crossBetween val="between"/>
      </c:valAx>
      <c:spPr>
        <a:noFill/>
        <a:ln>
          <a:noFill/>
        </a:ln>
        <a:effectLst/>
      </c:spPr>
    </c:plotArea>
    <c:legend>
      <c:legendPos val="t"/>
      <c:legendEntry>
        <c:idx val="0"/>
        <c:txPr>
          <a:bodyPr rot="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en-US"/>
          </a:p>
        </c:txPr>
      </c:legendEntry>
      <c:legendEntry>
        <c:idx val="1"/>
        <c:txPr>
          <a:bodyPr rot="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en-US"/>
          </a:p>
        </c:txPr>
      </c:legendEntry>
      <c:overlay val="0"/>
      <c:spPr>
        <a:noFill/>
        <a:ln>
          <a:noFill/>
        </a:ln>
        <a:effectLst/>
      </c:spPr>
      <c:txPr>
        <a:bodyPr rot="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en-US"/>
        </a:p>
      </c:txPr>
    </c:legend>
    <c:plotVisOnly val="1"/>
    <c:dispBlanksAs val="gap"/>
    <c:showDLblsOverMax val="0"/>
  </c:chart>
  <c:spPr>
    <a:solidFill>
      <a:schemeClr val="dk1">
        <a:lumMod val="75000"/>
        <a:lumOff val="25000"/>
      </a:schemeClr>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13">
  <cs:axisTitle>
    <cs:lnRef idx="0"/>
    <cs:fillRef idx="0"/>
    <cs:effectRef idx="0"/>
    <cs:fontRef idx="minor">
      <a:schemeClr val="lt1">
        <a:lumMod val="75000"/>
      </a:schemeClr>
    </cs:fontRef>
    <cs:defRPr sz="1197" b="1" kern="1200"/>
  </cs:axisTitle>
  <cs:categoryAxis>
    <cs:lnRef idx="0"/>
    <cs:fillRef idx="0"/>
    <cs:effectRef idx="0"/>
    <cs:fontRef idx="minor">
      <a:schemeClr val="lt1">
        <a:lumMod val="75000"/>
      </a:schemeClr>
    </cs:fontRef>
    <cs:defRPr sz="1197" kern="1200"/>
  </cs:categoryAxis>
  <cs:chartArea>
    <cs:lnRef idx="0"/>
    <cs:fillRef idx="0"/>
    <cs:effectRef idx="0"/>
    <cs:fontRef idx="minor">
      <a:schemeClr val="dk1"/>
    </cs:fontRef>
    <cs:spPr>
      <a:solidFill>
        <a:schemeClr val="dk1">
          <a:lumMod val="75000"/>
          <a:lumOff val="25000"/>
        </a:schemeClr>
      </a:solidFill>
      <a:ln w="9525" cap="flat" cmpd="sng" algn="ctr">
        <a:solidFill>
          <a:schemeClr val="dk1">
            <a:lumMod val="15000"/>
            <a:lumOff val="85000"/>
          </a:schemeClr>
        </a:solidFill>
        <a:round/>
      </a:ln>
    </cs:spPr>
    <cs:defRPr sz="1197" kern="1200"/>
  </cs:chartArea>
  <cs:dataLabel>
    <cs:lnRef idx="0"/>
    <cs:fillRef idx="0"/>
    <cs:effectRef idx="0"/>
    <cs:fontRef idx="minor">
      <a:schemeClr val="lt1">
        <a:lumMod val="75000"/>
      </a:schemeClr>
    </cs:fontRef>
    <cs:defRPr sz="1197" kern="1200"/>
  </cs:dataLabel>
  <cs:dataLabelCallout>
    <cs:lnRef idx="0"/>
    <cs:fillRef idx="0"/>
    <cs:effectRef idx="0"/>
    <cs:fontRef idx="minor">
      <a:schemeClr val="lt1">
        <a:lumMod val="15000"/>
        <a:lumOff val="85000"/>
      </a:schemeClr>
    </cs:fontRef>
    <cs:spPr>
      <a:solidFill>
        <a:schemeClr val="dk1">
          <a:lumMod val="65000"/>
          <a:lumOff val="35000"/>
        </a:schemeClr>
      </a:solidFill>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0"/>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
  <cs:dataPoint3D>
    <cs:lnRef idx="0">
      <cs:styleClr val="auto"/>
    </cs:lnRef>
    <cs:fillRef idx="0">
      <cs:styleClr val="auto"/>
    </cs:fillRef>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3D>
  <cs:dataPointLine>
    <cs:lnRef idx="0">
      <cs:styleClr val="auto"/>
    </cs:lnRef>
    <cs:fillRef idx="0">
      <cs:styleClr val="auto"/>
    </cs:fillRef>
    <cs:effectRef idx="0">
      <cs:styleClr val="auto"/>
    </cs:effectRef>
    <cs:fontRef idx="minor">
      <a:schemeClr val="dk1"/>
    </cs:fontRef>
    <cs:spPr>
      <a:ln w="22225" cap="rnd">
        <a:solidFill>
          <a:schemeClr val="phClr"/>
        </a:solidFill>
      </a:ln>
      <a:effectLst>
        <a:glow rad="139700">
          <a:schemeClr val="phClr">
            <a:satMod val="175000"/>
            <a:alpha val="14000"/>
          </a:schemeClr>
        </a:glow>
      </a:effectLst>
    </cs:spPr>
  </cs:dataPointLine>
  <cs:dataPointMarker>
    <cs:lnRef idx="0">
      <cs:styleClr val="auto"/>
    </cs:lnRef>
    <cs:fillRef idx="0">
      <cs:styleClr val="auto"/>
    </cs:fillRef>
    <cs:effectRef idx="0">
      <cs:styleClr val="auto"/>
    </cs:effectRef>
    <cs:fontRef idx="minor">
      <a:schemeClr val="dk1"/>
    </cs:fontRef>
    <cs:spPr>
      <a:solidFill>
        <a:schemeClr val="phClr">
          <a:lumMod val="60000"/>
          <a:lumOff val="40000"/>
        </a:schemeClr>
      </a:solidFill>
      <a:effectLst>
        <a:glow rad="63500">
          <a:schemeClr val="phClr">
            <a:satMod val="175000"/>
            <a:alpha val="25000"/>
          </a:schemeClr>
        </a:glow>
      </a:effectLst>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lt1">
        <a:lumMod val="75000"/>
      </a:schemeClr>
    </cs:fontRef>
    <cs:spPr>
      <a:ln w="9525">
        <a:solidFill>
          <a:schemeClr val="dk1">
            <a:lumMod val="50000"/>
            <a:lumOff val="50000"/>
          </a:schemeClr>
        </a:solidFill>
      </a:ln>
    </cs:spPr>
    <cs:defRPr sz="1197" kern="1200"/>
  </cs:dataTable>
  <cs:downBar>
    <cs:lnRef idx="0"/>
    <cs:fillRef idx="0"/>
    <cs:effectRef idx="0"/>
    <cs:fontRef idx="minor">
      <a:schemeClr val="lt1"/>
    </cs:fontRef>
    <cs:spPr>
      <a:solidFill>
        <a:schemeClr val="dk1">
          <a:lumMod val="50000"/>
          <a:lumOff val="50000"/>
        </a:schemeClr>
      </a:solidFill>
      <a:ln w="9525">
        <a:solidFill>
          <a:schemeClr val="dk1">
            <a:lumMod val="75000"/>
          </a:schemeClr>
        </a:solidFill>
        <a:round/>
      </a:ln>
    </cs:spPr>
  </cs:downBar>
  <cs:dropLine>
    <cs:lnRef idx="0"/>
    <cs:fillRef idx="0"/>
    <cs:effectRef idx="0"/>
    <cs:fontRef idx="minor">
      <a:schemeClr val="dk1"/>
    </cs:fontRef>
    <cs:spPr>
      <a:ln w="9525">
        <a:solidFill>
          <a:schemeClr val="lt1">
            <a:lumMod val="50000"/>
          </a:schemeClr>
        </a:solidFill>
        <a:round/>
      </a:ln>
    </cs:spPr>
  </cs:dropLine>
  <cs:errorBar>
    <cs:lnRef idx="0"/>
    <cs:fillRef idx="0"/>
    <cs:effectRef idx="0"/>
    <cs:fontRef idx="minor">
      <a:schemeClr val="dk1"/>
    </cs:fontRef>
    <cs:spPr>
      <a:ln w="9525">
        <a:solidFill>
          <a:schemeClr val="lt1">
            <a:lumMod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75000"/>
                <a:lumOff val="25000"/>
              </a:schemeClr>
            </a:gs>
            <a:gs pos="0">
              <a:schemeClr val="dk1">
                <a:lumMod val="65000"/>
                <a:lumOff val="35000"/>
              </a:schemeClr>
            </a:gs>
          </a:gsLst>
          <a:lin ang="5400000" scaled="0"/>
        </a:gradFill>
        <a:round/>
      </a:ln>
    </cs:spPr>
  </cs:gridlineMajor>
  <cs:gridlineMinor>
    <cs:lnRef idx="0"/>
    <cs:fillRef idx="0"/>
    <cs:effectRef idx="0"/>
    <cs:fontRef idx="minor">
      <a:schemeClr val="dk1"/>
    </cs:fontRef>
    <cs:spPr>
      <a:ln w="9525" cap="flat" cmpd="sng" algn="ctr">
        <a:gradFill>
          <a:gsLst>
            <a:gs pos="100000">
              <a:schemeClr val="dk1">
                <a:lumMod val="75000"/>
                <a:lumOff val="25000"/>
                <a:alpha val="25000"/>
              </a:schemeClr>
            </a:gs>
            <a:gs pos="0">
              <a:schemeClr val="dk1">
                <a:lumMod val="65000"/>
                <a:lumOff val="35000"/>
                <a:alpha val="25000"/>
              </a:schemeClr>
            </a:gs>
          </a:gsLst>
          <a:lin ang="5400000" scaled="0"/>
        </a:gradFill>
        <a:round/>
      </a:ln>
    </cs:spPr>
  </cs:gridlineMinor>
  <cs:hiLoLine>
    <cs:lnRef idx="0"/>
    <cs:fillRef idx="0"/>
    <cs:effectRef idx="0"/>
    <cs:fontRef idx="minor">
      <a:schemeClr val="dk1"/>
    </cs:fontRef>
    <cs:spPr>
      <a:ln w="9525">
        <a:solidFill>
          <a:schemeClr val="lt1">
            <a:lumMod val="50000"/>
          </a:schemeClr>
        </a:solidFill>
        <a:round/>
      </a:ln>
    </cs:spPr>
  </cs:hiLoLine>
  <cs:leaderLine>
    <cs:lnRef idx="0"/>
    <cs:fillRef idx="0"/>
    <cs:effectRef idx="0"/>
    <cs:fontRef idx="minor">
      <a:schemeClr val="dk1"/>
    </cs:fontRef>
    <cs:spPr>
      <a:ln w="9525">
        <a:solidFill>
          <a:schemeClr val="lt1">
            <a:lumMod val="50000"/>
          </a:schemeClr>
        </a:solidFill>
        <a:round/>
      </a:ln>
    </cs:spPr>
  </cs:leaderLine>
  <cs:legend>
    <cs:lnRef idx="0"/>
    <cs:fillRef idx="0"/>
    <cs:effectRef idx="0"/>
    <cs:fontRef idx="minor">
      <a:schemeClr val="lt1">
        <a:lumMod val="75000"/>
      </a:schemeClr>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lt1">
        <a:lumMod val="75000"/>
      </a:schemeClr>
    </cs:fontRef>
    <cs:defRPr sz="1197" kern="1200"/>
  </cs:seriesAxis>
  <cs:seriesLine>
    <cs:lnRef idx="0"/>
    <cs:fillRef idx="0"/>
    <cs:effectRef idx="0"/>
    <cs:fontRef idx="minor">
      <a:schemeClr val="dk1"/>
    </cs:fontRef>
    <cs:spPr>
      <a:ln w="9525">
        <a:solidFill>
          <a:schemeClr val="lt1">
            <a:lumMod val="50000"/>
          </a:schemeClr>
        </a:solidFill>
        <a:round/>
      </a:ln>
    </cs:spPr>
  </cs:seriesLine>
  <cs:title>
    <cs:lnRef idx="0"/>
    <cs:fillRef idx="0"/>
    <cs:effectRef idx="0"/>
    <cs:fontRef idx="minor">
      <a:schemeClr val="lt1">
        <a:lumMod val="85000"/>
      </a:schemeClr>
    </cs:fontRef>
    <cs:defRPr sz="1862" b="1" kern="1200" cap="none" baseline="0"/>
  </cs:title>
  <cs:trendline>
    <cs:lnRef idx="0">
      <cs:styleClr val="auto"/>
    </cs:lnRef>
    <cs:fillRef idx="0"/>
    <cs:effectRef idx="0"/>
    <cs:fontRef idx="minor">
      <a:schemeClr val="lt1"/>
    </cs:fontRef>
    <cs:spPr>
      <a:ln w="25400" cap="rnd">
        <a:solidFill>
          <a:schemeClr val="phClr">
            <a:alpha val="50000"/>
          </a:schemeClr>
        </a:solidFill>
      </a:ln>
    </cs:spPr>
  </cs:trendline>
  <cs:trendlineLabel>
    <cs:lnRef idx="0"/>
    <cs:fillRef idx="0"/>
    <cs:effectRef idx="0"/>
    <cs:fontRef idx="minor">
      <a:schemeClr val="lt1">
        <a:lumMod val="75000"/>
      </a:schemeClr>
    </cs:fontRef>
    <cs:defRPr sz="1197" kern="1200"/>
  </cs:trendlineLabel>
  <cs:upBar>
    <cs:lnRef idx="0"/>
    <cs:fillRef idx="0"/>
    <cs:effectRef idx="0"/>
    <cs:fontRef idx="minor">
      <a:schemeClr val="dk1"/>
    </cs:fontRef>
    <cs:spPr>
      <a:solidFill>
        <a:schemeClr val="lt1">
          <a:lumMod val="85000"/>
        </a:schemeClr>
      </a:solidFill>
      <a:ln w="9525">
        <a:solidFill>
          <a:schemeClr val="dk1">
            <a:lumMod val="50000"/>
          </a:schemeClr>
        </a:solidFill>
        <a:round/>
      </a:ln>
    </cs:spPr>
  </cs:upBar>
  <cs:valueAxis>
    <cs:lnRef idx="0"/>
    <cs:fillRef idx="0"/>
    <cs:effectRef idx="0"/>
    <cs:fontRef idx="minor">
      <a:schemeClr val="lt1">
        <a:lumMod val="75000"/>
      </a:schemeClr>
    </cs:fontRef>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1/29/2019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1/29/2019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29387715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11</a:t>
            </a:fld>
            <a:endParaRPr lang="en-US"/>
          </a:p>
        </p:txBody>
      </p:sp>
    </p:spTree>
    <p:extLst>
      <p:ext uri="{BB962C8B-B14F-4D97-AF65-F5344CB8AC3E}">
        <p14:creationId xmlns:p14="http://schemas.microsoft.com/office/powerpoint/2010/main" val="24443212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12</a:t>
            </a:fld>
            <a:endParaRPr lang="en-US"/>
          </a:p>
        </p:txBody>
      </p:sp>
    </p:spTree>
    <p:extLst>
      <p:ext uri="{BB962C8B-B14F-4D97-AF65-F5344CB8AC3E}">
        <p14:creationId xmlns:p14="http://schemas.microsoft.com/office/powerpoint/2010/main" val="40529926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13</a:t>
            </a:fld>
            <a:endParaRPr lang="en-US"/>
          </a:p>
        </p:txBody>
      </p:sp>
    </p:spTree>
    <p:extLst>
      <p:ext uri="{BB962C8B-B14F-4D97-AF65-F5344CB8AC3E}">
        <p14:creationId xmlns:p14="http://schemas.microsoft.com/office/powerpoint/2010/main" val="7444980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14</a:t>
            </a:fld>
            <a:endParaRPr lang="en-US"/>
          </a:p>
        </p:txBody>
      </p:sp>
    </p:spTree>
    <p:extLst>
      <p:ext uri="{BB962C8B-B14F-4D97-AF65-F5344CB8AC3E}">
        <p14:creationId xmlns:p14="http://schemas.microsoft.com/office/powerpoint/2010/main" val="2131831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15</a:t>
            </a:fld>
            <a:endParaRPr lang="en-US"/>
          </a:p>
        </p:txBody>
      </p:sp>
    </p:spTree>
    <p:extLst>
      <p:ext uri="{BB962C8B-B14F-4D97-AF65-F5344CB8AC3E}">
        <p14:creationId xmlns:p14="http://schemas.microsoft.com/office/powerpoint/2010/main" val="4120178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16</a:t>
            </a:fld>
            <a:endParaRPr lang="en-US"/>
          </a:p>
        </p:txBody>
      </p:sp>
    </p:spTree>
    <p:extLst>
      <p:ext uri="{BB962C8B-B14F-4D97-AF65-F5344CB8AC3E}">
        <p14:creationId xmlns:p14="http://schemas.microsoft.com/office/powerpoint/2010/main" val="39540178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17</a:t>
            </a:fld>
            <a:endParaRPr lang="en-US"/>
          </a:p>
        </p:txBody>
      </p:sp>
    </p:spTree>
    <p:extLst>
      <p:ext uri="{BB962C8B-B14F-4D97-AF65-F5344CB8AC3E}">
        <p14:creationId xmlns:p14="http://schemas.microsoft.com/office/powerpoint/2010/main" val="12394911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18</a:t>
            </a:fld>
            <a:endParaRPr lang="en-US"/>
          </a:p>
        </p:txBody>
      </p:sp>
    </p:spTree>
    <p:extLst>
      <p:ext uri="{BB962C8B-B14F-4D97-AF65-F5344CB8AC3E}">
        <p14:creationId xmlns:p14="http://schemas.microsoft.com/office/powerpoint/2010/main" val="14298450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19</a:t>
            </a:fld>
            <a:endParaRPr lang="en-US"/>
          </a:p>
        </p:txBody>
      </p:sp>
    </p:spTree>
    <p:extLst>
      <p:ext uri="{BB962C8B-B14F-4D97-AF65-F5344CB8AC3E}">
        <p14:creationId xmlns:p14="http://schemas.microsoft.com/office/powerpoint/2010/main" val="1601807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31905318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20</a:t>
            </a:fld>
            <a:endParaRPr lang="en-US"/>
          </a:p>
        </p:txBody>
      </p:sp>
    </p:spTree>
    <p:extLst>
      <p:ext uri="{BB962C8B-B14F-4D97-AF65-F5344CB8AC3E}">
        <p14:creationId xmlns:p14="http://schemas.microsoft.com/office/powerpoint/2010/main" val="38634028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21</a:t>
            </a:fld>
            <a:endParaRPr lang="en-US"/>
          </a:p>
        </p:txBody>
      </p:sp>
    </p:spTree>
    <p:extLst>
      <p:ext uri="{BB962C8B-B14F-4D97-AF65-F5344CB8AC3E}">
        <p14:creationId xmlns:p14="http://schemas.microsoft.com/office/powerpoint/2010/main" val="41427785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20413776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569030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3738692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29005943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32845286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3557828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1946531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01">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56B19AF7-B058-4909-ABAF-0755F29D9539}"/>
              </a:ext>
            </a:extLst>
          </p:cNvPr>
          <p:cNvSpPr>
            <a:spLocks noGrp="1"/>
          </p:cNvSpPr>
          <p:nvPr>
            <p:ph type="pic" sz="quarter" idx="20" hasCustomPrompt="1"/>
          </p:nvPr>
        </p:nvSpPr>
        <p:spPr>
          <a:xfrm>
            <a:off x="-1" y="0"/>
            <a:ext cx="5849258" cy="6858000"/>
          </a:xfrm>
          <a:custGeom>
            <a:avLst/>
            <a:gdLst>
              <a:gd name="connsiteX0" fmla="*/ 0 w 5849258"/>
              <a:gd name="connsiteY0" fmla="*/ 0 h 6858000"/>
              <a:gd name="connsiteX1" fmla="*/ 5849258 w 5849258"/>
              <a:gd name="connsiteY1" fmla="*/ 0 h 6858000"/>
              <a:gd name="connsiteX2" fmla="*/ 5849258 w 5849258"/>
              <a:gd name="connsiteY2" fmla="*/ 6858000 h 6858000"/>
              <a:gd name="connsiteX3" fmla="*/ 0 w 584925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849258" h="6858000">
                <a:moveTo>
                  <a:pt x="0" y="0"/>
                </a:moveTo>
                <a:lnTo>
                  <a:pt x="5849258" y="0"/>
                </a:lnTo>
                <a:lnTo>
                  <a:pt x="5849258" y="6858000"/>
                </a:lnTo>
                <a:lnTo>
                  <a:pt x="0" y="68580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904379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8" name="Freeform: Shape 17">
            <a:extLst>
              <a:ext uri="{FF2B5EF4-FFF2-40B4-BE49-F238E27FC236}">
                <a16:creationId xmlns:a16="http://schemas.microsoft.com/office/drawing/2014/main" id="{94485B2C-C182-42A3-84F7-D57FE60B5678}"/>
              </a:ext>
            </a:extLst>
          </p:cNvPr>
          <p:cNvSpPr>
            <a:spLocks noGrp="1"/>
          </p:cNvSpPr>
          <p:nvPr>
            <p:ph type="pic" sz="quarter" idx="23" hasCustomPrompt="1"/>
          </p:nvPr>
        </p:nvSpPr>
        <p:spPr>
          <a:xfrm>
            <a:off x="745435" y="1858755"/>
            <a:ext cx="1687286" cy="3896140"/>
          </a:xfrm>
          <a:custGeom>
            <a:avLst/>
            <a:gdLst>
              <a:gd name="connsiteX0" fmla="*/ 0 w 1687286"/>
              <a:gd name="connsiteY0" fmla="*/ 0 h 3896140"/>
              <a:gd name="connsiteX1" fmla="*/ 1687286 w 1687286"/>
              <a:gd name="connsiteY1" fmla="*/ 0 h 3896140"/>
              <a:gd name="connsiteX2" fmla="*/ 1687286 w 1687286"/>
              <a:gd name="connsiteY2" fmla="*/ 3896140 h 3896140"/>
              <a:gd name="connsiteX3" fmla="*/ 0 w 1687286"/>
              <a:gd name="connsiteY3" fmla="*/ 3896140 h 3896140"/>
            </a:gdLst>
            <a:ahLst/>
            <a:cxnLst>
              <a:cxn ang="0">
                <a:pos x="connsiteX0" y="connsiteY0"/>
              </a:cxn>
              <a:cxn ang="0">
                <a:pos x="connsiteX1" y="connsiteY1"/>
              </a:cxn>
              <a:cxn ang="0">
                <a:pos x="connsiteX2" y="connsiteY2"/>
              </a:cxn>
              <a:cxn ang="0">
                <a:pos x="connsiteX3" y="connsiteY3"/>
              </a:cxn>
            </a:cxnLst>
            <a:rect l="l" t="t" r="r" b="b"/>
            <a:pathLst>
              <a:path w="1687286" h="3896140">
                <a:moveTo>
                  <a:pt x="0" y="0"/>
                </a:moveTo>
                <a:lnTo>
                  <a:pt x="1687286" y="0"/>
                </a:lnTo>
                <a:lnTo>
                  <a:pt x="1687286" y="3896140"/>
                </a:lnTo>
                <a:lnTo>
                  <a:pt x="0" y="389614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Freeform: Shape 18">
            <a:extLst>
              <a:ext uri="{FF2B5EF4-FFF2-40B4-BE49-F238E27FC236}">
                <a16:creationId xmlns:a16="http://schemas.microsoft.com/office/drawing/2014/main" id="{E6D84A2D-D4D1-42A9-A8C6-1C00DFD5EBA9}"/>
              </a:ext>
            </a:extLst>
          </p:cNvPr>
          <p:cNvSpPr>
            <a:spLocks noGrp="1"/>
          </p:cNvSpPr>
          <p:nvPr>
            <p:ph type="pic" sz="quarter" idx="24" hasCustomPrompt="1"/>
          </p:nvPr>
        </p:nvSpPr>
        <p:spPr>
          <a:xfrm>
            <a:off x="2525486" y="1858755"/>
            <a:ext cx="3292218" cy="3896140"/>
          </a:xfrm>
          <a:custGeom>
            <a:avLst/>
            <a:gdLst>
              <a:gd name="connsiteX0" fmla="*/ 0 w 3292218"/>
              <a:gd name="connsiteY0" fmla="*/ 0 h 3896140"/>
              <a:gd name="connsiteX1" fmla="*/ 3292218 w 3292218"/>
              <a:gd name="connsiteY1" fmla="*/ 0 h 3896140"/>
              <a:gd name="connsiteX2" fmla="*/ 3292218 w 3292218"/>
              <a:gd name="connsiteY2" fmla="*/ 3896140 h 3896140"/>
              <a:gd name="connsiteX3" fmla="*/ 0 w 3292218"/>
              <a:gd name="connsiteY3" fmla="*/ 3896140 h 3896140"/>
            </a:gdLst>
            <a:ahLst/>
            <a:cxnLst>
              <a:cxn ang="0">
                <a:pos x="connsiteX0" y="connsiteY0"/>
              </a:cxn>
              <a:cxn ang="0">
                <a:pos x="connsiteX1" y="connsiteY1"/>
              </a:cxn>
              <a:cxn ang="0">
                <a:pos x="connsiteX2" y="connsiteY2"/>
              </a:cxn>
              <a:cxn ang="0">
                <a:pos x="connsiteX3" y="connsiteY3"/>
              </a:cxn>
            </a:cxnLst>
            <a:rect l="l" t="t" r="r" b="b"/>
            <a:pathLst>
              <a:path w="3292218" h="3896140">
                <a:moveTo>
                  <a:pt x="0" y="0"/>
                </a:moveTo>
                <a:lnTo>
                  <a:pt x="3292218" y="0"/>
                </a:lnTo>
                <a:lnTo>
                  <a:pt x="3292218" y="3896140"/>
                </a:lnTo>
                <a:lnTo>
                  <a:pt x="0" y="389614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2" name="Freeform: Shape 21">
            <a:extLst>
              <a:ext uri="{FF2B5EF4-FFF2-40B4-BE49-F238E27FC236}">
                <a16:creationId xmlns:a16="http://schemas.microsoft.com/office/drawing/2014/main" id="{4A0A4E8C-5847-462C-A9C9-3E368BD09525}"/>
              </a:ext>
            </a:extLst>
          </p:cNvPr>
          <p:cNvSpPr>
            <a:spLocks noGrp="1"/>
          </p:cNvSpPr>
          <p:nvPr>
            <p:ph type="pic" sz="quarter" idx="19" hasCustomPrompt="1"/>
          </p:nvPr>
        </p:nvSpPr>
        <p:spPr>
          <a:xfrm>
            <a:off x="5910470" y="3935481"/>
            <a:ext cx="2319131" cy="1819415"/>
          </a:xfrm>
          <a:custGeom>
            <a:avLst/>
            <a:gdLst>
              <a:gd name="connsiteX0" fmla="*/ 0 w 2319131"/>
              <a:gd name="connsiteY0" fmla="*/ 0 h 1819415"/>
              <a:gd name="connsiteX1" fmla="*/ 2319131 w 2319131"/>
              <a:gd name="connsiteY1" fmla="*/ 0 h 1819415"/>
              <a:gd name="connsiteX2" fmla="*/ 2319131 w 2319131"/>
              <a:gd name="connsiteY2" fmla="*/ 1819415 h 1819415"/>
              <a:gd name="connsiteX3" fmla="*/ 0 w 2319131"/>
              <a:gd name="connsiteY3" fmla="*/ 1819415 h 1819415"/>
            </a:gdLst>
            <a:ahLst/>
            <a:cxnLst>
              <a:cxn ang="0">
                <a:pos x="connsiteX0" y="connsiteY0"/>
              </a:cxn>
              <a:cxn ang="0">
                <a:pos x="connsiteX1" y="connsiteY1"/>
              </a:cxn>
              <a:cxn ang="0">
                <a:pos x="connsiteX2" y="connsiteY2"/>
              </a:cxn>
              <a:cxn ang="0">
                <a:pos x="connsiteX3" y="connsiteY3"/>
              </a:cxn>
            </a:cxnLst>
            <a:rect l="l" t="t" r="r" b="b"/>
            <a:pathLst>
              <a:path w="2319131" h="1819415">
                <a:moveTo>
                  <a:pt x="0" y="0"/>
                </a:moveTo>
                <a:lnTo>
                  <a:pt x="2319131" y="0"/>
                </a:lnTo>
                <a:lnTo>
                  <a:pt x="2319131" y="1819415"/>
                </a:lnTo>
                <a:lnTo>
                  <a:pt x="0" y="181941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6" name="Freeform: Shape 25">
            <a:extLst>
              <a:ext uri="{FF2B5EF4-FFF2-40B4-BE49-F238E27FC236}">
                <a16:creationId xmlns:a16="http://schemas.microsoft.com/office/drawing/2014/main" id="{D413C5BC-3CA4-436D-8DB6-5F57F5B35E7E}"/>
              </a:ext>
            </a:extLst>
          </p:cNvPr>
          <p:cNvSpPr>
            <a:spLocks noGrp="1"/>
          </p:cNvSpPr>
          <p:nvPr>
            <p:ph type="pic" sz="quarter" idx="26" hasCustomPrompt="1"/>
          </p:nvPr>
        </p:nvSpPr>
        <p:spPr>
          <a:xfrm>
            <a:off x="5910469" y="1858755"/>
            <a:ext cx="5536096" cy="1997628"/>
          </a:xfrm>
          <a:custGeom>
            <a:avLst/>
            <a:gdLst>
              <a:gd name="connsiteX0" fmla="*/ 0 w 5536096"/>
              <a:gd name="connsiteY0" fmla="*/ 0 h 1997628"/>
              <a:gd name="connsiteX1" fmla="*/ 5536096 w 5536096"/>
              <a:gd name="connsiteY1" fmla="*/ 0 h 1997628"/>
              <a:gd name="connsiteX2" fmla="*/ 5536096 w 5536096"/>
              <a:gd name="connsiteY2" fmla="*/ 1997628 h 1997628"/>
              <a:gd name="connsiteX3" fmla="*/ 0 w 5536096"/>
              <a:gd name="connsiteY3" fmla="*/ 1997628 h 1997628"/>
            </a:gdLst>
            <a:ahLst/>
            <a:cxnLst>
              <a:cxn ang="0">
                <a:pos x="connsiteX0" y="connsiteY0"/>
              </a:cxn>
              <a:cxn ang="0">
                <a:pos x="connsiteX1" y="connsiteY1"/>
              </a:cxn>
              <a:cxn ang="0">
                <a:pos x="connsiteX2" y="connsiteY2"/>
              </a:cxn>
              <a:cxn ang="0">
                <a:pos x="connsiteX3" y="connsiteY3"/>
              </a:cxn>
            </a:cxnLst>
            <a:rect l="l" t="t" r="r" b="b"/>
            <a:pathLst>
              <a:path w="5536096" h="1997628">
                <a:moveTo>
                  <a:pt x="0" y="0"/>
                </a:moveTo>
                <a:lnTo>
                  <a:pt x="5536096" y="0"/>
                </a:lnTo>
                <a:lnTo>
                  <a:pt x="5536096" y="1997628"/>
                </a:lnTo>
                <a:lnTo>
                  <a:pt x="0" y="199762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24" name="Freeform: Shape 23">
            <a:extLst>
              <a:ext uri="{FF2B5EF4-FFF2-40B4-BE49-F238E27FC236}">
                <a16:creationId xmlns:a16="http://schemas.microsoft.com/office/drawing/2014/main" id="{CED53AAC-3B35-4283-B531-2246A36BFBDB}"/>
              </a:ext>
            </a:extLst>
          </p:cNvPr>
          <p:cNvSpPr>
            <a:spLocks noGrp="1"/>
          </p:cNvSpPr>
          <p:nvPr>
            <p:ph type="pic" sz="quarter" idx="25" hasCustomPrompt="1"/>
          </p:nvPr>
        </p:nvSpPr>
        <p:spPr>
          <a:xfrm>
            <a:off x="8322365" y="3935481"/>
            <a:ext cx="3124200" cy="1819415"/>
          </a:xfrm>
          <a:custGeom>
            <a:avLst/>
            <a:gdLst>
              <a:gd name="connsiteX0" fmla="*/ 0 w 3124200"/>
              <a:gd name="connsiteY0" fmla="*/ 0 h 1819415"/>
              <a:gd name="connsiteX1" fmla="*/ 3124200 w 3124200"/>
              <a:gd name="connsiteY1" fmla="*/ 0 h 1819415"/>
              <a:gd name="connsiteX2" fmla="*/ 3124200 w 3124200"/>
              <a:gd name="connsiteY2" fmla="*/ 1819415 h 1819415"/>
              <a:gd name="connsiteX3" fmla="*/ 0 w 3124200"/>
              <a:gd name="connsiteY3" fmla="*/ 1819415 h 1819415"/>
            </a:gdLst>
            <a:ahLst/>
            <a:cxnLst>
              <a:cxn ang="0">
                <a:pos x="connsiteX0" y="connsiteY0"/>
              </a:cxn>
              <a:cxn ang="0">
                <a:pos x="connsiteX1" y="connsiteY1"/>
              </a:cxn>
              <a:cxn ang="0">
                <a:pos x="connsiteX2" y="connsiteY2"/>
              </a:cxn>
              <a:cxn ang="0">
                <a:pos x="connsiteX3" y="connsiteY3"/>
              </a:cxn>
            </a:cxnLst>
            <a:rect l="l" t="t" r="r" b="b"/>
            <a:pathLst>
              <a:path w="3124200" h="1819415">
                <a:moveTo>
                  <a:pt x="0" y="0"/>
                </a:moveTo>
                <a:lnTo>
                  <a:pt x="3124200" y="0"/>
                </a:lnTo>
                <a:lnTo>
                  <a:pt x="3124200" y="1819415"/>
                </a:lnTo>
                <a:lnTo>
                  <a:pt x="0" y="181941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314015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7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9" name="Freeform: Shape 8">
            <a:extLst>
              <a:ext uri="{FF2B5EF4-FFF2-40B4-BE49-F238E27FC236}">
                <a16:creationId xmlns:a16="http://schemas.microsoft.com/office/drawing/2014/main" id="{87D2D450-6F9F-4F50-B914-FB70A3D9C295}"/>
              </a:ext>
            </a:extLst>
          </p:cNvPr>
          <p:cNvSpPr>
            <a:spLocks noGrp="1"/>
          </p:cNvSpPr>
          <p:nvPr>
            <p:ph type="pic" sz="quarter" idx="20" hasCustomPrompt="1"/>
          </p:nvPr>
        </p:nvSpPr>
        <p:spPr>
          <a:xfrm>
            <a:off x="749300" y="1608691"/>
            <a:ext cx="5956300" cy="4577398"/>
          </a:xfrm>
          <a:custGeom>
            <a:avLst/>
            <a:gdLst>
              <a:gd name="connsiteX0" fmla="*/ 0 w 5956300"/>
              <a:gd name="connsiteY0" fmla="*/ 0 h 4577398"/>
              <a:gd name="connsiteX1" fmla="*/ 5956300 w 5956300"/>
              <a:gd name="connsiteY1" fmla="*/ 0 h 4577398"/>
              <a:gd name="connsiteX2" fmla="*/ 5956300 w 5956300"/>
              <a:gd name="connsiteY2" fmla="*/ 4577398 h 4577398"/>
              <a:gd name="connsiteX3" fmla="*/ 0 w 5956300"/>
              <a:gd name="connsiteY3" fmla="*/ 4577398 h 4577398"/>
            </a:gdLst>
            <a:ahLst/>
            <a:cxnLst>
              <a:cxn ang="0">
                <a:pos x="connsiteX0" y="connsiteY0"/>
              </a:cxn>
              <a:cxn ang="0">
                <a:pos x="connsiteX1" y="connsiteY1"/>
              </a:cxn>
              <a:cxn ang="0">
                <a:pos x="connsiteX2" y="connsiteY2"/>
              </a:cxn>
              <a:cxn ang="0">
                <a:pos x="connsiteX3" y="connsiteY3"/>
              </a:cxn>
            </a:cxnLst>
            <a:rect l="l" t="t" r="r" b="b"/>
            <a:pathLst>
              <a:path w="5956300" h="4577398">
                <a:moveTo>
                  <a:pt x="0" y="0"/>
                </a:moveTo>
                <a:lnTo>
                  <a:pt x="5956300" y="0"/>
                </a:lnTo>
                <a:lnTo>
                  <a:pt x="5956300" y="4577398"/>
                </a:lnTo>
                <a:lnTo>
                  <a:pt x="0" y="457739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3068459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8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3" name="Picture Placeholder 12">
            <a:extLst>
              <a:ext uri="{FF2B5EF4-FFF2-40B4-BE49-F238E27FC236}">
                <a16:creationId xmlns:a16="http://schemas.microsoft.com/office/drawing/2014/main" id="{559E4BAE-6127-46A8-9149-EEE10E001159}"/>
              </a:ext>
            </a:extLst>
          </p:cNvPr>
          <p:cNvSpPr>
            <a:spLocks noGrp="1"/>
          </p:cNvSpPr>
          <p:nvPr>
            <p:ph type="pic" sz="quarter" idx="20" hasCustomPrompt="1"/>
          </p:nvPr>
        </p:nvSpPr>
        <p:spPr>
          <a:xfrm>
            <a:off x="1025071" y="4140745"/>
            <a:ext cx="2471052" cy="1655144"/>
          </a:xfrm>
          <a:custGeom>
            <a:avLst/>
            <a:gdLst>
              <a:gd name="connsiteX0" fmla="*/ 0 w 2471052"/>
              <a:gd name="connsiteY0" fmla="*/ 0 h 1655144"/>
              <a:gd name="connsiteX1" fmla="*/ 2471052 w 2471052"/>
              <a:gd name="connsiteY1" fmla="*/ 0 h 1655144"/>
              <a:gd name="connsiteX2" fmla="*/ 2471052 w 2471052"/>
              <a:gd name="connsiteY2" fmla="*/ 1655144 h 1655144"/>
              <a:gd name="connsiteX3" fmla="*/ 0 w 2471052"/>
              <a:gd name="connsiteY3" fmla="*/ 1655144 h 1655144"/>
            </a:gdLst>
            <a:ahLst/>
            <a:cxnLst>
              <a:cxn ang="0">
                <a:pos x="connsiteX0" y="connsiteY0"/>
              </a:cxn>
              <a:cxn ang="0">
                <a:pos x="connsiteX1" y="connsiteY1"/>
              </a:cxn>
              <a:cxn ang="0">
                <a:pos x="connsiteX2" y="connsiteY2"/>
              </a:cxn>
              <a:cxn ang="0">
                <a:pos x="connsiteX3" y="connsiteY3"/>
              </a:cxn>
            </a:cxnLst>
            <a:rect l="l" t="t" r="r" b="b"/>
            <a:pathLst>
              <a:path w="2471052" h="1655144">
                <a:moveTo>
                  <a:pt x="0" y="0"/>
                </a:moveTo>
                <a:lnTo>
                  <a:pt x="2471052" y="0"/>
                </a:lnTo>
                <a:lnTo>
                  <a:pt x="2471052" y="1655144"/>
                </a:lnTo>
                <a:lnTo>
                  <a:pt x="0" y="165514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C4AD0739-CE36-4DFF-A879-23F97554CD0F}"/>
              </a:ext>
            </a:extLst>
          </p:cNvPr>
          <p:cNvSpPr>
            <a:spLocks noGrp="1"/>
          </p:cNvSpPr>
          <p:nvPr>
            <p:ph type="pic" sz="quarter" idx="21" hasCustomPrompt="1"/>
          </p:nvPr>
        </p:nvSpPr>
        <p:spPr>
          <a:xfrm>
            <a:off x="9347202" y="7743283"/>
            <a:ext cx="2975428" cy="2131013"/>
          </a:xfrm>
          <a:custGeom>
            <a:avLst/>
            <a:gdLst>
              <a:gd name="connsiteX0" fmla="*/ 0 w 2975428"/>
              <a:gd name="connsiteY0" fmla="*/ 0 h 2131013"/>
              <a:gd name="connsiteX1" fmla="*/ 2975428 w 2975428"/>
              <a:gd name="connsiteY1" fmla="*/ 0 h 2131013"/>
              <a:gd name="connsiteX2" fmla="*/ 2975428 w 2975428"/>
              <a:gd name="connsiteY2" fmla="*/ 2131013 h 2131013"/>
              <a:gd name="connsiteX3" fmla="*/ 0 w 2975428"/>
              <a:gd name="connsiteY3" fmla="*/ 2131013 h 2131013"/>
            </a:gdLst>
            <a:ahLst/>
            <a:cxnLst>
              <a:cxn ang="0">
                <a:pos x="connsiteX0" y="connsiteY0"/>
              </a:cxn>
              <a:cxn ang="0">
                <a:pos x="connsiteX1" y="connsiteY1"/>
              </a:cxn>
              <a:cxn ang="0">
                <a:pos x="connsiteX2" y="connsiteY2"/>
              </a:cxn>
              <a:cxn ang="0">
                <a:pos x="connsiteX3" y="connsiteY3"/>
              </a:cxn>
            </a:cxnLst>
            <a:rect l="l" t="t" r="r" b="b"/>
            <a:pathLst>
              <a:path w="2975428" h="2131013">
                <a:moveTo>
                  <a:pt x="0" y="0"/>
                </a:moveTo>
                <a:lnTo>
                  <a:pt x="2975428" y="0"/>
                </a:lnTo>
                <a:lnTo>
                  <a:pt x="2975428" y="2131013"/>
                </a:lnTo>
                <a:lnTo>
                  <a:pt x="0" y="213101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803696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0" name="Picture Placeholder 9">
            <a:extLst>
              <a:ext uri="{FF2B5EF4-FFF2-40B4-BE49-F238E27FC236}">
                <a16:creationId xmlns:a16="http://schemas.microsoft.com/office/drawing/2014/main" id="{F50AD6B1-AA21-4097-B97B-D94B679F6A0C}"/>
              </a:ext>
            </a:extLst>
          </p:cNvPr>
          <p:cNvSpPr>
            <a:spLocks noGrp="1"/>
          </p:cNvSpPr>
          <p:nvPr>
            <p:ph type="pic" sz="quarter" idx="20" hasCustomPrompt="1"/>
          </p:nvPr>
        </p:nvSpPr>
        <p:spPr>
          <a:xfrm>
            <a:off x="8450296" y="3157068"/>
            <a:ext cx="2907371" cy="2400964"/>
          </a:xfrm>
          <a:custGeom>
            <a:avLst/>
            <a:gdLst>
              <a:gd name="connsiteX0" fmla="*/ 0 w 2907371"/>
              <a:gd name="connsiteY0" fmla="*/ 0 h 2400964"/>
              <a:gd name="connsiteX1" fmla="*/ 2907371 w 2907371"/>
              <a:gd name="connsiteY1" fmla="*/ 0 h 2400964"/>
              <a:gd name="connsiteX2" fmla="*/ 2907371 w 2907371"/>
              <a:gd name="connsiteY2" fmla="*/ 2400964 h 2400964"/>
              <a:gd name="connsiteX3" fmla="*/ 0 w 2907371"/>
              <a:gd name="connsiteY3" fmla="*/ 2400964 h 2400964"/>
            </a:gdLst>
            <a:ahLst/>
            <a:cxnLst>
              <a:cxn ang="0">
                <a:pos x="connsiteX0" y="connsiteY0"/>
              </a:cxn>
              <a:cxn ang="0">
                <a:pos x="connsiteX1" y="connsiteY1"/>
              </a:cxn>
              <a:cxn ang="0">
                <a:pos x="connsiteX2" y="connsiteY2"/>
              </a:cxn>
              <a:cxn ang="0">
                <a:pos x="connsiteX3" y="connsiteY3"/>
              </a:cxn>
            </a:cxnLst>
            <a:rect l="l" t="t" r="r" b="b"/>
            <a:pathLst>
              <a:path w="2907371" h="2400964">
                <a:moveTo>
                  <a:pt x="0" y="0"/>
                </a:moveTo>
                <a:lnTo>
                  <a:pt x="2907371" y="0"/>
                </a:lnTo>
                <a:lnTo>
                  <a:pt x="2907371" y="2400964"/>
                </a:lnTo>
                <a:lnTo>
                  <a:pt x="0" y="240096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5005553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Freeform: Shape 7">
            <a:extLst>
              <a:ext uri="{FF2B5EF4-FFF2-40B4-BE49-F238E27FC236}">
                <a16:creationId xmlns:a16="http://schemas.microsoft.com/office/drawing/2014/main" id="{6F0B44C5-CA39-4F96-B271-0C3161C156D0}"/>
              </a:ext>
            </a:extLst>
          </p:cNvPr>
          <p:cNvSpPr>
            <a:spLocks noGrp="1"/>
          </p:cNvSpPr>
          <p:nvPr>
            <p:ph type="pic" sz="quarter" idx="20" hasCustomPrompt="1"/>
          </p:nvPr>
        </p:nvSpPr>
        <p:spPr>
          <a:xfrm>
            <a:off x="5102086" y="2132924"/>
            <a:ext cx="7089914" cy="3747177"/>
          </a:xfrm>
          <a:custGeom>
            <a:avLst/>
            <a:gdLst>
              <a:gd name="connsiteX0" fmla="*/ 0 w 7089914"/>
              <a:gd name="connsiteY0" fmla="*/ 0 h 3747177"/>
              <a:gd name="connsiteX1" fmla="*/ 7089914 w 7089914"/>
              <a:gd name="connsiteY1" fmla="*/ 0 h 3747177"/>
              <a:gd name="connsiteX2" fmla="*/ 7089914 w 7089914"/>
              <a:gd name="connsiteY2" fmla="*/ 3747177 h 3747177"/>
              <a:gd name="connsiteX3" fmla="*/ 0 w 7089914"/>
              <a:gd name="connsiteY3" fmla="*/ 3747177 h 3747177"/>
            </a:gdLst>
            <a:ahLst/>
            <a:cxnLst>
              <a:cxn ang="0">
                <a:pos x="connsiteX0" y="connsiteY0"/>
              </a:cxn>
              <a:cxn ang="0">
                <a:pos x="connsiteX1" y="connsiteY1"/>
              </a:cxn>
              <a:cxn ang="0">
                <a:pos x="connsiteX2" y="connsiteY2"/>
              </a:cxn>
              <a:cxn ang="0">
                <a:pos x="connsiteX3" y="connsiteY3"/>
              </a:cxn>
            </a:cxnLst>
            <a:rect l="l" t="t" r="r" b="b"/>
            <a:pathLst>
              <a:path w="7089914" h="3747177">
                <a:moveTo>
                  <a:pt x="0" y="0"/>
                </a:moveTo>
                <a:lnTo>
                  <a:pt x="7089914" y="0"/>
                </a:lnTo>
                <a:lnTo>
                  <a:pt x="7089914" y="3747177"/>
                </a:lnTo>
                <a:lnTo>
                  <a:pt x="0" y="374717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9721926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BEEB7423-1AC9-4057-9835-70A595D89D10}"/>
              </a:ext>
            </a:extLst>
          </p:cNvPr>
          <p:cNvSpPr>
            <a:spLocks noGrp="1"/>
          </p:cNvSpPr>
          <p:nvPr>
            <p:ph type="pic" sz="quarter" idx="20" hasCustomPrompt="1"/>
          </p:nvPr>
        </p:nvSpPr>
        <p:spPr>
          <a:xfrm>
            <a:off x="1168400" y="1916433"/>
            <a:ext cx="9855200" cy="2696163"/>
          </a:xfrm>
          <a:custGeom>
            <a:avLst/>
            <a:gdLst>
              <a:gd name="connsiteX0" fmla="*/ 449369 w 9855200"/>
              <a:gd name="connsiteY0" fmla="*/ 0 h 2696163"/>
              <a:gd name="connsiteX1" fmla="*/ 9405831 w 9855200"/>
              <a:gd name="connsiteY1" fmla="*/ 0 h 2696163"/>
              <a:gd name="connsiteX2" fmla="*/ 9855200 w 9855200"/>
              <a:gd name="connsiteY2" fmla="*/ 449369 h 2696163"/>
              <a:gd name="connsiteX3" fmla="*/ 9855200 w 9855200"/>
              <a:gd name="connsiteY3" fmla="*/ 2246794 h 2696163"/>
              <a:gd name="connsiteX4" fmla="*/ 9405831 w 9855200"/>
              <a:gd name="connsiteY4" fmla="*/ 2696163 h 2696163"/>
              <a:gd name="connsiteX5" fmla="*/ 449369 w 9855200"/>
              <a:gd name="connsiteY5" fmla="*/ 2696163 h 2696163"/>
              <a:gd name="connsiteX6" fmla="*/ 0 w 9855200"/>
              <a:gd name="connsiteY6" fmla="*/ 2246794 h 2696163"/>
              <a:gd name="connsiteX7" fmla="*/ 0 w 9855200"/>
              <a:gd name="connsiteY7" fmla="*/ 449369 h 2696163"/>
              <a:gd name="connsiteX8" fmla="*/ 449369 w 9855200"/>
              <a:gd name="connsiteY8" fmla="*/ 0 h 2696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55200" h="2696163">
                <a:moveTo>
                  <a:pt x="449369" y="0"/>
                </a:moveTo>
                <a:lnTo>
                  <a:pt x="9405831" y="0"/>
                </a:lnTo>
                <a:cubicBezTo>
                  <a:pt x="9654011" y="0"/>
                  <a:pt x="9855200" y="201189"/>
                  <a:pt x="9855200" y="449369"/>
                </a:cubicBezTo>
                <a:lnTo>
                  <a:pt x="9855200" y="2246794"/>
                </a:lnTo>
                <a:cubicBezTo>
                  <a:pt x="9855200" y="2494974"/>
                  <a:pt x="9654011" y="2696163"/>
                  <a:pt x="9405831" y="2696163"/>
                </a:cubicBezTo>
                <a:lnTo>
                  <a:pt x="449369" y="2696163"/>
                </a:lnTo>
                <a:cubicBezTo>
                  <a:pt x="201189" y="2696163"/>
                  <a:pt x="0" y="2494974"/>
                  <a:pt x="0" y="2246794"/>
                </a:cubicBezTo>
                <a:lnTo>
                  <a:pt x="0" y="449369"/>
                </a:lnTo>
                <a:cubicBezTo>
                  <a:pt x="0" y="201189"/>
                  <a:pt x="201189" y="0"/>
                  <a:pt x="449369"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909554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2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5" name="Freeform: Shape 14">
            <a:extLst>
              <a:ext uri="{FF2B5EF4-FFF2-40B4-BE49-F238E27FC236}">
                <a16:creationId xmlns:a16="http://schemas.microsoft.com/office/drawing/2014/main" id="{D342F5CA-1D4C-490E-814D-3A7D0A05FCFF}"/>
              </a:ext>
            </a:extLst>
          </p:cNvPr>
          <p:cNvSpPr>
            <a:spLocks noGrp="1"/>
          </p:cNvSpPr>
          <p:nvPr>
            <p:ph type="pic" sz="quarter" idx="25" hasCustomPrompt="1"/>
          </p:nvPr>
        </p:nvSpPr>
        <p:spPr>
          <a:xfrm>
            <a:off x="391886" y="1752601"/>
            <a:ext cx="2783114" cy="3162952"/>
          </a:xfrm>
          <a:custGeom>
            <a:avLst/>
            <a:gdLst>
              <a:gd name="connsiteX0" fmla="*/ 0 w 2783114"/>
              <a:gd name="connsiteY0" fmla="*/ 0 h 3162952"/>
              <a:gd name="connsiteX1" fmla="*/ 2783114 w 2783114"/>
              <a:gd name="connsiteY1" fmla="*/ 0 h 3162952"/>
              <a:gd name="connsiteX2" fmla="*/ 2783114 w 2783114"/>
              <a:gd name="connsiteY2" fmla="*/ 3162952 h 3162952"/>
              <a:gd name="connsiteX3" fmla="*/ 0 w 2783114"/>
              <a:gd name="connsiteY3" fmla="*/ 3162952 h 3162952"/>
            </a:gdLst>
            <a:ahLst/>
            <a:cxnLst>
              <a:cxn ang="0">
                <a:pos x="connsiteX0" y="connsiteY0"/>
              </a:cxn>
              <a:cxn ang="0">
                <a:pos x="connsiteX1" y="connsiteY1"/>
              </a:cxn>
              <a:cxn ang="0">
                <a:pos x="connsiteX2" y="connsiteY2"/>
              </a:cxn>
              <a:cxn ang="0">
                <a:pos x="connsiteX3" y="connsiteY3"/>
              </a:cxn>
            </a:cxnLst>
            <a:rect l="l" t="t" r="r" b="b"/>
            <a:pathLst>
              <a:path w="2783114" h="3162952">
                <a:moveTo>
                  <a:pt x="0" y="0"/>
                </a:moveTo>
                <a:lnTo>
                  <a:pt x="2783114" y="0"/>
                </a:lnTo>
                <a:lnTo>
                  <a:pt x="2783114" y="3162952"/>
                </a:lnTo>
                <a:lnTo>
                  <a:pt x="0" y="316295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8" name="Freeform: Shape 17">
            <a:extLst>
              <a:ext uri="{FF2B5EF4-FFF2-40B4-BE49-F238E27FC236}">
                <a16:creationId xmlns:a16="http://schemas.microsoft.com/office/drawing/2014/main" id="{30B61D07-71B3-4FC8-A766-D460E67FF426}"/>
              </a:ext>
            </a:extLst>
          </p:cNvPr>
          <p:cNvSpPr>
            <a:spLocks noGrp="1"/>
          </p:cNvSpPr>
          <p:nvPr>
            <p:ph type="pic" sz="quarter" idx="27" hasCustomPrompt="1"/>
          </p:nvPr>
        </p:nvSpPr>
        <p:spPr>
          <a:xfrm>
            <a:off x="6106886" y="1752601"/>
            <a:ext cx="5693228" cy="3162952"/>
          </a:xfrm>
          <a:custGeom>
            <a:avLst/>
            <a:gdLst>
              <a:gd name="connsiteX0" fmla="*/ 0 w 5693228"/>
              <a:gd name="connsiteY0" fmla="*/ 0 h 3162952"/>
              <a:gd name="connsiteX1" fmla="*/ 5579514 w 5693228"/>
              <a:gd name="connsiteY1" fmla="*/ 0 h 3162952"/>
              <a:gd name="connsiteX2" fmla="*/ 5634782 w 5693228"/>
              <a:gd name="connsiteY2" fmla="*/ 41329 h 3162952"/>
              <a:gd name="connsiteX3" fmla="*/ 5693228 w 5693228"/>
              <a:gd name="connsiteY3" fmla="*/ 94448 h 3162952"/>
              <a:gd name="connsiteX4" fmla="*/ 5693228 w 5693228"/>
              <a:gd name="connsiteY4" fmla="*/ 3162952 h 3162952"/>
              <a:gd name="connsiteX5" fmla="*/ 0 w 5693228"/>
              <a:gd name="connsiteY5" fmla="*/ 3162952 h 3162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3228" h="3162952">
                <a:moveTo>
                  <a:pt x="0" y="0"/>
                </a:moveTo>
                <a:lnTo>
                  <a:pt x="5579514" y="0"/>
                </a:lnTo>
                <a:lnTo>
                  <a:pt x="5634782" y="41329"/>
                </a:lnTo>
                <a:lnTo>
                  <a:pt x="5693228" y="94448"/>
                </a:lnTo>
                <a:lnTo>
                  <a:pt x="5693228" y="3162952"/>
                </a:lnTo>
                <a:lnTo>
                  <a:pt x="0" y="316295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6" name="Freeform: Shape 15">
            <a:extLst>
              <a:ext uri="{FF2B5EF4-FFF2-40B4-BE49-F238E27FC236}">
                <a16:creationId xmlns:a16="http://schemas.microsoft.com/office/drawing/2014/main" id="{274DEEC2-E652-4006-B162-69309830F851}"/>
              </a:ext>
            </a:extLst>
          </p:cNvPr>
          <p:cNvSpPr>
            <a:spLocks noGrp="1"/>
          </p:cNvSpPr>
          <p:nvPr>
            <p:ph type="pic" sz="quarter" idx="29" hasCustomPrompt="1"/>
          </p:nvPr>
        </p:nvSpPr>
        <p:spPr>
          <a:xfrm>
            <a:off x="3249386" y="1752601"/>
            <a:ext cx="2783114" cy="3162952"/>
          </a:xfrm>
          <a:custGeom>
            <a:avLst/>
            <a:gdLst>
              <a:gd name="connsiteX0" fmla="*/ 0 w 2783114"/>
              <a:gd name="connsiteY0" fmla="*/ 0 h 3162952"/>
              <a:gd name="connsiteX1" fmla="*/ 2783114 w 2783114"/>
              <a:gd name="connsiteY1" fmla="*/ 0 h 3162952"/>
              <a:gd name="connsiteX2" fmla="*/ 2783114 w 2783114"/>
              <a:gd name="connsiteY2" fmla="*/ 3162952 h 3162952"/>
              <a:gd name="connsiteX3" fmla="*/ 0 w 2783114"/>
              <a:gd name="connsiteY3" fmla="*/ 3162952 h 3162952"/>
            </a:gdLst>
            <a:ahLst/>
            <a:cxnLst>
              <a:cxn ang="0">
                <a:pos x="connsiteX0" y="connsiteY0"/>
              </a:cxn>
              <a:cxn ang="0">
                <a:pos x="connsiteX1" y="connsiteY1"/>
              </a:cxn>
              <a:cxn ang="0">
                <a:pos x="connsiteX2" y="connsiteY2"/>
              </a:cxn>
              <a:cxn ang="0">
                <a:pos x="connsiteX3" y="connsiteY3"/>
              </a:cxn>
            </a:cxnLst>
            <a:rect l="l" t="t" r="r" b="b"/>
            <a:pathLst>
              <a:path w="2783114" h="3162952">
                <a:moveTo>
                  <a:pt x="0" y="0"/>
                </a:moveTo>
                <a:lnTo>
                  <a:pt x="2783114" y="0"/>
                </a:lnTo>
                <a:lnTo>
                  <a:pt x="2783114" y="3162952"/>
                </a:lnTo>
                <a:lnTo>
                  <a:pt x="0" y="316295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455974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3_01">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BCCD60EC-2A04-4628-A80F-F369332A6BE6}"/>
              </a:ext>
            </a:extLst>
          </p:cNvPr>
          <p:cNvSpPr>
            <a:spLocks noGrp="1"/>
          </p:cNvSpPr>
          <p:nvPr>
            <p:ph type="pic" sz="quarter" idx="23" hasCustomPrompt="1"/>
          </p:nvPr>
        </p:nvSpPr>
        <p:spPr>
          <a:xfrm>
            <a:off x="882060" y="2534264"/>
            <a:ext cx="2557827" cy="3556556"/>
          </a:xfrm>
          <a:custGeom>
            <a:avLst/>
            <a:gdLst>
              <a:gd name="connsiteX0" fmla="*/ 0 w 2557827"/>
              <a:gd name="connsiteY0" fmla="*/ 0 h 3556556"/>
              <a:gd name="connsiteX1" fmla="*/ 2557827 w 2557827"/>
              <a:gd name="connsiteY1" fmla="*/ 0 h 3556556"/>
              <a:gd name="connsiteX2" fmla="*/ 2557827 w 2557827"/>
              <a:gd name="connsiteY2" fmla="*/ 3556556 h 3556556"/>
              <a:gd name="connsiteX3" fmla="*/ 0 w 2557827"/>
              <a:gd name="connsiteY3" fmla="*/ 3556556 h 3556556"/>
            </a:gdLst>
            <a:ahLst/>
            <a:cxnLst>
              <a:cxn ang="0">
                <a:pos x="connsiteX0" y="connsiteY0"/>
              </a:cxn>
              <a:cxn ang="0">
                <a:pos x="connsiteX1" y="connsiteY1"/>
              </a:cxn>
              <a:cxn ang="0">
                <a:pos x="connsiteX2" y="connsiteY2"/>
              </a:cxn>
              <a:cxn ang="0">
                <a:pos x="connsiteX3" y="connsiteY3"/>
              </a:cxn>
            </a:cxnLst>
            <a:rect l="l" t="t" r="r" b="b"/>
            <a:pathLst>
              <a:path w="2557827" h="3556556">
                <a:moveTo>
                  <a:pt x="0" y="0"/>
                </a:moveTo>
                <a:lnTo>
                  <a:pt x="2557827" y="0"/>
                </a:lnTo>
                <a:lnTo>
                  <a:pt x="2557827" y="3556556"/>
                </a:lnTo>
                <a:lnTo>
                  <a:pt x="0" y="355655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4" name="Freeform: Shape 13">
            <a:extLst>
              <a:ext uri="{FF2B5EF4-FFF2-40B4-BE49-F238E27FC236}">
                <a16:creationId xmlns:a16="http://schemas.microsoft.com/office/drawing/2014/main" id="{A30ED5A0-8722-4294-880E-06FD7959A7BA}"/>
              </a:ext>
            </a:extLst>
          </p:cNvPr>
          <p:cNvSpPr>
            <a:spLocks noGrp="1"/>
          </p:cNvSpPr>
          <p:nvPr>
            <p:ph type="pic" sz="quarter" idx="24" hasCustomPrompt="1"/>
          </p:nvPr>
        </p:nvSpPr>
        <p:spPr>
          <a:xfrm>
            <a:off x="3515676" y="2534264"/>
            <a:ext cx="3509239" cy="1905222"/>
          </a:xfrm>
          <a:custGeom>
            <a:avLst/>
            <a:gdLst>
              <a:gd name="connsiteX0" fmla="*/ 0 w 3509239"/>
              <a:gd name="connsiteY0" fmla="*/ 0 h 1905222"/>
              <a:gd name="connsiteX1" fmla="*/ 3509239 w 3509239"/>
              <a:gd name="connsiteY1" fmla="*/ 0 h 1905222"/>
              <a:gd name="connsiteX2" fmla="*/ 3509239 w 3509239"/>
              <a:gd name="connsiteY2" fmla="*/ 1905222 h 1905222"/>
              <a:gd name="connsiteX3" fmla="*/ 0 w 3509239"/>
              <a:gd name="connsiteY3" fmla="*/ 1905222 h 1905222"/>
            </a:gdLst>
            <a:ahLst/>
            <a:cxnLst>
              <a:cxn ang="0">
                <a:pos x="connsiteX0" y="connsiteY0"/>
              </a:cxn>
              <a:cxn ang="0">
                <a:pos x="connsiteX1" y="connsiteY1"/>
              </a:cxn>
              <a:cxn ang="0">
                <a:pos x="connsiteX2" y="connsiteY2"/>
              </a:cxn>
              <a:cxn ang="0">
                <a:pos x="connsiteX3" y="connsiteY3"/>
              </a:cxn>
            </a:cxnLst>
            <a:rect l="l" t="t" r="r" b="b"/>
            <a:pathLst>
              <a:path w="3509239" h="1905222">
                <a:moveTo>
                  <a:pt x="0" y="0"/>
                </a:moveTo>
                <a:lnTo>
                  <a:pt x="3509239" y="0"/>
                </a:lnTo>
                <a:lnTo>
                  <a:pt x="3509239" y="1905222"/>
                </a:lnTo>
                <a:lnTo>
                  <a:pt x="0" y="190522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6" name="Freeform: Shape 15">
            <a:extLst>
              <a:ext uri="{FF2B5EF4-FFF2-40B4-BE49-F238E27FC236}">
                <a16:creationId xmlns:a16="http://schemas.microsoft.com/office/drawing/2014/main" id="{23B33311-4F88-483A-8CF4-85147F60F27A}"/>
              </a:ext>
            </a:extLst>
          </p:cNvPr>
          <p:cNvSpPr>
            <a:spLocks noGrp="1"/>
          </p:cNvSpPr>
          <p:nvPr>
            <p:ph type="pic" sz="quarter" idx="25" hasCustomPrompt="1"/>
          </p:nvPr>
        </p:nvSpPr>
        <p:spPr>
          <a:xfrm>
            <a:off x="3515675" y="4513957"/>
            <a:ext cx="3509239" cy="1905222"/>
          </a:xfrm>
          <a:custGeom>
            <a:avLst/>
            <a:gdLst>
              <a:gd name="connsiteX0" fmla="*/ 0 w 3509239"/>
              <a:gd name="connsiteY0" fmla="*/ 0 h 1905222"/>
              <a:gd name="connsiteX1" fmla="*/ 3509239 w 3509239"/>
              <a:gd name="connsiteY1" fmla="*/ 0 h 1905222"/>
              <a:gd name="connsiteX2" fmla="*/ 3509239 w 3509239"/>
              <a:gd name="connsiteY2" fmla="*/ 1905222 h 1905222"/>
              <a:gd name="connsiteX3" fmla="*/ 0 w 3509239"/>
              <a:gd name="connsiteY3" fmla="*/ 1905222 h 1905222"/>
            </a:gdLst>
            <a:ahLst/>
            <a:cxnLst>
              <a:cxn ang="0">
                <a:pos x="connsiteX0" y="connsiteY0"/>
              </a:cxn>
              <a:cxn ang="0">
                <a:pos x="connsiteX1" y="connsiteY1"/>
              </a:cxn>
              <a:cxn ang="0">
                <a:pos x="connsiteX2" y="connsiteY2"/>
              </a:cxn>
              <a:cxn ang="0">
                <a:pos x="connsiteX3" y="connsiteY3"/>
              </a:cxn>
            </a:cxnLst>
            <a:rect l="l" t="t" r="r" b="b"/>
            <a:pathLst>
              <a:path w="3509239" h="1905222">
                <a:moveTo>
                  <a:pt x="0" y="0"/>
                </a:moveTo>
                <a:lnTo>
                  <a:pt x="3509239" y="0"/>
                </a:lnTo>
                <a:lnTo>
                  <a:pt x="3509239" y="1905222"/>
                </a:lnTo>
                <a:lnTo>
                  <a:pt x="0" y="190522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2300967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4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7" name="Picture Placeholder 6">
            <a:extLst>
              <a:ext uri="{FF2B5EF4-FFF2-40B4-BE49-F238E27FC236}">
                <a16:creationId xmlns:a16="http://schemas.microsoft.com/office/drawing/2014/main" id="{A3B64DC8-6632-48AD-9C40-BAC2927659A9}"/>
              </a:ext>
            </a:extLst>
          </p:cNvPr>
          <p:cNvSpPr>
            <a:spLocks noGrp="1"/>
          </p:cNvSpPr>
          <p:nvPr>
            <p:ph type="pic" sz="quarter" idx="25" hasCustomPrompt="1"/>
          </p:nvPr>
        </p:nvSpPr>
        <p:spPr>
          <a:xfrm>
            <a:off x="1" y="2423886"/>
            <a:ext cx="12192000" cy="2613463"/>
          </a:xfrm>
          <a:custGeom>
            <a:avLst/>
            <a:gdLst>
              <a:gd name="connsiteX0" fmla="*/ 0 w 12192000"/>
              <a:gd name="connsiteY0" fmla="*/ 0 h 2613463"/>
              <a:gd name="connsiteX1" fmla="*/ 12192000 w 12192000"/>
              <a:gd name="connsiteY1" fmla="*/ 0 h 2613463"/>
              <a:gd name="connsiteX2" fmla="*/ 12192000 w 12192000"/>
              <a:gd name="connsiteY2" fmla="*/ 2613463 h 2613463"/>
              <a:gd name="connsiteX3" fmla="*/ 0 w 12192000"/>
              <a:gd name="connsiteY3" fmla="*/ 2613463 h 2613463"/>
            </a:gdLst>
            <a:ahLst/>
            <a:cxnLst>
              <a:cxn ang="0">
                <a:pos x="connsiteX0" y="connsiteY0"/>
              </a:cxn>
              <a:cxn ang="0">
                <a:pos x="connsiteX1" y="connsiteY1"/>
              </a:cxn>
              <a:cxn ang="0">
                <a:pos x="connsiteX2" y="connsiteY2"/>
              </a:cxn>
              <a:cxn ang="0">
                <a:pos x="connsiteX3" y="connsiteY3"/>
              </a:cxn>
            </a:cxnLst>
            <a:rect l="l" t="t" r="r" b="b"/>
            <a:pathLst>
              <a:path w="12192000" h="2613463">
                <a:moveTo>
                  <a:pt x="0" y="0"/>
                </a:moveTo>
                <a:lnTo>
                  <a:pt x="12192000" y="0"/>
                </a:lnTo>
                <a:lnTo>
                  <a:pt x="12192000" y="2613463"/>
                </a:lnTo>
                <a:lnTo>
                  <a:pt x="0" y="261346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3415033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5_01">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01D5B8B6-55B3-453F-AB19-E3027E1D575B}"/>
              </a:ext>
            </a:extLst>
          </p:cNvPr>
          <p:cNvSpPr>
            <a:spLocks noGrp="1"/>
          </p:cNvSpPr>
          <p:nvPr>
            <p:ph type="pic" sz="quarter" idx="23" hasCustomPrompt="1"/>
          </p:nvPr>
        </p:nvSpPr>
        <p:spPr>
          <a:xfrm>
            <a:off x="6970574" y="1409701"/>
            <a:ext cx="4383226" cy="4507215"/>
          </a:xfrm>
          <a:custGeom>
            <a:avLst/>
            <a:gdLst>
              <a:gd name="connsiteX0" fmla="*/ 0 w 4383226"/>
              <a:gd name="connsiteY0" fmla="*/ 0 h 4507215"/>
              <a:gd name="connsiteX1" fmla="*/ 4383226 w 4383226"/>
              <a:gd name="connsiteY1" fmla="*/ 0 h 4507215"/>
              <a:gd name="connsiteX2" fmla="*/ 4383226 w 4383226"/>
              <a:gd name="connsiteY2" fmla="*/ 4507215 h 4507215"/>
              <a:gd name="connsiteX3" fmla="*/ 0 w 4383226"/>
              <a:gd name="connsiteY3" fmla="*/ 4507215 h 4507215"/>
            </a:gdLst>
            <a:ahLst/>
            <a:cxnLst>
              <a:cxn ang="0">
                <a:pos x="connsiteX0" y="connsiteY0"/>
              </a:cxn>
              <a:cxn ang="0">
                <a:pos x="connsiteX1" y="connsiteY1"/>
              </a:cxn>
              <a:cxn ang="0">
                <a:pos x="connsiteX2" y="connsiteY2"/>
              </a:cxn>
              <a:cxn ang="0">
                <a:pos x="connsiteX3" y="connsiteY3"/>
              </a:cxn>
            </a:cxnLst>
            <a:rect l="l" t="t" r="r" b="b"/>
            <a:pathLst>
              <a:path w="4383226" h="4507215">
                <a:moveTo>
                  <a:pt x="0" y="0"/>
                </a:moveTo>
                <a:lnTo>
                  <a:pt x="4383226" y="0"/>
                </a:lnTo>
                <a:lnTo>
                  <a:pt x="4383226" y="4507215"/>
                </a:lnTo>
                <a:lnTo>
                  <a:pt x="0" y="450721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0" name="Picture Placeholder 9">
            <a:extLst>
              <a:ext uri="{FF2B5EF4-FFF2-40B4-BE49-F238E27FC236}">
                <a16:creationId xmlns:a16="http://schemas.microsoft.com/office/drawing/2014/main" id="{D38B64CA-76BA-4C9C-8AB9-1EBCE98DA2D4}"/>
              </a:ext>
            </a:extLst>
          </p:cNvPr>
          <p:cNvSpPr>
            <a:spLocks noGrp="1"/>
          </p:cNvSpPr>
          <p:nvPr>
            <p:ph type="pic" sz="quarter" idx="24" hasCustomPrompt="1"/>
          </p:nvPr>
        </p:nvSpPr>
        <p:spPr>
          <a:xfrm>
            <a:off x="1" y="2343548"/>
            <a:ext cx="3082901" cy="3175731"/>
          </a:xfrm>
          <a:custGeom>
            <a:avLst/>
            <a:gdLst>
              <a:gd name="connsiteX0" fmla="*/ 0 w 3082901"/>
              <a:gd name="connsiteY0" fmla="*/ 0 h 3175731"/>
              <a:gd name="connsiteX1" fmla="*/ 3082901 w 3082901"/>
              <a:gd name="connsiteY1" fmla="*/ 0 h 3175731"/>
              <a:gd name="connsiteX2" fmla="*/ 3082901 w 3082901"/>
              <a:gd name="connsiteY2" fmla="*/ 3175731 h 3175731"/>
              <a:gd name="connsiteX3" fmla="*/ 0 w 3082901"/>
              <a:gd name="connsiteY3" fmla="*/ 3175731 h 3175731"/>
            </a:gdLst>
            <a:ahLst/>
            <a:cxnLst>
              <a:cxn ang="0">
                <a:pos x="connsiteX0" y="connsiteY0"/>
              </a:cxn>
              <a:cxn ang="0">
                <a:pos x="connsiteX1" y="connsiteY1"/>
              </a:cxn>
              <a:cxn ang="0">
                <a:pos x="connsiteX2" y="connsiteY2"/>
              </a:cxn>
              <a:cxn ang="0">
                <a:pos x="connsiteX3" y="connsiteY3"/>
              </a:cxn>
            </a:cxnLst>
            <a:rect l="l" t="t" r="r" b="b"/>
            <a:pathLst>
              <a:path w="3082901" h="3175731">
                <a:moveTo>
                  <a:pt x="0" y="0"/>
                </a:moveTo>
                <a:lnTo>
                  <a:pt x="3082901" y="0"/>
                </a:lnTo>
                <a:lnTo>
                  <a:pt x="3082901" y="3175731"/>
                </a:lnTo>
                <a:lnTo>
                  <a:pt x="0" y="317573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644004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01">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1290D11-BA0E-4C46-811D-D3236A475761}"/>
              </a:ext>
            </a:extLst>
          </p:cNvPr>
          <p:cNvSpPr>
            <a:spLocks noGrp="1"/>
          </p:cNvSpPr>
          <p:nvPr>
            <p:ph type="pic" sz="quarter" idx="19" hasCustomPrompt="1"/>
          </p:nvPr>
        </p:nvSpPr>
        <p:spPr>
          <a:xfrm>
            <a:off x="6334539" y="2001079"/>
            <a:ext cx="3140766" cy="2464905"/>
          </a:xfrm>
          <a:custGeom>
            <a:avLst/>
            <a:gdLst>
              <a:gd name="connsiteX0" fmla="*/ 0 w 3140766"/>
              <a:gd name="connsiteY0" fmla="*/ 0 h 2464905"/>
              <a:gd name="connsiteX1" fmla="*/ 3140766 w 3140766"/>
              <a:gd name="connsiteY1" fmla="*/ 0 h 2464905"/>
              <a:gd name="connsiteX2" fmla="*/ 3140766 w 3140766"/>
              <a:gd name="connsiteY2" fmla="*/ 2464905 h 2464905"/>
              <a:gd name="connsiteX3" fmla="*/ 0 w 3140766"/>
              <a:gd name="connsiteY3" fmla="*/ 2464905 h 2464905"/>
            </a:gdLst>
            <a:ahLst/>
            <a:cxnLst>
              <a:cxn ang="0">
                <a:pos x="connsiteX0" y="connsiteY0"/>
              </a:cxn>
              <a:cxn ang="0">
                <a:pos x="connsiteX1" y="connsiteY1"/>
              </a:cxn>
              <a:cxn ang="0">
                <a:pos x="connsiteX2" y="connsiteY2"/>
              </a:cxn>
              <a:cxn ang="0">
                <a:pos x="connsiteX3" y="connsiteY3"/>
              </a:cxn>
            </a:cxnLst>
            <a:rect l="l" t="t" r="r" b="b"/>
            <a:pathLst>
              <a:path w="3140766" h="2464905">
                <a:moveTo>
                  <a:pt x="0" y="0"/>
                </a:moveTo>
                <a:lnTo>
                  <a:pt x="3140766" y="0"/>
                </a:lnTo>
                <a:lnTo>
                  <a:pt x="3140766" y="2464905"/>
                </a:lnTo>
                <a:lnTo>
                  <a:pt x="0" y="246490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13831150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6_01">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AAB2752-4F02-45CA-9CD1-C364B69D943B}"/>
              </a:ext>
            </a:extLst>
          </p:cNvPr>
          <p:cNvSpPr>
            <a:spLocks noGrp="1"/>
          </p:cNvSpPr>
          <p:nvPr>
            <p:ph type="pic" sz="quarter" idx="23" hasCustomPrompt="1"/>
          </p:nvPr>
        </p:nvSpPr>
        <p:spPr>
          <a:xfrm>
            <a:off x="911059" y="1930341"/>
            <a:ext cx="2997318" cy="2997318"/>
          </a:xfrm>
          <a:custGeom>
            <a:avLst/>
            <a:gdLst>
              <a:gd name="connsiteX0" fmla="*/ 1498659 w 2997318"/>
              <a:gd name="connsiteY0" fmla="*/ 0 h 2997318"/>
              <a:gd name="connsiteX1" fmla="*/ 2997318 w 2997318"/>
              <a:gd name="connsiteY1" fmla="*/ 1498659 h 2997318"/>
              <a:gd name="connsiteX2" fmla="*/ 1498659 w 2997318"/>
              <a:gd name="connsiteY2" fmla="*/ 2997318 h 2997318"/>
              <a:gd name="connsiteX3" fmla="*/ 0 w 2997318"/>
              <a:gd name="connsiteY3" fmla="*/ 1498659 h 2997318"/>
              <a:gd name="connsiteX4" fmla="*/ 1498659 w 2997318"/>
              <a:gd name="connsiteY4" fmla="*/ 0 h 29973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97318" h="2997318">
                <a:moveTo>
                  <a:pt x="1498659" y="0"/>
                </a:moveTo>
                <a:cubicBezTo>
                  <a:pt x="2326346" y="0"/>
                  <a:pt x="2997318" y="670972"/>
                  <a:pt x="2997318" y="1498659"/>
                </a:cubicBezTo>
                <a:cubicBezTo>
                  <a:pt x="2997318" y="2326346"/>
                  <a:pt x="2326346" y="2997318"/>
                  <a:pt x="1498659" y="2997318"/>
                </a:cubicBezTo>
                <a:cubicBezTo>
                  <a:pt x="670972" y="2997318"/>
                  <a:pt x="0" y="2326346"/>
                  <a:pt x="0" y="1498659"/>
                </a:cubicBezTo>
                <a:cubicBezTo>
                  <a:pt x="0" y="670972"/>
                  <a:pt x="670972" y="0"/>
                  <a:pt x="1498659"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2479973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7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6" name="Title 3">
            <a:extLst>
              <a:ext uri="{FF2B5EF4-FFF2-40B4-BE49-F238E27FC236}">
                <a16:creationId xmlns:a16="http://schemas.microsoft.com/office/drawing/2014/main" id="{379E6FD5-BEB3-4D7C-A631-EC1B1DB1A730}"/>
              </a:ext>
            </a:extLst>
          </p:cNvPr>
          <p:cNvSpPr>
            <a:spLocks noGrp="1"/>
          </p:cNvSpPr>
          <p:nvPr>
            <p:ph type="title"/>
          </p:nvPr>
        </p:nvSpPr>
        <p:spPr>
          <a:xfrm>
            <a:off x="838200" y="335823"/>
            <a:ext cx="10515600" cy="680223"/>
          </a:xfrm>
        </p:spPr>
        <p:txBody>
          <a:bodyPr/>
          <a:lstStyle>
            <a:lvl1pPr algn="ctr">
              <a:defRPr/>
            </a:lvl1pPr>
          </a:lstStyle>
          <a:p>
            <a:r>
              <a:rPr lang="en-US" dirty="0"/>
              <a:t>Click to edit Master title style</a:t>
            </a:r>
          </a:p>
        </p:txBody>
      </p:sp>
      <p:sp>
        <p:nvSpPr>
          <p:cNvPr id="7" name="Text Placeholder 5">
            <a:extLst>
              <a:ext uri="{FF2B5EF4-FFF2-40B4-BE49-F238E27FC236}">
                <a16:creationId xmlns:a16="http://schemas.microsoft.com/office/drawing/2014/main" id="{2330DDFA-D2C2-4E1B-9043-7081CA7A2F6C}"/>
              </a:ext>
            </a:extLst>
          </p:cNvPr>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0" name="Picture Placeholder 9">
            <a:extLst>
              <a:ext uri="{FF2B5EF4-FFF2-40B4-BE49-F238E27FC236}">
                <a16:creationId xmlns:a16="http://schemas.microsoft.com/office/drawing/2014/main" id="{5AF94D48-9D09-40BA-94E5-5145811EBB3F}"/>
              </a:ext>
            </a:extLst>
          </p:cNvPr>
          <p:cNvSpPr>
            <a:spLocks noGrp="1"/>
          </p:cNvSpPr>
          <p:nvPr>
            <p:ph type="pic" sz="quarter" idx="23" hasCustomPrompt="1"/>
          </p:nvPr>
        </p:nvSpPr>
        <p:spPr>
          <a:xfrm>
            <a:off x="3381706" y="2273041"/>
            <a:ext cx="2952196" cy="2949664"/>
          </a:xfrm>
          <a:custGeom>
            <a:avLst/>
            <a:gdLst>
              <a:gd name="connsiteX0" fmla="*/ 1476098 w 2952196"/>
              <a:gd name="connsiteY0" fmla="*/ 0 h 2949664"/>
              <a:gd name="connsiteX1" fmla="*/ 2952196 w 2952196"/>
              <a:gd name="connsiteY1" fmla="*/ 1474832 h 2949664"/>
              <a:gd name="connsiteX2" fmla="*/ 1476098 w 2952196"/>
              <a:gd name="connsiteY2" fmla="*/ 2949664 h 2949664"/>
              <a:gd name="connsiteX3" fmla="*/ 0 w 2952196"/>
              <a:gd name="connsiteY3" fmla="*/ 1474832 h 2949664"/>
              <a:gd name="connsiteX4" fmla="*/ 1476098 w 2952196"/>
              <a:gd name="connsiteY4" fmla="*/ 0 h 29496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2196" h="2949664">
                <a:moveTo>
                  <a:pt x="1476098" y="0"/>
                </a:moveTo>
                <a:cubicBezTo>
                  <a:pt x="2291324" y="0"/>
                  <a:pt x="2952196" y="660305"/>
                  <a:pt x="2952196" y="1474832"/>
                </a:cubicBezTo>
                <a:cubicBezTo>
                  <a:pt x="2952196" y="2289359"/>
                  <a:pt x="2291324" y="2949664"/>
                  <a:pt x="1476098" y="2949664"/>
                </a:cubicBezTo>
                <a:cubicBezTo>
                  <a:pt x="660872" y="2949664"/>
                  <a:pt x="0" y="2289359"/>
                  <a:pt x="0" y="1474832"/>
                </a:cubicBezTo>
                <a:cubicBezTo>
                  <a:pt x="0" y="660305"/>
                  <a:pt x="660872" y="0"/>
                  <a:pt x="1476098"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1348608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8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6" name="Picture Placeholder 5">
            <a:extLst>
              <a:ext uri="{FF2B5EF4-FFF2-40B4-BE49-F238E27FC236}">
                <a16:creationId xmlns:a16="http://schemas.microsoft.com/office/drawing/2014/main" id="{447B0BB6-37F4-46FB-9B9D-920663CFF093}"/>
              </a:ext>
            </a:extLst>
          </p:cNvPr>
          <p:cNvSpPr>
            <a:spLocks noGrp="1"/>
          </p:cNvSpPr>
          <p:nvPr>
            <p:ph type="pic" sz="quarter" idx="23" hasCustomPrompt="1"/>
          </p:nvPr>
        </p:nvSpPr>
        <p:spPr>
          <a:xfrm>
            <a:off x="8156555" y="2061029"/>
            <a:ext cx="3236001" cy="3813061"/>
          </a:xfrm>
          <a:custGeom>
            <a:avLst/>
            <a:gdLst>
              <a:gd name="connsiteX0" fmla="*/ 0 w 3236001"/>
              <a:gd name="connsiteY0" fmla="*/ 0 h 3813061"/>
              <a:gd name="connsiteX1" fmla="*/ 3236001 w 3236001"/>
              <a:gd name="connsiteY1" fmla="*/ 0 h 3813061"/>
              <a:gd name="connsiteX2" fmla="*/ 3236001 w 3236001"/>
              <a:gd name="connsiteY2" fmla="*/ 3813061 h 3813061"/>
              <a:gd name="connsiteX3" fmla="*/ 0 w 3236001"/>
              <a:gd name="connsiteY3" fmla="*/ 3813061 h 3813061"/>
            </a:gdLst>
            <a:ahLst/>
            <a:cxnLst>
              <a:cxn ang="0">
                <a:pos x="connsiteX0" y="connsiteY0"/>
              </a:cxn>
              <a:cxn ang="0">
                <a:pos x="connsiteX1" y="connsiteY1"/>
              </a:cxn>
              <a:cxn ang="0">
                <a:pos x="connsiteX2" y="connsiteY2"/>
              </a:cxn>
              <a:cxn ang="0">
                <a:pos x="connsiteX3" y="connsiteY3"/>
              </a:cxn>
            </a:cxnLst>
            <a:rect l="l" t="t" r="r" b="b"/>
            <a:pathLst>
              <a:path w="3236001" h="3813061">
                <a:moveTo>
                  <a:pt x="0" y="0"/>
                </a:moveTo>
                <a:lnTo>
                  <a:pt x="3236001" y="0"/>
                </a:lnTo>
                <a:lnTo>
                  <a:pt x="3236001" y="3813061"/>
                </a:lnTo>
                <a:lnTo>
                  <a:pt x="0" y="381306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6519142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9" name="Freeform: Shape 8">
            <a:extLst>
              <a:ext uri="{FF2B5EF4-FFF2-40B4-BE49-F238E27FC236}">
                <a16:creationId xmlns:a16="http://schemas.microsoft.com/office/drawing/2014/main" id="{A6BB598C-7ACF-45C7-842F-0D36A6618706}"/>
              </a:ext>
            </a:extLst>
          </p:cNvPr>
          <p:cNvSpPr>
            <a:spLocks noGrp="1"/>
          </p:cNvSpPr>
          <p:nvPr>
            <p:ph type="pic" sz="quarter" idx="23" hasCustomPrompt="1"/>
          </p:nvPr>
        </p:nvSpPr>
        <p:spPr>
          <a:xfrm>
            <a:off x="9525000" y="3882888"/>
            <a:ext cx="1828800" cy="1665025"/>
          </a:xfrm>
          <a:custGeom>
            <a:avLst/>
            <a:gdLst>
              <a:gd name="connsiteX0" fmla="*/ 0 w 1828800"/>
              <a:gd name="connsiteY0" fmla="*/ 0 h 1665025"/>
              <a:gd name="connsiteX1" fmla="*/ 1828800 w 1828800"/>
              <a:gd name="connsiteY1" fmla="*/ 0 h 1665025"/>
              <a:gd name="connsiteX2" fmla="*/ 1828800 w 1828800"/>
              <a:gd name="connsiteY2" fmla="*/ 1665025 h 1665025"/>
              <a:gd name="connsiteX3" fmla="*/ 0 w 1828800"/>
              <a:gd name="connsiteY3" fmla="*/ 1665025 h 1665025"/>
            </a:gdLst>
            <a:ahLst/>
            <a:cxnLst>
              <a:cxn ang="0">
                <a:pos x="connsiteX0" y="connsiteY0"/>
              </a:cxn>
              <a:cxn ang="0">
                <a:pos x="connsiteX1" y="connsiteY1"/>
              </a:cxn>
              <a:cxn ang="0">
                <a:pos x="connsiteX2" y="connsiteY2"/>
              </a:cxn>
              <a:cxn ang="0">
                <a:pos x="connsiteX3" y="connsiteY3"/>
              </a:cxn>
            </a:cxnLst>
            <a:rect l="l" t="t" r="r" b="b"/>
            <a:pathLst>
              <a:path w="1828800" h="1665025">
                <a:moveTo>
                  <a:pt x="0" y="0"/>
                </a:moveTo>
                <a:lnTo>
                  <a:pt x="1828800" y="0"/>
                </a:lnTo>
                <a:lnTo>
                  <a:pt x="1828800" y="1665025"/>
                </a:lnTo>
                <a:lnTo>
                  <a:pt x="0" y="166502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7172337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E6DC9627-D4AA-415F-8BC8-B051287503B7}"/>
              </a:ext>
            </a:extLst>
          </p:cNvPr>
          <p:cNvSpPr>
            <a:spLocks noGrp="1"/>
          </p:cNvSpPr>
          <p:nvPr>
            <p:ph type="pic" sz="quarter" idx="22" hasCustomPrompt="1"/>
          </p:nvPr>
        </p:nvSpPr>
        <p:spPr>
          <a:xfrm>
            <a:off x="8210354" y="1898650"/>
            <a:ext cx="2603421" cy="3981450"/>
          </a:xfrm>
          <a:custGeom>
            <a:avLst/>
            <a:gdLst>
              <a:gd name="connsiteX0" fmla="*/ 0 w 2603421"/>
              <a:gd name="connsiteY0" fmla="*/ 0 h 3981450"/>
              <a:gd name="connsiteX1" fmla="*/ 2603421 w 2603421"/>
              <a:gd name="connsiteY1" fmla="*/ 0 h 3981450"/>
              <a:gd name="connsiteX2" fmla="*/ 2603421 w 2603421"/>
              <a:gd name="connsiteY2" fmla="*/ 3981450 h 3981450"/>
              <a:gd name="connsiteX3" fmla="*/ 0 w 2603421"/>
              <a:gd name="connsiteY3" fmla="*/ 3981450 h 3981450"/>
            </a:gdLst>
            <a:ahLst/>
            <a:cxnLst>
              <a:cxn ang="0">
                <a:pos x="connsiteX0" y="connsiteY0"/>
              </a:cxn>
              <a:cxn ang="0">
                <a:pos x="connsiteX1" y="connsiteY1"/>
              </a:cxn>
              <a:cxn ang="0">
                <a:pos x="connsiteX2" y="connsiteY2"/>
              </a:cxn>
              <a:cxn ang="0">
                <a:pos x="connsiteX3" y="connsiteY3"/>
              </a:cxn>
            </a:cxnLst>
            <a:rect l="l" t="t" r="r" b="b"/>
            <a:pathLst>
              <a:path w="2603421" h="3981450">
                <a:moveTo>
                  <a:pt x="0" y="0"/>
                </a:moveTo>
                <a:lnTo>
                  <a:pt x="2603421" y="0"/>
                </a:lnTo>
                <a:lnTo>
                  <a:pt x="2603421" y="3981450"/>
                </a:lnTo>
                <a:lnTo>
                  <a:pt x="0" y="398145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0" name="Picture Placeholder 9">
            <a:extLst>
              <a:ext uri="{FF2B5EF4-FFF2-40B4-BE49-F238E27FC236}">
                <a16:creationId xmlns:a16="http://schemas.microsoft.com/office/drawing/2014/main" id="{7DAFF4A3-9391-4F28-AEA0-9AC007B89D29}"/>
              </a:ext>
            </a:extLst>
          </p:cNvPr>
          <p:cNvSpPr>
            <a:spLocks noGrp="1"/>
          </p:cNvSpPr>
          <p:nvPr>
            <p:ph type="pic" sz="quarter" idx="23" hasCustomPrompt="1"/>
          </p:nvPr>
        </p:nvSpPr>
        <p:spPr>
          <a:xfrm>
            <a:off x="5727333" y="3816626"/>
            <a:ext cx="2265623" cy="2063474"/>
          </a:xfrm>
          <a:custGeom>
            <a:avLst/>
            <a:gdLst>
              <a:gd name="connsiteX0" fmla="*/ 0 w 2265623"/>
              <a:gd name="connsiteY0" fmla="*/ 0 h 2063474"/>
              <a:gd name="connsiteX1" fmla="*/ 2265623 w 2265623"/>
              <a:gd name="connsiteY1" fmla="*/ 0 h 2063474"/>
              <a:gd name="connsiteX2" fmla="*/ 2265623 w 2265623"/>
              <a:gd name="connsiteY2" fmla="*/ 2063474 h 2063474"/>
              <a:gd name="connsiteX3" fmla="*/ 0 w 2265623"/>
              <a:gd name="connsiteY3" fmla="*/ 2063474 h 2063474"/>
            </a:gdLst>
            <a:ahLst/>
            <a:cxnLst>
              <a:cxn ang="0">
                <a:pos x="connsiteX0" y="connsiteY0"/>
              </a:cxn>
              <a:cxn ang="0">
                <a:pos x="connsiteX1" y="connsiteY1"/>
              </a:cxn>
              <a:cxn ang="0">
                <a:pos x="connsiteX2" y="connsiteY2"/>
              </a:cxn>
              <a:cxn ang="0">
                <a:pos x="connsiteX3" y="connsiteY3"/>
              </a:cxn>
            </a:cxnLst>
            <a:rect l="l" t="t" r="r" b="b"/>
            <a:pathLst>
              <a:path w="2265623" h="2063474">
                <a:moveTo>
                  <a:pt x="0" y="0"/>
                </a:moveTo>
                <a:lnTo>
                  <a:pt x="2265623" y="0"/>
                </a:lnTo>
                <a:lnTo>
                  <a:pt x="2265623" y="2063474"/>
                </a:lnTo>
                <a:lnTo>
                  <a:pt x="0" y="206347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6533290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6" name="Freeform: Shape 5">
            <a:extLst>
              <a:ext uri="{FF2B5EF4-FFF2-40B4-BE49-F238E27FC236}">
                <a16:creationId xmlns:a16="http://schemas.microsoft.com/office/drawing/2014/main" id="{F66EFEA3-4434-443E-95F7-7C5D48C2E146}"/>
              </a:ext>
            </a:extLst>
          </p:cNvPr>
          <p:cNvSpPr>
            <a:spLocks noGrp="1"/>
          </p:cNvSpPr>
          <p:nvPr>
            <p:ph type="pic" sz="quarter" idx="23" hasCustomPrompt="1"/>
          </p:nvPr>
        </p:nvSpPr>
        <p:spPr>
          <a:xfrm>
            <a:off x="7075379" y="3759200"/>
            <a:ext cx="3955478" cy="2017486"/>
          </a:xfrm>
          <a:custGeom>
            <a:avLst/>
            <a:gdLst>
              <a:gd name="connsiteX0" fmla="*/ 0 w 3955478"/>
              <a:gd name="connsiteY0" fmla="*/ 0 h 2017486"/>
              <a:gd name="connsiteX1" fmla="*/ 3955478 w 3955478"/>
              <a:gd name="connsiteY1" fmla="*/ 0 h 2017486"/>
              <a:gd name="connsiteX2" fmla="*/ 3955478 w 3955478"/>
              <a:gd name="connsiteY2" fmla="*/ 2017486 h 2017486"/>
              <a:gd name="connsiteX3" fmla="*/ 0 w 3955478"/>
              <a:gd name="connsiteY3" fmla="*/ 2017486 h 2017486"/>
            </a:gdLst>
            <a:ahLst/>
            <a:cxnLst>
              <a:cxn ang="0">
                <a:pos x="connsiteX0" y="connsiteY0"/>
              </a:cxn>
              <a:cxn ang="0">
                <a:pos x="connsiteX1" y="connsiteY1"/>
              </a:cxn>
              <a:cxn ang="0">
                <a:pos x="connsiteX2" y="connsiteY2"/>
              </a:cxn>
              <a:cxn ang="0">
                <a:pos x="connsiteX3" y="connsiteY3"/>
              </a:cxn>
            </a:cxnLst>
            <a:rect l="l" t="t" r="r" b="b"/>
            <a:pathLst>
              <a:path w="3955478" h="2017486">
                <a:moveTo>
                  <a:pt x="0" y="0"/>
                </a:moveTo>
                <a:lnTo>
                  <a:pt x="3955478" y="0"/>
                </a:lnTo>
                <a:lnTo>
                  <a:pt x="3955478" y="2017486"/>
                </a:lnTo>
                <a:lnTo>
                  <a:pt x="0" y="201748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18021700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3" name="Picture Placeholder 12">
            <a:extLst>
              <a:ext uri="{FF2B5EF4-FFF2-40B4-BE49-F238E27FC236}">
                <a16:creationId xmlns:a16="http://schemas.microsoft.com/office/drawing/2014/main" id="{F1D507E3-A559-4508-B62D-64498DA18F77}"/>
              </a:ext>
            </a:extLst>
          </p:cNvPr>
          <p:cNvSpPr>
            <a:spLocks noGrp="1"/>
          </p:cNvSpPr>
          <p:nvPr>
            <p:ph type="pic" sz="quarter" idx="17" hasCustomPrompt="1"/>
          </p:nvPr>
        </p:nvSpPr>
        <p:spPr>
          <a:xfrm>
            <a:off x="9640517" y="2237671"/>
            <a:ext cx="2365094" cy="2365094"/>
          </a:xfrm>
          <a:custGeom>
            <a:avLst/>
            <a:gdLst>
              <a:gd name="connsiteX0" fmla="*/ 1182547 w 2365094"/>
              <a:gd name="connsiteY0" fmla="*/ 0 h 2365094"/>
              <a:gd name="connsiteX1" fmla="*/ 2365094 w 2365094"/>
              <a:gd name="connsiteY1" fmla="*/ 1182547 h 2365094"/>
              <a:gd name="connsiteX2" fmla="*/ 1182547 w 2365094"/>
              <a:gd name="connsiteY2" fmla="*/ 2365094 h 2365094"/>
              <a:gd name="connsiteX3" fmla="*/ 0 w 2365094"/>
              <a:gd name="connsiteY3" fmla="*/ 1182547 h 2365094"/>
            </a:gdLst>
            <a:ahLst/>
            <a:cxnLst>
              <a:cxn ang="0">
                <a:pos x="connsiteX0" y="connsiteY0"/>
              </a:cxn>
              <a:cxn ang="0">
                <a:pos x="connsiteX1" y="connsiteY1"/>
              </a:cxn>
              <a:cxn ang="0">
                <a:pos x="connsiteX2" y="connsiteY2"/>
              </a:cxn>
              <a:cxn ang="0">
                <a:pos x="connsiteX3" y="connsiteY3"/>
              </a:cxn>
            </a:cxnLst>
            <a:rect l="l" t="t" r="r" b="b"/>
            <a:pathLst>
              <a:path w="2365094" h="2365094">
                <a:moveTo>
                  <a:pt x="1182547" y="0"/>
                </a:moveTo>
                <a:lnTo>
                  <a:pt x="2365094" y="1182547"/>
                </a:lnTo>
                <a:lnTo>
                  <a:pt x="1182547" y="2365094"/>
                </a:lnTo>
                <a:lnTo>
                  <a:pt x="0" y="118254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4" name="Picture Placeholder 13">
            <a:extLst>
              <a:ext uri="{FF2B5EF4-FFF2-40B4-BE49-F238E27FC236}">
                <a16:creationId xmlns:a16="http://schemas.microsoft.com/office/drawing/2014/main" id="{5E3FB78A-7D1F-4990-B469-A08DCD4486A4}"/>
              </a:ext>
            </a:extLst>
          </p:cNvPr>
          <p:cNvSpPr>
            <a:spLocks noGrp="1"/>
          </p:cNvSpPr>
          <p:nvPr>
            <p:ph type="pic" sz="quarter" idx="16" hasCustomPrompt="1"/>
          </p:nvPr>
        </p:nvSpPr>
        <p:spPr>
          <a:xfrm>
            <a:off x="7294950" y="2237671"/>
            <a:ext cx="2365094" cy="2365094"/>
          </a:xfrm>
          <a:custGeom>
            <a:avLst/>
            <a:gdLst>
              <a:gd name="connsiteX0" fmla="*/ 1182547 w 2365094"/>
              <a:gd name="connsiteY0" fmla="*/ 0 h 2365094"/>
              <a:gd name="connsiteX1" fmla="*/ 2365094 w 2365094"/>
              <a:gd name="connsiteY1" fmla="*/ 1182547 h 2365094"/>
              <a:gd name="connsiteX2" fmla="*/ 1182547 w 2365094"/>
              <a:gd name="connsiteY2" fmla="*/ 2365094 h 2365094"/>
              <a:gd name="connsiteX3" fmla="*/ 0 w 2365094"/>
              <a:gd name="connsiteY3" fmla="*/ 1182547 h 2365094"/>
            </a:gdLst>
            <a:ahLst/>
            <a:cxnLst>
              <a:cxn ang="0">
                <a:pos x="connsiteX0" y="connsiteY0"/>
              </a:cxn>
              <a:cxn ang="0">
                <a:pos x="connsiteX1" y="connsiteY1"/>
              </a:cxn>
              <a:cxn ang="0">
                <a:pos x="connsiteX2" y="connsiteY2"/>
              </a:cxn>
              <a:cxn ang="0">
                <a:pos x="connsiteX3" y="connsiteY3"/>
              </a:cxn>
            </a:cxnLst>
            <a:rect l="l" t="t" r="r" b="b"/>
            <a:pathLst>
              <a:path w="2365094" h="2365094">
                <a:moveTo>
                  <a:pt x="1182547" y="0"/>
                </a:moveTo>
                <a:lnTo>
                  <a:pt x="2365094" y="1182547"/>
                </a:lnTo>
                <a:lnTo>
                  <a:pt x="1182547" y="2365094"/>
                </a:lnTo>
                <a:lnTo>
                  <a:pt x="0" y="118254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555205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7" name="Picture Placeholder 6">
            <a:extLst>
              <a:ext uri="{FF2B5EF4-FFF2-40B4-BE49-F238E27FC236}">
                <a16:creationId xmlns:a16="http://schemas.microsoft.com/office/drawing/2014/main" id="{4E7118BC-32BE-4CE4-9FBF-C6AE713C2FD8}"/>
              </a:ext>
            </a:extLst>
          </p:cNvPr>
          <p:cNvSpPr>
            <a:spLocks noGrp="1"/>
          </p:cNvSpPr>
          <p:nvPr>
            <p:ph type="pic" sz="quarter" idx="20" hasCustomPrompt="1"/>
          </p:nvPr>
        </p:nvSpPr>
        <p:spPr>
          <a:xfrm>
            <a:off x="5729908" y="2565918"/>
            <a:ext cx="5399314" cy="3697402"/>
          </a:xfrm>
          <a:custGeom>
            <a:avLst/>
            <a:gdLst>
              <a:gd name="connsiteX0" fmla="*/ 0 w 5399314"/>
              <a:gd name="connsiteY0" fmla="*/ 0 h 3697402"/>
              <a:gd name="connsiteX1" fmla="*/ 5399314 w 5399314"/>
              <a:gd name="connsiteY1" fmla="*/ 0 h 3697402"/>
              <a:gd name="connsiteX2" fmla="*/ 5399314 w 5399314"/>
              <a:gd name="connsiteY2" fmla="*/ 3697402 h 3697402"/>
              <a:gd name="connsiteX3" fmla="*/ 0 w 5399314"/>
              <a:gd name="connsiteY3" fmla="*/ 3697402 h 3697402"/>
            </a:gdLst>
            <a:ahLst/>
            <a:cxnLst>
              <a:cxn ang="0">
                <a:pos x="connsiteX0" y="connsiteY0"/>
              </a:cxn>
              <a:cxn ang="0">
                <a:pos x="connsiteX1" y="connsiteY1"/>
              </a:cxn>
              <a:cxn ang="0">
                <a:pos x="connsiteX2" y="connsiteY2"/>
              </a:cxn>
              <a:cxn ang="0">
                <a:pos x="connsiteX3" y="connsiteY3"/>
              </a:cxn>
            </a:cxnLst>
            <a:rect l="l" t="t" r="r" b="b"/>
            <a:pathLst>
              <a:path w="5399314" h="3697402">
                <a:moveTo>
                  <a:pt x="0" y="0"/>
                </a:moveTo>
                <a:lnTo>
                  <a:pt x="5399314" y="0"/>
                </a:lnTo>
                <a:lnTo>
                  <a:pt x="5399314" y="3697402"/>
                </a:lnTo>
                <a:lnTo>
                  <a:pt x="0" y="369740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4243089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6" name="Picture Placeholder 15">
            <a:extLst>
              <a:ext uri="{FF2B5EF4-FFF2-40B4-BE49-F238E27FC236}">
                <a16:creationId xmlns:a16="http://schemas.microsoft.com/office/drawing/2014/main" id="{99C2E0AD-AF4E-4AF1-8F27-0A3D2625ABA6}"/>
              </a:ext>
            </a:extLst>
          </p:cNvPr>
          <p:cNvSpPr>
            <a:spLocks noGrp="1"/>
          </p:cNvSpPr>
          <p:nvPr>
            <p:ph type="pic" sz="quarter" idx="20" hasCustomPrompt="1"/>
          </p:nvPr>
        </p:nvSpPr>
        <p:spPr>
          <a:xfrm>
            <a:off x="3136590" y="2817517"/>
            <a:ext cx="2197849" cy="3538833"/>
          </a:xfrm>
          <a:custGeom>
            <a:avLst/>
            <a:gdLst>
              <a:gd name="connsiteX0" fmla="*/ 0 w 2197849"/>
              <a:gd name="connsiteY0" fmla="*/ 0 h 3538833"/>
              <a:gd name="connsiteX1" fmla="*/ 2197849 w 2197849"/>
              <a:gd name="connsiteY1" fmla="*/ 0 h 3538833"/>
              <a:gd name="connsiteX2" fmla="*/ 2197849 w 2197849"/>
              <a:gd name="connsiteY2" fmla="*/ 3538833 h 3538833"/>
              <a:gd name="connsiteX3" fmla="*/ 0 w 2197849"/>
              <a:gd name="connsiteY3" fmla="*/ 3538833 h 3538833"/>
            </a:gdLst>
            <a:ahLst/>
            <a:cxnLst>
              <a:cxn ang="0">
                <a:pos x="connsiteX0" y="connsiteY0"/>
              </a:cxn>
              <a:cxn ang="0">
                <a:pos x="connsiteX1" y="connsiteY1"/>
              </a:cxn>
              <a:cxn ang="0">
                <a:pos x="connsiteX2" y="connsiteY2"/>
              </a:cxn>
              <a:cxn ang="0">
                <a:pos x="connsiteX3" y="connsiteY3"/>
              </a:cxn>
            </a:cxnLst>
            <a:rect l="l" t="t" r="r" b="b"/>
            <a:pathLst>
              <a:path w="2197849" h="3538833">
                <a:moveTo>
                  <a:pt x="0" y="0"/>
                </a:moveTo>
                <a:lnTo>
                  <a:pt x="2197849" y="0"/>
                </a:lnTo>
                <a:lnTo>
                  <a:pt x="2197849" y="3538833"/>
                </a:lnTo>
                <a:lnTo>
                  <a:pt x="0" y="353883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5" name="Picture Placeholder 14">
            <a:extLst>
              <a:ext uri="{FF2B5EF4-FFF2-40B4-BE49-F238E27FC236}">
                <a16:creationId xmlns:a16="http://schemas.microsoft.com/office/drawing/2014/main" id="{82A99034-ECDA-43D3-AD9B-831BC849B447}"/>
              </a:ext>
            </a:extLst>
          </p:cNvPr>
          <p:cNvSpPr>
            <a:spLocks noGrp="1"/>
          </p:cNvSpPr>
          <p:nvPr>
            <p:ph type="pic" sz="quarter" idx="19" hasCustomPrompt="1"/>
          </p:nvPr>
        </p:nvSpPr>
        <p:spPr>
          <a:xfrm>
            <a:off x="838201" y="1658123"/>
            <a:ext cx="2197849" cy="3538833"/>
          </a:xfrm>
          <a:custGeom>
            <a:avLst/>
            <a:gdLst>
              <a:gd name="connsiteX0" fmla="*/ 0 w 2197849"/>
              <a:gd name="connsiteY0" fmla="*/ 0 h 3538833"/>
              <a:gd name="connsiteX1" fmla="*/ 2197849 w 2197849"/>
              <a:gd name="connsiteY1" fmla="*/ 0 h 3538833"/>
              <a:gd name="connsiteX2" fmla="*/ 2197849 w 2197849"/>
              <a:gd name="connsiteY2" fmla="*/ 3538833 h 3538833"/>
              <a:gd name="connsiteX3" fmla="*/ 0 w 2197849"/>
              <a:gd name="connsiteY3" fmla="*/ 3538833 h 3538833"/>
            </a:gdLst>
            <a:ahLst/>
            <a:cxnLst>
              <a:cxn ang="0">
                <a:pos x="connsiteX0" y="connsiteY0"/>
              </a:cxn>
              <a:cxn ang="0">
                <a:pos x="connsiteX1" y="connsiteY1"/>
              </a:cxn>
              <a:cxn ang="0">
                <a:pos x="connsiteX2" y="connsiteY2"/>
              </a:cxn>
              <a:cxn ang="0">
                <a:pos x="connsiteX3" y="connsiteY3"/>
              </a:cxn>
            </a:cxnLst>
            <a:rect l="l" t="t" r="r" b="b"/>
            <a:pathLst>
              <a:path w="2197849" h="3538833">
                <a:moveTo>
                  <a:pt x="0" y="0"/>
                </a:moveTo>
                <a:lnTo>
                  <a:pt x="2197849" y="0"/>
                </a:lnTo>
                <a:lnTo>
                  <a:pt x="2197849" y="3538833"/>
                </a:lnTo>
                <a:lnTo>
                  <a:pt x="0" y="353883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8" name="Picture Placeholder 17">
            <a:extLst>
              <a:ext uri="{FF2B5EF4-FFF2-40B4-BE49-F238E27FC236}">
                <a16:creationId xmlns:a16="http://schemas.microsoft.com/office/drawing/2014/main" id="{4B1C4804-6933-479E-AC45-562CF1E20192}"/>
              </a:ext>
            </a:extLst>
          </p:cNvPr>
          <p:cNvSpPr>
            <a:spLocks noGrp="1"/>
          </p:cNvSpPr>
          <p:nvPr>
            <p:ph type="pic" sz="quarter" idx="21" hasCustomPrompt="1"/>
          </p:nvPr>
        </p:nvSpPr>
        <p:spPr>
          <a:xfrm>
            <a:off x="5434977" y="3817257"/>
            <a:ext cx="5973251" cy="2539092"/>
          </a:xfrm>
          <a:custGeom>
            <a:avLst/>
            <a:gdLst>
              <a:gd name="connsiteX0" fmla="*/ 0 w 5973251"/>
              <a:gd name="connsiteY0" fmla="*/ 0 h 2539092"/>
              <a:gd name="connsiteX1" fmla="*/ 5973251 w 5973251"/>
              <a:gd name="connsiteY1" fmla="*/ 0 h 2539092"/>
              <a:gd name="connsiteX2" fmla="*/ 5973251 w 5973251"/>
              <a:gd name="connsiteY2" fmla="*/ 2539092 h 2539092"/>
              <a:gd name="connsiteX3" fmla="*/ 0 w 5973251"/>
              <a:gd name="connsiteY3" fmla="*/ 2539092 h 2539092"/>
            </a:gdLst>
            <a:ahLst/>
            <a:cxnLst>
              <a:cxn ang="0">
                <a:pos x="connsiteX0" y="connsiteY0"/>
              </a:cxn>
              <a:cxn ang="0">
                <a:pos x="connsiteX1" y="connsiteY1"/>
              </a:cxn>
              <a:cxn ang="0">
                <a:pos x="connsiteX2" y="connsiteY2"/>
              </a:cxn>
              <a:cxn ang="0">
                <a:pos x="connsiteX3" y="connsiteY3"/>
              </a:cxn>
            </a:cxnLst>
            <a:rect l="l" t="t" r="r" b="b"/>
            <a:pathLst>
              <a:path w="5973251" h="2539092">
                <a:moveTo>
                  <a:pt x="0" y="0"/>
                </a:moveTo>
                <a:lnTo>
                  <a:pt x="5973251" y="0"/>
                </a:lnTo>
                <a:lnTo>
                  <a:pt x="5973251" y="2539092"/>
                </a:lnTo>
                <a:lnTo>
                  <a:pt x="0" y="253909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406942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21" name="Freeform: Shape 20">
            <a:extLst>
              <a:ext uri="{FF2B5EF4-FFF2-40B4-BE49-F238E27FC236}">
                <a16:creationId xmlns:a16="http://schemas.microsoft.com/office/drawing/2014/main" id="{97AD6BEF-B70C-4DDB-A3CA-7851AAB8DD29}"/>
              </a:ext>
            </a:extLst>
          </p:cNvPr>
          <p:cNvSpPr>
            <a:spLocks noGrp="1"/>
          </p:cNvSpPr>
          <p:nvPr>
            <p:ph type="pic" sz="quarter" idx="18" hasCustomPrompt="1"/>
          </p:nvPr>
        </p:nvSpPr>
        <p:spPr>
          <a:xfrm>
            <a:off x="4899949" y="1819865"/>
            <a:ext cx="2392105" cy="2401214"/>
          </a:xfrm>
          <a:custGeom>
            <a:avLst/>
            <a:gdLst>
              <a:gd name="connsiteX0" fmla="*/ 0 w 2392105"/>
              <a:gd name="connsiteY0" fmla="*/ 0 h 2401214"/>
              <a:gd name="connsiteX1" fmla="*/ 2392105 w 2392105"/>
              <a:gd name="connsiteY1" fmla="*/ 0 h 2401214"/>
              <a:gd name="connsiteX2" fmla="*/ 2392105 w 2392105"/>
              <a:gd name="connsiteY2" fmla="*/ 2401214 h 2401214"/>
              <a:gd name="connsiteX3" fmla="*/ 0 w 2392105"/>
              <a:gd name="connsiteY3" fmla="*/ 2401214 h 2401214"/>
            </a:gdLst>
            <a:ahLst/>
            <a:cxnLst>
              <a:cxn ang="0">
                <a:pos x="connsiteX0" y="connsiteY0"/>
              </a:cxn>
              <a:cxn ang="0">
                <a:pos x="connsiteX1" y="connsiteY1"/>
              </a:cxn>
              <a:cxn ang="0">
                <a:pos x="connsiteX2" y="connsiteY2"/>
              </a:cxn>
              <a:cxn ang="0">
                <a:pos x="connsiteX3" y="connsiteY3"/>
              </a:cxn>
            </a:cxnLst>
            <a:rect l="l" t="t" r="r" b="b"/>
            <a:pathLst>
              <a:path w="2392105" h="2401214">
                <a:moveTo>
                  <a:pt x="0" y="0"/>
                </a:moveTo>
                <a:lnTo>
                  <a:pt x="2392105" y="0"/>
                </a:lnTo>
                <a:lnTo>
                  <a:pt x="2392105" y="2401214"/>
                </a:lnTo>
                <a:lnTo>
                  <a:pt x="0" y="24012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a:t>Click to edit Master title style</a:t>
            </a:r>
          </a:p>
        </p:txBody>
      </p:sp>
      <p:sp>
        <p:nvSpPr>
          <p:cNvPr id="20" name="Freeform: Shape 19">
            <a:extLst>
              <a:ext uri="{FF2B5EF4-FFF2-40B4-BE49-F238E27FC236}">
                <a16:creationId xmlns:a16="http://schemas.microsoft.com/office/drawing/2014/main" id="{3B0E8ED7-BF69-4693-AF4F-FE712669FF67}"/>
              </a:ext>
            </a:extLst>
          </p:cNvPr>
          <p:cNvSpPr>
            <a:spLocks noGrp="1"/>
          </p:cNvSpPr>
          <p:nvPr>
            <p:ph type="pic" sz="quarter" idx="21" hasCustomPrompt="1"/>
          </p:nvPr>
        </p:nvSpPr>
        <p:spPr>
          <a:xfrm>
            <a:off x="2449975" y="1819865"/>
            <a:ext cx="2392105" cy="2401214"/>
          </a:xfrm>
          <a:custGeom>
            <a:avLst/>
            <a:gdLst>
              <a:gd name="connsiteX0" fmla="*/ 0 w 2392105"/>
              <a:gd name="connsiteY0" fmla="*/ 0 h 2401214"/>
              <a:gd name="connsiteX1" fmla="*/ 2392105 w 2392105"/>
              <a:gd name="connsiteY1" fmla="*/ 0 h 2401214"/>
              <a:gd name="connsiteX2" fmla="*/ 2392105 w 2392105"/>
              <a:gd name="connsiteY2" fmla="*/ 2401214 h 2401214"/>
              <a:gd name="connsiteX3" fmla="*/ 0 w 2392105"/>
              <a:gd name="connsiteY3" fmla="*/ 2401214 h 2401214"/>
            </a:gdLst>
            <a:ahLst/>
            <a:cxnLst>
              <a:cxn ang="0">
                <a:pos x="connsiteX0" y="connsiteY0"/>
              </a:cxn>
              <a:cxn ang="0">
                <a:pos x="connsiteX1" y="connsiteY1"/>
              </a:cxn>
              <a:cxn ang="0">
                <a:pos x="connsiteX2" y="connsiteY2"/>
              </a:cxn>
              <a:cxn ang="0">
                <a:pos x="connsiteX3" y="connsiteY3"/>
              </a:cxn>
            </a:cxnLst>
            <a:rect l="l" t="t" r="r" b="b"/>
            <a:pathLst>
              <a:path w="2392105" h="2401214">
                <a:moveTo>
                  <a:pt x="0" y="0"/>
                </a:moveTo>
                <a:lnTo>
                  <a:pt x="2392105" y="0"/>
                </a:lnTo>
                <a:lnTo>
                  <a:pt x="2392105" y="2401214"/>
                </a:lnTo>
                <a:lnTo>
                  <a:pt x="0" y="24012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3" name="Freeform: Shape 22">
            <a:extLst>
              <a:ext uri="{FF2B5EF4-FFF2-40B4-BE49-F238E27FC236}">
                <a16:creationId xmlns:a16="http://schemas.microsoft.com/office/drawing/2014/main" id="{67D9932E-5C18-440C-ACAB-A343F47717C9}"/>
              </a:ext>
            </a:extLst>
          </p:cNvPr>
          <p:cNvSpPr>
            <a:spLocks noGrp="1"/>
          </p:cNvSpPr>
          <p:nvPr>
            <p:ph type="pic" sz="quarter" idx="23" hasCustomPrompt="1"/>
          </p:nvPr>
        </p:nvSpPr>
        <p:spPr>
          <a:xfrm>
            <a:off x="7349922" y="1819865"/>
            <a:ext cx="2392105" cy="2401214"/>
          </a:xfrm>
          <a:custGeom>
            <a:avLst/>
            <a:gdLst>
              <a:gd name="connsiteX0" fmla="*/ 0 w 2392105"/>
              <a:gd name="connsiteY0" fmla="*/ 0 h 2401214"/>
              <a:gd name="connsiteX1" fmla="*/ 2392105 w 2392105"/>
              <a:gd name="connsiteY1" fmla="*/ 0 h 2401214"/>
              <a:gd name="connsiteX2" fmla="*/ 2392105 w 2392105"/>
              <a:gd name="connsiteY2" fmla="*/ 2401214 h 2401214"/>
              <a:gd name="connsiteX3" fmla="*/ 0 w 2392105"/>
              <a:gd name="connsiteY3" fmla="*/ 2401214 h 2401214"/>
            </a:gdLst>
            <a:ahLst/>
            <a:cxnLst>
              <a:cxn ang="0">
                <a:pos x="connsiteX0" y="connsiteY0"/>
              </a:cxn>
              <a:cxn ang="0">
                <a:pos x="connsiteX1" y="connsiteY1"/>
              </a:cxn>
              <a:cxn ang="0">
                <a:pos x="connsiteX2" y="connsiteY2"/>
              </a:cxn>
              <a:cxn ang="0">
                <a:pos x="connsiteX3" y="connsiteY3"/>
              </a:cxn>
            </a:cxnLst>
            <a:rect l="l" t="t" r="r" b="b"/>
            <a:pathLst>
              <a:path w="2392105" h="2401214">
                <a:moveTo>
                  <a:pt x="0" y="0"/>
                </a:moveTo>
                <a:lnTo>
                  <a:pt x="2392105" y="0"/>
                </a:lnTo>
                <a:lnTo>
                  <a:pt x="2392105" y="2401214"/>
                </a:lnTo>
                <a:lnTo>
                  <a:pt x="0" y="24012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5" name="Freeform: Shape 24">
            <a:extLst>
              <a:ext uri="{FF2B5EF4-FFF2-40B4-BE49-F238E27FC236}">
                <a16:creationId xmlns:a16="http://schemas.microsoft.com/office/drawing/2014/main" id="{498B8DDD-C5D7-42AA-9305-4F8E9890C082}"/>
              </a:ext>
            </a:extLst>
          </p:cNvPr>
          <p:cNvSpPr>
            <a:spLocks noGrp="1"/>
          </p:cNvSpPr>
          <p:nvPr>
            <p:ph type="pic" sz="quarter" idx="24" hasCustomPrompt="1"/>
          </p:nvPr>
        </p:nvSpPr>
        <p:spPr>
          <a:xfrm>
            <a:off x="9799895" y="1819865"/>
            <a:ext cx="2392105" cy="2401214"/>
          </a:xfrm>
          <a:custGeom>
            <a:avLst/>
            <a:gdLst>
              <a:gd name="connsiteX0" fmla="*/ 0 w 2392105"/>
              <a:gd name="connsiteY0" fmla="*/ 0 h 2401214"/>
              <a:gd name="connsiteX1" fmla="*/ 2392105 w 2392105"/>
              <a:gd name="connsiteY1" fmla="*/ 0 h 2401214"/>
              <a:gd name="connsiteX2" fmla="*/ 2392105 w 2392105"/>
              <a:gd name="connsiteY2" fmla="*/ 2401214 h 2401214"/>
              <a:gd name="connsiteX3" fmla="*/ 0 w 2392105"/>
              <a:gd name="connsiteY3" fmla="*/ 2401214 h 2401214"/>
            </a:gdLst>
            <a:ahLst/>
            <a:cxnLst>
              <a:cxn ang="0">
                <a:pos x="connsiteX0" y="connsiteY0"/>
              </a:cxn>
              <a:cxn ang="0">
                <a:pos x="connsiteX1" y="connsiteY1"/>
              </a:cxn>
              <a:cxn ang="0">
                <a:pos x="connsiteX2" y="connsiteY2"/>
              </a:cxn>
              <a:cxn ang="0">
                <a:pos x="connsiteX3" y="connsiteY3"/>
              </a:cxn>
            </a:cxnLst>
            <a:rect l="l" t="t" r="r" b="b"/>
            <a:pathLst>
              <a:path w="2392105" h="2401214">
                <a:moveTo>
                  <a:pt x="0" y="0"/>
                </a:moveTo>
                <a:lnTo>
                  <a:pt x="2392105" y="0"/>
                </a:lnTo>
                <a:lnTo>
                  <a:pt x="2392105" y="2401214"/>
                </a:lnTo>
                <a:lnTo>
                  <a:pt x="0" y="24012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9" name="Freeform: Shape 18">
            <a:extLst>
              <a:ext uri="{FF2B5EF4-FFF2-40B4-BE49-F238E27FC236}">
                <a16:creationId xmlns:a16="http://schemas.microsoft.com/office/drawing/2014/main" id="{8F323C61-6E4B-4BD4-B297-A16EA0F6AD83}"/>
              </a:ext>
            </a:extLst>
          </p:cNvPr>
          <p:cNvSpPr>
            <a:spLocks noGrp="1"/>
          </p:cNvSpPr>
          <p:nvPr>
            <p:ph type="pic" sz="quarter" idx="22" hasCustomPrompt="1"/>
          </p:nvPr>
        </p:nvSpPr>
        <p:spPr>
          <a:xfrm>
            <a:off x="1" y="1819865"/>
            <a:ext cx="2392105" cy="2401214"/>
          </a:xfrm>
          <a:custGeom>
            <a:avLst/>
            <a:gdLst>
              <a:gd name="connsiteX0" fmla="*/ 0 w 2392105"/>
              <a:gd name="connsiteY0" fmla="*/ 0 h 2401214"/>
              <a:gd name="connsiteX1" fmla="*/ 2392105 w 2392105"/>
              <a:gd name="connsiteY1" fmla="*/ 0 h 2401214"/>
              <a:gd name="connsiteX2" fmla="*/ 2392105 w 2392105"/>
              <a:gd name="connsiteY2" fmla="*/ 2401214 h 2401214"/>
              <a:gd name="connsiteX3" fmla="*/ 0 w 2392105"/>
              <a:gd name="connsiteY3" fmla="*/ 2401214 h 2401214"/>
            </a:gdLst>
            <a:ahLst/>
            <a:cxnLst>
              <a:cxn ang="0">
                <a:pos x="connsiteX0" y="connsiteY0"/>
              </a:cxn>
              <a:cxn ang="0">
                <a:pos x="connsiteX1" y="connsiteY1"/>
              </a:cxn>
              <a:cxn ang="0">
                <a:pos x="connsiteX2" y="connsiteY2"/>
              </a:cxn>
              <a:cxn ang="0">
                <a:pos x="connsiteX3" y="connsiteY3"/>
              </a:cxn>
            </a:cxnLst>
            <a:rect l="l" t="t" r="r" b="b"/>
            <a:pathLst>
              <a:path w="2392105" h="2401214">
                <a:moveTo>
                  <a:pt x="0" y="0"/>
                </a:moveTo>
                <a:lnTo>
                  <a:pt x="2392105" y="0"/>
                </a:lnTo>
                <a:lnTo>
                  <a:pt x="2392105" y="2401214"/>
                </a:lnTo>
                <a:lnTo>
                  <a:pt x="0" y="24012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689843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3_01">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B72AA3F9-D2C9-4A09-90FF-8E9F4C3C2390}"/>
              </a:ext>
            </a:extLst>
          </p:cNvPr>
          <p:cNvSpPr>
            <a:spLocks noGrp="1"/>
          </p:cNvSpPr>
          <p:nvPr>
            <p:ph type="pic" sz="quarter" idx="25" hasCustomPrompt="1"/>
          </p:nvPr>
        </p:nvSpPr>
        <p:spPr>
          <a:xfrm>
            <a:off x="2147588" y="2017168"/>
            <a:ext cx="1999072" cy="1999072"/>
          </a:xfrm>
          <a:custGeom>
            <a:avLst/>
            <a:gdLst>
              <a:gd name="connsiteX0" fmla="*/ 0 w 1999072"/>
              <a:gd name="connsiteY0" fmla="*/ 0 h 1999072"/>
              <a:gd name="connsiteX1" fmla="*/ 1999072 w 1999072"/>
              <a:gd name="connsiteY1" fmla="*/ 0 h 1999072"/>
              <a:gd name="connsiteX2" fmla="*/ 1999072 w 1999072"/>
              <a:gd name="connsiteY2" fmla="*/ 1999072 h 1999072"/>
              <a:gd name="connsiteX3" fmla="*/ 0 w 1999072"/>
              <a:gd name="connsiteY3" fmla="*/ 1999072 h 1999072"/>
            </a:gdLst>
            <a:ahLst/>
            <a:cxnLst>
              <a:cxn ang="0">
                <a:pos x="connsiteX0" y="connsiteY0"/>
              </a:cxn>
              <a:cxn ang="0">
                <a:pos x="connsiteX1" y="connsiteY1"/>
              </a:cxn>
              <a:cxn ang="0">
                <a:pos x="connsiteX2" y="connsiteY2"/>
              </a:cxn>
              <a:cxn ang="0">
                <a:pos x="connsiteX3" y="connsiteY3"/>
              </a:cxn>
            </a:cxnLst>
            <a:rect l="l" t="t" r="r" b="b"/>
            <a:pathLst>
              <a:path w="1999072" h="1999072">
                <a:moveTo>
                  <a:pt x="0" y="0"/>
                </a:moveTo>
                <a:lnTo>
                  <a:pt x="1999072" y="0"/>
                </a:lnTo>
                <a:lnTo>
                  <a:pt x="1999072" y="1999072"/>
                </a:lnTo>
                <a:lnTo>
                  <a:pt x="0" y="199907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7" name="Freeform: Shape 16">
            <a:extLst>
              <a:ext uri="{FF2B5EF4-FFF2-40B4-BE49-F238E27FC236}">
                <a16:creationId xmlns:a16="http://schemas.microsoft.com/office/drawing/2014/main" id="{80A93347-D077-4735-98E8-C54F19F192AB}"/>
              </a:ext>
            </a:extLst>
          </p:cNvPr>
          <p:cNvSpPr>
            <a:spLocks noGrp="1"/>
          </p:cNvSpPr>
          <p:nvPr>
            <p:ph type="pic" sz="quarter" idx="28" hasCustomPrompt="1"/>
          </p:nvPr>
        </p:nvSpPr>
        <p:spPr>
          <a:xfrm>
            <a:off x="8034038" y="2017168"/>
            <a:ext cx="1999072" cy="1999072"/>
          </a:xfrm>
          <a:custGeom>
            <a:avLst/>
            <a:gdLst>
              <a:gd name="connsiteX0" fmla="*/ 0 w 1999072"/>
              <a:gd name="connsiteY0" fmla="*/ 0 h 1999072"/>
              <a:gd name="connsiteX1" fmla="*/ 1999072 w 1999072"/>
              <a:gd name="connsiteY1" fmla="*/ 0 h 1999072"/>
              <a:gd name="connsiteX2" fmla="*/ 1999072 w 1999072"/>
              <a:gd name="connsiteY2" fmla="*/ 1999072 h 1999072"/>
              <a:gd name="connsiteX3" fmla="*/ 0 w 1999072"/>
              <a:gd name="connsiteY3" fmla="*/ 1999072 h 1999072"/>
            </a:gdLst>
            <a:ahLst/>
            <a:cxnLst>
              <a:cxn ang="0">
                <a:pos x="connsiteX0" y="connsiteY0"/>
              </a:cxn>
              <a:cxn ang="0">
                <a:pos x="connsiteX1" y="connsiteY1"/>
              </a:cxn>
              <a:cxn ang="0">
                <a:pos x="connsiteX2" y="connsiteY2"/>
              </a:cxn>
              <a:cxn ang="0">
                <a:pos x="connsiteX3" y="connsiteY3"/>
              </a:cxn>
            </a:cxnLst>
            <a:rect l="l" t="t" r="r" b="b"/>
            <a:pathLst>
              <a:path w="1999072" h="1999072">
                <a:moveTo>
                  <a:pt x="0" y="0"/>
                </a:moveTo>
                <a:lnTo>
                  <a:pt x="1999072" y="0"/>
                </a:lnTo>
                <a:lnTo>
                  <a:pt x="1999072" y="1999072"/>
                </a:lnTo>
                <a:lnTo>
                  <a:pt x="0" y="199907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3" name="Freeform: Shape 12">
            <a:extLst>
              <a:ext uri="{FF2B5EF4-FFF2-40B4-BE49-F238E27FC236}">
                <a16:creationId xmlns:a16="http://schemas.microsoft.com/office/drawing/2014/main" id="{F021E9D8-CE38-4898-A7EC-AFE6AF461E73}"/>
              </a:ext>
            </a:extLst>
          </p:cNvPr>
          <p:cNvSpPr>
            <a:spLocks noGrp="1"/>
          </p:cNvSpPr>
          <p:nvPr>
            <p:ph type="pic" sz="quarter" idx="27" hasCustomPrompt="1"/>
          </p:nvPr>
        </p:nvSpPr>
        <p:spPr>
          <a:xfrm>
            <a:off x="5090813" y="2017168"/>
            <a:ext cx="1999072" cy="1999072"/>
          </a:xfrm>
          <a:custGeom>
            <a:avLst/>
            <a:gdLst>
              <a:gd name="connsiteX0" fmla="*/ 0 w 1999072"/>
              <a:gd name="connsiteY0" fmla="*/ 0 h 1999072"/>
              <a:gd name="connsiteX1" fmla="*/ 1999072 w 1999072"/>
              <a:gd name="connsiteY1" fmla="*/ 0 h 1999072"/>
              <a:gd name="connsiteX2" fmla="*/ 1999072 w 1999072"/>
              <a:gd name="connsiteY2" fmla="*/ 1999072 h 1999072"/>
              <a:gd name="connsiteX3" fmla="*/ 0 w 1999072"/>
              <a:gd name="connsiteY3" fmla="*/ 1999072 h 1999072"/>
            </a:gdLst>
            <a:ahLst/>
            <a:cxnLst>
              <a:cxn ang="0">
                <a:pos x="connsiteX0" y="connsiteY0"/>
              </a:cxn>
              <a:cxn ang="0">
                <a:pos x="connsiteX1" y="connsiteY1"/>
              </a:cxn>
              <a:cxn ang="0">
                <a:pos x="connsiteX2" y="connsiteY2"/>
              </a:cxn>
              <a:cxn ang="0">
                <a:pos x="connsiteX3" y="connsiteY3"/>
              </a:cxn>
            </a:cxnLst>
            <a:rect l="l" t="t" r="r" b="b"/>
            <a:pathLst>
              <a:path w="1999072" h="1999072">
                <a:moveTo>
                  <a:pt x="0" y="0"/>
                </a:moveTo>
                <a:lnTo>
                  <a:pt x="1999072" y="0"/>
                </a:lnTo>
                <a:lnTo>
                  <a:pt x="1999072" y="1999072"/>
                </a:lnTo>
                <a:lnTo>
                  <a:pt x="0" y="199907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898765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7" name="Freeform: Shape 16">
            <a:extLst>
              <a:ext uri="{FF2B5EF4-FFF2-40B4-BE49-F238E27FC236}">
                <a16:creationId xmlns:a16="http://schemas.microsoft.com/office/drawing/2014/main" id="{4BE50B08-20DE-451A-867E-5FEFED80210A}"/>
              </a:ext>
            </a:extLst>
          </p:cNvPr>
          <p:cNvSpPr>
            <a:spLocks noGrp="1"/>
          </p:cNvSpPr>
          <p:nvPr>
            <p:ph type="pic" sz="quarter" idx="18" hasCustomPrompt="1"/>
          </p:nvPr>
        </p:nvSpPr>
        <p:spPr>
          <a:xfrm>
            <a:off x="3208919" y="1657033"/>
            <a:ext cx="2779170" cy="2490897"/>
          </a:xfrm>
          <a:custGeom>
            <a:avLst/>
            <a:gdLst>
              <a:gd name="connsiteX0" fmla="*/ 0 w 2779170"/>
              <a:gd name="connsiteY0" fmla="*/ 0 h 2490897"/>
              <a:gd name="connsiteX1" fmla="*/ 2779170 w 2779170"/>
              <a:gd name="connsiteY1" fmla="*/ 0 h 2490897"/>
              <a:gd name="connsiteX2" fmla="*/ 2779170 w 2779170"/>
              <a:gd name="connsiteY2" fmla="*/ 2490897 h 2490897"/>
              <a:gd name="connsiteX3" fmla="*/ 0 w 2779170"/>
              <a:gd name="connsiteY3" fmla="*/ 2490897 h 2490897"/>
            </a:gdLst>
            <a:ahLst/>
            <a:cxnLst>
              <a:cxn ang="0">
                <a:pos x="connsiteX0" y="connsiteY0"/>
              </a:cxn>
              <a:cxn ang="0">
                <a:pos x="connsiteX1" y="connsiteY1"/>
              </a:cxn>
              <a:cxn ang="0">
                <a:pos x="connsiteX2" y="connsiteY2"/>
              </a:cxn>
              <a:cxn ang="0">
                <a:pos x="connsiteX3" y="connsiteY3"/>
              </a:cxn>
            </a:cxnLst>
            <a:rect l="l" t="t" r="r" b="b"/>
            <a:pathLst>
              <a:path w="2779170" h="2490897">
                <a:moveTo>
                  <a:pt x="0" y="0"/>
                </a:moveTo>
                <a:lnTo>
                  <a:pt x="2779170" y="0"/>
                </a:lnTo>
                <a:lnTo>
                  <a:pt x="2779170" y="2490897"/>
                </a:lnTo>
                <a:lnTo>
                  <a:pt x="0" y="249089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5" name="Freeform: Shape 14">
            <a:extLst>
              <a:ext uri="{FF2B5EF4-FFF2-40B4-BE49-F238E27FC236}">
                <a16:creationId xmlns:a16="http://schemas.microsoft.com/office/drawing/2014/main" id="{FF60E6C0-2A50-4C41-82F7-4B59CCBFDC04}"/>
              </a:ext>
            </a:extLst>
          </p:cNvPr>
          <p:cNvSpPr>
            <a:spLocks noGrp="1"/>
          </p:cNvSpPr>
          <p:nvPr>
            <p:ph type="pic" sz="quarter" idx="19" hasCustomPrompt="1"/>
          </p:nvPr>
        </p:nvSpPr>
        <p:spPr>
          <a:xfrm>
            <a:off x="348343" y="1657034"/>
            <a:ext cx="2779170" cy="2490897"/>
          </a:xfrm>
          <a:custGeom>
            <a:avLst/>
            <a:gdLst>
              <a:gd name="connsiteX0" fmla="*/ 0 w 2779170"/>
              <a:gd name="connsiteY0" fmla="*/ 0 h 2490897"/>
              <a:gd name="connsiteX1" fmla="*/ 2779170 w 2779170"/>
              <a:gd name="connsiteY1" fmla="*/ 0 h 2490897"/>
              <a:gd name="connsiteX2" fmla="*/ 2779170 w 2779170"/>
              <a:gd name="connsiteY2" fmla="*/ 2490897 h 2490897"/>
              <a:gd name="connsiteX3" fmla="*/ 0 w 2779170"/>
              <a:gd name="connsiteY3" fmla="*/ 2490897 h 2490897"/>
            </a:gdLst>
            <a:ahLst/>
            <a:cxnLst>
              <a:cxn ang="0">
                <a:pos x="connsiteX0" y="connsiteY0"/>
              </a:cxn>
              <a:cxn ang="0">
                <a:pos x="connsiteX1" y="connsiteY1"/>
              </a:cxn>
              <a:cxn ang="0">
                <a:pos x="connsiteX2" y="connsiteY2"/>
              </a:cxn>
              <a:cxn ang="0">
                <a:pos x="connsiteX3" y="connsiteY3"/>
              </a:cxn>
            </a:cxnLst>
            <a:rect l="l" t="t" r="r" b="b"/>
            <a:pathLst>
              <a:path w="2779170" h="2490897">
                <a:moveTo>
                  <a:pt x="0" y="0"/>
                </a:moveTo>
                <a:lnTo>
                  <a:pt x="2779170" y="0"/>
                </a:lnTo>
                <a:lnTo>
                  <a:pt x="2779170" y="2490897"/>
                </a:lnTo>
                <a:lnTo>
                  <a:pt x="0" y="249089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20" name="Freeform: Shape 19">
            <a:extLst>
              <a:ext uri="{FF2B5EF4-FFF2-40B4-BE49-F238E27FC236}">
                <a16:creationId xmlns:a16="http://schemas.microsoft.com/office/drawing/2014/main" id="{455BAEF0-9AE7-4228-971F-CE8FD1E619D5}"/>
              </a:ext>
            </a:extLst>
          </p:cNvPr>
          <p:cNvSpPr>
            <a:spLocks noGrp="1"/>
          </p:cNvSpPr>
          <p:nvPr>
            <p:ph type="pic" sz="quarter" idx="20" hasCustomPrompt="1"/>
          </p:nvPr>
        </p:nvSpPr>
        <p:spPr>
          <a:xfrm>
            <a:off x="6069495" y="1657033"/>
            <a:ext cx="5774162" cy="2490897"/>
          </a:xfrm>
          <a:custGeom>
            <a:avLst/>
            <a:gdLst>
              <a:gd name="connsiteX0" fmla="*/ 0 w 5774162"/>
              <a:gd name="connsiteY0" fmla="*/ 0 h 2490897"/>
              <a:gd name="connsiteX1" fmla="*/ 5774162 w 5774162"/>
              <a:gd name="connsiteY1" fmla="*/ 0 h 2490897"/>
              <a:gd name="connsiteX2" fmla="*/ 5774162 w 5774162"/>
              <a:gd name="connsiteY2" fmla="*/ 2490897 h 2490897"/>
              <a:gd name="connsiteX3" fmla="*/ 0 w 5774162"/>
              <a:gd name="connsiteY3" fmla="*/ 2490897 h 2490897"/>
            </a:gdLst>
            <a:ahLst/>
            <a:cxnLst>
              <a:cxn ang="0">
                <a:pos x="connsiteX0" y="connsiteY0"/>
              </a:cxn>
              <a:cxn ang="0">
                <a:pos x="connsiteX1" y="connsiteY1"/>
              </a:cxn>
              <a:cxn ang="0">
                <a:pos x="connsiteX2" y="connsiteY2"/>
              </a:cxn>
              <a:cxn ang="0">
                <a:pos x="connsiteX3" y="connsiteY3"/>
              </a:cxn>
            </a:cxnLst>
            <a:rect l="l" t="t" r="r" b="b"/>
            <a:pathLst>
              <a:path w="5774162" h="2490897">
                <a:moveTo>
                  <a:pt x="0" y="0"/>
                </a:moveTo>
                <a:lnTo>
                  <a:pt x="5774162" y="0"/>
                </a:lnTo>
                <a:lnTo>
                  <a:pt x="5774162" y="2490897"/>
                </a:lnTo>
                <a:lnTo>
                  <a:pt x="0" y="249089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4108160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27" name="Picture Placeholder 2"/>
          <p:cNvSpPr>
            <a:spLocks noGrp="1"/>
          </p:cNvSpPr>
          <p:nvPr>
            <p:ph type="pic" sz="quarter" idx="18" hasCustomPrompt="1"/>
          </p:nvPr>
        </p:nvSpPr>
        <p:spPr>
          <a:xfrm>
            <a:off x="0" y="2114550"/>
            <a:ext cx="12192000" cy="474345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13293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10960493" y="6388034"/>
            <a:ext cx="337457" cy="30175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Roboto Slab" pitchFamily="2" charset="0"/>
              <a:ea typeface="Roboto Slab" pitchFamily="2" charset="0"/>
            </a:endParaRPr>
          </a:p>
        </p:txBody>
      </p:sp>
      <p:sp>
        <p:nvSpPr>
          <p:cNvPr id="4" name="Footer Placeholder 3"/>
          <p:cNvSpPr>
            <a:spLocks noGrp="1"/>
          </p:cNvSpPr>
          <p:nvPr>
            <p:ph type="ftr" sz="quarter" idx="3"/>
          </p:nvPr>
        </p:nvSpPr>
        <p:spPr>
          <a:xfrm>
            <a:off x="838200" y="6357309"/>
            <a:ext cx="1687286" cy="365125"/>
          </a:xfrm>
          <a:prstGeom prst="rect">
            <a:avLst/>
          </a:prstGeom>
        </p:spPr>
        <p:txBody>
          <a:bodyPr vert="horz" lIns="91440" tIns="45720" rIns="91440" bIns="45720" rtlCol="0" anchor="ctr"/>
          <a:lstStyle>
            <a:lvl1pPr algn="l">
              <a:defRPr sz="1000" b="0" i="0" spc="0" baseline="0">
                <a:solidFill>
                  <a:schemeClr val="tx1">
                    <a:lumMod val="50000"/>
                    <a:lumOff val="50000"/>
                  </a:schemeClr>
                </a:solidFill>
                <a:latin typeface="Roboto Slab" pitchFamily="2" charset="0"/>
                <a:ea typeface="Roboto Slab" pitchFamily="2" charset="0"/>
              </a:defRPr>
            </a:lvl1pPr>
          </a:lstStyle>
          <a:p>
            <a:r>
              <a:rPr lang="en-US"/>
              <a:t>www.yourwebsite.com</a:t>
            </a:r>
            <a:endParaRPr lang="en-US" dirty="0"/>
          </a:p>
        </p:txBody>
      </p:sp>
      <p:sp>
        <p:nvSpPr>
          <p:cNvPr id="10" name="Slide Number Placeholder 9"/>
          <p:cNvSpPr>
            <a:spLocks noGrp="1"/>
          </p:cNvSpPr>
          <p:nvPr>
            <p:ph type="sldNum" sz="quarter" idx="4"/>
          </p:nvPr>
        </p:nvSpPr>
        <p:spPr>
          <a:xfrm>
            <a:off x="10904645" y="6356350"/>
            <a:ext cx="449155" cy="365125"/>
          </a:xfrm>
          <a:prstGeom prst="rect">
            <a:avLst/>
          </a:prstGeom>
        </p:spPr>
        <p:txBody>
          <a:bodyPr vert="horz" lIns="91440" tIns="45720" rIns="91440" bIns="45720" rtlCol="0" anchor="ctr"/>
          <a:lstStyle>
            <a:lvl1pPr algn="ctr">
              <a:defRPr sz="1000" b="0" i="0">
                <a:solidFill>
                  <a:schemeClr val="bg1"/>
                </a:solidFill>
                <a:latin typeface="Roboto Slab" pitchFamily="2" charset="0"/>
                <a:ea typeface="Roboto Slab" pitchFamily="2" charset="0"/>
              </a:defRPr>
            </a:lvl1pPr>
          </a:lstStyle>
          <a:p>
            <a:fld id="{E72B8170-242D-42EF-8B64-B507C79780AD}" type="slidenum">
              <a:rPr lang="en-US" smtClean="0"/>
              <a:pPr/>
              <a:t>‹#›</a:t>
            </a:fld>
            <a:endParaRPr lang="en-US" dirty="0"/>
          </a:p>
        </p:txBody>
      </p:sp>
      <p:sp>
        <p:nvSpPr>
          <p:cNvPr id="3" name="Title Placeholder 2"/>
          <p:cNvSpPr>
            <a:spLocks noGrp="1"/>
          </p:cNvSpPr>
          <p:nvPr>
            <p:ph type="title"/>
          </p:nvPr>
        </p:nvSpPr>
        <p:spPr>
          <a:xfrm>
            <a:off x="838200" y="335823"/>
            <a:ext cx="10515600" cy="68022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21" r:id="rId1"/>
    <p:sldLayoutId id="2147483730" r:id="rId2"/>
    <p:sldLayoutId id="2147483729"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 id="2147483744" r:id="rId17"/>
    <p:sldLayoutId id="2147483745" r:id="rId18"/>
    <p:sldLayoutId id="2147483746" r:id="rId19"/>
    <p:sldLayoutId id="2147483747" r:id="rId20"/>
    <p:sldLayoutId id="2147483748" r:id="rId21"/>
    <p:sldLayoutId id="2147483749" r:id="rId22"/>
    <p:sldLayoutId id="2147483750" r:id="rId23"/>
    <p:sldLayoutId id="2147483751" r:id="rId24"/>
    <p:sldLayoutId id="2147483752" r:id="rId25"/>
  </p:sldLayoutIdLst>
  <p:hf hdr="0" dt="0"/>
  <p:txStyles>
    <p:title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8.xml"/><Relationship Id="rId1" Type="http://schemas.openxmlformats.org/officeDocument/2006/relationships/slideLayout" Target="../slideLayouts/slideLayout25.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1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a:xfrm>
            <a:off x="838200" y="6357309"/>
            <a:ext cx="1687286" cy="365125"/>
          </a:xfrm>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a:t>
            </a:fld>
            <a:endParaRPr lang="en-US" dirty="0">
              <a:latin typeface="Raleway" panose="020B0503030101060003" pitchFamily="34" charset="0"/>
            </a:endParaRPr>
          </a:p>
        </p:txBody>
      </p:sp>
      <p:pic>
        <p:nvPicPr>
          <p:cNvPr id="3" name="Picture 2">
            <a:extLst>
              <a:ext uri="{FF2B5EF4-FFF2-40B4-BE49-F238E27FC236}">
                <a16:creationId xmlns:a16="http://schemas.microsoft.com/office/drawing/2014/main" id="{1DEF6578-A94A-4034-BBFA-66346A8A05F7}"/>
              </a:ext>
            </a:extLst>
          </p:cNvPr>
          <p:cNvPicPr>
            <a:picLocks noChangeAspect="1"/>
          </p:cNvPicPr>
          <p:nvPr/>
        </p:nvPicPr>
        <p:blipFill>
          <a:blip r:embed="rId3"/>
          <a:stretch>
            <a:fillRect/>
          </a:stretch>
        </p:blipFill>
        <p:spPr>
          <a:xfrm>
            <a:off x="2667000" y="0"/>
            <a:ext cx="6858000" cy="6858000"/>
          </a:xfrm>
          <a:prstGeom prst="rect">
            <a:avLst/>
          </a:prstGeom>
        </p:spPr>
      </p:pic>
    </p:spTree>
    <p:extLst>
      <p:ext uri="{BB962C8B-B14F-4D97-AF65-F5344CB8AC3E}">
        <p14:creationId xmlns:p14="http://schemas.microsoft.com/office/powerpoint/2010/main" val="16816927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10</a:t>
            </a:fld>
            <a:endParaRPr lang="en-US" dirty="0">
              <a:latin typeface="Raleway" panose="020B0503030101060003" pitchFamily="34" charset="0"/>
            </a:endParaRPr>
          </a:p>
        </p:txBody>
      </p:sp>
      <p:sp>
        <p:nvSpPr>
          <p:cNvPr id="13" name="Rectangle 12">
            <a:extLst>
              <a:ext uri="{FF2B5EF4-FFF2-40B4-BE49-F238E27FC236}">
                <a16:creationId xmlns:a16="http://schemas.microsoft.com/office/drawing/2014/main" id="{1341F0A6-4BC3-4637-ADB2-086FBED02FF5}"/>
              </a:ext>
            </a:extLst>
          </p:cNvPr>
          <p:cNvSpPr/>
          <p:nvPr/>
        </p:nvSpPr>
        <p:spPr>
          <a:xfrm>
            <a:off x="778331" y="738152"/>
            <a:ext cx="1984839" cy="699743"/>
          </a:xfrm>
          <a:prstGeom prst="rect">
            <a:avLst/>
          </a:prstGeom>
        </p:spPr>
        <p:txBody>
          <a:bodyPr wrap="none">
            <a:spAutoFit/>
          </a:bodyPr>
          <a:lstStyle/>
          <a:p>
            <a:pPr>
              <a:lnSpc>
                <a:spcPts val="5000"/>
              </a:lnSpc>
            </a:pPr>
            <a:r>
              <a:rPr lang="en-US" sz="4000" b="1" dirty="0">
                <a:latin typeface="Roboto Slab" pitchFamily="2" charset="0"/>
                <a:ea typeface="Roboto Slab" pitchFamily="2" charset="0"/>
              </a:rPr>
              <a:t>Service</a:t>
            </a:r>
          </a:p>
        </p:txBody>
      </p:sp>
      <p:sp>
        <p:nvSpPr>
          <p:cNvPr id="28" name="Rectangle 9">
            <a:extLst>
              <a:ext uri="{FF2B5EF4-FFF2-40B4-BE49-F238E27FC236}">
                <a16:creationId xmlns:a16="http://schemas.microsoft.com/office/drawing/2014/main" id="{4D5F94AE-052B-46F3-9789-27922D18A955}"/>
              </a:ext>
            </a:extLst>
          </p:cNvPr>
          <p:cNvSpPr>
            <a:spLocks/>
          </p:cNvSpPr>
          <p:nvPr/>
        </p:nvSpPr>
        <p:spPr bwMode="auto">
          <a:xfrm>
            <a:off x="882059" y="1524980"/>
            <a:ext cx="6983380" cy="718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reliability. By using simple alignments are your </a:t>
            </a:r>
            <a:r>
              <a:rPr lang="en-US" sz="1100" dirty="0" err="1">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grpSp>
        <p:nvGrpSpPr>
          <p:cNvPr id="3" name="Group 2">
            <a:extLst>
              <a:ext uri="{FF2B5EF4-FFF2-40B4-BE49-F238E27FC236}">
                <a16:creationId xmlns:a16="http://schemas.microsoft.com/office/drawing/2014/main" id="{9D49714D-57ED-4FAF-908E-CAEF67326EA9}"/>
              </a:ext>
            </a:extLst>
          </p:cNvPr>
          <p:cNvGrpSpPr/>
          <p:nvPr/>
        </p:nvGrpSpPr>
        <p:grpSpPr>
          <a:xfrm>
            <a:off x="8182744" y="2976912"/>
            <a:ext cx="2203323" cy="333829"/>
            <a:chOff x="700455" y="4172716"/>
            <a:chExt cx="2203323" cy="333829"/>
          </a:xfrm>
        </p:grpSpPr>
        <p:sp>
          <p:nvSpPr>
            <p:cNvPr id="32" name="Rectangle 31">
              <a:extLst>
                <a:ext uri="{FF2B5EF4-FFF2-40B4-BE49-F238E27FC236}">
                  <a16:creationId xmlns:a16="http://schemas.microsoft.com/office/drawing/2014/main" id="{23636813-D150-4D8C-9C35-9F6E983BED97}"/>
                </a:ext>
              </a:extLst>
            </p:cNvPr>
            <p:cNvSpPr/>
            <p:nvPr/>
          </p:nvSpPr>
          <p:spPr>
            <a:xfrm rot="2700000">
              <a:off x="700455" y="4172716"/>
              <a:ext cx="333829" cy="333829"/>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32">
              <a:extLst>
                <a:ext uri="{FF2B5EF4-FFF2-40B4-BE49-F238E27FC236}">
                  <a16:creationId xmlns:a16="http://schemas.microsoft.com/office/drawing/2014/main" id="{B4374270-3F81-45D8-BE8D-8BA2691FA086}"/>
                </a:ext>
              </a:extLst>
            </p:cNvPr>
            <p:cNvSpPr txBox="1"/>
            <p:nvPr/>
          </p:nvSpPr>
          <p:spPr>
            <a:xfrm>
              <a:off x="732505"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34" name="Rectangle 9">
              <a:extLst>
                <a:ext uri="{FF2B5EF4-FFF2-40B4-BE49-F238E27FC236}">
                  <a16:creationId xmlns:a16="http://schemas.microsoft.com/office/drawing/2014/main" id="{0749A71B-3E3A-4B07-9C31-0975A9DD84CD}"/>
                </a:ext>
              </a:extLst>
            </p:cNvPr>
            <p:cNvSpPr>
              <a:spLocks/>
            </p:cNvSpPr>
            <p:nvPr/>
          </p:nvSpPr>
          <p:spPr bwMode="auto">
            <a:xfrm>
              <a:off x="1308340"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7" name="Group 6">
            <a:extLst>
              <a:ext uri="{FF2B5EF4-FFF2-40B4-BE49-F238E27FC236}">
                <a16:creationId xmlns:a16="http://schemas.microsoft.com/office/drawing/2014/main" id="{F326002B-FB9C-4455-BDDD-D46108729E42}"/>
              </a:ext>
            </a:extLst>
          </p:cNvPr>
          <p:cNvGrpSpPr/>
          <p:nvPr/>
        </p:nvGrpSpPr>
        <p:grpSpPr>
          <a:xfrm>
            <a:off x="8182744" y="4140016"/>
            <a:ext cx="2203323" cy="333829"/>
            <a:chOff x="3563963" y="4172716"/>
            <a:chExt cx="2203323" cy="333829"/>
          </a:xfrm>
        </p:grpSpPr>
        <p:sp>
          <p:nvSpPr>
            <p:cNvPr id="39" name="Rectangle 38">
              <a:extLst>
                <a:ext uri="{FF2B5EF4-FFF2-40B4-BE49-F238E27FC236}">
                  <a16:creationId xmlns:a16="http://schemas.microsoft.com/office/drawing/2014/main" id="{B770F789-9E73-48EA-8005-4381808E2E86}"/>
                </a:ext>
              </a:extLst>
            </p:cNvPr>
            <p:cNvSpPr/>
            <p:nvPr/>
          </p:nvSpPr>
          <p:spPr>
            <a:xfrm rot="2700000">
              <a:off x="3563963" y="4172716"/>
              <a:ext cx="333829" cy="333829"/>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740C50CD-2E2C-4D79-A9F8-0F70376A83DE}"/>
                </a:ext>
              </a:extLst>
            </p:cNvPr>
            <p:cNvSpPr txBox="1"/>
            <p:nvPr/>
          </p:nvSpPr>
          <p:spPr>
            <a:xfrm>
              <a:off x="3596013"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2</a:t>
              </a:r>
            </a:p>
          </p:txBody>
        </p:sp>
        <p:sp>
          <p:nvSpPr>
            <p:cNvPr id="41" name="Rectangle 9">
              <a:extLst>
                <a:ext uri="{FF2B5EF4-FFF2-40B4-BE49-F238E27FC236}">
                  <a16:creationId xmlns:a16="http://schemas.microsoft.com/office/drawing/2014/main" id="{5920ACB1-05A3-4A33-804B-B0AA1D131662}"/>
                </a:ext>
              </a:extLst>
            </p:cNvPr>
            <p:cNvSpPr>
              <a:spLocks/>
            </p:cNvSpPr>
            <p:nvPr/>
          </p:nvSpPr>
          <p:spPr bwMode="auto">
            <a:xfrm>
              <a:off x="4171848"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21" name="Group 20">
            <a:extLst>
              <a:ext uri="{FF2B5EF4-FFF2-40B4-BE49-F238E27FC236}">
                <a16:creationId xmlns:a16="http://schemas.microsoft.com/office/drawing/2014/main" id="{7DF54FCB-EB65-4A61-9123-261F0D3B3C33}"/>
              </a:ext>
            </a:extLst>
          </p:cNvPr>
          <p:cNvGrpSpPr/>
          <p:nvPr/>
        </p:nvGrpSpPr>
        <p:grpSpPr>
          <a:xfrm>
            <a:off x="8182744" y="5303121"/>
            <a:ext cx="2203323" cy="333829"/>
            <a:chOff x="700455" y="5624144"/>
            <a:chExt cx="2203323" cy="333829"/>
          </a:xfrm>
        </p:grpSpPr>
        <p:sp>
          <p:nvSpPr>
            <p:cNvPr id="22" name="Rectangle 21">
              <a:extLst>
                <a:ext uri="{FF2B5EF4-FFF2-40B4-BE49-F238E27FC236}">
                  <a16:creationId xmlns:a16="http://schemas.microsoft.com/office/drawing/2014/main" id="{C5EC37B3-6318-4CFE-B8C4-61BF33A87CB6}"/>
                </a:ext>
              </a:extLst>
            </p:cNvPr>
            <p:cNvSpPr/>
            <p:nvPr/>
          </p:nvSpPr>
          <p:spPr>
            <a:xfrm rot="2700000">
              <a:off x="700455" y="5624144"/>
              <a:ext cx="333829" cy="333829"/>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a:extLst>
                <a:ext uri="{FF2B5EF4-FFF2-40B4-BE49-F238E27FC236}">
                  <a16:creationId xmlns:a16="http://schemas.microsoft.com/office/drawing/2014/main" id="{0BADD01F-A2E9-49CA-9DB1-A4E7A8DBB1E5}"/>
                </a:ext>
              </a:extLst>
            </p:cNvPr>
            <p:cNvSpPr txBox="1"/>
            <p:nvPr/>
          </p:nvSpPr>
          <p:spPr>
            <a:xfrm>
              <a:off x="732505" y="5629476"/>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3</a:t>
              </a:r>
            </a:p>
          </p:txBody>
        </p:sp>
        <p:sp>
          <p:nvSpPr>
            <p:cNvPr id="24" name="Rectangle 9">
              <a:extLst>
                <a:ext uri="{FF2B5EF4-FFF2-40B4-BE49-F238E27FC236}">
                  <a16:creationId xmlns:a16="http://schemas.microsoft.com/office/drawing/2014/main" id="{9C21D5CC-CED1-4619-A9B5-72EAE8BADE66}"/>
                </a:ext>
              </a:extLst>
            </p:cNvPr>
            <p:cNvSpPr>
              <a:spLocks/>
            </p:cNvSpPr>
            <p:nvPr/>
          </p:nvSpPr>
          <p:spPr bwMode="auto">
            <a:xfrm>
              <a:off x="1308340" y="5629475"/>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sp>
        <p:nvSpPr>
          <p:cNvPr id="20" name="Picture Placeholder 19">
            <a:extLst>
              <a:ext uri="{FF2B5EF4-FFF2-40B4-BE49-F238E27FC236}">
                <a16:creationId xmlns:a16="http://schemas.microsoft.com/office/drawing/2014/main" id="{59381120-597B-48FA-A939-72A7DFC9987C}"/>
              </a:ext>
            </a:extLst>
          </p:cNvPr>
          <p:cNvSpPr>
            <a:spLocks noGrp="1"/>
          </p:cNvSpPr>
          <p:nvPr>
            <p:ph type="pic" sz="quarter" idx="23"/>
          </p:nvPr>
        </p:nvSpPr>
        <p:spPr/>
      </p:sp>
      <p:sp>
        <p:nvSpPr>
          <p:cNvPr id="29" name="Picture Placeholder 28">
            <a:extLst>
              <a:ext uri="{FF2B5EF4-FFF2-40B4-BE49-F238E27FC236}">
                <a16:creationId xmlns:a16="http://schemas.microsoft.com/office/drawing/2014/main" id="{A7E8D340-7072-49A0-9F23-05D56AC861B1}"/>
              </a:ext>
            </a:extLst>
          </p:cNvPr>
          <p:cNvSpPr>
            <a:spLocks noGrp="1"/>
          </p:cNvSpPr>
          <p:nvPr>
            <p:ph type="pic" sz="quarter" idx="24"/>
          </p:nvPr>
        </p:nvSpPr>
        <p:spPr/>
      </p:sp>
      <p:sp>
        <p:nvSpPr>
          <p:cNvPr id="31" name="Picture Placeholder 30">
            <a:extLst>
              <a:ext uri="{FF2B5EF4-FFF2-40B4-BE49-F238E27FC236}">
                <a16:creationId xmlns:a16="http://schemas.microsoft.com/office/drawing/2014/main" id="{F88426B1-9612-457C-8D8B-A0F618056F53}"/>
              </a:ext>
            </a:extLst>
          </p:cNvPr>
          <p:cNvSpPr>
            <a:spLocks noGrp="1"/>
          </p:cNvSpPr>
          <p:nvPr>
            <p:ph type="pic" sz="quarter" idx="25"/>
          </p:nvPr>
        </p:nvSpPr>
        <p:spPr/>
      </p:sp>
    </p:spTree>
    <p:extLst>
      <p:ext uri="{BB962C8B-B14F-4D97-AF65-F5344CB8AC3E}">
        <p14:creationId xmlns:p14="http://schemas.microsoft.com/office/powerpoint/2010/main" val="3545994075"/>
      </p:ext>
    </p:extLst>
  </p:cSld>
  <p:clrMapOvr>
    <a:masterClrMapping/>
  </p:clrMapOvr>
  <p:transition spd="slow">
    <p:comb/>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11</a:t>
            </a:fld>
            <a:endParaRPr lang="en-US" dirty="0">
              <a:latin typeface="Raleway" panose="020B0503030101060003" pitchFamily="34" charset="0"/>
            </a:endParaRPr>
          </a:p>
        </p:txBody>
      </p:sp>
      <p:sp>
        <p:nvSpPr>
          <p:cNvPr id="57" name="Title 3">
            <a:extLst>
              <a:ext uri="{FF2B5EF4-FFF2-40B4-BE49-F238E27FC236}">
                <a16:creationId xmlns:a16="http://schemas.microsoft.com/office/drawing/2014/main" id="{1EFD5194-E386-4CB5-B6A2-0B080B4DCAA3}"/>
              </a:ext>
            </a:extLst>
          </p:cNvPr>
          <p:cNvSpPr txBox="1">
            <a:spLocks/>
          </p:cNvSpPr>
          <p:nvPr/>
        </p:nvSpPr>
        <p:spPr>
          <a:xfrm>
            <a:off x="838200" y="335823"/>
            <a:ext cx="10515600" cy="680223"/>
          </a:xfrm>
          <a:prstGeom prst="rect">
            <a:avLst/>
          </a:prstGeom>
        </p:spPr>
        <p:txBody>
          <a:bodyPr/>
          <a:lst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a:lstStyle>
          <a:p>
            <a:r>
              <a:rPr lang="en-US" dirty="0"/>
              <a:t>Company </a:t>
            </a:r>
            <a:r>
              <a:rPr lang="en-US" b="1" dirty="0"/>
              <a:t>Team Members</a:t>
            </a:r>
          </a:p>
        </p:txBody>
      </p:sp>
      <p:sp>
        <p:nvSpPr>
          <p:cNvPr id="58" name="Text Placeholder 6">
            <a:extLst>
              <a:ext uri="{FF2B5EF4-FFF2-40B4-BE49-F238E27FC236}">
                <a16:creationId xmlns:a16="http://schemas.microsoft.com/office/drawing/2014/main" id="{527AD449-DE5D-4635-9418-636CC6EE6291}"/>
              </a:ext>
            </a:extLst>
          </p:cNvPr>
          <p:cNvSpPr txBox="1">
            <a:spLocks/>
          </p:cNvSpPr>
          <p:nvPr/>
        </p:nvSpPr>
        <p:spPr>
          <a:xfrm>
            <a:off x="838200" y="977900"/>
            <a:ext cx="10515600" cy="279400"/>
          </a:xfrm>
          <a:prstGeom prst="rect">
            <a:avLst/>
          </a:prstGeom>
        </p:spPr>
        <p:txBody>
          <a:bodyPr/>
          <a:lst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2" name="Isosceles Triangle 11">
            <a:extLst>
              <a:ext uri="{FF2B5EF4-FFF2-40B4-BE49-F238E27FC236}">
                <a16:creationId xmlns:a16="http://schemas.microsoft.com/office/drawing/2014/main" id="{7E7BC171-2134-4737-A199-4E648CC88B95}"/>
              </a:ext>
            </a:extLst>
          </p:cNvPr>
          <p:cNvSpPr/>
          <p:nvPr/>
        </p:nvSpPr>
        <p:spPr>
          <a:xfrm rot="10800000">
            <a:off x="2915098" y="4016558"/>
            <a:ext cx="464058" cy="40005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EEF04D8C-E6EB-437A-A624-1A3B2C121F79}"/>
              </a:ext>
            </a:extLst>
          </p:cNvPr>
          <p:cNvSpPr/>
          <p:nvPr/>
        </p:nvSpPr>
        <p:spPr>
          <a:xfrm rot="10800000">
            <a:off x="5858323" y="4016558"/>
            <a:ext cx="464058" cy="400050"/>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Isosceles Triangle 14">
            <a:extLst>
              <a:ext uri="{FF2B5EF4-FFF2-40B4-BE49-F238E27FC236}">
                <a16:creationId xmlns:a16="http://schemas.microsoft.com/office/drawing/2014/main" id="{8D3B6B29-BB54-452C-9B0E-BC3C4A124FDB}"/>
              </a:ext>
            </a:extLst>
          </p:cNvPr>
          <p:cNvSpPr/>
          <p:nvPr/>
        </p:nvSpPr>
        <p:spPr>
          <a:xfrm rot="10800000">
            <a:off x="8801548" y="4016558"/>
            <a:ext cx="464058" cy="400050"/>
          </a:xfrm>
          <a:prstGeom prst="triangl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CA6FE8A8-0674-4F9A-B943-E44E6966C762}"/>
              </a:ext>
            </a:extLst>
          </p:cNvPr>
          <p:cNvSpPr/>
          <p:nvPr/>
        </p:nvSpPr>
        <p:spPr>
          <a:xfrm>
            <a:off x="3061940" y="4423043"/>
            <a:ext cx="170372" cy="17037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CBA15A12-4ED6-485E-B0C0-8E2E634648FC}"/>
              </a:ext>
            </a:extLst>
          </p:cNvPr>
          <p:cNvSpPr/>
          <p:nvPr/>
        </p:nvSpPr>
        <p:spPr>
          <a:xfrm>
            <a:off x="6008323" y="4423043"/>
            <a:ext cx="170372" cy="17037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F248A505-6233-4EC6-96D6-42A43435513E}"/>
              </a:ext>
            </a:extLst>
          </p:cNvPr>
          <p:cNvSpPr/>
          <p:nvPr/>
        </p:nvSpPr>
        <p:spPr>
          <a:xfrm>
            <a:off x="8948391" y="4423043"/>
            <a:ext cx="170372" cy="170372"/>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a:extLst>
              <a:ext uri="{FF2B5EF4-FFF2-40B4-BE49-F238E27FC236}">
                <a16:creationId xmlns:a16="http://schemas.microsoft.com/office/drawing/2014/main" id="{3096A549-5B58-4A4A-B536-1F6ADB3B3B5B}"/>
              </a:ext>
            </a:extLst>
          </p:cNvPr>
          <p:cNvGrpSpPr/>
          <p:nvPr/>
        </p:nvGrpSpPr>
        <p:grpSpPr>
          <a:xfrm>
            <a:off x="2403735" y="4775328"/>
            <a:ext cx="1486781" cy="999668"/>
            <a:chOff x="2547431" y="4546970"/>
            <a:chExt cx="1486781" cy="999668"/>
          </a:xfrm>
        </p:grpSpPr>
        <p:grpSp>
          <p:nvGrpSpPr>
            <p:cNvPr id="23" name="Group 22">
              <a:extLst>
                <a:ext uri="{FF2B5EF4-FFF2-40B4-BE49-F238E27FC236}">
                  <a16:creationId xmlns:a16="http://schemas.microsoft.com/office/drawing/2014/main" id="{53481E07-63E7-4348-8413-308911776329}"/>
                </a:ext>
              </a:extLst>
            </p:cNvPr>
            <p:cNvGrpSpPr/>
            <p:nvPr/>
          </p:nvGrpSpPr>
          <p:grpSpPr>
            <a:xfrm>
              <a:off x="2756603" y="5256473"/>
              <a:ext cx="1068437" cy="290165"/>
              <a:chOff x="5899707" y="2229364"/>
              <a:chExt cx="812243" cy="220588"/>
            </a:xfrm>
          </p:grpSpPr>
          <p:sp>
            <p:nvSpPr>
              <p:cNvPr id="26" name="Rectangle 25">
                <a:extLst>
                  <a:ext uri="{FF2B5EF4-FFF2-40B4-BE49-F238E27FC236}">
                    <a16:creationId xmlns:a16="http://schemas.microsoft.com/office/drawing/2014/main" id="{1AF4B6E0-6057-47A5-8E4C-F9E80A199EE7}"/>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7" name="Group 26">
                <a:extLst>
                  <a:ext uri="{FF2B5EF4-FFF2-40B4-BE49-F238E27FC236}">
                    <a16:creationId xmlns:a16="http://schemas.microsoft.com/office/drawing/2014/main" id="{8F123CA4-5AF1-46AD-BFB4-AF77C52520A2}"/>
                  </a:ext>
                </a:extLst>
              </p:cNvPr>
              <p:cNvGrpSpPr/>
              <p:nvPr/>
            </p:nvGrpSpPr>
            <p:grpSpPr>
              <a:xfrm>
                <a:off x="6042303" y="2271001"/>
                <a:ext cx="527051" cy="137313"/>
                <a:chOff x="1871822" y="5616406"/>
                <a:chExt cx="610631" cy="159087"/>
              </a:xfrm>
            </p:grpSpPr>
            <p:grpSp>
              <p:nvGrpSpPr>
                <p:cNvPr id="28" name="Group 27">
                  <a:extLst>
                    <a:ext uri="{FF2B5EF4-FFF2-40B4-BE49-F238E27FC236}">
                      <a16:creationId xmlns:a16="http://schemas.microsoft.com/office/drawing/2014/main" id="{573C91EB-172C-4122-ACC5-A1D16B221348}"/>
                    </a:ext>
                  </a:extLst>
                </p:cNvPr>
                <p:cNvGrpSpPr/>
                <p:nvPr/>
              </p:nvGrpSpPr>
              <p:grpSpPr>
                <a:xfrm>
                  <a:off x="1871822" y="5616406"/>
                  <a:ext cx="159086" cy="159087"/>
                  <a:chOff x="1324575" y="5760204"/>
                  <a:chExt cx="305861" cy="305861"/>
                </a:xfrm>
              </p:grpSpPr>
              <p:sp>
                <p:nvSpPr>
                  <p:cNvPr id="35" name="Oval 34">
                    <a:extLst>
                      <a:ext uri="{FF2B5EF4-FFF2-40B4-BE49-F238E27FC236}">
                        <a16:creationId xmlns:a16="http://schemas.microsoft.com/office/drawing/2014/main" id="{3FB165EF-6A95-4987-80BA-9FEEBF654D12}"/>
                      </a:ext>
                    </a:extLst>
                  </p:cNvPr>
                  <p:cNvSpPr/>
                  <p:nvPr/>
                </p:nvSpPr>
                <p:spPr>
                  <a:xfrm>
                    <a:off x="1324575" y="5760204"/>
                    <a:ext cx="305861" cy="305861"/>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AutoShape 1">
                    <a:extLst>
                      <a:ext uri="{FF2B5EF4-FFF2-40B4-BE49-F238E27FC236}">
                        <a16:creationId xmlns:a16="http://schemas.microsoft.com/office/drawing/2014/main" id="{14C11DF8-D976-4F0D-B6F2-6734F77A62B2}"/>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29" name="Group 28">
                  <a:extLst>
                    <a:ext uri="{FF2B5EF4-FFF2-40B4-BE49-F238E27FC236}">
                      <a16:creationId xmlns:a16="http://schemas.microsoft.com/office/drawing/2014/main" id="{DBD6A2E0-E786-432E-BD15-0E9D2BA87B15}"/>
                    </a:ext>
                  </a:extLst>
                </p:cNvPr>
                <p:cNvGrpSpPr/>
                <p:nvPr/>
              </p:nvGrpSpPr>
              <p:grpSpPr>
                <a:xfrm>
                  <a:off x="2097594" y="5616406"/>
                  <a:ext cx="159086" cy="159087"/>
                  <a:chOff x="1684215" y="5760204"/>
                  <a:chExt cx="305861" cy="305861"/>
                </a:xfrm>
              </p:grpSpPr>
              <p:sp>
                <p:nvSpPr>
                  <p:cNvPr id="33" name="Oval 32">
                    <a:extLst>
                      <a:ext uri="{FF2B5EF4-FFF2-40B4-BE49-F238E27FC236}">
                        <a16:creationId xmlns:a16="http://schemas.microsoft.com/office/drawing/2014/main" id="{88DB9523-97FD-4760-B65B-5CE5208AACF9}"/>
                      </a:ext>
                    </a:extLst>
                  </p:cNvPr>
                  <p:cNvSpPr/>
                  <p:nvPr/>
                </p:nvSpPr>
                <p:spPr>
                  <a:xfrm>
                    <a:off x="1684215" y="5760204"/>
                    <a:ext cx="305861" cy="305861"/>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AutoShape 21">
                    <a:extLst>
                      <a:ext uri="{FF2B5EF4-FFF2-40B4-BE49-F238E27FC236}">
                        <a16:creationId xmlns:a16="http://schemas.microsoft.com/office/drawing/2014/main" id="{AAA5F3B3-CAE8-4771-A5C5-ACF9D4EF71EF}"/>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30" name="Group 29">
                  <a:extLst>
                    <a:ext uri="{FF2B5EF4-FFF2-40B4-BE49-F238E27FC236}">
                      <a16:creationId xmlns:a16="http://schemas.microsoft.com/office/drawing/2014/main" id="{DB88054F-D3A5-45FC-A910-753BD8F9D579}"/>
                    </a:ext>
                  </a:extLst>
                </p:cNvPr>
                <p:cNvGrpSpPr/>
                <p:nvPr/>
              </p:nvGrpSpPr>
              <p:grpSpPr>
                <a:xfrm>
                  <a:off x="2323367" y="5616406"/>
                  <a:ext cx="159086" cy="159087"/>
                  <a:chOff x="2177216" y="5760204"/>
                  <a:chExt cx="305861" cy="305861"/>
                </a:xfrm>
              </p:grpSpPr>
              <p:sp>
                <p:nvSpPr>
                  <p:cNvPr id="31" name="Oval 30">
                    <a:extLst>
                      <a:ext uri="{FF2B5EF4-FFF2-40B4-BE49-F238E27FC236}">
                        <a16:creationId xmlns:a16="http://schemas.microsoft.com/office/drawing/2014/main" id="{659DD588-A3DB-4033-8EE1-0A8BAB5FCC6D}"/>
                      </a:ext>
                    </a:extLst>
                  </p:cNvPr>
                  <p:cNvSpPr/>
                  <p:nvPr/>
                </p:nvSpPr>
                <p:spPr>
                  <a:xfrm>
                    <a:off x="2177216" y="5760204"/>
                    <a:ext cx="305861" cy="305861"/>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AutoShape 18">
                    <a:extLst>
                      <a:ext uri="{FF2B5EF4-FFF2-40B4-BE49-F238E27FC236}">
                        <a16:creationId xmlns:a16="http://schemas.microsoft.com/office/drawing/2014/main" id="{71E77A11-E330-4B85-BB5A-CAF0EA8E9FAF}"/>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24" name="TextBox 23">
              <a:extLst>
                <a:ext uri="{FF2B5EF4-FFF2-40B4-BE49-F238E27FC236}">
                  <a16:creationId xmlns:a16="http://schemas.microsoft.com/office/drawing/2014/main" id="{44191739-F787-484C-BCB7-DEA4E5FEE0BA}"/>
                </a:ext>
              </a:extLst>
            </p:cNvPr>
            <p:cNvSpPr txBox="1"/>
            <p:nvPr/>
          </p:nvSpPr>
          <p:spPr>
            <a:xfrm>
              <a:off x="2705471" y="4546970"/>
              <a:ext cx="1170700"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JHON DEO</a:t>
              </a:r>
            </a:p>
          </p:txBody>
        </p:sp>
        <p:sp>
          <p:nvSpPr>
            <p:cNvPr id="25" name="Rectangle 9">
              <a:extLst>
                <a:ext uri="{FF2B5EF4-FFF2-40B4-BE49-F238E27FC236}">
                  <a16:creationId xmlns:a16="http://schemas.microsoft.com/office/drawing/2014/main" id="{6F3C0AFB-C889-41CF-9A1D-A60F45DBD971}"/>
                </a:ext>
              </a:extLst>
            </p:cNvPr>
            <p:cNvSpPr>
              <a:spLocks/>
            </p:cNvSpPr>
            <p:nvPr/>
          </p:nvSpPr>
          <p:spPr bwMode="auto">
            <a:xfrm>
              <a:off x="2547431" y="4786142"/>
              <a:ext cx="1486781"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37" name="Group 36">
            <a:extLst>
              <a:ext uri="{FF2B5EF4-FFF2-40B4-BE49-F238E27FC236}">
                <a16:creationId xmlns:a16="http://schemas.microsoft.com/office/drawing/2014/main" id="{16036BF4-6F00-486E-A2A4-7EC6C5743DB6}"/>
              </a:ext>
            </a:extLst>
          </p:cNvPr>
          <p:cNvGrpSpPr/>
          <p:nvPr/>
        </p:nvGrpSpPr>
        <p:grpSpPr>
          <a:xfrm>
            <a:off x="5346960" y="4775328"/>
            <a:ext cx="1486781" cy="999668"/>
            <a:chOff x="2547431" y="4546970"/>
            <a:chExt cx="1486781" cy="999668"/>
          </a:xfrm>
        </p:grpSpPr>
        <p:grpSp>
          <p:nvGrpSpPr>
            <p:cNvPr id="38" name="Group 37">
              <a:extLst>
                <a:ext uri="{FF2B5EF4-FFF2-40B4-BE49-F238E27FC236}">
                  <a16:creationId xmlns:a16="http://schemas.microsoft.com/office/drawing/2014/main" id="{D60273D7-ADCA-4694-9484-32A7501DBA0B}"/>
                </a:ext>
              </a:extLst>
            </p:cNvPr>
            <p:cNvGrpSpPr/>
            <p:nvPr/>
          </p:nvGrpSpPr>
          <p:grpSpPr>
            <a:xfrm>
              <a:off x="2756603" y="5256473"/>
              <a:ext cx="1068437" cy="290165"/>
              <a:chOff x="5899707" y="2229364"/>
              <a:chExt cx="812243" cy="220588"/>
            </a:xfrm>
          </p:grpSpPr>
          <p:sp>
            <p:nvSpPr>
              <p:cNvPr id="41" name="Rectangle 40">
                <a:extLst>
                  <a:ext uri="{FF2B5EF4-FFF2-40B4-BE49-F238E27FC236}">
                    <a16:creationId xmlns:a16="http://schemas.microsoft.com/office/drawing/2014/main" id="{947462B0-D73B-4159-89A9-49B51D05AA50}"/>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2" name="Group 41">
                <a:extLst>
                  <a:ext uri="{FF2B5EF4-FFF2-40B4-BE49-F238E27FC236}">
                    <a16:creationId xmlns:a16="http://schemas.microsoft.com/office/drawing/2014/main" id="{26624EE3-D503-4005-9772-4191C482559F}"/>
                  </a:ext>
                </a:extLst>
              </p:cNvPr>
              <p:cNvGrpSpPr/>
              <p:nvPr/>
            </p:nvGrpSpPr>
            <p:grpSpPr>
              <a:xfrm>
                <a:off x="6042303" y="2271001"/>
                <a:ext cx="527051" cy="137313"/>
                <a:chOff x="1871822" y="5616406"/>
                <a:chExt cx="610631" cy="159087"/>
              </a:xfrm>
            </p:grpSpPr>
            <p:grpSp>
              <p:nvGrpSpPr>
                <p:cNvPr id="43" name="Group 42">
                  <a:extLst>
                    <a:ext uri="{FF2B5EF4-FFF2-40B4-BE49-F238E27FC236}">
                      <a16:creationId xmlns:a16="http://schemas.microsoft.com/office/drawing/2014/main" id="{65FE759C-DDF9-4438-BED9-30F1C8B4E170}"/>
                    </a:ext>
                  </a:extLst>
                </p:cNvPr>
                <p:cNvGrpSpPr/>
                <p:nvPr/>
              </p:nvGrpSpPr>
              <p:grpSpPr>
                <a:xfrm>
                  <a:off x="1871822" y="5616406"/>
                  <a:ext cx="159086" cy="159087"/>
                  <a:chOff x="1324575" y="5760204"/>
                  <a:chExt cx="305861" cy="305861"/>
                </a:xfrm>
              </p:grpSpPr>
              <p:sp>
                <p:nvSpPr>
                  <p:cNvPr id="50" name="Oval 49">
                    <a:extLst>
                      <a:ext uri="{FF2B5EF4-FFF2-40B4-BE49-F238E27FC236}">
                        <a16:creationId xmlns:a16="http://schemas.microsoft.com/office/drawing/2014/main" id="{C34E3AD4-37B7-475D-80AC-3FE07C0FAF02}"/>
                      </a:ext>
                    </a:extLst>
                  </p:cNvPr>
                  <p:cNvSpPr/>
                  <p:nvPr/>
                </p:nvSpPr>
                <p:spPr>
                  <a:xfrm>
                    <a:off x="1324575"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AutoShape 1">
                    <a:extLst>
                      <a:ext uri="{FF2B5EF4-FFF2-40B4-BE49-F238E27FC236}">
                        <a16:creationId xmlns:a16="http://schemas.microsoft.com/office/drawing/2014/main" id="{17FCBB85-FD65-4BE9-B255-C956F3630C9C}"/>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44" name="Group 43">
                  <a:extLst>
                    <a:ext uri="{FF2B5EF4-FFF2-40B4-BE49-F238E27FC236}">
                      <a16:creationId xmlns:a16="http://schemas.microsoft.com/office/drawing/2014/main" id="{8E4B307D-23EF-4C64-A08B-7A745D05C1FE}"/>
                    </a:ext>
                  </a:extLst>
                </p:cNvPr>
                <p:cNvGrpSpPr/>
                <p:nvPr/>
              </p:nvGrpSpPr>
              <p:grpSpPr>
                <a:xfrm>
                  <a:off x="2097594" y="5616406"/>
                  <a:ext cx="159086" cy="159087"/>
                  <a:chOff x="1684215" y="5760204"/>
                  <a:chExt cx="305861" cy="305861"/>
                </a:xfrm>
              </p:grpSpPr>
              <p:sp>
                <p:nvSpPr>
                  <p:cNvPr id="48" name="Oval 47">
                    <a:extLst>
                      <a:ext uri="{FF2B5EF4-FFF2-40B4-BE49-F238E27FC236}">
                        <a16:creationId xmlns:a16="http://schemas.microsoft.com/office/drawing/2014/main" id="{2B8B3C3C-AE6D-4EAE-933B-4433CE5EC955}"/>
                      </a:ext>
                    </a:extLst>
                  </p:cNvPr>
                  <p:cNvSpPr/>
                  <p:nvPr/>
                </p:nvSpPr>
                <p:spPr>
                  <a:xfrm>
                    <a:off x="1684215"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AutoShape 21">
                    <a:extLst>
                      <a:ext uri="{FF2B5EF4-FFF2-40B4-BE49-F238E27FC236}">
                        <a16:creationId xmlns:a16="http://schemas.microsoft.com/office/drawing/2014/main" id="{3693BF20-07D4-4D9D-8937-3C950E925F06}"/>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45" name="Group 44">
                  <a:extLst>
                    <a:ext uri="{FF2B5EF4-FFF2-40B4-BE49-F238E27FC236}">
                      <a16:creationId xmlns:a16="http://schemas.microsoft.com/office/drawing/2014/main" id="{44861230-BF7F-4093-9EDE-067B39144CCA}"/>
                    </a:ext>
                  </a:extLst>
                </p:cNvPr>
                <p:cNvGrpSpPr/>
                <p:nvPr/>
              </p:nvGrpSpPr>
              <p:grpSpPr>
                <a:xfrm>
                  <a:off x="2323367" y="5616406"/>
                  <a:ext cx="159086" cy="159087"/>
                  <a:chOff x="2177216" y="5760204"/>
                  <a:chExt cx="305861" cy="305861"/>
                </a:xfrm>
              </p:grpSpPr>
              <p:sp>
                <p:nvSpPr>
                  <p:cNvPr id="46" name="Oval 45">
                    <a:extLst>
                      <a:ext uri="{FF2B5EF4-FFF2-40B4-BE49-F238E27FC236}">
                        <a16:creationId xmlns:a16="http://schemas.microsoft.com/office/drawing/2014/main" id="{9520521D-2DAC-488C-A0F3-2A054271E194}"/>
                      </a:ext>
                    </a:extLst>
                  </p:cNvPr>
                  <p:cNvSpPr/>
                  <p:nvPr/>
                </p:nvSpPr>
                <p:spPr>
                  <a:xfrm>
                    <a:off x="2177216"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AutoShape 18">
                    <a:extLst>
                      <a:ext uri="{FF2B5EF4-FFF2-40B4-BE49-F238E27FC236}">
                        <a16:creationId xmlns:a16="http://schemas.microsoft.com/office/drawing/2014/main" id="{F50F1EEB-36CC-406B-A8E1-F1578DD89440}"/>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39" name="TextBox 38">
              <a:extLst>
                <a:ext uri="{FF2B5EF4-FFF2-40B4-BE49-F238E27FC236}">
                  <a16:creationId xmlns:a16="http://schemas.microsoft.com/office/drawing/2014/main" id="{7371E42E-503F-422D-93A8-4C5E502DD486}"/>
                </a:ext>
              </a:extLst>
            </p:cNvPr>
            <p:cNvSpPr txBox="1"/>
            <p:nvPr/>
          </p:nvSpPr>
          <p:spPr>
            <a:xfrm>
              <a:off x="2705471" y="4546970"/>
              <a:ext cx="1170700"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JHON DEO</a:t>
              </a:r>
            </a:p>
          </p:txBody>
        </p:sp>
        <p:sp>
          <p:nvSpPr>
            <p:cNvPr id="40" name="Rectangle 9">
              <a:extLst>
                <a:ext uri="{FF2B5EF4-FFF2-40B4-BE49-F238E27FC236}">
                  <a16:creationId xmlns:a16="http://schemas.microsoft.com/office/drawing/2014/main" id="{D23AA120-524C-4B1A-8B52-D4D620BDC968}"/>
                </a:ext>
              </a:extLst>
            </p:cNvPr>
            <p:cNvSpPr>
              <a:spLocks/>
            </p:cNvSpPr>
            <p:nvPr/>
          </p:nvSpPr>
          <p:spPr bwMode="auto">
            <a:xfrm>
              <a:off x="2547431" y="4786142"/>
              <a:ext cx="1486781"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52" name="Group 51">
            <a:extLst>
              <a:ext uri="{FF2B5EF4-FFF2-40B4-BE49-F238E27FC236}">
                <a16:creationId xmlns:a16="http://schemas.microsoft.com/office/drawing/2014/main" id="{1D540E26-02DE-41BC-901E-83AFB1470E2C}"/>
              </a:ext>
            </a:extLst>
          </p:cNvPr>
          <p:cNvGrpSpPr/>
          <p:nvPr/>
        </p:nvGrpSpPr>
        <p:grpSpPr>
          <a:xfrm>
            <a:off x="8290186" y="4775328"/>
            <a:ext cx="1486781" cy="999668"/>
            <a:chOff x="2547431" y="4546970"/>
            <a:chExt cx="1486781" cy="999668"/>
          </a:xfrm>
        </p:grpSpPr>
        <p:grpSp>
          <p:nvGrpSpPr>
            <p:cNvPr id="53" name="Group 52">
              <a:extLst>
                <a:ext uri="{FF2B5EF4-FFF2-40B4-BE49-F238E27FC236}">
                  <a16:creationId xmlns:a16="http://schemas.microsoft.com/office/drawing/2014/main" id="{912A5091-4D17-490B-912F-A819208F649C}"/>
                </a:ext>
              </a:extLst>
            </p:cNvPr>
            <p:cNvGrpSpPr/>
            <p:nvPr/>
          </p:nvGrpSpPr>
          <p:grpSpPr>
            <a:xfrm>
              <a:off x="2756603" y="5256473"/>
              <a:ext cx="1068437" cy="290165"/>
              <a:chOff x="5899707" y="2229364"/>
              <a:chExt cx="812243" cy="220588"/>
            </a:xfrm>
          </p:grpSpPr>
          <p:sp>
            <p:nvSpPr>
              <p:cNvPr id="56" name="Rectangle 55">
                <a:extLst>
                  <a:ext uri="{FF2B5EF4-FFF2-40B4-BE49-F238E27FC236}">
                    <a16:creationId xmlns:a16="http://schemas.microsoft.com/office/drawing/2014/main" id="{2BB5C3E2-E6EF-4314-ABCA-98CBFFF9C3FB}"/>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9" name="Group 58">
                <a:extLst>
                  <a:ext uri="{FF2B5EF4-FFF2-40B4-BE49-F238E27FC236}">
                    <a16:creationId xmlns:a16="http://schemas.microsoft.com/office/drawing/2014/main" id="{15ADD990-E582-4D4B-BAD9-31C1BF3A568E}"/>
                  </a:ext>
                </a:extLst>
              </p:cNvPr>
              <p:cNvGrpSpPr/>
              <p:nvPr/>
            </p:nvGrpSpPr>
            <p:grpSpPr>
              <a:xfrm>
                <a:off x="6042303" y="2271001"/>
                <a:ext cx="527051" cy="137313"/>
                <a:chOff x="1871822" y="5616406"/>
                <a:chExt cx="610631" cy="159087"/>
              </a:xfrm>
            </p:grpSpPr>
            <p:grpSp>
              <p:nvGrpSpPr>
                <p:cNvPr id="60" name="Group 59">
                  <a:extLst>
                    <a:ext uri="{FF2B5EF4-FFF2-40B4-BE49-F238E27FC236}">
                      <a16:creationId xmlns:a16="http://schemas.microsoft.com/office/drawing/2014/main" id="{568437AC-B5C1-4B67-A647-9328ADB8738B}"/>
                    </a:ext>
                  </a:extLst>
                </p:cNvPr>
                <p:cNvGrpSpPr/>
                <p:nvPr/>
              </p:nvGrpSpPr>
              <p:grpSpPr>
                <a:xfrm>
                  <a:off x="1871822" y="5616406"/>
                  <a:ext cx="159086" cy="159087"/>
                  <a:chOff x="1324575" y="5760204"/>
                  <a:chExt cx="305861" cy="305861"/>
                </a:xfrm>
              </p:grpSpPr>
              <p:sp>
                <p:nvSpPr>
                  <p:cNvPr id="67" name="Oval 66">
                    <a:extLst>
                      <a:ext uri="{FF2B5EF4-FFF2-40B4-BE49-F238E27FC236}">
                        <a16:creationId xmlns:a16="http://schemas.microsoft.com/office/drawing/2014/main" id="{B522B83B-61E5-4F13-BF9B-7318CD5A6548}"/>
                      </a:ext>
                    </a:extLst>
                  </p:cNvPr>
                  <p:cNvSpPr/>
                  <p:nvPr/>
                </p:nvSpPr>
                <p:spPr>
                  <a:xfrm>
                    <a:off x="1324575" y="5760204"/>
                    <a:ext cx="305861" cy="305861"/>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AutoShape 1">
                    <a:extLst>
                      <a:ext uri="{FF2B5EF4-FFF2-40B4-BE49-F238E27FC236}">
                        <a16:creationId xmlns:a16="http://schemas.microsoft.com/office/drawing/2014/main" id="{36DF243F-E372-4D50-8D13-A37B7EA75AFB}"/>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61" name="Group 60">
                  <a:extLst>
                    <a:ext uri="{FF2B5EF4-FFF2-40B4-BE49-F238E27FC236}">
                      <a16:creationId xmlns:a16="http://schemas.microsoft.com/office/drawing/2014/main" id="{CD16FEBF-3A93-43D2-A615-ED5A1EAE2949}"/>
                    </a:ext>
                  </a:extLst>
                </p:cNvPr>
                <p:cNvGrpSpPr/>
                <p:nvPr/>
              </p:nvGrpSpPr>
              <p:grpSpPr>
                <a:xfrm>
                  <a:off x="2097594" y="5616406"/>
                  <a:ext cx="159086" cy="159087"/>
                  <a:chOff x="1684215" y="5760204"/>
                  <a:chExt cx="305861" cy="305861"/>
                </a:xfrm>
              </p:grpSpPr>
              <p:sp>
                <p:nvSpPr>
                  <p:cNvPr id="65" name="Oval 64">
                    <a:extLst>
                      <a:ext uri="{FF2B5EF4-FFF2-40B4-BE49-F238E27FC236}">
                        <a16:creationId xmlns:a16="http://schemas.microsoft.com/office/drawing/2014/main" id="{D397F6F7-CFAD-4099-B23D-EC6FC467D419}"/>
                      </a:ext>
                    </a:extLst>
                  </p:cNvPr>
                  <p:cNvSpPr/>
                  <p:nvPr/>
                </p:nvSpPr>
                <p:spPr>
                  <a:xfrm>
                    <a:off x="1684215" y="5760204"/>
                    <a:ext cx="305861" cy="305861"/>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AutoShape 21">
                    <a:extLst>
                      <a:ext uri="{FF2B5EF4-FFF2-40B4-BE49-F238E27FC236}">
                        <a16:creationId xmlns:a16="http://schemas.microsoft.com/office/drawing/2014/main" id="{FCDB960F-1489-4768-AF58-686DA9FEF312}"/>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62" name="Group 61">
                  <a:extLst>
                    <a:ext uri="{FF2B5EF4-FFF2-40B4-BE49-F238E27FC236}">
                      <a16:creationId xmlns:a16="http://schemas.microsoft.com/office/drawing/2014/main" id="{AA6D3A62-A2AB-481E-9E18-4A6BF57CE7CF}"/>
                    </a:ext>
                  </a:extLst>
                </p:cNvPr>
                <p:cNvGrpSpPr/>
                <p:nvPr/>
              </p:nvGrpSpPr>
              <p:grpSpPr>
                <a:xfrm>
                  <a:off x="2323367" y="5616406"/>
                  <a:ext cx="159086" cy="159087"/>
                  <a:chOff x="2177216" y="5760204"/>
                  <a:chExt cx="305861" cy="305861"/>
                </a:xfrm>
              </p:grpSpPr>
              <p:sp>
                <p:nvSpPr>
                  <p:cNvPr id="63" name="Oval 62">
                    <a:extLst>
                      <a:ext uri="{FF2B5EF4-FFF2-40B4-BE49-F238E27FC236}">
                        <a16:creationId xmlns:a16="http://schemas.microsoft.com/office/drawing/2014/main" id="{ACACD26A-41E9-487A-AE86-2DD8A7D944CF}"/>
                      </a:ext>
                    </a:extLst>
                  </p:cNvPr>
                  <p:cNvSpPr/>
                  <p:nvPr/>
                </p:nvSpPr>
                <p:spPr>
                  <a:xfrm>
                    <a:off x="2177216" y="5760204"/>
                    <a:ext cx="305861" cy="305861"/>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AutoShape 18">
                    <a:extLst>
                      <a:ext uri="{FF2B5EF4-FFF2-40B4-BE49-F238E27FC236}">
                        <a16:creationId xmlns:a16="http://schemas.microsoft.com/office/drawing/2014/main" id="{4C11FC63-128B-41CC-823B-F1BD4C69C7E7}"/>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54" name="TextBox 53">
              <a:extLst>
                <a:ext uri="{FF2B5EF4-FFF2-40B4-BE49-F238E27FC236}">
                  <a16:creationId xmlns:a16="http://schemas.microsoft.com/office/drawing/2014/main" id="{46450506-877F-40A0-8FDF-EDEEA8DCBAA2}"/>
                </a:ext>
              </a:extLst>
            </p:cNvPr>
            <p:cNvSpPr txBox="1"/>
            <p:nvPr/>
          </p:nvSpPr>
          <p:spPr>
            <a:xfrm>
              <a:off x="2705471" y="4546970"/>
              <a:ext cx="1170700" cy="323165"/>
            </a:xfrm>
            <a:prstGeom prst="rect">
              <a:avLst/>
            </a:prstGeom>
            <a:noFill/>
          </p:spPr>
          <p:txBody>
            <a:bodyPr wrap="square" rtlCol="0">
              <a:spAutoFit/>
            </a:bodyPr>
            <a:lstStyle/>
            <a:p>
              <a:pPr algn="ctr"/>
              <a:r>
                <a:rPr lang="en-US" sz="1500" b="1" dirty="0">
                  <a:solidFill>
                    <a:schemeClr val="tx2">
                      <a:lumMod val="50000"/>
                    </a:schemeClr>
                  </a:solidFill>
                  <a:latin typeface="Roboto Slab" pitchFamily="2" charset="0"/>
                  <a:ea typeface="Roboto Slab" pitchFamily="2" charset="0"/>
                </a:rPr>
                <a:t>JHON DEO</a:t>
              </a:r>
            </a:p>
          </p:txBody>
        </p:sp>
        <p:sp>
          <p:nvSpPr>
            <p:cNvPr id="55" name="Rectangle 9">
              <a:extLst>
                <a:ext uri="{FF2B5EF4-FFF2-40B4-BE49-F238E27FC236}">
                  <a16:creationId xmlns:a16="http://schemas.microsoft.com/office/drawing/2014/main" id="{FC991D68-9415-4E92-9F28-1964BAAC74A4}"/>
                </a:ext>
              </a:extLst>
            </p:cNvPr>
            <p:cNvSpPr>
              <a:spLocks/>
            </p:cNvSpPr>
            <p:nvPr/>
          </p:nvSpPr>
          <p:spPr bwMode="auto">
            <a:xfrm>
              <a:off x="2547431" y="4786142"/>
              <a:ext cx="1486781"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sp>
        <p:nvSpPr>
          <p:cNvPr id="73" name="Picture Placeholder 72">
            <a:extLst>
              <a:ext uri="{FF2B5EF4-FFF2-40B4-BE49-F238E27FC236}">
                <a16:creationId xmlns:a16="http://schemas.microsoft.com/office/drawing/2014/main" id="{4DCDEB77-775B-401A-A3FB-D41667514312}"/>
              </a:ext>
            </a:extLst>
          </p:cNvPr>
          <p:cNvSpPr>
            <a:spLocks noGrp="1"/>
          </p:cNvSpPr>
          <p:nvPr>
            <p:ph type="pic" sz="quarter" idx="25"/>
          </p:nvPr>
        </p:nvSpPr>
        <p:spPr/>
      </p:sp>
      <p:sp>
        <p:nvSpPr>
          <p:cNvPr id="75" name="Picture Placeholder 74">
            <a:extLst>
              <a:ext uri="{FF2B5EF4-FFF2-40B4-BE49-F238E27FC236}">
                <a16:creationId xmlns:a16="http://schemas.microsoft.com/office/drawing/2014/main" id="{6CD08458-5792-43E0-8DC7-9936F8F0B690}"/>
              </a:ext>
            </a:extLst>
          </p:cNvPr>
          <p:cNvSpPr>
            <a:spLocks noGrp="1"/>
          </p:cNvSpPr>
          <p:nvPr>
            <p:ph type="pic" sz="quarter" idx="27"/>
          </p:nvPr>
        </p:nvSpPr>
        <p:spPr/>
      </p:sp>
      <p:sp>
        <p:nvSpPr>
          <p:cNvPr id="77" name="Picture Placeholder 76">
            <a:extLst>
              <a:ext uri="{FF2B5EF4-FFF2-40B4-BE49-F238E27FC236}">
                <a16:creationId xmlns:a16="http://schemas.microsoft.com/office/drawing/2014/main" id="{5E7EDB59-C364-4838-8C2A-64A03D31B89F}"/>
              </a:ext>
            </a:extLst>
          </p:cNvPr>
          <p:cNvSpPr>
            <a:spLocks noGrp="1"/>
          </p:cNvSpPr>
          <p:nvPr>
            <p:ph type="pic" sz="quarter" idx="28"/>
          </p:nvPr>
        </p:nvSpPr>
        <p:spPr/>
      </p:sp>
    </p:spTree>
    <p:extLst>
      <p:ext uri="{BB962C8B-B14F-4D97-AF65-F5344CB8AC3E}">
        <p14:creationId xmlns:p14="http://schemas.microsoft.com/office/powerpoint/2010/main" val="304487546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12</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t>Company </a:t>
            </a:r>
            <a:r>
              <a:rPr lang="en-US" b="1" dirty="0"/>
              <a:t>Team Members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12" name="Group 11">
            <a:extLst>
              <a:ext uri="{FF2B5EF4-FFF2-40B4-BE49-F238E27FC236}">
                <a16:creationId xmlns:a16="http://schemas.microsoft.com/office/drawing/2014/main" id="{CCA81B52-6AD4-4730-A86B-B537D5D8EB0F}"/>
              </a:ext>
            </a:extLst>
          </p:cNvPr>
          <p:cNvGrpSpPr/>
          <p:nvPr/>
        </p:nvGrpSpPr>
        <p:grpSpPr>
          <a:xfrm>
            <a:off x="263191" y="4490766"/>
            <a:ext cx="1865722" cy="1326315"/>
            <a:chOff x="1480139" y="4341619"/>
            <a:chExt cx="1865722" cy="1326315"/>
          </a:xfrm>
        </p:grpSpPr>
        <p:sp>
          <p:nvSpPr>
            <p:cNvPr id="71" name="TextBox 70">
              <a:extLst>
                <a:ext uri="{FF2B5EF4-FFF2-40B4-BE49-F238E27FC236}">
                  <a16:creationId xmlns:a16="http://schemas.microsoft.com/office/drawing/2014/main" id="{3E99C0F7-A78E-4129-B897-FF75A57854A6}"/>
                </a:ext>
              </a:extLst>
            </p:cNvPr>
            <p:cNvSpPr txBox="1"/>
            <p:nvPr/>
          </p:nvSpPr>
          <p:spPr>
            <a:xfrm>
              <a:off x="1480139" y="4341619"/>
              <a:ext cx="1865722" cy="348813"/>
            </a:xfrm>
            <a:prstGeom prst="rect">
              <a:avLst/>
            </a:prstGeom>
            <a:noFill/>
          </p:spPr>
          <p:txBody>
            <a:bodyPr wrap="square" rtlCol="0">
              <a:spAutoFit/>
            </a:bodyPr>
            <a:lstStyle/>
            <a:p>
              <a:pPr algn="ctr">
                <a:lnSpc>
                  <a:spcPts val="2000"/>
                </a:lnSpc>
              </a:pPr>
              <a:r>
                <a:rPr lang="en-US" sz="2000" b="1" dirty="0">
                  <a:latin typeface="Roboto Slab" pitchFamily="2" charset="0"/>
                  <a:ea typeface="Roboto Slab" pitchFamily="2" charset="0"/>
                  <a:cs typeface="Lato" panose="020F0502020204030203" pitchFamily="34" charset="0"/>
                </a:rPr>
                <a:t>David </a:t>
              </a:r>
              <a:r>
                <a:rPr lang="en-US" sz="2000" b="1" dirty="0" err="1">
                  <a:latin typeface="Roboto Slab" pitchFamily="2" charset="0"/>
                  <a:ea typeface="Roboto Slab" pitchFamily="2" charset="0"/>
                  <a:cs typeface="Lato" panose="020F0502020204030203" pitchFamily="34" charset="0"/>
                </a:rPr>
                <a:t>Jame</a:t>
              </a:r>
              <a:endParaRPr lang="en-US" sz="2000" b="1" dirty="0">
                <a:latin typeface="Roboto Slab" pitchFamily="2" charset="0"/>
                <a:ea typeface="Roboto Slab" pitchFamily="2" charset="0"/>
                <a:cs typeface="Lato" panose="020F0502020204030203" pitchFamily="34" charset="0"/>
              </a:endParaRPr>
            </a:p>
          </p:txBody>
        </p:sp>
        <p:sp>
          <p:nvSpPr>
            <p:cNvPr id="72" name="Rectangle 17">
              <a:extLst>
                <a:ext uri="{FF2B5EF4-FFF2-40B4-BE49-F238E27FC236}">
                  <a16:creationId xmlns:a16="http://schemas.microsoft.com/office/drawing/2014/main" id="{CEB23DC2-E6D6-4568-BB23-FBD60382B1C7}"/>
                </a:ext>
              </a:extLst>
            </p:cNvPr>
            <p:cNvSpPr>
              <a:spLocks/>
            </p:cNvSpPr>
            <p:nvPr/>
          </p:nvSpPr>
          <p:spPr bwMode="auto">
            <a:xfrm>
              <a:off x="1564314" y="4788886"/>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grpSp>
          <p:nvGrpSpPr>
            <p:cNvPr id="11" name="Group 10">
              <a:extLst>
                <a:ext uri="{FF2B5EF4-FFF2-40B4-BE49-F238E27FC236}">
                  <a16:creationId xmlns:a16="http://schemas.microsoft.com/office/drawing/2014/main" id="{C2C1D38D-8B2B-49E8-906D-47C03C8253D5}"/>
                </a:ext>
              </a:extLst>
            </p:cNvPr>
            <p:cNvGrpSpPr/>
            <p:nvPr/>
          </p:nvGrpSpPr>
          <p:grpSpPr>
            <a:xfrm>
              <a:off x="2010041" y="5410850"/>
              <a:ext cx="805918" cy="257084"/>
              <a:chOff x="2010041" y="5539391"/>
              <a:chExt cx="805918" cy="257084"/>
            </a:xfrm>
          </p:grpSpPr>
          <p:sp>
            <p:nvSpPr>
              <p:cNvPr id="79" name="Oval 78">
                <a:extLst>
                  <a:ext uri="{FF2B5EF4-FFF2-40B4-BE49-F238E27FC236}">
                    <a16:creationId xmlns:a16="http://schemas.microsoft.com/office/drawing/2014/main" id="{44BFA775-6817-4696-B9E0-1534B5D09F46}"/>
                  </a:ext>
                </a:extLst>
              </p:cNvPr>
              <p:cNvSpPr/>
              <p:nvPr/>
            </p:nvSpPr>
            <p:spPr>
              <a:xfrm>
                <a:off x="2010041" y="5539392"/>
                <a:ext cx="257083" cy="25708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AutoShape 1">
                <a:extLst>
                  <a:ext uri="{FF2B5EF4-FFF2-40B4-BE49-F238E27FC236}">
                    <a16:creationId xmlns:a16="http://schemas.microsoft.com/office/drawing/2014/main" id="{093F1580-4207-44C7-A4FA-A3186E70A174}"/>
                  </a:ext>
                </a:extLst>
              </p:cNvPr>
              <p:cNvSpPr>
                <a:spLocks/>
              </p:cNvSpPr>
              <p:nvPr/>
            </p:nvSpPr>
            <p:spPr bwMode="auto">
              <a:xfrm>
                <a:off x="2072137" y="561393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81" name="Oval 80">
                <a:extLst>
                  <a:ext uri="{FF2B5EF4-FFF2-40B4-BE49-F238E27FC236}">
                    <a16:creationId xmlns:a16="http://schemas.microsoft.com/office/drawing/2014/main" id="{DD1AD6F4-B1B6-4DA6-A627-0F855CF9F8FF}"/>
                  </a:ext>
                </a:extLst>
              </p:cNvPr>
              <p:cNvSpPr/>
              <p:nvPr/>
            </p:nvSpPr>
            <p:spPr>
              <a:xfrm>
                <a:off x="2284458" y="5539392"/>
                <a:ext cx="257083" cy="25708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AutoShape 21">
                <a:extLst>
                  <a:ext uri="{FF2B5EF4-FFF2-40B4-BE49-F238E27FC236}">
                    <a16:creationId xmlns:a16="http://schemas.microsoft.com/office/drawing/2014/main" id="{3511F6B8-D454-4AD8-B9E6-31F74D1B6A29}"/>
                  </a:ext>
                </a:extLst>
              </p:cNvPr>
              <p:cNvSpPr>
                <a:spLocks/>
              </p:cNvSpPr>
              <p:nvPr/>
            </p:nvSpPr>
            <p:spPr bwMode="auto">
              <a:xfrm>
                <a:off x="2364140" y="561907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83" name="Oval 82">
                <a:extLst>
                  <a:ext uri="{FF2B5EF4-FFF2-40B4-BE49-F238E27FC236}">
                    <a16:creationId xmlns:a16="http://schemas.microsoft.com/office/drawing/2014/main" id="{F9FCA2D2-0AC0-4046-9CE0-75A6FC2B5B3C}"/>
                  </a:ext>
                </a:extLst>
              </p:cNvPr>
              <p:cNvSpPr/>
              <p:nvPr/>
            </p:nvSpPr>
            <p:spPr>
              <a:xfrm>
                <a:off x="2558876" y="5539391"/>
                <a:ext cx="257083" cy="257083"/>
              </a:xfrm>
              <a:prstGeom prst="ellipse">
                <a:avLst/>
              </a:prstGeom>
              <a:solidFill>
                <a:schemeClr val="tx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84" name="AutoShape 18">
                <a:extLst>
                  <a:ext uri="{FF2B5EF4-FFF2-40B4-BE49-F238E27FC236}">
                    <a16:creationId xmlns:a16="http://schemas.microsoft.com/office/drawing/2014/main" id="{07198A49-E7F1-46C8-B587-9F3753F9E8C1}"/>
                  </a:ext>
                </a:extLst>
              </p:cNvPr>
              <p:cNvSpPr>
                <a:spLocks/>
              </p:cNvSpPr>
              <p:nvPr/>
            </p:nvSpPr>
            <p:spPr bwMode="auto">
              <a:xfrm>
                <a:off x="2614667" y="562145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grpSp>
        <p:nvGrpSpPr>
          <p:cNvPr id="13" name="Group 12">
            <a:extLst>
              <a:ext uri="{FF2B5EF4-FFF2-40B4-BE49-F238E27FC236}">
                <a16:creationId xmlns:a16="http://schemas.microsoft.com/office/drawing/2014/main" id="{6DFFED32-9194-4BA2-82A7-A6057508E063}"/>
              </a:ext>
            </a:extLst>
          </p:cNvPr>
          <p:cNvGrpSpPr/>
          <p:nvPr/>
        </p:nvGrpSpPr>
        <p:grpSpPr>
          <a:xfrm>
            <a:off x="2713165" y="4490766"/>
            <a:ext cx="1865722" cy="1326315"/>
            <a:chOff x="3938340" y="4341619"/>
            <a:chExt cx="1865722" cy="1326315"/>
          </a:xfrm>
        </p:grpSpPr>
        <p:sp>
          <p:nvSpPr>
            <p:cNvPr id="73" name="TextBox 72">
              <a:extLst>
                <a:ext uri="{FF2B5EF4-FFF2-40B4-BE49-F238E27FC236}">
                  <a16:creationId xmlns:a16="http://schemas.microsoft.com/office/drawing/2014/main" id="{2122F2F4-0854-4654-A84F-9359BB6D9991}"/>
                </a:ext>
              </a:extLst>
            </p:cNvPr>
            <p:cNvSpPr txBox="1"/>
            <p:nvPr/>
          </p:nvSpPr>
          <p:spPr>
            <a:xfrm>
              <a:off x="3938340" y="4341619"/>
              <a:ext cx="1865722" cy="348813"/>
            </a:xfrm>
            <a:prstGeom prst="rect">
              <a:avLst/>
            </a:prstGeom>
            <a:noFill/>
          </p:spPr>
          <p:txBody>
            <a:bodyPr wrap="square" rtlCol="0">
              <a:spAutoFit/>
            </a:bodyPr>
            <a:lstStyle/>
            <a:p>
              <a:pPr algn="ctr">
                <a:lnSpc>
                  <a:spcPts val="2000"/>
                </a:lnSpc>
              </a:pPr>
              <a:r>
                <a:rPr lang="en-US" sz="2000" b="1" dirty="0" err="1">
                  <a:solidFill>
                    <a:schemeClr val="accent5"/>
                  </a:solidFill>
                  <a:latin typeface="Roboto Slab" pitchFamily="2" charset="0"/>
                  <a:ea typeface="Roboto Slab" pitchFamily="2" charset="0"/>
                  <a:cs typeface="Lato" panose="020F0502020204030203" pitchFamily="34" charset="0"/>
                </a:rPr>
                <a:t>Selela</a:t>
              </a:r>
              <a:r>
                <a:rPr lang="en-US" sz="2000" b="1" dirty="0">
                  <a:solidFill>
                    <a:schemeClr val="accent5"/>
                  </a:solidFill>
                  <a:latin typeface="Roboto Slab" pitchFamily="2" charset="0"/>
                  <a:ea typeface="Roboto Slab" pitchFamily="2" charset="0"/>
                  <a:cs typeface="Lato" panose="020F0502020204030203" pitchFamily="34" charset="0"/>
                </a:rPr>
                <a:t> Gomez</a:t>
              </a:r>
            </a:p>
          </p:txBody>
        </p:sp>
        <p:sp>
          <p:nvSpPr>
            <p:cNvPr id="74" name="Rectangle 17">
              <a:extLst>
                <a:ext uri="{FF2B5EF4-FFF2-40B4-BE49-F238E27FC236}">
                  <a16:creationId xmlns:a16="http://schemas.microsoft.com/office/drawing/2014/main" id="{EB9E7913-7C1A-491B-935B-E99EC54DAA86}"/>
                </a:ext>
              </a:extLst>
            </p:cNvPr>
            <p:cNvSpPr>
              <a:spLocks/>
            </p:cNvSpPr>
            <p:nvPr/>
          </p:nvSpPr>
          <p:spPr bwMode="auto">
            <a:xfrm>
              <a:off x="4022515" y="4788886"/>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grpSp>
          <p:nvGrpSpPr>
            <p:cNvPr id="10" name="Group 9">
              <a:extLst>
                <a:ext uri="{FF2B5EF4-FFF2-40B4-BE49-F238E27FC236}">
                  <a16:creationId xmlns:a16="http://schemas.microsoft.com/office/drawing/2014/main" id="{C6AE8955-CF9F-4AAD-B169-43E951BB1161}"/>
                </a:ext>
              </a:extLst>
            </p:cNvPr>
            <p:cNvGrpSpPr/>
            <p:nvPr/>
          </p:nvGrpSpPr>
          <p:grpSpPr>
            <a:xfrm>
              <a:off x="4468242" y="5410850"/>
              <a:ext cx="805918" cy="257084"/>
              <a:chOff x="4468242" y="5539391"/>
              <a:chExt cx="805918" cy="257084"/>
            </a:xfrm>
          </p:grpSpPr>
          <p:sp>
            <p:nvSpPr>
              <p:cNvPr id="85" name="Oval 84">
                <a:extLst>
                  <a:ext uri="{FF2B5EF4-FFF2-40B4-BE49-F238E27FC236}">
                    <a16:creationId xmlns:a16="http://schemas.microsoft.com/office/drawing/2014/main" id="{E94236AD-6A16-433C-87B7-D20A3A2716D0}"/>
                  </a:ext>
                </a:extLst>
              </p:cNvPr>
              <p:cNvSpPr/>
              <p:nvPr/>
            </p:nvSpPr>
            <p:spPr>
              <a:xfrm>
                <a:off x="4468242" y="5539392"/>
                <a:ext cx="257083" cy="25708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AutoShape 1">
                <a:extLst>
                  <a:ext uri="{FF2B5EF4-FFF2-40B4-BE49-F238E27FC236}">
                    <a16:creationId xmlns:a16="http://schemas.microsoft.com/office/drawing/2014/main" id="{35014FCD-4742-48E0-BAE1-B0EAB01A069E}"/>
                  </a:ext>
                </a:extLst>
              </p:cNvPr>
              <p:cNvSpPr>
                <a:spLocks/>
              </p:cNvSpPr>
              <p:nvPr/>
            </p:nvSpPr>
            <p:spPr bwMode="auto">
              <a:xfrm>
                <a:off x="4530338" y="561393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87" name="Oval 86">
                <a:extLst>
                  <a:ext uri="{FF2B5EF4-FFF2-40B4-BE49-F238E27FC236}">
                    <a16:creationId xmlns:a16="http://schemas.microsoft.com/office/drawing/2014/main" id="{08C076B1-1A23-4207-AB30-3E2D6F5947BD}"/>
                  </a:ext>
                </a:extLst>
              </p:cNvPr>
              <p:cNvSpPr/>
              <p:nvPr/>
            </p:nvSpPr>
            <p:spPr>
              <a:xfrm>
                <a:off x="4742659" y="5539392"/>
                <a:ext cx="257083" cy="25708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AutoShape 21">
                <a:extLst>
                  <a:ext uri="{FF2B5EF4-FFF2-40B4-BE49-F238E27FC236}">
                    <a16:creationId xmlns:a16="http://schemas.microsoft.com/office/drawing/2014/main" id="{9270B157-E668-479B-9B3C-EC0C6B813CB2}"/>
                  </a:ext>
                </a:extLst>
              </p:cNvPr>
              <p:cNvSpPr>
                <a:spLocks/>
              </p:cNvSpPr>
              <p:nvPr/>
            </p:nvSpPr>
            <p:spPr bwMode="auto">
              <a:xfrm>
                <a:off x="4822341" y="561907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90" name="Oval 89">
                <a:extLst>
                  <a:ext uri="{FF2B5EF4-FFF2-40B4-BE49-F238E27FC236}">
                    <a16:creationId xmlns:a16="http://schemas.microsoft.com/office/drawing/2014/main" id="{9695AF73-C1CC-4640-BD03-0A51E479B298}"/>
                  </a:ext>
                </a:extLst>
              </p:cNvPr>
              <p:cNvSpPr/>
              <p:nvPr/>
            </p:nvSpPr>
            <p:spPr>
              <a:xfrm>
                <a:off x="5017077" y="5539391"/>
                <a:ext cx="257083" cy="257083"/>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91" name="AutoShape 18">
                <a:extLst>
                  <a:ext uri="{FF2B5EF4-FFF2-40B4-BE49-F238E27FC236}">
                    <a16:creationId xmlns:a16="http://schemas.microsoft.com/office/drawing/2014/main" id="{1581970B-19ED-4438-B030-500719CEFD2E}"/>
                  </a:ext>
                </a:extLst>
              </p:cNvPr>
              <p:cNvSpPr>
                <a:spLocks/>
              </p:cNvSpPr>
              <p:nvPr/>
            </p:nvSpPr>
            <p:spPr bwMode="auto">
              <a:xfrm>
                <a:off x="5072868" y="562145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grpSp>
        <p:nvGrpSpPr>
          <p:cNvPr id="14" name="Group 13">
            <a:extLst>
              <a:ext uri="{FF2B5EF4-FFF2-40B4-BE49-F238E27FC236}">
                <a16:creationId xmlns:a16="http://schemas.microsoft.com/office/drawing/2014/main" id="{A3CD3A27-054C-4713-81E1-AF223DAB9E39}"/>
              </a:ext>
            </a:extLst>
          </p:cNvPr>
          <p:cNvGrpSpPr/>
          <p:nvPr/>
        </p:nvGrpSpPr>
        <p:grpSpPr>
          <a:xfrm>
            <a:off x="5163139" y="4490766"/>
            <a:ext cx="1865722" cy="1326315"/>
            <a:chOff x="6396541" y="4341619"/>
            <a:chExt cx="1865722" cy="1326315"/>
          </a:xfrm>
        </p:grpSpPr>
        <p:sp>
          <p:nvSpPr>
            <p:cNvPr id="75" name="TextBox 74">
              <a:extLst>
                <a:ext uri="{FF2B5EF4-FFF2-40B4-BE49-F238E27FC236}">
                  <a16:creationId xmlns:a16="http://schemas.microsoft.com/office/drawing/2014/main" id="{C64C1691-3B99-4EB5-B5E5-08D53162955C}"/>
                </a:ext>
              </a:extLst>
            </p:cNvPr>
            <p:cNvSpPr txBox="1"/>
            <p:nvPr/>
          </p:nvSpPr>
          <p:spPr>
            <a:xfrm>
              <a:off x="6396541" y="4341619"/>
              <a:ext cx="1865722" cy="348813"/>
            </a:xfrm>
            <a:prstGeom prst="rect">
              <a:avLst/>
            </a:prstGeom>
            <a:noFill/>
          </p:spPr>
          <p:txBody>
            <a:bodyPr wrap="square" rtlCol="0">
              <a:spAutoFit/>
            </a:bodyPr>
            <a:lstStyle/>
            <a:p>
              <a:pPr algn="ctr">
                <a:lnSpc>
                  <a:spcPts val="2000"/>
                </a:lnSpc>
              </a:pPr>
              <a:r>
                <a:rPr lang="en-US" sz="2000" b="1" dirty="0">
                  <a:latin typeface="Roboto Slab" pitchFamily="2" charset="0"/>
                  <a:ea typeface="Roboto Slab" pitchFamily="2" charset="0"/>
                  <a:cs typeface="Lato" panose="020F0502020204030203" pitchFamily="34" charset="0"/>
                </a:rPr>
                <a:t>David </a:t>
              </a:r>
              <a:r>
                <a:rPr lang="en-US" sz="2000" b="1" dirty="0" err="1">
                  <a:latin typeface="Roboto Slab" pitchFamily="2" charset="0"/>
                  <a:ea typeface="Roboto Slab" pitchFamily="2" charset="0"/>
                  <a:cs typeface="Lato" panose="020F0502020204030203" pitchFamily="34" charset="0"/>
                </a:rPr>
                <a:t>Jame</a:t>
              </a:r>
              <a:endParaRPr lang="en-US" sz="2000" b="1" dirty="0">
                <a:latin typeface="Roboto Slab" pitchFamily="2" charset="0"/>
                <a:ea typeface="Roboto Slab" pitchFamily="2" charset="0"/>
                <a:cs typeface="Lato" panose="020F0502020204030203" pitchFamily="34" charset="0"/>
              </a:endParaRPr>
            </a:p>
          </p:txBody>
        </p:sp>
        <p:sp>
          <p:nvSpPr>
            <p:cNvPr id="76" name="Rectangle 17">
              <a:extLst>
                <a:ext uri="{FF2B5EF4-FFF2-40B4-BE49-F238E27FC236}">
                  <a16:creationId xmlns:a16="http://schemas.microsoft.com/office/drawing/2014/main" id="{ACCB8CC5-2827-41F3-8656-6E0002F75AE2}"/>
                </a:ext>
              </a:extLst>
            </p:cNvPr>
            <p:cNvSpPr>
              <a:spLocks/>
            </p:cNvSpPr>
            <p:nvPr/>
          </p:nvSpPr>
          <p:spPr bwMode="auto">
            <a:xfrm>
              <a:off x="6480716" y="4788886"/>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grpSp>
          <p:nvGrpSpPr>
            <p:cNvPr id="9" name="Group 8">
              <a:extLst>
                <a:ext uri="{FF2B5EF4-FFF2-40B4-BE49-F238E27FC236}">
                  <a16:creationId xmlns:a16="http://schemas.microsoft.com/office/drawing/2014/main" id="{CFE90F8C-7837-4576-ACA8-7249968F6F1B}"/>
                </a:ext>
              </a:extLst>
            </p:cNvPr>
            <p:cNvGrpSpPr/>
            <p:nvPr/>
          </p:nvGrpSpPr>
          <p:grpSpPr>
            <a:xfrm>
              <a:off x="6926443" y="5410850"/>
              <a:ext cx="805918" cy="257084"/>
              <a:chOff x="6926443" y="5539391"/>
              <a:chExt cx="805918" cy="257084"/>
            </a:xfrm>
          </p:grpSpPr>
          <p:sp>
            <p:nvSpPr>
              <p:cNvPr id="92" name="Oval 91">
                <a:extLst>
                  <a:ext uri="{FF2B5EF4-FFF2-40B4-BE49-F238E27FC236}">
                    <a16:creationId xmlns:a16="http://schemas.microsoft.com/office/drawing/2014/main" id="{ABB067BD-018D-43F7-808C-043264FE27BA}"/>
                  </a:ext>
                </a:extLst>
              </p:cNvPr>
              <p:cNvSpPr/>
              <p:nvPr/>
            </p:nvSpPr>
            <p:spPr>
              <a:xfrm>
                <a:off x="6926443" y="5539392"/>
                <a:ext cx="257083" cy="25708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3" name="AutoShape 1">
                <a:extLst>
                  <a:ext uri="{FF2B5EF4-FFF2-40B4-BE49-F238E27FC236}">
                    <a16:creationId xmlns:a16="http://schemas.microsoft.com/office/drawing/2014/main" id="{5FD581CF-1B7C-4196-894E-8F6ABBACD231}"/>
                  </a:ext>
                </a:extLst>
              </p:cNvPr>
              <p:cNvSpPr>
                <a:spLocks/>
              </p:cNvSpPr>
              <p:nvPr/>
            </p:nvSpPr>
            <p:spPr bwMode="auto">
              <a:xfrm>
                <a:off x="6988539" y="561393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94" name="Oval 93">
                <a:extLst>
                  <a:ext uri="{FF2B5EF4-FFF2-40B4-BE49-F238E27FC236}">
                    <a16:creationId xmlns:a16="http://schemas.microsoft.com/office/drawing/2014/main" id="{20E7FFCF-C79E-49EC-A48A-7D0653D16FF7}"/>
                  </a:ext>
                </a:extLst>
              </p:cNvPr>
              <p:cNvSpPr/>
              <p:nvPr/>
            </p:nvSpPr>
            <p:spPr>
              <a:xfrm>
                <a:off x="7200860" y="5539392"/>
                <a:ext cx="257083" cy="25708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AutoShape 21">
                <a:extLst>
                  <a:ext uri="{FF2B5EF4-FFF2-40B4-BE49-F238E27FC236}">
                    <a16:creationId xmlns:a16="http://schemas.microsoft.com/office/drawing/2014/main" id="{33160050-9A16-49C8-95C0-FECB98347041}"/>
                  </a:ext>
                </a:extLst>
              </p:cNvPr>
              <p:cNvSpPr>
                <a:spLocks/>
              </p:cNvSpPr>
              <p:nvPr/>
            </p:nvSpPr>
            <p:spPr bwMode="auto">
              <a:xfrm>
                <a:off x="7280542" y="561907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96" name="Oval 95">
                <a:extLst>
                  <a:ext uri="{FF2B5EF4-FFF2-40B4-BE49-F238E27FC236}">
                    <a16:creationId xmlns:a16="http://schemas.microsoft.com/office/drawing/2014/main" id="{88F6D012-D18A-4ABB-9A6B-E33BD9003E37}"/>
                  </a:ext>
                </a:extLst>
              </p:cNvPr>
              <p:cNvSpPr/>
              <p:nvPr/>
            </p:nvSpPr>
            <p:spPr>
              <a:xfrm>
                <a:off x="7475278" y="5539391"/>
                <a:ext cx="257083" cy="257083"/>
              </a:xfrm>
              <a:prstGeom prst="ellipse">
                <a:avLst/>
              </a:prstGeom>
              <a:solidFill>
                <a:schemeClr val="tx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97" name="AutoShape 18">
                <a:extLst>
                  <a:ext uri="{FF2B5EF4-FFF2-40B4-BE49-F238E27FC236}">
                    <a16:creationId xmlns:a16="http://schemas.microsoft.com/office/drawing/2014/main" id="{2B569E18-A772-4861-A095-3F9AF94775CA}"/>
                  </a:ext>
                </a:extLst>
              </p:cNvPr>
              <p:cNvSpPr>
                <a:spLocks/>
              </p:cNvSpPr>
              <p:nvPr/>
            </p:nvSpPr>
            <p:spPr bwMode="auto">
              <a:xfrm>
                <a:off x="7531069" y="562145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grpSp>
        <p:nvGrpSpPr>
          <p:cNvPr id="15" name="Group 14">
            <a:extLst>
              <a:ext uri="{FF2B5EF4-FFF2-40B4-BE49-F238E27FC236}">
                <a16:creationId xmlns:a16="http://schemas.microsoft.com/office/drawing/2014/main" id="{388831AF-2167-4802-AA4F-0740E81FEDD0}"/>
              </a:ext>
            </a:extLst>
          </p:cNvPr>
          <p:cNvGrpSpPr/>
          <p:nvPr/>
        </p:nvGrpSpPr>
        <p:grpSpPr>
          <a:xfrm>
            <a:off x="7613113" y="4490766"/>
            <a:ext cx="1865722" cy="1326315"/>
            <a:chOff x="8854743" y="4341619"/>
            <a:chExt cx="1865722" cy="1326315"/>
          </a:xfrm>
        </p:grpSpPr>
        <p:sp>
          <p:nvSpPr>
            <p:cNvPr id="77" name="TextBox 76">
              <a:extLst>
                <a:ext uri="{FF2B5EF4-FFF2-40B4-BE49-F238E27FC236}">
                  <a16:creationId xmlns:a16="http://schemas.microsoft.com/office/drawing/2014/main" id="{C3F69DA2-E971-4793-A621-FD534F21C8CD}"/>
                </a:ext>
              </a:extLst>
            </p:cNvPr>
            <p:cNvSpPr txBox="1"/>
            <p:nvPr/>
          </p:nvSpPr>
          <p:spPr>
            <a:xfrm>
              <a:off x="8854743" y="4341619"/>
              <a:ext cx="1865722" cy="348813"/>
            </a:xfrm>
            <a:prstGeom prst="rect">
              <a:avLst/>
            </a:prstGeom>
            <a:noFill/>
          </p:spPr>
          <p:txBody>
            <a:bodyPr wrap="square" rtlCol="0">
              <a:spAutoFit/>
            </a:bodyPr>
            <a:lstStyle/>
            <a:p>
              <a:pPr algn="ctr">
                <a:lnSpc>
                  <a:spcPts val="2000"/>
                </a:lnSpc>
              </a:pPr>
              <a:r>
                <a:rPr lang="en-US" sz="2000" b="1" dirty="0" err="1">
                  <a:solidFill>
                    <a:schemeClr val="accent5"/>
                  </a:solidFill>
                  <a:latin typeface="Roboto Slab" pitchFamily="2" charset="0"/>
                  <a:ea typeface="Roboto Slab" pitchFamily="2" charset="0"/>
                  <a:cs typeface="Lato" panose="020F0502020204030203" pitchFamily="34" charset="0"/>
                </a:rPr>
                <a:t>Selela</a:t>
              </a:r>
              <a:r>
                <a:rPr lang="en-US" sz="2000" b="1" dirty="0">
                  <a:solidFill>
                    <a:schemeClr val="accent5"/>
                  </a:solidFill>
                  <a:latin typeface="Roboto Slab" pitchFamily="2" charset="0"/>
                  <a:ea typeface="Roboto Slab" pitchFamily="2" charset="0"/>
                  <a:cs typeface="Lato" panose="020F0502020204030203" pitchFamily="34" charset="0"/>
                </a:rPr>
                <a:t> Gomez</a:t>
              </a:r>
            </a:p>
          </p:txBody>
        </p:sp>
        <p:sp>
          <p:nvSpPr>
            <p:cNvPr id="78" name="Rectangle 17">
              <a:extLst>
                <a:ext uri="{FF2B5EF4-FFF2-40B4-BE49-F238E27FC236}">
                  <a16:creationId xmlns:a16="http://schemas.microsoft.com/office/drawing/2014/main" id="{DCC4245C-7713-4521-9D1F-DA1811A72668}"/>
                </a:ext>
              </a:extLst>
            </p:cNvPr>
            <p:cNvSpPr>
              <a:spLocks/>
            </p:cNvSpPr>
            <p:nvPr/>
          </p:nvSpPr>
          <p:spPr bwMode="auto">
            <a:xfrm>
              <a:off x="8938918" y="4788886"/>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grpSp>
          <p:nvGrpSpPr>
            <p:cNvPr id="8" name="Group 7">
              <a:extLst>
                <a:ext uri="{FF2B5EF4-FFF2-40B4-BE49-F238E27FC236}">
                  <a16:creationId xmlns:a16="http://schemas.microsoft.com/office/drawing/2014/main" id="{064C856F-7B89-4911-88E2-135F4C99B945}"/>
                </a:ext>
              </a:extLst>
            </p:cNvPr>
            <p:cNvGrpSpPr/>
            <p:nvPr/>
          </p:nvGrpSpPr>
          <p:grpSpPr>
            <a:xfrm>
              <a:off x="9384645" y="5410850"/>
              <a:ext cx="805918" cy="257084"/>
              <a:chOff x="9384645" y="5539391"/>
              <a:chExt cx="805918" cy="257084"/>
            </a:xfrm>
          </p:grpSpPr>
          <p:sp>
            <p:nvSpPr>
              <p:cNvPr id="98" name="Oval 97">
                <a:extLst>
                  <a:ext uri="{FF2B5EF4-FFF2-40B4-BE49-F238E27FC236}">
                    <a16:creationId xmlns:a16="http://schemas.microsoft.com/office/drawing/2014/main" id="{C3BC3CC8-9027-42C1-B378-4DD223D6C9A0}"/>
                  </a:ext>
                </a:extLst>
              </p:cNvPr>
              <p:cNvSpPr/>
              <p:nvPr/>
            </p:nvSpPr>
            <p:spPr>
              <a:xfrm>
                <a:off x="9384645" y="5539392"/>
                <a:ext cx="257083" cy="25708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AutoShape 1">
                <a:extLst>
                  <a:ext uri="{FF2B5EF4-FFF2-40B4-BE49-F238E27FC236}">
                    <a16:creationId xmlns:a16="http://schemas.microsoft.com/office/drawing/2014/main" id="{F4670A92-EA28-4933-B2E8-51273D0D2679}"/>
                  </a:ext>
                </a:extLst>
              </p:cNvPr>
              <p:cNvSpPr>
                <a:spLocks/>
              </p:cNvSpPr>
              <p:nvPr/>
            </p:nvSpPr>
            <p:spPr bwMode="auto">
              <a:xfrm>
                <a:off x="9446741" y="561393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100" name="Oval 99">
                <a:extLst>
                  <a:ext uri="{FF2B5EF4-FFF2-40B4-BE49-F238E27FC236}">
                    <a16:creationId xmlns:a16="http://schemas.microsoft.com/office/drawing/2014/main" id="{06C2B01B-D4CA-42AE-9147-69BC80A65B1E}"/>
                  </a:ext>
                </a:extLst>
              </p:cNvPr>
              <p:cNvSpPr/>
              <p:nvPr/>
            </p:nvSpPr>
            <p:spPr>
              <a:xfrm>
                <a:off x="9659062" y="5539392"/>
                <a:ext cx="257083" cy="25708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AutoShape 21">
                <a:extLst>
                  <a:ext uri="{FF2B5EF4-FFF2-40B4-BE49-F238E27FC236}">
                    <a16:creationId xmlns:a16="http://schemas.microsoft.com/office/drawing/2014/main" id="{6E33B11F-3E62-40AD-99E5-D8F0B3C38BE7}"/>
                  </a:ext>
                </a:extLst>
              </p:cNvPr>
              <p:cNvSpPr>
                <a:spLocks/>
              </p:cNvSpPr>
              <p:nvPr/>
            </p:nvSpPr>
            <p:spPr bwMode="auto">
              <a:xfrm>
                <a:off x="9738744" y="561907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102" name="Oval 101">
                <a:extLst>
                  <a:ext uri="{FF2B5EF4-FFF2-40B4-BE49-F238E27FC236}">
                    <a16:creationId xmlns:a16="http://schemas.microsoft.com/office/drawing/2014/main" id="{4C9C7916-44A7-489C-B7B6-B093C8949610}"/>
                  </a:ext>
                </a:extLst>
              </p:cNvPr>
              <p:cNvSpPr/>
              <p:nvPr/>
            </p:nvSpPr>
            <p:spPr>
              <a:xfrm>
                <a:off x="9933480" y="5539391"/>
                <a:ext cx="257083" cy="257083"/>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03" name="AutoShape 18">
                <a:extLst>
                  <a:ext uri="{FF2B5EF4-FFF2-40B4-BE49-F238E27FC236}">
                    <a16:creationId xmlns:a16="http://schemas.microsoft.com/office/drawing/2014/main" id="{2CC7A766-D51B-433E-B89F-8DC7B2BFD668}"/>
                  </a:ext>
                </a:extLst>
              </p:cNvPr>
              <p:cNvSpPr>
                <a:spLocks/>
              </p:cNvSpPr>
              <p:nvPr/>
            </p:nvSpPr>
            <p:spPr bwMode="auto">
              <a:xfrm>
                <a:off x="9989271" y="562145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grpSp>
        <p:nvGrpSpPr>
          <p:cNvPr id="104" name="Group 103">
            <a:extLst>
              <a:ext uri="{FF2B5EF4-FFF2-40B4-BE49-F238E27FC236}">
                <a16:creationId xmlns:a16="http://schemas.microsoft.com/office/drawing/2014/main" id="{3645054C-6B19-4762-A3D8-5E0FA309EE80}"/>
              </a:ext>
            </a:extLst>
          </p:cNvPr>
          <p:cNvGrpSpPr/>
          <p:nvPr/>
        </p:nvGrpSpPr>
        <p:grpSpPr>
          <a:xfrm>
            <a:off x="10063086" y="4490766"/>
            <a:ext cx="1865722" cy="1326315"/>
            <a:chOff x="6396541" y="4341619"/>
            <a:chExt cx="1865722" cy="1326315"/>
          </a:xfrm>
        </p:grpSpPr>
        <p:sp>
          <p:nvSpPr>
            <p:cNvPr id="105" name="TextBox 104">
              <a:extLst>
                <a:ext uri="{FF2B5EF4-FFF2-40B4-BE49-F238E27FC236}">
                  <a16:creationId xmlns:a16="http://schemas.microsoft.com/office/drawing/2014/main" id="{DE32DB8B-C7D8-4E2C-B6E9-8F335CC69CEA}"/>
                </a:ext>
              </a:extLst>
            </p:cNvPr>
            <p:cNvSpPr txBox="1"/>
            <p:nvPr/>
          </p:nvSpPr>
          <p:spPr>
            <a:xfrm>
              <a:off x="6396541" y="4341619"/>
              <a:ext cx="1865722" cy="348813"/>
            </a:xfrm>
            <a:prstGeom prst="rect">
              <a:avLst/>
            </a:prstGeom>
            <a:noFill/>
          </p:spPr>
          <p:txBody>
            <a:bodyPr wrap="square" rtlCol="0">
              <a:spAutoFit/>
            </a:bodyPr>
            <a:lstStyle/>
            <a:p>
              <a:pPr algn="ctr">
                <a:lnSpc>
                  <a:spcPts val="2000"/>
                </a:lnSpc>
              </a:pPr>
              <a:r>
                <a:rPr lang="en-US" sz="2000" b="1" dirty="0">
                  <a:latin typeface="Roboto Slab" pitchFamily="2" charset="0"/>
                  <a:ea typeface="Roboto Slab" pitchFamily="2" charset="0"/>
                  <a:cs typeface="Lato" panose="020F0502020204030203" pitchFamily="34" charset="0"/>
                </a:rPr>
                <a:t>David </a:t>
              </a:r>
              <a:r>
                <a:rPr lang="en-US" sz="2000" b="1" dirty="0" err="1">
                  <a:latin typeface="Roboto Slab" pitchFamily="2" charset="0"/>
                  <a:ea typeface="Roboto Slab" pitchFamily="2" charset="0"/>
                  <a:cs typeface="Lato" panose="020F0502020204030203" pitchFamily="34" charset="0"/>
                </a:rPr>
                <a:t>Jame</a:t>
              </a:r>
              <a:endParaRPr lang="en-US" sz="2000" b="1" dirty="0">
                <a:latin typeface="Roboto Slab" pitchFamily="2" charset="0"/>
                <a:ea typeface="Roboto Slab" pitchFamily="2" charset="0"/>
                <a:cs typeface="Lato" panose="020F0502020204030203" pitchFamily="34" charset="0"/>
              </a:endParaRPr>
            </a:p>
          </p:txBody>
        </p:sp>
        <p:sp>
          <p:nvSpPr>
            <p:cNvPr id="120" name="Rectangle 17">
              <a:extLst>
                <a:ext uri="{FF2B5EF4-FFF2-40B4-BE49-F238E27FC236}">
                  <a16:creationId xmlns:a16="http://schemas.microsoft.com/office/drawing/2014/main" id="{E02C5B54-3C77-46AB-97F3-DC53BE6784D3}"/>
                </a:ext>
              </a:extLst>
            </p:cNvPr>
            <p:cNvSpPr>
              <a:spLocks/>
            </p:cNvSpPr>
            <p:nvPr/>
          </p:nvSpPr>
          <p:spPr bwMode="auto">
            <a:xfrm>
              <a:off x="6480716" y="4788886"/>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grpSp>
          <p:nvGrpSpPr>
            <p:cNvPr id="121" name="Group 120">
              <a:extLst>
                <a:ext uri="{FF2B5EF4-FFF2-40B4-BE49-F238E27FC236}">
                  <a16:creationId xmlns:a16="http://schemas.microsoft.com/office/drawing/2014/main" id="{A3E08443-509D-4ECC-9CCD-D5468CC43D26}"/>
                </a:ext>
              </a:extLst>
            </p:cNvPr>
            <p:cNvGrpSpPr/>
            <p:nvPr/>
          </p:nvGrpSpPr>
          <p:grpSpPr>
            <a:xfrm>
              <a:off x="6926443" y="5410850"/>
              <a:ext cx="805918" cy="257084"/>
              <a:chOff x="6926443" y="5539391"/>
              <a:chExt cx="805918" cy="257084"/>
            </a:xfrm>
          </p:grpSpPr>
          <p:sp>
            <p:nvSpPr>
              <p:cNvPr id="122" name="Oval 121">
                <a:extLst>
                  <a:ext uri="{FF2B5EF4-FFF2-40B4-BE49-F238E27FC236}">
                    <a16:creationId xmlns:a16="http://schemas.microsoft.com/office/drawing/2014/main" id="{8E359575-A925-4FC9-A73A-07FF5248B31A}"/>
                  </a:ext>
                </a:extLst>
              </p:cNvPr>
              <p:cNvSpPr/>
              <p:nvPr/>
            </p:nvSpPr>
            <p:spPr>
              <a:xfrm>
                <a:off x="6926443" y="5539392"/>
                <a:ext cx="257083" cy="25708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3" name="AutoShape 1">
                <a:extLst>
                  <a:ext uri="{FF2B5EF4-FFF2-40B4-BE49-F238E27FC236}">
                    <a16:creationId xmlns:a16="http://schemas.microsoft.com/office/drawing/2014/main" id="{3BB73CCB-0D16-49E1-914C-AEB99076F6FB}"/>
                  </a:ext>
                </a:extLst>
              </p:cNvPr>
              <p:cNvSpPr>
                <a:spLocks/>
              </p:cNvSpPr>
              <p:nvPr/>
            </p:nvSpPr>
            <p:spPr bwMode="auto">
              <a:xfrm>
                <a:off x="6988539" y="561393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124" name="Oval 123">
                <a:extLst>
                  <a:ext uri="{FF2B5EF4-FFF2-40B4-BE49-F238E27FC236}">
                    <a16:creationId xmlns:a16="http://schemas.microsoft.com/office/drawing/2014/main" id="{9D1ABFCA-A881-4979-8A57-44F6E07446D1}"/>
                  </a:ext>
                </a:extLst>
              </p:cNvPr>
              <p:cNvSpPr/>
              <p:nvPr/>
            </p:nvSpPr>
            <p:spPr>
              <a:xfrm>
                <a:off x="7200860" y="5539392"/>
                <a:ext cx="257083" cy="25708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5" name="AutoShape 21">
                <a:extLst>
                  <a:ext uri="{FF2B5EF4-FFF2-40B4-BE49-F238E27FC236}">
                    <a16:creationId xmlns:a16="http://schemas.microsoft.com/office/drawing/2014/main" id="{5665E127-BD68-4F8D-8E7F-47215F24BE42}"/>
                  </a:ext>
                </a:extLst>
              </p:cNvPr>
              <p:cNvSpPr>
                <a:spLocks/>
              </p:cNvSpPr>
              <p:nvPr/>
            </p:nvSpPr>
            <p:spPr bwMode="auto">
              <a:xfrm>
                <a:off x="7280542" y="561907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126" name="Oval 125">
                <a:extLst>
                  <a:ext uri="{FF2B5EF4-FFF2-40B4-BE49-F238E27FC236}">
                    <a16:creationId xmlns:a16="http://schemas.microsoft.com/office/drawing/2014/main" id="{AC3AB9E6-DC47-4A0A-84A8-C0AE3086E4D5}"/>
                  </a:ext>
                </a:extLst>
              </p:cNvPr>
              <p:cNvSpPr/>
              <p:nvPr/>
            </p:nvSpPr>
            <p:spPr>
              <a:xfrm>
                <a:off x="7475278" y="5539391"/>
                <a:ext cx="257083" cy="257083"/>
              </a:xfrm>
              <a:prstGeom prst="ellipse">
                <a:avLst/>
              </a:prstGeom>
              <a:solidFill>
                <a:schemeClr val="tx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27" name="AutoShape 18">
                <a:extLst>
                  <a:ext uri="{FF2B5EF4-FFF2-40B4-BE49-F238E27FC236}">
                    <a16:creationId xmlns:a16="http://schemas.microsoft.com/office/drawing/2014/main" id="{ECA3A4D6-F1C4-4360-8483-DBF69B3C5A14}"/>
                  </a:ext>
                </a:extLst>
              </p:cNvPr>
              <p:cNvSpPr>
                <a:spLocks/>
              </p:cNvSpPr>
              <p:nvPr/>
            </p:nvSpPr>
            <p:spPr bwMode="auto">
              <a:xfrm>
                <a:off x="7531069" y="562145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sp>
        <p:nvSpPr>
          <p:cNvPr id="136" name="Picture Placeholder 135">
            <a:extLst>
              <a:ext uri="{FF2B5EF4-FFF2-40B4-BE49-F238E27FC236}">
                <a16:creationId xmlns:a16="http://schemas.microsoft.com/office/drawing/2014/main" id="{F23491AC-3CF8-48D7-8238-A0B2DDA730FC}"/>
              </a:ext>
            </a:extLst>
          </p:cNvPr>
          <p:cNvSpPr>
            <a:spLocks noGrp="1"/>
          </p:cNvSpPr>
          <p:nvPr>
            <p:ph type="pic" sz="quarter" idx="22"/>
          </p:nvPr>
        </p:nvSpPr>
        <p:spPr/>
      </p:sp>
      <p:sp>
        <p:nvSpPr>
          <p:cNvPr id="138" name="Picture Placeholder 137">
            <a:extLst>
              <a:ext uri="{FF2B5EF4-FFF2-40B4-BE49-F238E27FC236}">
                <a16:creationId xmlns:a16="http://schemas.microsoft.com/office/drawing/2014/main" id="{B9421D1D-1064-47BE-9FC4-9B7E8BC005D7}"/>
              </a:ext>
            </a:extLst>
          </p:cNvPr>
          <p:cNvSpPr>
            <a:spLocks noGrp="1"/>
          </p:cNvSpPr>
          <p:nvPr>
            <p:ph type="pic" sz="quarter" idx="21"/>
          </p:nvPr>
        </p:nvSpPr>
        <p:spPr/>
      </p:sp>
      <p:sp>
        <p:nvSpPr>
          <p:cNvPr id="140" name="Picture Placeholder 139">
            <a:extLst>
              <a:ext uri="{FF2B5EF4-FFF2-40B4-BE49-F238E27FC236}">
                <a16:creationId xmlns:a16="http://schemas.microsoft.com/office/drawing/2014/main" id="{EBE3B9BB-8C7F-470A-92FB-412418C533CD}"/>
              </a:ext>
            </a:extLst>
          </p:cNvPr>
          <p:cNvSpPr>
            <a:spLocks noGrp="1"/>
          </p:cNvSpPr>
          <p:nvPr>
            <p:ph type="pic" sz="quarter" idx="18"/>
          </p:nvPr>
        </p:nvSpPr>
        <p:spPr/>
      </p:sp>
      <p:sp>
        <p:nvSpPr>
          <p:cNvPr id="142" name="Picture Placeholder 141">
            <a:extLst>
              <a:ext uri="{FF2B5EF4-FFF2-40B4-BE49-F238E27FC236}">
                <a16:creationId xmlns:a16="http://schemas.microsoft.com/office/drawing/2014/main" id="{93EF5102-E71C-4D0E-91E0-540DFF411933}"/>
              </a:ext>
            </a:extLst>
          </p:cNvPr>
          <p:cNvSpPr>
            <a:spLocks noGrp="1"/>
          </p:cNvSpPr>
          <p:nvPr>
            <p:ph type="pic" sz="quarter" idx="23"/>
          </p:nvPr>
        </p:nvSpPr>
        <p:spPr/>
      </p:sp>
      <p:sp>
        <p:nvSpPr>
          <p:cNvPr id="144" name="Picture Placeholder 143">
            <a:extLst>
              <a:ext uri="{FF2B5EF4-FFF2-40B4-BE49-F238E27FC236}">
                <a16:creationId xmlns:a16="http://schemas.microsoft.com/office/drawing/2014/main" id="{7B581838-1A07-4C3E-A783-86EE9E9138F4}"/>
              </a:ext>
            </a:extLst>
          </p:cNvPr>
          <p:cNvSpPr>
            <a:spLocks noGrp="1"/>
          </p:cNvSpPr>
          <p:nvPr>
            <p:ph type="pic" sz="quarter" idx="24"/>
          </p:nvPr>
        </p:nvSpPr>
        <p:spPr/>
      </p:sp>
    </p:spTree>
    <p:extLst>
      <p:ext uri="{BB962C8B-B14F-4D97-AF65-F5344CB8AC3E}">
        <p14:creationId xmlns:p14="http://schemas.microsoft.com/office/powerpoint/2010/main" val="22966908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13</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t>Company </a:t>
            </a:r>
            <a:r>
              <a:rPr lang="en-US" b="1" dirty="0"/>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21" name="Rectangle 9">
            <a:extLst>
              <a:ext uri="{FF2B5EF4-FFF2-40B4-BE49-F238E27FC236}">
                <a16:creationId xmlns:a16="http://schemas.microsoft.com/office/drawing/2014/main" id="{38C5BF34-FF59-44C7-ADFD-1C6FB27EB79E}"/>
              </a:ext>
            </a:extLst>
          </p:cNvPr>
          <p:cNvSpPr>
            <a:spLocks/>
          </p:cNvSpPr>
          <p:nvPr/>
        </p:nvSpPr>
        <p:spPr bwMode="auto">
          <a:xfrm>
            <a:off x="1181101" y="4979163"/>
            <a:ext cx="9829801" cy="718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24" name="Picture Placeholder 23">
            <a:extLst>
              <a:ext uri="{FF2B5EF4-FFF2-40B4-BE49-F238E27FC236}">
                <a16:creationId xmlns:a16="http://schemas.microsoft.com/office/drawing/2014/main" id="{05789FCC-7F18-4C8A-8AA4-997C555C2E7D}"/>
              </a:ext>
            </a:extLst>
          </p:cNvPr>
          <p:cNvSpPr>
            <a:spLocks noGrp="1"/>
          </p:cNvSpPr>
          <p:nvPr>
            <p:ph type="pic" sz="quarter" idx="19"/>
          </p:nvPr>
        </p:nvSpPr>
        <p:spPr/>
      </p:sp>
      <p:sp>
        <p:nvSpPr>
          <p:cNvPr id="26" name="Picture Placeholder 25">
            <a:extLst>
              <a:ext uri="{FF2B5EF4-FFF2-40B4-BE49-F238E27FC236}">
                <a16:creationId xmlns:a16="http://schemas.microsoft.com/office/drawing/2014/main" id="{689B8A53-4980-42C5-B435-99C6DF55B1DC}"/>
              </a:ext>
            </a:extLst>
          </p:cNvPr>
          <p:cNvSpPr>
            <a:spLocks noGrp="1"/>
          </p:cNvSpPr>
          <p:nvPr>
            <p:ph type="pic" sz="quarter" idx="18"/>
          </p:nvPr>
        </p:nvSpPr>
        <p:spPr/>
      </p:sp>
      <p:sp>
        <p:nvSpPr>
          <p:cNvPr id="28" name="Picture Placeholder 27">
            <a:extLst>
              <a:ext uri="{FF2B5EF4-FFF2-40B4-BE49-F238E27FC236}">
                <a16:creationId xmlns:a16="http://schemas.microsoft.com/office/drawing/2014/main" id="{6B6DAADB-3AB8-43D3-8CD0-AEBA03537FF5}"/>
              </a:ext>
            </a:extLst>
          </p:cNvPr>
          <p:cNvSpPr>
            <a:spLocks noGrp="1"/>
          </p:cNvSpPr>
          <p:nvPr>
            <p:ph type="pic" sz="quarter" idx="20"/>
          </p:nvPr>
        </p:nvSpPr>
        <p:spPr/>
      </p:sp>
    </p:spTree>
    <p:extLst>
      <p:ext uri="{BB962C8B-B14F-4D97-AF65-F5344CB8AC3E}">
        <p14:creationId xmlns:p14="http://schemas.microsoft.com/office/powerpoint/2010/main" val="406509456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14</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t>Company </a:t>
            </a:r>
            <a:r>
              <a:rPr lang="en-US" b="1" dirty="0"/>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27" name="Picture Placeholder 26">
            <a:extLst>
              <a:ext uri="{FF2B5EF4-FFF2-40B4-BE49-F238E27FC236}">
                <a16:creationId xmlns:a16="http://schemas.microsoft.com/office/drawing/2014/main" id="{599A16DF-04A8-4AE4-AD1E-2AFD96EF636D}"/>
              </a:ext>
            </a:extLst>
          </p:cNvPr>
          <p:cNvSpPr>
            <a:spLocks noGrp="1"/>
          </p:cNvSpPr>
          <p:nvPr>
            <p:ph type="pic" sz="quarter" idx="23"/>
          </p:nvPr>
        </p:nvSpPr>
        <p:spPr/>
      </p:sp>
      <p:sp>
        <p:nvSpPr>
          <p:cNvPr id="29" name="Picture Placeholder 28">
            <a:extLst>
              <a:ext uri="{FF2B5EF4-FFF2-40B4-BE49-F238E27FC236}">
                <a16:creationId xmlns:a16="http://schemas.microsoft.com/office/drawing/2014/main" id="{4E4F7CF2-0199-4F37-9B90-FB7FFC0B2435}"/>
              </a:ext>
            </a:extLst>
          </p:cNvPr>
          <p:cNvSpPr>
            <a:spLocks noGrp="1"/>
          </p:cNvSpPr>
          <p:nvPr>
            <p:ph type="pic" sz="quarter" idx="24"/>
          </p:nvPr>
        </p:nvSpPr>
        <p:spPr/>
      </p:sp>
      <p:sp>
        <p:nvSpPr>
          <p:cNvPr id="31" name="Picture Placeholder 30">
            <a:extLst>
              <a:ext uri="{FF2B5EF4-FFF2-40B4-BE49-F238E27FC236}">
                <a16:creationId xmlns:a16="http://schemas.microsoft.com/office/drawing/2014/main" id="{B9CE1F52-0FD8-4F42-8744-CF1473E8218F}"/>
              </a:ext>
            </a:extLst>
          </p:cNvPr>
          <p:cNvSpPr>
            <a:spLocks noGrp="1"/>
          </p:cNvSpPr>
          <p:nvPr>
            <p:ph type="pic" sz="quarter" idx="26"/>
          </p:nvPr>
        </p:nvSpPr>
        <p:spPr/>
      </p:sp>
      <p:sp>
        <p:nvSpPr>
          <p:cNvPr id="35" name="Picture Placeholder 34">
            <a:extLst>
              <a:ext uri="{FF2B5EF4-FFF2-40B4-BE49-F238E27FC236}">
                <a16:creationId xmlns:a16="http://schemas.microsoft.com/office/drawing/2014/main" id="{9A3903CA-C95B-491B-82EA-966192D3E679}"/>
              </a:ext>
            </a:extLst>
          </p:cNvPr>
          <p:cNvSpPr>
            <a:spLocks noGrp="1"/>
          </p:cNvSpPr>
          <p:nvPr>
            <p:ph type="pic" sz="quarter" idx="19"/>
          </p:nvPr>
        </p:nvSpPr>
        <p:spPr/>
      </p:sp>
      <p:sp>
        <p:nvSpPr>
          <p:cNvPr id="39" name="Picture Placeholder 38">
            <a:extLst>
              <a:ext uri="{FF2B5EF4-FFF2-40B4-BE49-F238E27FC236}">
                <a16:creationId xmlns:a16="http://schemas.microsoft.com/office/drawing/2014/main" id="{05EF52EA-19DD-4B84-B1A6-EDDCFE6D79AA}"/>
              </a:ext>
            </a:extLst>
          </p:cNvPr>
          <p:cNvSpPr>
            <a:spLocks noGrp="1"/>
          </p:cNvSpPr>
          <p:nvPr>
            <p:ph type="pic" sz="quarter" idx="25"/>
          </p:nvPr>
        </p:nvSpPr>
        <p:spPr/>
      </p:sp>
    </p:spTree>
    <p:extLst>
      <p:ext uri="{BB962C8B-B14F-4D97-AF65-F5344CB8AC3E}">
        <p14:creationId xmlns:p14="http://schemas.microsoft.com/office/powerpoint/2010/main" val="60355419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15</a:t>
            </a:fld>
            <a:endParaRPr lang="en-US" dirty="0"/>
          </a:p>
        </p:txBody>
      </p:sp>
      <p:sp>
        <p:nvSpPr>
          <p:cNvPr id="4" name="Title 3"/>
          <p:cNvSpPr>
            <a:spLocks noGrp="1"/>
          </p:cNvSpPr>
          <p:nvPr>
            <p:ph type="title"/>
          </p:nvPr>
        </p:nvSpPr>
        <p:spPr/>
        <p:txBody>
          <a:bodyPr/>
          <a:lstStyle/>
          <a:p>
            <a:r>
              <a:rPr lang="en-US" dirty="0"/>
              <a:t>Company Portfolio</a:t>
            </a:r>
          </a:p>
        </p:txBody>
      </p:sp>
      <p:sp>
        <p:nvSpPr>
          <p:cNvPr id="7" name="Text Placeholder 6"/>
          <p:cNvSpPr>
            <a:spLocks noGrp="1"/>
          </p:cNvSpPr>
          <p:nvPr>
            <p:ph type="body" sz="quarter" idx="12"/>
          </p:nvPr>
        </p:nvSpPr>
        <p:spPr/>
        <p:txBody>
          <a:bodyPr/>
          <a:lstStyle/>
          <a:p>
            <a:r>
              <a:rPr lang="en-US" dirty="0">
                <a:latin typeface="Roboto Slab" pitchFamily="2" charset="0"/>
                <a:ea typeface="Roboto Slab" pitchFamily="2" charset="0"/>
              </a:rPr>
              <a:t>Lorem ipsum your title here some text so dummy and your </a:t>
            </a:r>
            <a:r>
              <a:rPr lang="en-US" dirty="0" err="1">
                <a:latin typeface="Roboto Slab" pitchFamily="2" charset="0"/>
                <a:ea typeface="Roboto Slab" pitchFamily="2" charset="0"/>
              </a:rPr>
              <a:t>powerpoint</a:t>
            </a:r>
            <a:r>
              <a:rPr lang="en-US" dirty="0">
                <a:latin typeface="Roboto Slab" pitchFamily="2" charset="0"/>
                <a:ea typeface="Roboto Slab" pitchFamily="2" charset="0"/>
              </a:rPr>
              <a:t> presentation</a:t>
            </a:r>
          </a:p>
        </p:txBody>
      </p:sp>
      <p:sp>
        <p:nvSpPr>
          <p:cNvPr id="28" name="Rectangle 9">
            <a:extLst>
              <a:ext uri="{FF2B5EF4-FFF2-40B4-BE49-F238E27FC236}">
                <a16:creationId xmlns:a16="http://schemas.microsoft.com/office/drawing/2014/main" id="{BAF5FBC1-0FD1-4058-845F-3B06C2FF236D}"/>
              </a:ext>
            </a:extLst>
          </p:cNvPr>
          <p:cNvSpPr>
            <a:spLocks/>
          </p:cNvSpPr>
          <p:nvPr/>
        </p:nvSpPr>
        <p:spPr bwMode="auto">
          <a:xfrm>
            <a:off x="1181100" y="5277348"/>
            <a:ext cx="9829801" cy="718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30" name="Picture Placeholder 29">
            <a:extLst>
              <a:ext uri="{FF2B5EF4-FFF2-40B4-BE49-F238E27FC236}">
                <a16:creationId xmlns:a16="http://schemas.microsoft.com/office/drawing/2014/main" id="{FC8CA1D2-18B1-4E65-BCA1-5FC43AC356DA}"/>
              </a:ext>
            </a:extLst>
          </p:cNvPr>
          <p:cNvSpPr>
            <a:spLocks noGrp="1"/>
          </p:cNvSpPr>
          <p:nvPr>
            <p:ph type="pic" sz="quarter" idx="25"/>
          </p:nvPr>
        </p:nvSpPr>
        <p:spPr/>
      </p:sp>
      <p:sp>
        <p:nvSpPr>
          <p:cNvPr id="33" name="Picture Placeholder 32">
            <a:extLst>
              <a:ext uri="{FF2B5EF4-FFF2-40B4-BE49-F238E27FC236}">
                <a16:creationId xmlns:a16="http://schemas.microsoft.com/office/drawing/2014/main" id="{60B85998-EFEB-44BE-903C-6EE8037EAA2C}"/>
              </a:ext>
            </a:extLst>
          </p:cNvPr>
          <p:cNvSpPr>
            <a:spLocks noGrp="1"/>
          </p:cNvSpPr>
          <p:nvPr>
            <p:ph type="pic" sz="quarter" idx="29"/>
          </p:nvPr>
        </p:nvSpPr>
        <p:spPr/>
      </p:sp>
      <p:sp>
        <p:nvSpPr>
          <p:cNvPr id="35" name="Picture Placeholder 34">
            <a:extLst>
              <a:ext uri="{FF2B5EF4-FFF2-40B4-BE49-F238E27FC236}">
                <a16:creationId xmlns:a16="http://schemas.microsoft.com/office/drawing/2014/main" id="{27706266-B58C-40EB-AA48-4421403326D8}"/>
              </a:ext>
            </a:extLst>
          </p:cNvPr>
          <p:cNvSpPr>
            <a:spLocks noGrp="1"/>
          </p:cNvSpPr>
          <p:nvPr>
            <p:ph type="pic" sz="quarter" idx="27"/>
          </p:nvPr>
        </p:nvSpPr>
        <p:spPr/>
      </p:sp>
    </p:spTree>
    <p:extLst>
      <p:ext uri="{BB962C8B-B14F-4D97-AF65-F5344CB8AC3E}">
        <p14:creationId xmlns:p14="http://schemas.microsoft.com/office/powerpoint/2010/main" val="354206098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16</a:t>
            </a:fld>
            <a:endParaRPr lang="en-US" dirty="0"/>
          </a:p>
        </p:txBody>
      </p:sp>
      <p:sp>
        <p:nvSpPr>
          <p:cNvPr id="10" name="Rectangle 9">
            <a:extLst>
              <a:ext uri="{FF2B5EF4-FFF2-40B4-BE49-F238E27FC236}">
                <a16:creationId xmlns:a16="http://schemas.microsoft.com/office/drawing/2014/main" id="{45A6B304-851C-4617-8F1F-322A49F42CBF}"/>
              </a:ext>
            </a:extLst>
          </p:cNvPr>
          <p:cNvSpPr/>
          <p:nvPr/>
        </p:nvSpPr>
        <p:spPr>
          <a:xfrm>
            <a:off x="4265210" y="671911"/>
            <a:ext cx="3661580" cy="553998"/>
          </a:xfrm>
          <a:prstGeom prst="rect">
            <a:avLst/>
          </a:prstGeom>
        </p:spPr>
        <p:txBody>
          <a:bodyPr wrap="none">
            <a:spAutoFit/>
          </a:bodyPr>
          <a:lstStyle/>
          <a:p>
            <a:pPr algn="ctr"/>
            <a:r>
              <a:rPr lang="en-US" sz="3000" dirty="0">
                <a:latin typeface="Roboto Slab" pitchFamily="2" charset="0"/>
                <a:ea typeface="Roboto Slab" pitchFamily="2" charset="0"/>
              </a:rPr>
              <a:t>Company </a:t>
            </a:r>
            <a:r>
              <a:rPr lang="en-US" sz="3000" b="1" dirty="0">
                <a:latin typeface="Roboto Slab" pitchFamily="2" charset="0"/>
                <a:ea typeface="Roboto Slab" pitchFamily="2" charset="0"/>
              </a:rPr>
              <a:t>Timeline</a:t>
            </a:r>
            <a:endParaRPr lang="en-US" sz="3000" dirty="0">
              <a:latin typeface="Roboto Slab" pitchFamily="2" charset="0"/>
              <a:ea typeface="Roboto Slab" pitchFamily="2" charset="0"/>
            </a:endParaRPr>
          </a:p>
        </p:txBody>
      </p:sp>
      <p:grpSp>
        <p:nvGrpSpPr>
          <p:cNvPr id="18" name="Group 17">
            <a:extLst>
              <a:ext uri="{FF2B5EF4-FFF2-40B4-BE49-F238E27FC236}">
                <a16:creationId xmlns:a16="http://schemas.microsoft.com/office/drawing/2014/main" id="{BC724A84-970B-42CA-B09F-9DA05B3D8AB3}"/>
              </a:ext>
            </a:extLst>
          </p:cNvPr>
          <p:cNvGrpSpPr/>
          <p:nvPr/>
        </p:nvGrpSpPr>
        <p:grpSpPr>
          <a:xfrm>
            <a:off x="7298228" y="4971686"/>
            <a:ext cx="3319037" cy="1367620"/>
            <a:chOff x="7473570" y="1540366"/>
            <a:chExt cx="3319037" cy="1367620"/>
          </a:xfrm>
        </p:grpSpPr>
        <p:sp>
          <p:nvSpPr>
            <p:cNvPr id="17" name="Oval 16">
              <a:extLst>
                <a:ext uri="{FF2B5EF4-FFF2-40B4-BE49-F238E27FC236}">
                  <a16:creationId xmlns:a16="http://schemas.microsoft.com/office/drawing/2014/main" id="{91C40745-EF74-438A-B870-7DF9EA842A98}"/>
                </a:ext>
              </a:extLst>
            </p:cNvPr>
            <p:cNvSpPr/>
            <p:nvPr/>
          </p:nvSpPr>
          <p:spPr>
            <a:xfrm>
              <a:off x="7473570" y="1540366"/>
              <a:ext cx="1367620" cy="136762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17">
              <a:extLst>
                <a:ext uri="{FF2B5EF4-FFF2-40B4-BE49-F238E27FC236}">
                  <a16:creationId xmlns:a16="http://schemas.microsoft.com/office/drawing/2014/main" id="{E3F5D52E-02DA-4E2E-A684-D39582BDCB44}"/>
                </a:ext>
              </a:extLst>
            </p:cNvPr>
            <p:cNvSpPr>
              <a:spLocks/>
            </p:cNvSpPr>
            <p:nvPr/>
          </p:nvSpPr>
          <p:spPr bwMode="auto">
            <a:xfrm>
              <a:off x="9095235" y="2084451"/>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7" name="TextBox 6">
              <a:extLst>
                <a:ext uri="{FF2B5EF4-FFF2-40B4-BE49-F238E27FC236}">
                  <a16:creationId xmlns:a16="http://schemas.microsoft.com/office/drawing/2014/main" id="{E8842143-D719-4518-91F5-A5322FD4E313}"/>
                </a:ext>
              </a:extLst>
            </p:cNvPr>
            <p:cNvSpPr txBox="1"/>
            <p:nvPr/>
          </p:nvSpPr>
          <p:spPr>
            <a:xfrm>
              <a:off x="7727615" y="1985649"/>
              <a:ext cx="859531" cy="477054"/>
            </a:xfrm>
            <a:prstGeom prst="rect">
              <a:avLst/>
            </a:prstGeom>
            <a:noFill/>
          </p:spPr>
          <p:txBody>
            <a:bodyPr wrap="none" rtlCol="0">
              <a:spAutoFit/>
            </a:bodyPr>
            <a:lstStyle/>
            <a:p>
              <a:r>
                <a:rPr lang="en-US" sz="2500" b="1" dirty="0">
                  <a:solidFill>
                    <a:schemeClr val="bg1"/>
                  </a:solidFill>
                  <a:latin typeface="Roboto Slab" pitchFamily="2" charset="0"/>
                  <a:ea typeface="Roboto Slab" pitchFamily="2" charset="0"/>
                </a:rPr>
                <a:t>2017</a:t>
              </a:r>
            </a:p>
          </p:txBody>
        </p:sp>
      </p:grpSp>
      <p:grpSp>
        <p:nvGrpSpPr>
          <p:cNvPr id="43" name="Group 42">
            <a:extLst>
              <a:ext uri="{FF2B5EF4-FFF2-40B4-BE49-F238E27FC236}">
                <a16:creationId xmlns:a16="http://schemas.microsoft.com/office/drawing/2014/main" id="{85BFE7E5-F4B3-48CE-BC8C-CECFFF0888B2}"/>
              </a:ext>
            </a:extLst>
          </p:cNvPr>
          <p:cNvGrpSpPr/>
          <p:nvPr/>
        </p:nvGrpSpPr>
        <p:grpSpPr>
          <a:xfrm>
            <a:off x="7298228" y="1540366"/>
            <a:ext cx="3319037" cy="1367620"/>
            <a:chOff x="7473570" y="1540366"/>
            <a:chExt cx="3319037" cy="1367620"/>
          </a:xfrm>
        </p:grpSpPr>
        <p:sp>
          <p:nvSpPr>
            <p:cNvPr id="45" name="Oval 44">
              <a:extLst>
                <a:ext uri="{FF2B5EF4-FFF2-40B4-BE49-F238E27FC236}">
                  <a16:creationId xmlns:a16="http://schemas.microsoft.com/office/drawing/2014/main" id="{1E9E41E0-6BBA-49C4-BDB4-501405645AB8}"/>
                </a:ext>
              </a:extLst>
            </p:cNvPr>
            <p:cNvSpPr/>
            <p:nvPr/>
          </p:nvSpPr>
          <p:spPr>
            <a:xfrm>
              <a:off x="7473570" y="1540366"/>
              <a:ext cx="1367620" cy="13676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17">
              <a:extLst>
                <a:ext uri="{FF2B5EF4-FFF2-40B4-BE49-F238E27FC236}">
                  <a16:creationId xmlns:a16="http://schemas.microsoft.com/office/drawing/2014/main" id="{E7FC0248-BAE0-4AE9-8CA7-B4FECD283340}"/>
                </a:ext>
              </a:extLst>
            </p:cNvPr>
            <p:cNvSpPr>
              <a:spLocks/>
            </p:cNvSpPr>
            <p:nvPr/>
          </p:nvSpPr>
          <p:spPr bwMode="auto">
            <a:xfrm>
              <a:off x="9095235" y="2084451"/>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49" name="TextBox 48">
              <a:extLst>
                <a:ext uri="{FF2B5EF4-FFF2-40B4-BE49-F238E27FC236}">
                  <a16:creationId xmlns:a16="http://schemas.microsoft.com/office/drawing/2014/main" id="{79837920-5E60-45F2-932B-2731C2A2E306}"/>
                </a:ext>
              </a:extLst>
            </p:cNvPr>
            <p:cNvSpPr txBox="1"/>
            <p:nvPr/>
          </p:nvSpPr>
          <p:spPr>
            <a:xfrm>
              <a:off x="7727615" y="1985649"/>
              <a:ext cx="861133" cy="477054"/>
            </a:xfrm>
            <a:prstGeom prst="rect">
              <a:avLst/>
            </a:prstGeom>
            <a:noFill/>
          </p:spPr>
          <p:txBody>
            <a:bodyPr wrap="none" rtlCol="0">
              <a:spAutoFit/>
            </a:bodyPr>
            <a:lstStyle/>
            <a:p>
              <a:r>
                <a:rPr lang="en-US" sz="2500" b="1" dirty="0">
                  <a:solidFill>
                    <a:schemeClr val="bg1"/>
                  </a:solidFill>
                  <a:latin typeface="Roboto Slab" pitchFamily="2" charset="0"/>
                  <a:ea typeface="Roboto Slab" pitchFamily="2" charset="0"/>
                </a:rPr>
                <a:t>2018</a:t>
              </a:r>
            </a:p>
          </p:txBody>
        </p:sp>
      </p:grpSp>
      <p:grpSp>
        <p:nvGrpSpPr>
          <p:cNvPr id="50" name="Group 49">
            <a:extLst>
              <a:ext uri="{FF2B5EF4-FFF2-40B4-BE49-F238E27FC236}">
                <a16:creationId xmlns:a16="http://schemas.microsoft.com/office/drawing/2014/main" id="{1113D118-75DD-483A-8A3F-12A822583DE4}"/>
              </a:ext>
            </a:extLst>
          </p:cNvPr>
          <p:cNvGrpSpPr/>
          <p:nvPr/>
        </p:nvGrpSpPr>
        <p:grpSpPr>
          <a:xfrm>
            <a:off x="7298228" y="3256026"/>
            <a:ext cx="3319037" cy="1367620"/>
            <a:chOff x="7473570" y="1540366"/>
            <a:chExt cx="3319037" cy="1367620"/>
          </a:xfrm>
        </p:grpSpPr>
        <p:sp>
          <p:nvSpPr>
            <p:cNvPr id="51" name="Oval 50">
              <a:extLst>
                <a:ext uri="{FF2B5EF4-FFF2-40B4-BE49-F238E27FC236}">
                  <a16:creationId xmlns:a16="http://schemas.microsoft.com/office/drawing/2014/main" id="{D22594E3-6B8E-4382-8B2C-A685EBDC12A0}"/>
                </a:ext>
              </a:extLst>
            </p:cNvPr>
            <p:cNvSpPr/>
            <p:nvPr/>
          </p:nvSpPr>
          <p:spPr>
            <a:xfrm>
              <a:off x="7473570" y="1540366"/>
              <a:ext cx="1367620" cy="136762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17">
              <a:extLst>
                <a:ext uri="{FF2B5EF4-FFF2-40B4-BE49-F238E27FC236}">
                  <a16:creationId xmlns:a16="http://schemas.microsoft.com/office/drawing/2014/main" id="{91461A09-26E5-44BC-A807-F82DA7C072B8}"/>
                </a:ext>
              </a:extLst>
            </p:cNvPr>
            <p:cNvSpPr>
              <a:spLocks/>
            </p:cNvSpPr>
            <p:nvPr/>
          </p:nvSpPr>
          <p:spPr bwMode="auto">
            <a:xfrm>
              <a:off x="9095235" y="2084451"/>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54" name="TextBox 53">
              <a:extLst>
                <a:ext uri="{FF2B5EF4-FFF2-40B4-BE49-F238E27FC236}">
                  <a16:creationId xmlns:a16="http://schemas.microsoft.com/office/drawing/2014/main" id="{45006DE4-D534-4780-B635-B7EFDEAC12AF}"/>
                </a:ext>
              </a:extLst>
            </p:cNvPr>
            <p:cNvSpPr txBox="1"/>
            <p:nvPr/>
          </p:nvSpPr>
          <p:spPr>
            <a:xfrm>
              <a:off x="7727615" y="1985649"/>
              <a:ext cx="864339" cy="477054"/>
            </a:xfrm>
            <a:prstGeom prst="rect">
              <a:avLst/>
            </a:prstGeom>
            <a:noFill/>
          </p:spPr>
          <p:txBody>
            <a:bodyPr wrap="none" rtlCol="0">
              <a:spAutoFit/>
            </a:bodyPr>
            <a:lstStyle/>
            <a:p>
              <a:r>
                <a:rPr lang="en-US" sz="2500" b="1" dirty="0">
                  <a:solidFill>
                    <a:schemeClr val="bg1"/>
                  </a:solidFill>
                  <a:latin typeface="Roboto Slab" pitchFamily="2" charset="0"/>
                  <a:ea typeface="Roboto Slab" pitchFamily="2" charset="0"/>
                </a:rPr>
                <a:t>2019</a:t>
              </a:r>
            </a:p>
          </p:txBody>
        </p:sp>
      </p:grpSp>
      <p:sp>
        <p:nvSpPr>
          <p:cNvPr id="13" name="Picture Placeholder 12">
            <a:extLst>
              <a:ext uri="{FF2B5EF4-FFF2-40B4-BE49-F238E27FC236}">
                <a16:creationId xmlns:a16="http://schemas.microsoft.com/office/drawing/2014/main" id="{856DA53F-C9CE-44AC-B8D4-0A4D03DF62EE}"/>
              </a:ext>
            </a:extLst>
          </p:cNvPr>
          <p:cNvSpPr>
            <a:spLocks noGrp="1"/>
          </p:cNvSpPr>
          <p:nvPr>
            <p:ph type="pic" sz="quarter" idx="20"/>
          </p:nvPr>
        </p:nvSpPr>
        <p:spPr/>
      </p:sp>
    </p:spTree>
    <p:extLst>
      <p:ext uri="{BB962C8B-B14F-4D97-AF65-F5344CB8AC3E}">
        <p14:creationId xmlns:p14="http://schemas.microsoft.com/office/powerpoint/2010/main" val="236010130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27" name="Slide Number Placeholder 9">
            <a:extLst>
              <a:ext uri="{FF2B5EF4-FFF2-40B4-BE49-F238E27FC236}">
                <a16:creationId xmlns:a16="http://schemas.microsoft.com/office/drawing/2014/main" id="{30C69225-7A77-45FD-B7A3-1C2E5D217313}"/>
              </a:ext>
            </a:extLst>
          </p:cNvPr>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17</a:t>
            </a:fld>
            <a:endParaRPr lang="en-US" dirty="0">
              <a:latin typeface="Raleway" panose="020B0503030101060003" pitchFamily="34" charset="0"/>
            </a:endParaRPr>
          </a:p>
        </p:txBody>
      </p:sp>
      <p:sp>
        <p:nvSpPr>
          <p:cNvPr id="4" name="Title 3"/>
          <p:cNvSpPr>
            <a:spLocks noGrp="1"/>
          </p:cNvSpPr>
          <p:nvPr>
            <p:ph type="title" idx="4294967295"/>
          </p:nvPr>
        </p:nvSpPr>
        <p:spPr>
          <a:xfrm>
            <a:off x="838199" y="336550"/>
            <a:ext cx="10515600" cy="679450"/>
          </a:xfrm>
        </p:spPr>
        <p:txBody>
          <a:bodyPr/>
          <a:lstStyle/>
          <a:p>
            <a:pPr algn="ctr"/>
            <a:r>
              <a:rPr lang="en-US" dirty="0"/>
              <a:t>Company </a:t>
            </a:r>
            <a:r>
              <a:rPr lang="en-US" b="1" dirty="0"/>
              <a:t>Infographic</a:t>
            </a:r>
          </a:p>
        </p:txBody>
      </p:sp>
      <p:sp>
        <p:nvSpPr>
          <p:cNvPr id="7" name="Text Placeholder 6"/>
          <p:cNvSpPr>
            <a:spLocks noGrp="1"/>
          </p:cNvSpPr>
          <p:nvPr>
            <p:ph type="body" sz="quarter" idx="4294967295"/>
          </p:nvPr>
        </p:nvSpPr>
        <p:spPr>
          <a:xfrm>
            <a:off x="838199"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10" name="Group 9">
            <a:extLst>
              <a:ext uri="{FF2B5EF4-FFF2-40B4-BE49-F238E27FC236}">
                <a16:creationId xmlns:a16="http://schemas.microsoft.com/office/drawing/2014/main" id="{83C3DFD7-BE3D-4C2F-9869-42D6B72C88D7}"/>
              </a:ext>
            </a:extLst>
          </p:cNvPr>
          <p:cNvGrpSpPr/>
          <p:nvPr/>
        </p:nvGrpSpPr>
        <p:grpSpPr>
          <a:xfrm>
            <a:off x="732510" y="2061029"/>
            <a:ext cx="4619958" cy="4054021"/>
            <a:chOff x="6636600" y="2061029"/>
            <a:chExt cx="4619958" cy="4054021"/>
          </a:xfrm>
        </p:grpSpPr>
        <p:sp>
          <p:nvSpPr>
            <p:cNvPr id="8" name="Rectangle 7">
              <a:extLst>
                <a:ext uri="{FF2B5EF4-FFF2-40B4-BE49-F238E27FC236}">
                  <a16:creationId xmlns:a16="http://schemas.microsoft.com/office/drawing/2014/main" id="{69C2F069-F605-4876-8498-CAD46BA3F8DD}"/>
                </a:ext>
              </a:extLst>
            </p:cNvPr>
            <p:cNvSpPr/>
            <p:nvPr/>
          </p:nvSpPr>
          <p:spPr>
            <a:xfrm>
              <a:off x="6636600" y="2061029"/>
              <a:ext cx="4619958" cy="405402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DC430E76-612C-4FB0-9548-A227560AE255}"/>
                </a:ext>
              </a:extLst>
            </p:cNvPr>
            <p:cNvGrpSpPr/>
            <p:nvPr/>
          </p:nvGrpSpPr>
          <p:grpSpPr>
            <a:xfrm>
              <a:off x="7237898" y="2792861"/>
              <a:ext cx="3417362" cy="2590357"/>
              <a:chOff x="785151" y="2695942"/>
              <a:chExt cx="3417362" cy="2590357"/>
            </a:xfrm>
          </p:grpSpPr>
          <p:sp>
            <p:nvSpPr>
              <p:cNvPr id="24" name="Rectangle 9">
                <a:extLst>
                  <a:ext uri="{FF2B5EF4-FFF2-40B4-BE49-F238E27FC236}">
                    <a16:creationId xmlns:a16="http://schemas.microsoft.com/office/drawing/2014/main" id="{B634DA80-1E5C-40E8-8170-F7FDD425C176}"/>
                  </a:ext>
                </a:extLst>
              </p:cNvPr>
              <p:cNvSpPr>
                <a:spLocks/>
              </p:cNvSpPr>
              <p:nvPr/>
            </p:nvSpPr>
            <p:spPr bwMode="auto">
              <a:xfrm>
                <a:off x="848459" y="2695942"/>
                <a:ext cx="3354054" cy="894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letterhead design is meant to project an image of professionalism and lorem to reliability. By using simple.</a:t>
                </a:r>
              </a:p>
            </p:txBody>
          </p:sp>
          <p:grpSp>
            <p:nvGrpSpPr>
              <p:cNvPr id="3" name="Group 2">
                <a:extLst>
                  <a:ext uri="{FF2B5EF4-FFF2-40B4-BE49-F238E27FC236}">
                    <a16:creationId xmlns:a16="http://schemas.microsoft.com/office/drawing/2014/main" id="{80DD862D-FEC9-44D1-83D7-15115D6F7450}"/>
                  </a:ext>
                </a:extLst>
              </p:cNvPr>
              <p:cNvGrpSpPr/>
              <p:nvPr/>
            </p:nvGrpSpPr>
            <p:grpSpPr>
              <a:xfrm>
                <a:off x="785151" y="4139552"/>
                <a:ext cx="2514962" cy="1146747"/>
                <a:chOff x="760483" y="4345185"/>
                <a:chExt cx="2514962" cy="1146747"/>
              </a:xfrm>
            </p:grpSpPr>
            <p:sp>
              <p:nvSpPr>
                <p:cNvPr id="28" name="TextBox 27">
                  <a:extLst>
                    <a:ext uri="{FF2B5EF4-FFF2-40B4-BE49-F238E27FC236}">
                      <a16:creationId xmlns:a16="http://schemas.microsoft.com/office/drawing/2014/main" id="{935B8C95-A387-48EB-8C03-B1A9236822A7}"/>
                    </a:ext>
                  </a:extLst>
                </p:cNvPr>
                <p:cNvSpPr txBox="1"/>
                <p:nvPr/>
              </p:nvSpPr>
              <p:spPr>
                <a:xfrm>
                  <a:off x="792423" y="5007504"/>
                  <a:ext cx="2483022" cy="484428"/>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first . Creepiest god air fish land. Air saying</a:t>
                  </a:r>
                </a:p>
              </p:txBody>
            </p:sp>
            <p:sp>
              <p:nvSpPr>
                <p:cNvPr id="29" name="TextBox 28">
                  <a:extLst>
                    <a:ext uri="{FF2B5EF4-FFF2-40B4-BE49-F238E27FC236}">
                      <a16:creationId xmlns:a16="http://schemas.microsoft.com/office/drawing/2014/main" id="{64EE44E8-82B2-42BE-92E3-E310760B3446}"/>
                    </a:ext>
                  </a:extLst>
                </p:cNvPr>
                <p:cNvSpPr txBox="1"/>
                <p:nvPr/>
              </p:nvSpPr>
              <p:spPr>
                <a:xfrm>
                  <a:off x="1975316" y="4450089"/>
                  <a:ext cx="1197370" cy="451406"/>
                </a:xfrm>
                <a:prstGeom prst="rect">
                  <a:avLst/>
                </a:prstGeom>
                <a:noFill/>
              </p:spPr>
              <p:txBody>
                <a:bodyPr wrap="square" numCol="1" spcCol="457200" rtlCol="0">
                  <a:spAutoFit/>
                </a:bodyPr>
                <a:lstStyle/>
                <a:p>
                  <a:pPr>
                    <a:lnSpc>
                      <a:spcPts val="1400"/>
                    </a:lnSpc>
                  </a:pPr>
                  <a:r>
                    <a:rPr lang="en-US" sz="1000" b="1" dirty="0">
                      <a:latin typeface="Roboto Slab" pitchFamily="2" charset="0"/>
                      <a:ea typeface="Roboto Slab" pitchFamily="2" charset="0"/>
                      <a:cs typeface="Montserrat" charset="0"/>
                    </a:rPr>
                    <a:t>Saying fruitful were example</a:t>
                  </a:r>
                  <a:endParaRPr lang="en-US" sz="1000" dirty="0">
                    <a:latin typeface="Roboto Slab" pitchFamily="2" charset="0"/>
                    <a:ea typeface="Roboto Slab" pitchFamily="2" charset="0"/>
                    <a:cs typeface="Montserrat" charset="0"/>
                  </a:endParaRPr>
                </a:p>
              </p:txBody>
            </p:sp>
            <p:sp>
              <p:nvSpPr>
                <p:cNvPr id="30" name="TextBox 29">
                  <a:extLst>
                    <a:ext uri="{FF2B5EF4-FFF2-40B4-BE49-F238E27FC236}">
                      <a16:creationId xmlns:a16="http://schemas.microsoft.com/office/drawing/2014/main" id="{9454B377-0F9B-4005-A39C-AD1C7BD6E628}"/>
                    </a:ext>
                  </a:extLst>
                </p:cNvPr>
                <p:cNvSpPr txBox="1"/>
                <p:nvPr/>
              </p:nvSpPr>
              <p:spPr>
                <a:xfrm>
                  <a:off x="760483" y="4345185"/>
                  <a:ext cx="1220367" cy="630942"/>
                </a:xfrm>
                <a:prstGeom prst="rect">
                  <a:avLst/>
                </a:prstGeom>
                <a:noFill/>
              </p:spPr>
              <p:txBody>
                <a:bodyPr wrap="square" rtlCol="0">
                  <a:spAutoFit/>
                </a:bodyPr>
                <a:lstStyle/>
                <a:p>
                  <a:r>
                    <a:rPr lang="en-US" sz="3500" b="1" dirty="0">
                      <a:latin typeface="Roboto Slab" pitchFamily="2" charset="0"/>
                      <a:ea typeface="Roboto Slab" pitchFamily="2" charset="0"/>
                      <a:cs typeface="Montserrat" charset="0"/>
                    </a:rPr>
                    <a:t>83%</a:t>
                  </a:r>
                </a:p>
              </p:txBody>
            </p:sp>
          </p:grpSp>
        </p:grpSp>
      </p:grpSp>
      <p:grpSp>
        <p:nvGrpSpPr>
          <p:cNvPr id="9" name="Group 8">
            <a:extLst>
              <a:ext uri="{FF2B5EF4-FFF2-40B4-BE49-F238E27FC236}">
                <a16:creationId xmlns:a16="http://schemas.microsoft.com/office/drawing/2014/main" id="{A8F4284F-FF52-44CB-87CB-790535293AF3}"/>
              </a:ext>
            </a:extLst>
          </p:cNvPr>
          <p:cNvGrpSpPr/>
          <p:nvPr/>
        </p:nvGrpSpPr>
        <p:grpSpPr>
          <a:xfrm>
            <a:off x="5746761" y="2033589"/>
            <a:ext cx="4135333" cy="4838430"/>
            <a:chOff x="4647399" y="2033589"/>
            <a:chExt cx="4135333" cy="4838430"/>
          </a:xfrm>
        </p:grpSpPr>
        <p:sp>
          <p:nvSpPr>
            <p:cNvPr id="20" name="Freeform 5">
              <a:extLst>
                <a:ext uri="{FF2B5EF4-FFF2-40B4-BE49-F238E27FC236}">
                  <a16:creationId xmlns:a16="http://schemas.microsoft.com/office/drawing/2014/main" id="{F4C83CAB-CEB8-46BA-AF8C-2BB54A10A261}"/>
                </a:ext>
              </a:extLst>
            </p:cNvPr>
            <p:cNvSpPr>
              <a:spLocks/>
            </p:cNvSpPr>
            <p:nvPr/>
          </p:nvSpPr>
          <p:spPr bwMode="auto">
            <a:xfrm>
              <a:off x="5942581" y="4053456"/>
              <a:ext cx="1544968" cy="2818563"/>
            </a:xfrm>
            <a:custGeom>
              <a:avLst/>
              <a:gdLst>
                <a:gd name="T0" fmla="*/ 130 w 163"/>
                <a:gd name="T1" fmla="*/ 299 h 299"/>
                <a:gd name="T2" fmla="*/ 123 w 163"/>
                <a:gd name="T3" fmla="*/ 133 h 299"/>
                <a:gd name="T4" fmla="*/ 161 w 163"/>
                <a:gd name="T5" fmla="*/ 48 h 299"/>
                <a:gd name="T6" fmla="*/ 143 w 163"/>
                <a:gd name="T7" fmla="*/ 51 h 299"/>
                <a:gd name="T8" fmla="*/ 108 w 163"/>
                <a:gd name="T9" fmla="*/ 75 h 299"/>
                <a:gd name="T10" fmla="*/ 80 w 163"/>
                <a:gd name="T11" fmla="*/ 6 h 299"/>
                <a:gd name="T12" fmla="*/ 77 w 163"/>
                <a:gd name="T13" fmla="*/ 52 h 299"/>
                <a:gd name="T14" fmla="*/ 48 w 163"/>
                <a:gd name="T15" fmla="*/ 33 h 299"/>
                <a:gd name="T16" fmla="*/ 27 w 163"/>
                <a:gd name="T17" fmla="*/ 17 h 299"/>
                <a:gd name="T18" fmla="*/ 52 w 163"/>
                <a:gd name="T19" fmla="*/ 75 h 299"/>
                <a:gd name="T20" fmla="*/ 10 w 163"/>
                <a:gd name="T21" fmla="*/ 35 h 299"/>
                <a:gd name="T22" fmla="*/ 9 w 163"/>
                <a:gd name="T23" fmla="*/ 53 h 299"/>
                <a:gd name="T24" fmla="*/ 43 w 163"/>
                <a:gd name="T25" fmla="*/ 93 h 299"/>
                <a:gd name="T26" fmla="*/ 10 w 163"/>
                <a:gd name="T27" fmla="*/ 76 h 299"/>
                <a:gd name="T28" fmla="*/ 20 w 163"/>
                <a:gd name="T29" fmla="*/ 98 h 299"/>
                <a:gd name="T30" fmla="*/ 71 w 163"/>
                <a:gd name="T31" fmla="*/ 161 h 299"/>
                <a:gd name="T32" fmla="*/ 62 w 163"/>
                <a:gd name="T33" fmla="*/ 299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99">
                  <a:moveTo>
                    <a:pt x="130" y="299"/>
                  </a:moveTo>
                  <a:cubicBezTo>
                    <a:pt x="130" y="299"/>
                    <a:pt x="107" y="195"/>
                    <a:pt x="123" y="133"/>
                  </a:cubicBezTo>
                  <a:cubicBezTo>
                    <a:pt x="139" y="70"/>
                    <a:pt x="163" y="57"/>
                    <a:pt x="161" y="48"/>
                  </a:cubicBezTo>
                  <a:cubicBezTo>
                    <a:pt x="159" y="38"/>
                    <a:pt x="147" y="42"/>
                    <a:pt x="143" y="51"/>
                  </a:cubicBezTo>
                  <a:cubicBezTo>
                    <a:pt x="139" y="60"/>
                    <a:pt x="123" y="79"/>
                    <a:pt x="108" y="75"/>
                  </a:cubicBezTo>
                  <a:cubicBezTo>
                    <a:pt x="94" y="72"/>
                    <a:pt x="91" y="12"/>
                    <a:pt x="80" y="6"/>
                  </a:cubicBezTo>
                  <a:cubicBezTo>
                    <a:pt x="70" y="0"/>
                    <a:pt x="73" y="28"/>
                    <a:pt x="77" y="52"/>
                  </a:cubicBezTo>
                  <a:cubicBezTo>
                    <a:pt x="80" y="76"/>
                    <a:pt x="60" y="62"/>
                    <a:pt x="48" y="33"/>
                  </a:cubicBezTo>
                  <a:cubicBezTo>
                    <a:pt x="36" y="4"/>
                    <a:pt x="28" y="13"/>
                    <a:pt x="27" y="17"/>
                  </a:cubicBezTo>
                  <a:cubicBezTo>
                    <a:pt x="25" y="21"/>
                    <a:pt x="54" y="72"/>
                    <a:pt x="52" y="75"/>
                  </a:cubicBezTo>
                  <a:cubicBezTo>
                    <a:pt x="49" y="77"/>
                    <a:pt x="13" y="34"/>
                    <a:pt x="10" y="35"/>
                  </a:cubicBezTo>
                  <a:cubicBezTo>
                    <a:pt x="6" y="36"/>
                    <a:pt x="0" y="40"/>
                    <a:pt x="9" y="53"/>
                  </a:cubicBezTo>
                  <a:cubicBezTo>
                    <a:pt x="17" y="67"/>
                    <a:pt x="44" y="90"/>
                    <a:pt x="43" y="93"/>
                  </a:cubicBezTo>
                  <a:cubicBezTo>
                    <a:pt x="41" y="97"/>
                    <a:pt x="18" y="76"/>
                    <a:pt x="10" y="76"/>
                  </a:cubicBezTo>
                  <a:cubicBezTo>
                    <a:pt x="2" y="75"/>
                    <a:pt x="5" y="87"/>
                    <a:pt x="20" y="98"/>
                  </a:cubicBezTo>
                  <a:cubicBezTo>
                    <a:pt x="34" y="109"/>
                    <a:pt x="71" y="121"/>
                    <a:pt x="71" y="161"/>
                  </a:cubicBezTo>
                  <a:cubicBezTo>
                    <a:pt x="72" y="202"/>
                    <a:pt x="62" y="299"/>
                    <a:pt x="62" y="299"/>
                  </a:cubicBezTo>
                </a:path>
              </a:pathLst>
            </a:custGeom>
            <a:solidFill>
              <a:srgbClr val="A27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21" name="Group 20">
              <a:extLst>
                <a:ext uri="{FF2B5EF4-FFF2-40B4-BE49-F238E27FC236}">
                  <a16:creationId xmlns:a16="http://schemas.microsoft.com/office/drawing/2014/main" id="{765DB551-42F8-4972-B8E3-FAFD17DE9B47}"/>
                </a:ext>
              </a:extLst>
            </p:cNvPr>
            <p:cNvGrpSpPr/>
            <p:nvPr/>
          </p:nvGrpSpPr>
          <p:grpSpPr>
            <a:xfrm>
              <a:off x="4647399" y="2033589"/>
              <a:ext cx="4135333" cy="3262624"/>
              <a:chOff x="838200" y="2014538"/>
              <a:chExt cx="2128838" cy="1679574"/>
            </a:xfrm>
            <a:solidFill>
              <a:schemeClr val="accent5"/>
            </a:solidFill>
          </p:grpSpPr>
          <p:sp>
            <p:nvSpPr>
              <p:cNvPr id="22" name="Freeform 6">
                <a:extLst>
                  <a:ext uri="{FF2B5EF4-FFF2-40B4-BE49-F238E27FC236}">
                    <a16:creationId xmlns:a16="http://schemas.microsoft.com/office/drawing/2014/main" id="{A113A207-FB1A-4E8C-90A4-EF237ED443A6}"/>
                  </a:ext>
                </a:extLst>
              </p:cNvPr>
              <p:cNvSpPr>
                <a:spLocks/>
              </p:cNvSpPr>
              <p:nvPr/>
            </p:nvSpPr>
            <p:spPr bwMode="auto">
              <a:xfrm>
                <a:off x="1700213" y="2601913"/>
                <a:ext cx="360363" cy="422275"/>
              </a:xfrm>
              <a:custGeom>
                <a:avLst/>
                <a:gdLst>
                  <a:gd name="T0" fmla="*/ 33 w 74"/>
                  <a:gd name="T1" fmla="*/ 87 h 87"/>
                  <a:gd name="T2" fmla="*/ 2 w 74"/>
                  <a:gd name="T3" fmla="*/ 51 h 87"/>
                  <a:gd name="T4" fmla="*/ 15 w 74"/>
                  <a:gd name="T5" fmla="*/ 0 h 87"/>
                  <a:gd name="T6" fmla="*/ 33 w 74"/>
                  <a:gd name="T7" fmla="*/ 87 h 87"/>
                </a:gdLst>
                <a:ahLst/>
                <a:cxnLst>
                  <a:cxn ang="0">
                    <a:pos x="T0" y="T1"/>
                  </a:cxn>
                  <a:cxn ang="0">
                    <a:pos x="T2" y="T3"/>
                  </a:cxn>
                  <a:cxn ang="0">
                    <a:pos x="T4" y="T5"/>
                  </a:cxn>
                  <a:cxn ang="0">
                    <a:pos x="T6" y="T7"/>
                  </a:cxn>
                </a:cxnLst>
                <a:rect l="0" t="0" r="r" b="b"/>
                <a:pathLst>
                  <a:path w="74" h="87">
                    <a:moveTo>
                      <a:pt x="33" y="87"/>
                    </a:moveTo>
                    <a:cubicBezTo>
                      <a:pt x="33" y="87"/>
                      <a:pt x="4" y="78"/>
                      <a:pt x="2" y="51"/>
                    </a:cubicBezTo>
                    <a:cubicBezTo>
                      <a:pt x="0" y="23"/>
                      <a:pt x="15" y="0"/>
                      <a:pt x="15" y="0"/>
                    </a:cubicBezTo>
                    <a:cubicBezTo>
                      <a:pt x="15" y="0"/>
                      <a:pt x="74" y="40"/>
                      <a:pt x="33" y="8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7">
                <a:extLst>
                  <a:ext uri="{FF2B5EF4-FFF2-40B4-BE49-F238E27FC236}">
                    <a16:creationId xmlns:a16="http://schemas.microsoft.com/office/drawing/2014/main" id="{11338F4B-6489-460E-A5CF-50C5145507A5}"/>
                  </a:ext>
                </a:extLst>
              </p:cNvPr>
              <p:cNvSpPr>
                <a:spLocks/>
              </p:cNvSpPr>
              <p:nvPr/>
            </p:nvSpPr>
            <p:spPr bwMode="auto">
              <a:xfrm>
                <a:off x="1422400" y="2752725"/>
                <a:ext cx="282575" cy="301625"/>
              </a:xfrm>
              <a:custGeom>
                <a:avLst/>
                <a:gdLst>
                  <a:gd name="T0" fmla="*/ 38 w 58"/>
                  <a:gd name="T1" fmla="*/ 62 h 62"/>
                  <a:gd name="T2" fmla="*/ 7 w 58"/>
                  <a:gd name="T3" fmla="*/ 41 h 62"/>
                  <a:gd name="T4" fmla="*/ 5 w 58"/>
                  <a:gd name="T5" fmla="*/ 0 h 62"/>
                  <a:gd name="T6" fmla="*/ 38 w 58"/>
                  <a:gd name="T7" fmla="*/ 62 h 62"/>
                </a:gdLst>
                <a:ahLst/>
                <a:cxnLst>
                  <a:cxn ang="0">
                    <a:pos x="T0" y="T1"/>
                  </a:cxn>
                  <a:cxn ang="0">
                    <a:pos x="T2" y="T3"/>
                  </a:cxn>
                  <a:cxn ang="0">
                    <a:pos x="T4" y="T5"/>
                  </a:cxn>
                  <a:cxn ang="0">
                    <a:pos x="T6" y="T7"/>
                  </a:cxn>
                </a:cxnLst>
                <a:rect l="0" t="0" r="r" b="b"/>
                <a:pathLst>
                  <a:path w="58" h="62">
                    <a:moveTo>
                      <a:pt x="38" y="62"/>
                    </a:moveTo>
                    <a:cubicBezTo>
                      <a:pt x="38" y="62"/>
                      <a:pt x="14" y="62"/>
                      <a:pt x="7" y="41"/>
                    </a:cubicBezTo>
                    <a:cubicBezTo>
                      <a:pt x="0" y="21"/>
                      <a:pt x="5" y="0"/>
                      <a:pt x="5" y="0"/>
                    </a:cubicBezTo>
                    <a:cubicBezTo>
                      <a:pt x="5" y="0"/>
                      <a:pt x="58" y="17"/>
                      <a:pt x="38" y="6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8">
                <a:extLst>
                  <a:ext uri="{FF2B5EF4-FFF2-40B4-BE49-F238E27FC236}">
                    <a16:creationId xmlns:a16="http://schemas.microsoft.com/office/drawing/2014/main" id="{84FEDC45-604C-462C-904F-D05702C6B7DD}"/>
                  </a:ext>
                </a:extLst>
              </p:cNvPr>
              <p:cNvSpPr>
                <a:spLocks/>
              </p:cNvSpPr>
              <p:nvPr/>
            </p:nvSpPr>
            <p:spPr bwMode="auto">
              <a:xfrm>
                <a:off x="1938338" y="2451100"/>
                <a:ext cx="303213" cy="325437"/>
              </a:xfrm>
              <a:custGeom>
                <a:avLst/>
                <a:gdLst>
                  <a:gd name="T0" fmla="*/ 16 w 62"/>
                  <a:gd name="T1" fmla="*/ 67 h 67"/>
                  <a:gd name="T2" fmla="*/ 9 w 62"/>
                  <a:gd name="T3" fmla="*/ 30 h 67"/>
                  <a:gd name="T4" fmla="*/ 36 w 62"/>
                  <a:gd name="T5" fmla="*/ 0 h 67"/>
                  <a:gd name="T6" fmla="*/ 16 w 62"/>
                  <a:gd name="T7" fmla="*/ 67 h 67"/>
                </a:gdLst>
                <a:ahLst/>
                <a:cxnLst>
                  <a:cxn ang="0">
                    <a:pos x="T0" y="T1"/>
                  </a:cxn>
                  <a:cxn ang="0">
                    <a:pos x="T2" y="T3"/>
                  </a:cxn>
                  <a:cxn ang="0">
                    <a:pos x="T4" y="T5"/>
                  </a:cxn>
                  <a:cxn ang="0">
                    <a:pos x="T6" y="T7"/>
                  </a:cxn>
                </a:cxnLst>
                <a:rect l="0" t="0" r="r" b="b"/>
                <a:pathLst>
                  <a:path w="62" h="67">
                    <a:moveTo>
                      <a:pt x="16" y="67"/>
                    </a:moveTo>
                    <a:cubicBezTo>
                      <a:pt x="16" y="67"/>
                      <a:pt x="0" y="50"/>
                      <a:pt x="9" y="30"/>
                    </a:cubicBezTo>
                    <a:cubicBezTo>
                      <a:pt x="18" y="11"/>
                      <a:pt x="36" y="0"/>
                      <a:pt x="36" y="0"/>
                    </a:cubicBezTo>
                    <a:cubicBezTo>
                      <a:pt x="36" y="0"/>
                      <a:pt x="62" y="49"/>
                      <a:pt x="16" y="6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9">
                <a:extLst>
                  <a:ext uri="{FF2B5EF4-FFF2-40B4-BE49-F238E27FC236}">
                    <a16:creationId xmlns:a16="http://schemas.microsoft.com/office/drawing/2014/main" id="{CF88C83E-5369-4F9E-93FC-7BACDE744A5E}"/>
                  </a:ext>
                </a:extLst>
              </p:cNvPr>
              <p:cNvSpPr>
                <a:spLocks/>
              </p:cNvSpPr>
              <p:nvPr/>
            </p:nvSpPr>
            <p:spPr bwMode="auto">
              <a:xfrm>
                <a:off x="1306513" y="3009900"/>
                <a:ext cx="223838" cy="223837"/>
              </a:xfrm>
              <a:custGeom>
                <a:avLst/>
                <a:gdLst>
                  <a:gd name="T0" fmla="*/ 42 w 46"/>
                  <a:gd name="T1" fmla="*/ 40 h 46"/>
                  <a:gd name="T2" fmla="*/ 12 w 46"/>
                  <a:gd name="T3" fmla="*/ 32 h 46"/>
                  <a:gd name="T4" fmla="*/ 0 w 46"/>
                  <a:gd name="T5" fmla="*/ 0 h 46"/>
                  <a:gd name="T6" fmla="*/ 42 w 46"/>
                  <a:gd name="T7" fmla="*/ 40 h 46"/>
                </a:gdLst>
                <a:ahLst/>
                <a:cxnLst>
                  <a:cxn ang="0">
                    <a:pos x="T0" y="T1"/>
                  </a:cxn>
                  <a:cxn ang="0">
                    <a:pos x="T2" y="T3"/>
                  </a:cxn>
                  <a:cxn ang="0">
                    <a:pos x="T4" y="T5"/>
                  </a:cxn>
                  <a:cxn ang="0">
                    <a:pos x="T6" y="T7"/>
                  </a:cxn>
                </a:cxnLst>
                <a:rect l="0" t="0" r="r" b="b"/>
                <a:pathLst>
                  <a:path w="46" h="46">
                    <a:moveTo>
                      <a:pt x="42" y="40"/>
                    </a:moveTo>
                    <a:cubicBezTo>
                      <a:pt x="42" y="40"/>
                      <a:pt x="23" y="46"/>
                      <a:pt x="12" y="32"/>
                    </a:cubicBezTo>
                    <a:cubicBezTo>
                      <a:pt x="1" y="18"/>
                      <a:pt x="0" y="0"/>
                      <a:pt x="0" y="0"/>
                    </a:cubicBezTo>
                    <a:cubicBezTo>
                      <a:pt x="0" y="0"/>
                      <a:pt x="46" y="0"/>
                      <a:pt x="42"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10">
                <a:extLst>
                  <a:ext uri="{FF2B5EF4-FFF2-40B4-BE49-F238E27FC236}">
                    <a16:creationId xmlns:a16="http://schemas.microsoft.com/office/drawing/2014/main" id="{1340C2FB-E018-49B4-8018-92BAC1A2C461}"/>
                  </a:ext>
                </a:extLst>
              </p:cNvPr>
              <p:cNvSpPr>
                <a:spLocks/>
              </p:cNvSpPr>
              <p:nvPr/>
            </p:nvSpPr>
            <p:spPr bwMode="auto">
              <a:xfrm>
                <a:off x="1243013" y="3233738"/>
                <a:ext cx="273050" cy="252412"/>
              </a:xfrm>
              <a:custGeom>
                <a:avLst/>
                <a:gdLst>
                  <a:gd name="T0" fmla="*/ 56 w 56"/>
                  <a:gd name="T1" fmla="*/ 38 h 52"/>
                  <a:gd name="T2" fmla="*/ 25 w 56"/>
                  <a:gd name="T3" fmla="*/ 44 h 52"/>
                  <a:gd name="T4" fmla="*/ 0 w 56"/>
                  <a:gd name="T5" fmla="*/ 21 h 52"/>
                  <a:gd name="T6" fmla="*/ 56 w 56"/>
                  <a:gd name="T7" fmla="*/ 38 h 52"/>
                </a:gdLst>
                <a:ahLst/>
                <a:cxnLst>
                  <a:cxn ang="0">
                    <a:pos x="T0" y="T1"/>
                  </a:cxn>
                  <a:cxn ang="0">
                    <a:pos x="T2" y="T3"/>
                  </a:cxn>
                  <a:cxn ang="0">
                    <a:pos x="T4" y="T5"/>
                  </a:cxn>
                  <a:cxn ang="0">
                    <a:pos x="T6" y="T7"/>
                  </a:cxn>
                </a:cxnLst>
                <a:rect l="0" t="0" r="r" b="b"/>
                <a:pathLst>
                  <a:path w="56" h="52">
                    <a:moveTo>
                      <a:pt x="56" y="38"/>
                    </a:moveTo>
                    <a:cubicBezTo>
                      <a:pt x="56" y="38"/>
                      <a:pt x="41" y="52"/>
                      <a:pt x="25" y="44"/>
                    </a:cubicBezTo>
                    <a:cubicBezTo>
                      <a:pt x="9" y="36"/>
                      <a:pt x="0" y="21"/>
                      <a:pt x="0" y="21"/>
                    </a:cubicBezTo>
                    <a:cubicBezTo>
                      <a:pt x="0" y="21"/>
                      <a:pt x="42" y="0"/>
                      <a:pt x="56" y="3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11">
                <a:extLst>
                  <a:ext uri="{FF2B5EF4-FFF2-40B4-BE49-F238E27FC236}">
                    <a16:creationId xmlns:a16="http://schemas.microsoft.com/office/drawing/2014/main" id="{22A9F7A5-2DBF-4734-B004-3F078007EDED}"/>
                  </a:ext>
                </a:extLst>
              </p:cNvPr>
              <p:cNvSpPr>
                <a:spLocks/>
              </p:cNvSpPr>
              <p:nvPr/>
            </p:nvSpPr>
            <p:spPr bwMode="auto">
              <a:xfrm>
                <a:off x="1300163" y="3460750"/>
                <a:ext cx="268288" cy="233362"/>
              </a:xfrm>
              <a:custGeom>
                <a:avLst/>
                <a:gdLst>
                  <a:gd name="T0" fmla="*/ 55 w 55"/>
                  <a:gd name="T1" fmla="*/ 22 h 48"/>
                  <a:gd name="T2" fmla="*/ 34 w 55"/>
                  <a:gd name="T3" fmla="*/ 45 h 48"/>
                  <a:gd name="T4" fmla="*/ 0 w 55"/>
                  <a:gd name="T5" fmla="*/ 42 h 48"/>
                  <a:gd name="T6" fmla="*/ 55 w 55"/>
                  <a:gd name="T7" fmla="*/ 22 h 48"/>
                </a:gdLst>
                <a:ahLst/>
                <a:cxnLst>
                  <a:cxn ang="0">
                    <a:pos x="T0" y="T1"/>
                  </a:cxn>
                  <a:cxn ang="0">
                    <a:pos x="T2" y="T3"/>
                  </a:cxn>
                  <a:cxn ang="0">
                    <a:pos x="T4" y="T5"/>
                  </a:cxn>
                  <a:cxn ang="0">
                    <a:pos x="T6" y="T7"/>
                  </a:cxn>
                </a:cxnLst>
                <a:rect l="0" t="0" r="r" b="b"/>
                <a:pathLst>
                  <a:path w="55" h="48">
                    <a:moveTo>
                      <a:pt x="55" y="22"/>
                    </a:moveTo>
                    <a:cubicBezTo>
                      <a:pt x="55" y="22"/>
                      <a:pt x="52" y="41"/>
                      <a:pt x="34" y="45"/>
                    </a:cubicBezTo>
                    <a:cubicBezTo>
                      <a:pt x="17" y="48"/>
                      <a:pt x="0" y="42"/>
                      <a:pt x="0" y="42"/>
                    </a:cubicBezTo>
                    <a:cubicBezTo>
                      <a:pt x="0" y="42"/>
                      <a:pt x="20" y="0"/>
                      <a:pt x="55" y="2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12">
                <a:extLst>
                  <a:ext uri="{FF2B5EF4-FFF2-40B4-BE49-F238E27FC236}">
                    <a16:creationId xmlns:a16="http://schemas.microsoft.com/office/drawing/2014/main" id="{1C910093-325A-4A9F-B2BE-854E2996D148}"/>
                  </a:ext>
                </a:extLst>
              </p:cNvPr>
              <p:cNvSpPr>
                <a:spLocks/>
              </p:cNvSpPr>
              <p:nvPr/>
            </p:nvSpPr>
            <p:spPr bwMode="auto">
              <a:xfrm>
                <a:off x="1062038" y="3384550"/>
                <a:ext cx="273050" cy="231775"/>
              </a:xfrm>
              <a:custGeom>
                <a:avLst/>
                <a:gdLst>
                  <a:gd name="T0" fmla="*/ 56 w 56"/>
                  <a:gd name="T1" fmla="*/ 23 h 48"/>
                  <a:gd name="T2" fmla="*/ 34 w 56"/>
                  <a:gd name="T3" fmla="*/ 45 h 48"/>
                  <a:gd name="T4" fmla="*/ 0 w 56"/>
                  <a:gd name="T5" fmla="*/ 40 h 48"/>
                  <a:gd name="T6" fmla="*/ 56 w 56"/>
                  <a:gd name="T7" fmla="*/ 23 h 48"/>
                </a:gdLst>
                <a:ahLst/>
                <a:cxnLst>
                  <a:cxn ang="0">
                    <a:pos x="T0" y="T1"/>
                  </a:cxn>
                  <a:cxn ang="0">
                    <a:pos x="T2" y="T3"/>
                  </a:cxn>
                  <a:cxn ang="0">
                    <a:pos x="T4" y="T5"/>
                  </a:cxn>
                  <a:cxn ang="0">
                    <a:pos x="T6" y="T7"/>
                  </a:cxn>
                </a:cxnLst>
                <a:rect l="0" t="0" r="r" b="b"/>
                <a:pathLst>
                  <a:path w="56" h="48">
                    <a:moveTo>
                      <a:pt x="56" y="23"/>
                    </a:moveTo>
                    <a:cubicBezTo>
                      <a:pt x="56" y="23"/>
                      <a:pt x="52" y="43"/>
                      <a:pt x="34" y="45"/>
                    </a:cubicBezTo>
                    <a:cubicBezTo>
                      <a:pt x="16" y="48"/>
                      <a:pt x="0" y="40"/>
                      <a:pt x="0" y="40"/>
                    </a:cubicBezTo>
                    <a:cubicBezTo>
                      <a:pt x="0" y="40"/>
                      <a:pt x="22" y="0"/>
                      <a:pt x="56" y="2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13">
                <a:extLst>
                  <a:ext uri="{FF2B5EF4-FFF2-40B4-BE49-F238E27FC236}">
                    <a16:creationId xmlns:a16="http://schemas.microsoft.com/office/drawing/2014/main" id="{B782F1D4-0529-4C52-BBDE-7F7152EF60C0}"/>
                  </a:ext>
                </a:extLst>
              </p:cNvPr>
              <p:cNvSpPr>
                <a:spLocks/>
              </p:cNvSpPr>
              <p:nvPr/>
            </p:nvSpPr>
            <p:spPr bwMode="auto">
              <a:xfrm>
                <a:off x="1085850" y="3038475"/>
                <a:ext cx="273050" cy="252412"/>
              </a:xfrm>
              <a:custGeom>
                <a:avLst/>
                <a:gdLst>
                  <a:gd name="T0" fmla="*/ 56 w 56"/>
                  <a:gd name="T1" fmla="*/ 38 h 52"/>
                  <a:gd name="T2" fmla="*/ 25 w 56"/>
                  <a:gd name="T3" fmla="*/ 45 h 52"/>
                  <a:gd name="T4" fmla="*/ 0 w 56"/>
                  <a:gd name="T5" fmla="*/ 22 h 52"/>
                  <a:gd name="T6" fmla="*/ 56 w 56"/>
                  <a:gd name="T7" fmla="*/ 38 h 52"/>
                </a:gdLst>
                <a:ahLst/>
                <a:cxnLst>
                  <a:cxn ang="0">
                    <a:pos x="T0" y="T1"/>
                  </a:cxn>
                  <a:cxn ang="0">
                    <a:pos x="T2" y="T3"/>
                  </a:cxn>
                  <a:cxn ang="0">
                    <a:pos x="T4" y="T5"/>
                  </a:cxn>
                  <a:cxn ang="0">
                    <a:pos x="T6" y="T7"/>
                  </a:cxn>
                </a:cxnLst>
                <a:rect l="0" t="0" r="r" b="b"/>
                <a:pathLst>
                  <a:path w="56" h="52">
                    <a:moveTo>
                      <a:pt x="56" y="38"/>
                    </a:moveTo>
                    <a:cubicBezTo>
                      <a:pt x="56" y="38"/>
                      <a:pt x="42" y="52"/>
                      <a:pt x="25" y="45"/>
                    </a:cubicBezTo>
                    <a:cubicBezTo>
                      <a:pt x="9" y="38"/>
                      <a:pt x="0" y="22"/>
                      <a:pt x="0" y="22"/>
                    </a:cubicBezTo>
                    <a:cubicBezTo>
                      <a:pt x="0" y="22"/>
                      <a:pt x="40" y="0"/>
                      <a:pt x="56" y="3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14">
                <a:extLst>
                  <a:ext uri="{FF2B5EF4-FFF2-40B4-BE49-F238E27FC236}">
                    <a16:creationId xmlns:a16="http://schemas.microsoft.com/office/drawing/2014/main" id="{C67FC6D2-3304-4383-9164-84A8D17D3600}"/>
                  </a:ext>
                </a:extLst>
              </p:cNvPr>
              <p:cNvSpPr>
                <a:spLocks/>
              </p:cNvSpPr>
              <p:nvPr/>
            </p:nvSpPr>
            <p:spPr bwMode="auto">
              <a:xfrm>
                <a:off x="984250" y="3228975"/>
                <a:ext cx="233363" cy="193675"/>
              </a:xfrm>
              <a:custGeom>
                <a:avLst/>
                <a:gdLst>
                  <a:gd name="T0" fmla="*/ 48 w 48"/>
                  <a:gd name="T1" fmla="*/ 26 h 40"/>
                  <a:gd name="T2" fmla="*/ 26 w 48"/>
                  <a:gd name="T3" fmla="*/ 38 h 40"/>
                  <a:gd name="T4" fmla="*/ 0 w 48"/>
                  <a:gd name="T5" fmla="*/ 27 h 40"/>
                  <a:gd name="T6" fmla="*/ 48 w 48"/>
                  <a:gd name="T7" fmla="*/ 26 h 40"/>
                </a:gdLst>
                <a:ahLst/>
                <a:cxnLst>
                  <a:cxn ang="0">
                    <a:pos x="T0" y="T1"/>
                  </a:cxn>
                  <a:cxn ang="0">
                    <a:pos x="T2" y="T3"/>
                  </a:cxn>
                  <a:cxn ang="0">
                    <a:pos x="T4" y="T5"/>
                  </a:cxn>
                  <a:cxn ang="0">
                    <a:pos x="T6" y="T7"/>
                  </a:cxn>
                </a:cxnLst>
                <a:rect l="0" t="0" r="r" b="b"/>
                <a:pathLst>
                  <a:path w="48" h="40">
                    <a:moveTo>
                      <a:pt x="48" y="26"/>
                    </a:moveTo>
                    <a:cubicBezTo>
                      <a:pt x="48" y="26"/>
                      <a:pt x="41" y="40"/>
                      <a:pt x="26" y="38"/>
                    </a:cubicBezTo>
                    <a:cubicBezTo>
                      <a:pt x="11" y="37"/>
                      <a:pt x="0" y="27"/>
                      <a:pt x="0" y="27"/>
                    </a:cubicBezTo>
                    <a:cubicBezTo>
                      <a:pt x="0" y="27"/>
                      <a:pt x="27" y="0"/>
                      <a:pt x="48"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15">
                <a:extLst>
                  <a:ext uri="{FF2B5EF4-FFF2-40B4-BE49-F238E27FC236}">
                    <a16:creationId xmlns:a16="http://schemas.microsoft.com/office/drawing/2014/main" id="{59FA1D05-B21A-4C91-AFBF-4F6AD136FB90}"/>
                  </a:ext>
                </a:extLst>
              </p:cNvPr>
              <p:cNvSpPr>
                <a:spLocks/>
              </p:cNvSpPr>
              <p:nvPr/>
            </p:nvSpPr>
            <p:spPr bwMode="auto">
              <a:xfrm>
                <a:off x="1169988" y="2743200"/>
                <a:ext cx="184150" cy="193675"/>
              </a:xfrm>
              <a:custGeom>
                <a:avLst/>
                <a:gdLst>
                  <a:gd name="T0" fmla="*/ 38 w 38"/>
                  <a:gd name="T1" fmla="*/ 33 h 40"/>
                  <a:gd name="T2" fmla="*/ 13 w 38"/>
                  <a:gd name="T3" fmla="*/ 30 h 40"/>
                  <a:gd name="T4" fmla="*/ 0 w 38"/>
                  <a:gd name="T5" fmla="*/ 5 h 40"/>
                  <a:gd name="T6" fmla="*/ 38 w 38"/>
                  <a:gd name="T7" fmla="*/ 33 h 40"/>
                </a:gdLst>
                <a:ahLst/>
                <a:cxnLst>
                  <a:cxn ang="0">
                    <a:pos x="T0" y="T1"/>
                  </a:cxn>
                  <a:cxn ang="0">
                    <a:pos x="T2" y="T3"/>
                  </a:cxn>
                  <a:cxn ang="0">
                    <a:pos x="T4" y="T5"/>
                  </a:cxn>
                  <a:cxn ang="0">
                    <a:pos x="T6" y="T7"/>
                  </a:cxn>
                </a:cxnLst>
                <a:rect l="0" t="0" r="r" b="b"/>
                <a:pathLst>
                  <a:path w="38" h="40">
                    <a:moveTo>
                      <a:pt x="38" y="33"/>
                    </a:moveTo>
                    <a:cubicBezTo>
                      <a:pt x="38" y="33"/>
                      <a:pt x="24" y="40"/>
                      <a:pt x="13" y="30"/>
                    </a:cubicBezTo>
                    <a:cubicBezTo>
                      <a:pt x="3" y="19"/>
                      <a:pt x="0" y="5"/>
                      <a:pt x="0" y="5"/>
                    </a:cubicBezTo>
                    <a:cubicBezTo>
                      <a:pt x="0" y="5"/>
                      <a:pt x="37" y="0"/>
                      <a:pt x="38" y="3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16">
                <a:extLst>
                  <a:ext uri="{FF2B5EF4-FFF2-40B4-BE49-F238E27FC236}">
                    <a16:creationId xmlns:a16="http://schemas.microsoft.com/office/drawing/2014/main" id="{6CE26265-1EF3-455D-874F-F9C21DBBAAE8}"/>
                  </a:ext>
                </a:extLst>
              </p:cNvPr>
              <p:cNvSpPr>
                <a:spLocks/>
              </p:cNvSpPr>
              <p:nvPr/>
            </p:nvSpPr>
            <p:spPr bwMode="auto">
              <a:xfrm>
                <a:off x="993775" y="2601913"/>
                <a:ext cx="150813" cy="160337"/>
              </a:xfrm>
              <a:custGeom>
                <a:avLst/>
                <a:gdLst>
                  <a:gd name="T0" fmla="*/ 31 w 31"/>
                  <a:gd name="T1" fmla="*/ 27 h 33"/>
                  <a:gd name="T2" fmla="*/ 11 w 31"/>
                  <a:gd name="T3" fmla="*/ 24 h 33"/>
                  <a:gd name="T4" fmla="*/ 0 w 31"/>
                  <a:gd name="T5" fmla="*/ 5 h 33"/>
                  <a:gd name="T6" fmla="*/ 31 w 31"/>
                  <a:gd name="T7" fmla="*/ 27 h 33"/>
                </a:gdLst>
                <a:ahLst/>
                <a:cxnLst>
                  <a:cxn ang="0">
                    <a:pos x="T0" y="T1"/>
                  </a:cxn>
                  <a:cxn ang="0">
                    <a:pos x="T2" y="T3"/>
                  </a:cxn>
                  <a:cxn ang="0">
                    <a:pos x="T4" y="T5"/>
                  </a:cxn>
                  <a:cxn ang="0">
                    <a:pos x="T6" y="T7"/>
                  </a:cxn>
                </a:cxnLst>
                <a:rect l="0" t="0" r="r" b="b"/>
                <a:pathLst>
                  <a:path w="31" h="33">
                    <a:moveTo>
                      <a:pt x="31" y="27"/>
                    </a:moveTo>
                    <a:cubicBezTo>
                      <a:pt x="31" y="27"/>
                      <a:pt x="19" y="33"/>
                      <a:pt x="11" y="24"/>
                    </a:cubicBezTo>
                    <a:cubicBezTo>
                      <a:pt x="2" y="16"/>
                      <a:pt x="0" y="5"/>
                      <a:pt x="0" y="5"/>
                    </a:cubicBezTo>
                    <a:cubicBezTo>
                      <a:pt x="0" y="5"/>
                      <a:pt x="30" y="0"/>
                      <a:pt x="31" y="2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17">
                <a:extLst>
                  <a:ext uri="{FF2B5EF4-FFF2-40B4-BE49-F238E27FC236}">
                    <a16:creationId xmlns:a16="http://schemas.microsoft.com/office/drawing/2014/main" id="{052D78BA-4381-4348-99D7-615873ABF254}"/>
                  </a:ext>
                </a:extLst>
              </p:cNvPr>
              <p:cNvSpPr>
                <a:spLocks/>
              </p:cNvSpPr>
              <p:nvPr/>
            </p:nvSpPr>
            <p:spPr bwMode="auto">
              <a:xfrm>
                <a:off x="1262063" y="2538413"/>
                <a:ext cx="185738" cy="195262"/>
              </a:xfrm>
              <a:custGeom>
                <a:avLst/>
                <a:gdLst>
                  <a:gd name="T0" fmla="*/ 32 w 38"/>
                  <a:gd name="T1" fmla="*/ 37 h 40"/>
                  <a:gd name="T2" fmla="*/ 8 w 38"/>
                  <a:gd name="T3" fmla="*/ 28 h 40"/>
                  <a:gd name="T4" fmla="*/ 0 w 38"/>
                  <a:gd name="T5" fmla="*/ 0 h 40"/>
                  <a:gd name="T6" fmla="*/ 32 w 38"/>
                  <a:gd name="T7" fmla="*/ 37 h 40"/>
                </a:gdLst>
                <a:ahLst/>
                <a:cxnLst>
                  <a:cxn ang="0">
                    <a:pos x="T0" y="T1"/>
                  </a:cxn>
                  <a:cxn ang="0">
                    <a:pos x="T2" y="T3"/>
                  </a:cxn>
                  <a:cxn ang="0">
                    <a:pos x="T4" y="T5"/>
                  </a:cxn>
                  <a:cxn ang="0">
                    <a:pos x="T6" y="T7"/>
                  </a:cxn>
                </a:cxnLst>
                <a:rect l="0" t="0" r="r" b="b"/>
                <a:pathLst>
                  <a:path w="38" h="40">
                    <a:moveTo>
                      <a:pt x="32" y="37"/>
                    </a:moveTo>
                    <a:cubicBezTo>
                      <a:pt x="32" y="37"/>
                      <a:pt x="16" y="40"/>
                      <a:pt x="8" y="28"/>
                    </a:cubicBezTo>
                    <a:cubicBezTo>
                      <a:pt x="0" y="15"/>
                      <a:pt x="0" y="0"/>
                      <a:pt x="0" y="0"/>
                    </a:cubicBezTo>
                    <a:cubicBezTo>
                      <a:pt x="0" y="0"/>
                      <a:pt x="38" y="4"/>
                      <a:pt x="32" y="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18">
                <a:extLst>
                  <a:ext uri="{FF2B5EF4-FFF2-40B4-BE49-F238E27FC236}">
                    <a16:creationId xmlns:a16="http://schemas.microsoft.com/office/drawing/2014/main" id="{DB74D49B-546D-4210-A7CA-E12A0F0200DF}"/>
                  </a:ext>
                </a:extLst>
              </p:cNvPr>
              <p:cNvSpPr>
                <a:spLocks/>
              </p:cNvSpPr>
              <p:nvPr/>
            </p:nvSpPr>
            <p:spPr bwMode="auto">
              <a:xfrm>
                <a:off x="1285875" y="2290763"/>
                <a:ext cx="185738" cy="195262"/>
              </a:xfrm>
              <a:custGeom>
                <a:avLst/>
                <a:gdLst>
                  <a:gd name="T0" fmla="*/ 31 w 38"/>
                  <a:gd name="T1" fmla="*/ 37 h 40"/>
                  <a:gd name="T2" fmla="*/ 7 w 38"/>
                  <a:gd name="T3" fmla="*/ 27 h 40"/>
                  <a:gd name="T4" fmla="*/ 0 w 38"/>
                  <a:gd name="T5" fmla="*/ 0 h 40"/>
                  <a:gd name="T6" fmla="*/ 31 w 38"/>
                  <a:gd name="T7" fmla="*/ 37 h 40"/>
                </a:gdLst>
                <a:ahLst/>
                <a:cxnLst>
                  <a:cxn ang="0">
                    <a:pos x="T0" y="T1"/>
                  </a:cxn>
                  <a:cxn ang="0">
                    <a:pos x="T2" y="T3"/>
                  </a:cxn>
                  <a:cxn ang="0">
                    <a:pos x="T4" y="T5"/>
                  </a:cxn>
                  <a:cxn ang="0">
                    <a:pos x="T6" y="T7"/>
                  </a:cxn>
                </a:cxnLst>
                <a:rect l="0" t="0" r="r" b="b"/>
                <a:pathLst>
                  <a:path w="38" h="40">
                    <a:moveTo>
                      <a:pt x="31" y="37"/>
                    </a:moveTo>
                    <a:cubicBezTo>
                      <a:pt x="31" y="37"/>
                      <a:pt x="15" y="40"/>
                      <a:pt x="7" y="27"/>
                    </a:cubicBezTo>
                    <a:cubicBezTo>
                      <a:pt x="0" y="15"/>
                      <a:pt x="0" y="0"/>
                      <a:pt x="0" y="0"/>
                    </a:cubicBezTo>
                    <a:cubicBezTo>
                      <a:pt x="0" y="0"/>
                      <a:pt x="38" y="4"/>
                      <a:pt x="31" y="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19">
                <a:extLst>
                  <a:ext uri="{FF2B5EF4-FFF2-40B4-BE49-F238E27FC236}">
                    <a16:creationId xmlns:a16="http://schemas.microsoft.com/office/drawing/2014/main" id="{635400A4-4677-484A-B119-DCA17E93EA77}"/>
                  </a:ext>
                </a:extLst>
              </p:cNvPr>
              <p:cNvSpPr>
                <a:spLocks/>
              </p:cNvSpPr>
              <p:nvPr/>
            </p:nvSpPr>
            <p:spPr bwMode="auto">
              <a:xfrm>
                <a:off x="1797050" y="2014538"/>
                <a:ext cx="209550" cy="223837"/>
              </a:xfrm>
              <a:custGeom>
                <a:avLst/>
                <a:gdLst>
                  <a:gd name="T0" fmla="*/ 11 w 43"/>
                  <a:gd name="T1" fmla="*/ 46 h 46"/>
                  <a:gd name="T2" fmla="*/ 7 w 43"/>
                  <a:gd name="T3" fmla="*/ 21 h 46"/>
                  <a:gd name="T4" fmla="*/ 26 w 43"/>
                  <a:gd name="T5" fmla="*/ 0 h 46"/>
                  <a:gd name="T6" fmla="*/ 11 w 43"/>
                  <a:gd name="T7" fmla="*/ 46 h 46"/>
                </a:gdLst>
                <a:ahLst/>
                <a:cxnLst>
                  <a:cxn ang="0">
                    <a:pos x="T0" y="T1"/>
                  </a:cxn>
                  <a:cxn ang="0">
                    <a:pos x="T2" y="T3"/>
                  </a:cxn>
                  <a:cxn ang="0">
                    <a:pos x="T4" y="T5"/>
                  </a:cxn>
                  <a:cxn ang="0">
                    <a:pos x="T6" y="T7"/>
                  </a:cxn>
                </a:cxnLst>
                <a:rect l="0" t="0" r="r" b="b"/>
                <a:pathLst>
                  <a:path w="43" h="46">
                    <a:moveTo>
                      <a:pt x="11" y="46"/>
                    </a:moveTo>
                    <a:cubicBezTo>
                      <a:pt x="11" y="46"/>
                      <a:pt x="0" y="34"/>
                      <a:pt x="7" y="21"/>
                    </a:cubicBezTo>
                    <a:cubicBezTo>
                      <a:pt x="14" y="7"/>
                      <a:pt x="26" y="0"/>
                      <a:pt x="26" y="0"/>
                    </a:cubicBezTo>
                    <a:cubicBezTo>
                      <a:pt x="26" y="0"/>
                      <a:pt x="43" y="35"/>
                      <a:pt x="11" y="4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20">
                <a:extLst>
                  <a:ext uri="{FF2B5EF4-FFF2-40B4-BE49-F238E27FC236}">
                    <a16:creationId xmlns:a16="http://schemas.microsoft.com/office/drawing/2014/main" id="{1F7033EF-2E03-4D72-9624-75BE4B0FA9C4}"/>
                  </a:ext>
                </a:extLst>
              </p:cNvPr>
              <p:cNvSpPr>
                <a:spLocks/>
              </p:cNvSpPr>
              <p:nvPr/>
            </p:nvSpPr>
            <p:spPr bwMode="auto">
              <a:xfrm>
                <a:off x="2514600" y="2554288"/>
                <a:ext cx="169863" cy="165100"/>
              </a:xfrm>
              <a:custGeom>
                <a:avLst/>
                <a:gdLst>
                  <a:gd name="T0" fmla="*/ 3 w 35"/>
                  <a:gd name="T1" fmla="*/ 29 h 34"/>
                  <a:gd name="T2" fmla="*/ 11 w 35"/>
                  <a:gd name="T3" fmla="*/ 7 h 34"/>
                  <a:gd name="T4" fmla="*/ 35 w 35"/>
                  <a:gd name="T5" fmla="*/ 0 h 34"/>
                  <a:gd name="T6" fmla="*/ 3 w 35"/>
                  <a:gd name="T7" fmla="*/ 29 h 34"/>
                </a:gdLst>
                <a:ahLst/>
                <a:cxnLst>
                  <a:cxn ang="0">
                    <a:pos x="T0" y="T1"/>
                  </a:cxn>
                  <a:cxn ang="0">
                    <a:pos x="T2" y="T3"/>
                  </a:cxn>
                  <a:cxn ang="0">
                    <a:pos x="T4" y="T5"/>
                  </a:cxn>
                  <a:cxn ang="0">
                    <a:pos x="T6" y="T7"/>
                  </a:cxn>
                </a:cxnLst>
                <a:rect l="0" t="0" r="r" b="b"/>
                <a:pathLst>
                  <a:path w="35" h="34">
                    <a:moveTo>
                      <a:pt x="3" y="29"/>
                    </a:moveTo>
                    <a:cubicBezTo>
                      <a:pt x="3" y="29"/>
                      <a:pt x="0" y="14"/>
                      <a:pt x="11" y="7"/>
                    </a:cubicBezTo>
                    <a:cubicBezTo>
                      <a:pt x="22" y="0"/>
                      <a:pt x="35" y="0"/>
                      <a:pt x="35" y="0"/>
                    </a:cubicBezTo>
                    <a:cubicBezTo>
                      <a:pt x="35" y="0"/>
                      <a:pt x="32" y="34"/>
                      <a:pt x="3" y="2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21">
                <a:extLst>
                  <a:ext uri="{FF2B5EF4-FFF2-40B4-BE49-F238E27FC236}">
                    <a16:creationId xmlns:a16="http://schemas.microsoft.com/office/drawing/2014/main" id="{2467B7CD-E13A-4873-854E-7D9B6C72AAD7}"/>
                  </a:ext>
                </a:extLst>
              </p:cNvPr>
              <p:cNvSpPr>
                <a:spLocks/>
              </p:cNvSpPr>
              <p:nvPr/>
            </p:nvSpPr>
            <p:spPr bwMode="auto">
              <a:xfrm>
                <a:off x="2792413" y="2951163"/>
                <a:ext cx="174625" cy="165100"/>
              </a:xfrm>
              <a:custGeom>
                <a:avLst/>
                <a:gdLst>
                  <a:gd name="T0" fmla="*/ 4 w 36"/>
                  <a:gd name="T1" fmla="*/ 29 h 34"/>
                  <a:gd name="T2" fmla="*/ 11 w 36"/>
                  <a:gd name="T3" fmla="*/ 7 h 34"/>
                  <a:gd name="T4" fmla="*/ 36 w 36"/>
                  <a:gd name="T5" fmla="*/ 0 h 34"/>
                  <a:gd name="T6" fmla="*/ 4 w 36"/>
                  <a:gd name="T7" fmla="*/ 29 h 34"/>
                </a:gdLst>
                <a:ahLst/>
                <a:cxnLst>
                  <a:cxn ang="0">
                    <a:pos x="T0" y="T1"/>
                  </a:cxn>
                  <a:cxn ang="0">
                    <a:pos x="T2" y="T3"/>
                  </a:cxn>
                  <a:cxn ang="0">
                    <a:pos x="T4" y="T5"/>
                  </a:cxn>
                  <a:cxn ang="0">
                    <a:pos x="T6" y="T7"/>
                  </a:cxn>
                </a:cxnLst>
                <a:rect l="0" t="0" r="r" b="b"/>
                <a:pathLst>
                  <a:path w="36" h="34">
                    <a:moveTo>
                      <a:pt x="4" y="29"/>
                    </a:moveTo>
                    <a:cubicBezTo>
                      <a:pt x="4" y="29"/>
                      <a:pt x="0" y="15"/>
                      <a:pt x="11" y="7"/>
                    </a:cubicBezTo>
                    <a:cubicBezTo>
                      <a:pt x="22" y="0"/>
                      <a:pt x="36" y="0"/>
                      <a:pt x="36" y="0"/>
                    </a:cubicBezTo>
                    <a:cubicBezTo>
                      <a:pt x="36" y="0"/>
                      <a:pt x="33" y="34"/>
                      <a:pt x="4" y="2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22">
                <a:extLst>
                  <a:ext uri="{FF2B5EF4-FFF2-40B4-BE49-F238E27FC236}">
                    <a16:creationId xmlns:a16="http://schemas.microsoft.com/office/drawing/2014/main" id="{B091DF0D-C739-467E-ABC6-DBB03024C573}"/>
                  </a:ext>
                </a:extLst>
              </p:cNvPr>
              <p:cNvSpPr>
                <a:spLocks/>
              </p:cNvSpPr>
              <p:nvPr/>
            </p:nvSpPr>
            <p:spPr bwMode="auto">
              <a:xfrm>
                <a:off x="838200" y="2976563"/>
                <a:ext cx="209550" cy="179387"/>
              </a:xfrm>
              <a:custGeom>
                <a:avLst/>
                <a:gdLst>
                  <a:gd name="T0" fmla="*/ 43 w 43"/>
                  <a:gd name="T1" fmla="*/ 25 h 37"/>
                  <a:gd name="T2" fmla="*/ 22 w 43"/>
                  <a:gd name="T3" fmla="*/ 34 h 37"/>
                  <a:gd name="T4" fmla="*/ 0 w 43"/>
                  <a:gd name="T5" fmla="*/ 21 h 37"/>
                  <a:gd name="T6" fmla="*/ 43 w 43"/>
                  <a:gd name="T7" fmla="*/ 25 h 37"/>
                </a:gdLst>
                <a:ahLst/>
                <a:cxnLst>
                  <a:cxn ang="0">
                    <a:pos x="T0" y="T1"/>
                  </a:cxn>
                  <a:cxn ang="0">
                    <a:pos x="T2" y="T3"/>
                  </a:cxn>
                  <a:cxn ang="0">
                    <a:pos x="T4" y="T5"/>
                  </a:cxn>
                  <a:cxn ang="0">
                    <a:pos x="T6" y="T7"/>
                  </a:cxn>
                </a:cxnLst>
                <a:rect l="0" t="0" r="r" b="b"/>
                <a:pathLst>
                  <a:path w="43" h="37">
                    <a:moveTo>
                      <a:pt x="43" y="25"/>
                    </a:moveTo>
                    <a:cubicBezTo>
                      <a:pt x="43" y="25"/>
                      <a:pt x="35" y="37"/>
                      <a:pt x="22" y="34"/>
                    </a:cubicBezTo>
                    <a:cubicBezTo>
                      <a:pt x="9" y="31"/>
                      <a:pt x="0" y="21"/>
                      <a:pt x="0" y="21"/>
                    </a:cubicBezTo>
                    <a:cubicBezTo>
                      <a:pt x="0" y="21"/>
                      <a:pt x="27" y="0"/>
                      <a:pt x="43"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23">
                <a:extLst>
                  <a:ext uri="{FF2B5EF4-FFF2-40B4-BE49-F238E27FC236}">
                    <a16:creationId xmlns:a16="http://schemas.microsoft.com/office/drawing/2014/main" id="{700BADF6-9252-4294-8F87-6BB23FAB5C0C}"/>
                  </a:ext>
                </a:extLst>
              </p:cNvPr>
              <p:cNvSpPr>
                <a:spLocks/>
              </p:cNvSpPr>
              <p:nvPr/>
            </p:nvSpPr>
            <p:spPr bwMode="auto">
              <a:xfrm>
                <a:off x="1808163" y="2320925"/>
                <a:ext cx="188913" cy="233362"/>
              </a:xfrm>
              <a:custGeom>
                <a:avLst/>
                <a:gdLst>
                  <a:gd name="T0" fmla="*/ 14 w 39"/>
                  <a:gd name="T1" fmla="*/ 48 h 48"/>
                  <a:gd name="T2" fmla="*/ 1 w 39"/>
                  <a:gd name="T3" fmla="*/ 26 h 48"/>
                  <a:gd name="T4" fmla="*/ 11 w 39"/>
                  <a:gd name="T5" fmla="*/ 0 h 48"/>
                  <a:gd name="T6" fmla="*/ 14 w 39"/>
                  <a:gd name="T7" fmla="*/ 48 h 48"/>
                </a:gdLst>
                <a:ahLst/>
                <a:cxnLst>
                  <a:cxn ang="0">
                    <a:pos x="T0" y="T1"/>
                  </a:cxn>
                  <a:cxn ang="0">
                    <a:pos x="T2" y="T3"/>
                  </a:cxn>
                  <a:cxn ang="0">
                    <a:pos x="T4" y="T5"/>
                  </a:cxn>
                  <a:cxn ang="0">
                    <a:pos x="T6" y="T7"/>
                  </a:cxn>
                </a:cxnLst>
                <a:rect l="0" t="0" r="r" b="b"/>
                <a:pathLst>
                  <a:path w="39" h="48">
                    <a:moveTo>
                      <a:pt x="14" y="48"/>
                    </a:moveTo>
                    <a:cubicBezTo>
                      <a:pt x="14" y="48"/>
                      <a:pt x="0" y="41"/>
                      <a:pt x="1" y="26"/>
                    </a:cubicBezTo>
                    <a:cubicBezTo>
                      <a:pt x="2" y="12"/>
                      <a:pt x="11" y="0"/>
                      <a:pt x="11" y="0"/>
                    </a:cubicBezTo>
                    <a:cubicBezTo>
                      <a:pt x="11" y="0"/>
                      <a:pt x="39" y="25"/>
                      <a:pt x="14" y="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24">
                <a:extLst>
                  <a:ext uri="{FF2B5EF4-FFF2-40B4-BE49-F238E27FC236}">
                    <a16:creationId xmlns:a16="http://schemas.microsoft.com/office/drawing/2014/main" id="{57904840-81D8-47FB-99C7-405A660AF629}"/>
                  </a:ext>
                </a:extLst>
              </p:cNvPr>
              <p:cNvSpPr>
                <a:spLocks/>
              </p:cNvSpPr>
              <p:nvPr/>
            </p:nvSpPr>
            <p:spPr bwMode="auto">
              <a:xfrm>
                <a:off x="1028700" y="2873375"/>
                <a:ext cx="188913" cy="195262"/>
              </a:xfrm>
              <a:custGeom>
                <a:avLst/>
                <a:gdLst>
                  <a:gd name="T0" fmla="*/ 39 w 39"/>
                  <a:gd name="T1" fmla="*/ 33 h 40"/>
                  <a:gd name="T2" fmla="*/ 14 w 39"/>
                  <a:gd name="T3" fmla="*/ 30 h 40"/>
                  <a:gd name="T4" fmla="*/ 0 w 39"/>
                  <a:gd name="T5" fmla="*/ 5 h 40"/>
                  <a:gd name="T6" fmla="*/ 39 w 39"/>
                  <a:gd name="T7" fmla="*/ 33 h 40"/>
                </a:gdLst>
                <a:ahLst/>
                <a:cxnLst>
                  <a:cxn ang="0">
                    <a:pos x="T0" y="T1"/>
                  </a:cxn>
                  <a:cxn ang="0">
                    <a:pos x="T2" y="T3"/>
                  </a:cxn>
                  <a:cxn ang="0">
                    <a:pos x="T4" y="T5"/>
                  </a:cxn>
                  <a:cxn ang="0">
                    <a:pos x="T6" y="T7"/>
                  </a:cxn>
                </a:cxnLst>
                <a:rect l="0" t="0" r="r" b="b"/>
                <a:pathLst>
                  <a:path w="39" h="40">
                    <a:moveTo>
                      <a:pt x="39" y="33"/>
                    </a:moveTo>
                    <a:cubicBezTo>
                      <a:pt x="39" y="33"/>
                      <a:pt x="24" y="40"/>
                      <a:pt x="14" y="30"/>
                    </a:cubicBezTo>
                    <a:cubicBezTo>
                      <a:pt x="3" y="20"/>
                      <a:pt x="0" y="5"/>
                      <a:pt x="0" y="5"/>
                    </a:cubicBezTo>
                    <a:cubicBezTo>
                      <a:pt x="0" y="5"/>
                      <a:pt x="38" y="0"/>
                      <a:pt x="39" y="3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25">
                <a:extLst>
                  <a:ext uri="{FF2B5EF4-FFF2-40B4-BE49-F238E27FC236}">
                    <a16:creationId xmlns:a16="http://schemas.microsoft.com/office/drawing/2014/main" id="{02326605-65F5-4626-86B5-24A332CE68CB}"/>
                  </a:ext>
                </a:extLst>
              </p:cNvPr>
              <p:cNvSpPr>
                <a:spLocks/>
              </p:cNvSpPr>
              <p:nvPr/>
            </p:nvSpPr>
            <p:spPr bwMode="auto">
              <a:xfrm>
                <a:off x="1485900" y="2436813"/>
                <a:ext cx="273050" cy="325437"/>
              </a:xfrm>
              <a:custGeom>
                <a:avLst/>
                <a:gdLst>
                  <a:gd name="T0" fmla="*/ 25 w 56"/>
                  <a:gd name="T1" fmla="*/ 67 h 67"/>
                  <a:gd name="T2" fmla="*/ 1 w 56"/>
                  <a:gd name="T3" fmla="*/ 39 h 67"/>
                  <a:gd name="T4" fmla="*/ 11 w 56"/>
                  <a:gd name="T5" fmla="*/ 0 h 67"/>
                  <a:gd name="T6" fmla="*/ 25 w 56"/>
                  <a:gd name="T7" fmla="*/ 67 h 67"/>
                </a:gdLst>
                <a:ahLst/>
                <a:cxnLst>
                  <a:cxn ang="0">
                    <a:pos x="T0" y="T1"/>
                  </a:cxn>
                  <a:cxn ang="0">
                    <a:pos x="T2" y="T3"/>
                  </a:cxn>
                  <a:cxn ang="0">
                    <a:pos x="T4" y="T5"/>
                  </a:cxn>
                  <a:cxn ang="0">
                    <a:pos x="T6" y="T7"/>
                  </a:cxn>
                </a:cxnLst>
                <a:rect l="0" t="0" r="r" b="b"/>
                <a:pathLst>
                  <a:path w="56" h="67">
                    <a:moveTo>
                      <a:pt x="25" y="67"/>
                    </a:moveTo>
                    <a:cubicBezTo>
                      <a:pt x="25" y="67"/>
                      <a:pt x="3" y="61"/>
                      <a:pt x="1" y="39"/>
                    </a:cubicBezTo>
                    <a:cubicBezTo>
                      <a:pt x="0" y="18"/>
                      <a:pt x="11" y="0"/>
                      <a:pt x="11" y="0"/>
                    </a:cubicBezTo>
                    <a:cubicBezTo>
                      <a:pt x="11" y="0"/>
                      <a:pt x="56" y="30"/>
                      <a:pt x="25" y="6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26">
                <a:extLst>
                  <a:ext uri="{FF2B5EF4-FFF2-40B4-BE49-F238E27FC236}">
                    <a16:creationId xmlns:a16="http://schemas.microsoft.com/office/drawing/2014/main" id="{2F3DC42E-0FBA-4693-9F88-1F31BD7A734B}"/>
                  </a:ext>
                </a:extLst>
              </p:cNvPr>
              <p:cNvSpPr>
                <a:spLocks/>
              </p:cNvSpPr>
              <p:nvPr/>
            </p:nvSpPr>
            <p:spPr bwMode="auto">
              <a:xfrm>
                <a:off x="1928813" y="2776538"/>
                <a:ext cx="390525" cy="407987"/>
              </a:xfrm>
              <a:custGeom>
                <a:avLst/>
                <a:gdLst>
                  <a:gd name="T0" fmla="*/ 21 w 80"/>
                  <a:gd name="T1" fmla="*/ 84 h 84"/>
                  <a:gd name="T2" fmla="*/ 14 w 80"/>
                  <a:gd name="T3" fmla="*/ 37 h 84"/>
                  <a:gd name="T4" fmla="*/ 51 w 80"/>
                  <a:gd name="T5" fmla="*/ 0 h 84"/>
                  <a:gd name="T6" fmla="*/ 21 w 80"/>
                  <a:gd name="T7" fmla="*/ 84 h 84"/>
                </a:gdLst>
                <a:ahLst/>
                <a:cxnLst>
                  <a:cxn ang="0">
                    <a:pos x="T0" y="T1"/>
                  </a:cxn>
                  <a:cxn ang="0">
                    <a:pos x="T2" y="T3"/>
                  </a:cxn>
                  <a:cxn ang="0">
                    <a:pos x="T4" y="T5"/>
                  </a:cxn>
                  <a:cxn ang="0">
                    <a:pos x="T6" y="T7"/>
                  </a:cxn>
                </a:cxnLst>
                <a:rect l="0" t="0" r="r" b="b"/>
                <a:pathLst>
                  <a:path w="80" h="84">
                    <a:moveTo>
                      <a:pt x="21" y="84"/>
                    </a:moveTo>
                    <a:cubicBezTo>
                      <a:pt x="21" y="84"/>
                      <a:pt x="0" y="61"/>
                      <a:pt x="14" y="37"/>
                    </a:cubicBezTo>
                    <a:cubicBezTo>
                      <a:pt x="27" y="13"/>
                      <a:pt x="51" y="0"/>
                      <a:pt x="51" y="0"/>
                    </a:cubicBezTo>
                    <a:cubicBezTo>
                      <a:pt x="51" y="0"/>
                      <a:pt x="80" y="66"/>
                      <a:pt x="21" y="8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27">
                <a:extLst>
                  <a:ext uri="{FF2B5EF4-FFF2-40B4-BE49-F238E27FC236}">
                    <a16:creationId xmlns:a16="http://schemas.microsoft.com/office/drawing/2014/main" id="{CD6AD319-9FB2-426D-9EA2-ED8665171CFC}"/>
                  </a:ext>
                </a:extLst>
              </p:cNvPr>
              <p:cNvSpPr>
                <a:spLocks/>
              </p:cNvSpPr>
              <p:nvPr/>
            </p:nvSpPr>
            <p:spPr bwMode="auto">
              <a:xfrm>
                <a:off x="2227263" y="2971800"/>
                <a:ext cx="252413" cy="242887"/>
              </a:xfrm>
              <a:custGeom>
                <a:avLst/>
                <a:gdLst>
                  <a:gd name="T0" fmla="*/ 10 w 52"/>
                  <a:gd name="T1" fmla="*/ 50 h 50"/>
                  <a:gd name="T2" fmla="*/ 12 w 52"/>
                  <a:gd name="T3" fmla="*/ 19 h 50"/>
                  <a:gd name="T4" fmla="*/ 41 w 52"/>
                  <a:gd name="T5" fmla="*/ 0 h 50"/>
                  <a:gd name="T6" fmla="*/ 10 w 52"/>
                  <a:gd name="T7" fmla="*/ 50 h 50"/>
                </a:gdLst>
                <a:ahLst/>
                <a:cxnLst>
                  <a:cxn ang="0">
                    <a:pos x="T0" y="T1"/>
                  </a:cxn>
                  <a:cxn ang="0">
                    <a:pos x="T2" y="T3"/>
                  </a:cxn>
                  <a:cxn ang="0">
                    <a:pos x="T4" y="T5"/>
                  </a:cxn>
                  <a:cxn ang="0">
                    <a:pos x="T6" y="T7"/>
                  </a:cxn>
                </a:cxnLst>
                <a:rect l="0" t="0" r="r" b="b"/>
                <a:pathLst>
                  <a:path w="52" h="50">
                    <a:moveTo>
                      <a:pt x="10" y="50"/>
                    </a:moveTo>
                    <a:cubicBezTo>
                      <a:pt x="10" y="50"/>
                      <a:pt x="0" y="33"/>
                      <a:pt x="12" y="19"/>
                    </a:cubicBezTo>
                    <a:cubicBezTo>
                      <a:pt x="24" y="5"/>
                      <a:pt x="41" y="0"/>
                      <a:pt x="41" y="0"/>
                    </a:cubicBezTo>
                    <a:cubicBezTo>
                      <a:pt x="41" y="0"/>
                      <a:pt x="52" y="46"/>
                      <a:pt x="10" y="5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28">
                <a:extLst>
                  <a:ext uri="{FF2B5EF4-FFF2-40B4-BE49-F238E27FC236}">
                    <a16:creationId xmlns:a16="http://schemas.microsoft.com/office/drawing/2014/main" id="{E3A7456D-B913-4069-AA10-544E7E4DEE6B}"/>
                  </a:ext>
                </a:extLst>
              </p:cNvPr>
              <p:cNvSpPr>
                <a:spLocks/>
              </p:cNvSpPr>
              <p:nvPr/>
            </p:nvSpPr>
            <p:spPr bwMode="auto">
              <a:xfrm>
                <a:off x="2489200" y="2981325"/>
                <a:ext cx="254000" cy="242887"/>
              </a:xfrm>
              <a:custGeom>
                <a:avLst/>
                <a:gdLst>
                  <a:gd name="T0" fmla="*/ 0 w 52"/>
                  <a:gd name="T1" fmla="*/ 32 h 50"/>
                  <a:gd name="T2" fmla="*/ 17 w 52"/>
                  <a:gd name="T3" fmla="*/ 6 h 50"/>
                  <a:gd name="T4" fmla="*/ 52 w 52"/>
                  <a:gd name="T5" fmla="*/ 5 h 50"/>
                  <a:gd name="T6" fmla="*/ 0 w 52"/>
                  <a:gd name="T7" fmla="*/ 32 h 50"/>
                </a:gdLst>
                <a:ahLst/>
                <a:cxnLst>
                  <a:cxn ang="0">
                    <a:pos x="T0" y="T1"/>
                  </a:cxn>
                  <a:cxn ang="0">
                    <a:pos x="T2" y="T3"/>
                  </a:cxn>
                  <a:cxn ang="0">
                    <a:pos x="T4" y="T5"/>
                  </a:cxn>
                  <a:cxn ang="0">
                    <a:pos x="T6" y="T7"/>
                  </a:cxn>
                </a:cxnLst>
                <a:rect l="0" t="0" r="r" b="b"/>
                <a:pathLst>
                  <a:path w="52" h="50">
                    <a:moveTo>
                      <a:pt x="0" y="32"/>
                    </a:moveTo>
                    <a:cubicBezTo>
                      <a:pt x="0" y="32"/>
                      <a:pt x="0" y="12"/>
                      <a:pt x="17" y="6"/>
                    </a:cubicBezTo>
                    <a:cubicBezTo>
                      <a:pt x="35" y="0"/>
                      <a:pt x="52" y="5"/>
                      <a:pt x="52" y="5"/>
                    </a:cubicBezTo>
                    <a:cubicBezTo>
                      <a:pt x="52" y="5"/>
                      <a:pt x="38" y="50"/>
                      <a:pt x="0" y="3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29">
                <a:extLst>
                  <a:ext uri="{FF2B5EF4-FFF2-40B4-BE49-F238E27FC236}">
                    <a16:creationId xmlns:a16="http://schemas.microsoft.com/office/drawing/2014/main" id="{96FCD9B9-7E25-45F0-ACFE-2A54159C0C2C}"/>
                  </a:ext>
                </a:extLst>
              </p:cNvPr>
              <p:cNvSpPr>
                <a:spLocks/>
              </p:cNvSpPr>
              <p:nvPr/>
            </p:nvSpPr>
            <p:spPr bwMode="auto">
              <a:xfrm>
                <a:off x="2460625" y="2781300"/>
                <a:ext cx="258763" cy="242887"/>
              </a:xfrm>
              <a:custGeom>
                <a:avLst/>
                <a:gdLst>
                  <a:gd name="T0" fmla="*/ 0 w 53"/>
                  <a:gd name="T1" fmla="*/ 32 h 50"/>
                  <a:gd name="T2" fmla="*/ 18 w 53"/>
                  <a:gd name="T3" fmla="*/ 6 h 50"/>
                  <a:gd name="T4" fmla="*/ 53 w 53"/>
                  <a:gd name="T5" fmla="*/ 5 h 50"/>
                  <a:gd name="T6" fmla="*/ 0 w 53"/>
                  <a:gd name="T7" fmla="*/ 32 h 50"/>
                </a:gdLst>
                <a:ahLst/>
                <a:cxnLst>
                  <a:cxn ang="0">
                    <a:pos x="T0" y="T1"/>
                  </a:cxn>
                  <a:cxn ang="0">
                    <a:pos x="T2" y="T3"/>
                  </a:cxn>
                  <a:cxn ang="0">
                    <a:pos x="T4" y="T5"/>
                  </a:cxn>
                  <a:cxn ang="0">
                    <a:pos x="T6" y="T7"/>
                  </a:cxn>
                </a:cxnLst>
                <a:rect l="0" t="0" r="r" b="b"/>
                <a:pathLst>
                  <a:path w="53" h="50">
                    <a:moveTo>
                      <a:pt x="0" y="32"/>
                    </a:moveTo>
                    <a:cubicBezTo>
                      <a:pt x="0" y="32"/>
                      <a:pt x="0" y="12"/>
                      <a:pt x="18" y="6"/>
                    </a:cubicBezTo>
                    <a:cubicBezTo>
                      <a:pt x="35" y="0"/>
                      <a:pt x="53" y="5"/>
                      <a:pt x="53" y="5"/>
                    </a:cubicBezTo>
                    <a:cubicBezTo>
                      <a:pt x="53" y="5"/>
                      <a:pt x="38" y="50"/>
                      <a:pt x="0" y="3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30">
                <a:extLst>
                  <a:ext uri="{FF2B5EF4-FFF2-40B4-BE49-F238E27FC236}">
                    <a16:creationId xmlns:a16="http://schemas.microsoft.com/office/drawing/2014/main" id="{28FDA2DF-45FC-4778-91C8-BB3B4A715323}"/>
                  </a:ext>
                </a:extLst>
              </p:cNvPr>
              <p:cNvSpPr>
                <a:spLocks/>
              </p:cNvSpPr>
              <p:nvPr/>
            </p:nvSpPr>
            <p:spPr bwMode="auto">
              <a:xfrm>
                <a:off x="2251075" y="2620963"/>
                <a:ext cx="252413" cy="247650"/>
              </a:xfrm>
              <a:custGeom>
                <a:avLst/>
                <a:gdLst>
                  <a:gd name="T0" fmla="*/ 10 w 52"/>
                  <a:gd name="T1" fmla="*/ 51 h 51"/>
                  <a:gd name="T2" fmla="*/ 12 w 52"/>
                  <a:gd name="T3" fmla="*/ 19 h 51"/>
                  <a:gd name="T4" fmla="*/ 42 w 52"/>
                  <a:gd name="T5" fmla="*/ 0 h 51"/>
                  <a:gd name="T6" fmla="*/ 10 w 52"/>
                  <a:gd name="T7" fmla="*/ 51 h 51"/>
                </a:gdLst>
                <a:ahLst/>
                <a:cxnLst>
                  <a:cxn ang="0">
                    <a:pos x="T0" y="T1"/>
                  </a:cxn>
                  <a:cxn ang="0">
                    <a:pos x="T2" y="T3"/>
                  </a:cxn>
                  <a:cxn ang="0">
                    <a:pos x="T4" y="T5"/>
                  </a:cxn>
                  <a:cxn ang="0">
                    <a:pos x="T6" y="T7"/>
                  </a:cxn>
                </a:cxnLst>
                <a:rect l="0" t="0" r="r" b="b"/>
                <a:pathLst>
                  <a:path w="52" h="51">
                    <a:moveTo>
                      <a:pt x="10" y="51"/>
                    </a:moveTo>
                    <a:cubicBezTo>
                      <a:pt x="10" y="51"/>
                      <a:pt x="0" y="33"/>
                      <a:pt x="12" y="19"/>
                    </a:cubicBezTo>
                    <a:cubicBezTo>
                      <a:pt x="24" y="5"/>
                      <a:pt x="42" y="0"/>
                      <a:pt x="42" y="0"/>
                    </a:cubicBezTo>
                    <a:cubicBezTo>
                      <a:pt x="42" y="0"/>
                      <a:pt x="52" y="47"/>
                      <a:pt x="10"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31">
                <a:extLst>
                  <a:ext uri="{FF2B5EF4-FFF2-40B4-BE49-F238E27FC236}">
                    <a16:creationId xmlns:a16="http://schemas.microsoft.com/office/drawing/2014/main" id="{F3FC65EC-14BE-42C8-BAEE-A759645F37B5}"/>
                  </a:ext>
                </a:extLst>
              </p:cNvPr>
              <p:cNvSpPr>
                <a:spLocks/>
              </p:cNvSpPr>
              <p:nvPr/>
            </p:nvSpPr>
            <p:spPr bwMode="auto">
              <a:xfrm>
                <a:off x="2197100" y="2368550"/>
                <a:ext cx="254000" cy="247650"/>
              </a:xfrm>
              <a:custGeom>
                <a:avLst/>
                <a:gdLst>
                  <a:gd name="T0" fmla="*/ 11 w 52"/>
                  <a:gd name="T1" fmla="*/ 51 h 51"/>
                  <a:gd name="T2" fmla="*/ 12 w 52"/>
                  <a:gd name="T3" fmla="*/ 19 h 51"/>
                  <a:gd name="T4" fmla="*/ 42 w 52"/>
                  <a:gd name="T5" fmla="*/ 0 h 51"/>
                  <a:gd name="T6" fmla="*/ 11 w 52"/>
                  <a:gd name="T7" fmla="*/ 51 h 51"/>
                </a:gdLst>
                <a:ahLst/>
                <a:cxnLst>
                  <a:cxn ang="0">
                    <a:pos x="T0" y="T1"/>
                  </a:cxn>
                  <a:cxn ang="0">
                    <a:pos x="T2" y="T3"/>
                  </a:cxn>
                  <a:cxn ang="0">
                    <a:pos x="T4" y="T5"/>
                  </a:cxn>
                  <a:cxn ang="0">
                    <a:pos x="T6" y="T7"/>
                  </a:cxn>
                </a:cxnLst>
                <a:rect l="0" t="0" r="r" b="b"/>
                <a:pathLst>
                  <a:path w="52" h="51">
                    <a:moveTo>
                      <a:pt x="11" y="51"/>
                    </a:moveTo>
                    <a:cubicBezTo>
                      <a:pt x="11" y="51"/>
                      <a:pt x="0" y="33"/>
                      <a:pt x="12" y="19"/>
                    </a:cubicBezTo>
                    <a:cubicBezTo>
                      <a:pt x="24" y="5"/>
                      <a:pt x="42" y="0"/>
                      <a:pt x="42" y="0"/>
                    </a:cubicBezTo>
                    <a:cubicBezTo>
                      <a:pt x="42" y="0"/>
                      <a:pt x="52" y="47"/>
                      <a:pt x="11"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32">
                <a:extLst>
                  <a:ext uri="{FF2B5EF4-FFF2-40B4-BE49-F238E27FC236}">
                    <a16:creationId xmlns:a16="http://schemas.microsoft.com/office/drawing/2014/main" id="{FE95185C-21FB-4DF6-B0B6-BD4701B31CCF}"/>
                  </a:ext>
                </a:extLst>
              </p:cNvPr>
              <p:cNvSpPr>
                <a:spLocks/>
              </p:cNvSpPr>
              <p:nvPr/>
            </p:nvSpPr>
            <p:spPr bwMode="auto">
              <a:xfrm>
                <a:off x="1958975" y="2155825"/>
                <a:ext cx="247650" cy="247650"/>
              </a:xfrm>
              <a:custGeom>
                <a:avLst/>
                <a:gdLst>
                  <a:gd name="T0" fmla="*/ 10 w 51"/>
                  <a:gd name="T1" fmla="*/ 51 h 51"/>
                  <a:gd name="T2" fmla="*/ 11 w 51"/>
                  <a:gd name="T3" fmla="*/ 19 h 51"/>
                  <a:gd name="T4" fmla="*/ 41 w 51"/>
                  <a:gd name="T5" fmla="*/ 0 h 51"/>
                  <a:gd name="T6" fmla="*/ 10 w 51"/>
                  <a:gd name="T7" fmla="*/ 51 h 51"/>
                </a:gdLst>
                <a:ahLst/>
                <a:cxnLst>
                  <a:cxn ang="0">
                    <a:pos x="T0" y="T1"/>
                  </a:cxn>
                  <a:cxn ang="0">
                    <a:pos x="T2" y="T3"/>
                  </a:cxn>
                  <a:cxn ang="0">
                    <a:pos x="T4" y="T5"/>
                  </a:cxn>
                  <a:cxn ang="0">
                    <a:pos x="T6" y="T7"/>
                  </a:cxn>
                </a:cxnLst>
                <a:rect l="0" t="0" r="r" b="b"/>
                <a:pathLst>
                  <a:path w="51" h="51">
                    <a:moveTo>
                      <a:pt x="10" y="51"/>
                    </a:moveTo>
                    <a:cubicBezTo>
                      <a:pt x="10" y="51"/>
                      <a:pt x="0" y="33"/>
                      <a:pt x="11" y="19"/>
                    </a:cubicBezTo>
                    <a:cubicBezTo>
                      <a:pt x="23" y="5"/>
                      <a:pt x="41" y="0"/>
                      <a:pt x="41" y="0"/>
                    </a:cubicBezTo>
                    <a:cubicBezTo>
                      <a:pt x="41" y="0"/>
                      <a:pt x="51" y="47"/>
                      <a:pt x="10"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33">
                <a:extLst>
                  <a:ext uri="{FF2B5EF4-FFF2-40B4-BE49-F238E27FC236}">
                    <a16:creationId xmlns:a16="http://schemas.microsoft.com/office/drawing/2014/main" id="{DF36ED00-910D-424D-883B-F9E6D9303B6C}"/>
                  </a:ext>
                </a:extLst>
              </p:cNvPr>
              <p:cNvSpPr>
                <a:spLocks/>
              </p:cNvSpPr>
              <p:nvPr/>
            </p:nvSpPr>
            <p:spPr bwMode="auto">
              <a:xfrm>
                <a:off x="1568450" y="2106613"/>
                <a:ext cx="244475" cy="277812"/>
              </a:xfrm>
              <a:custGeom>
                <a:avLst/>
                <a:gdLst>
                  <a:gd name="T0" fmla="*/ 25 w 50"/>
                  <a:gd name="T1" fmla="*/ 57 h 57"/>
                  <a:gd name="T2" fmla="*/ 3 w 50"/>
                  <a:gd name="T3" fmla="*/ 34 h 57"/>
                  <a:gd name="T4" fmla="*/ 9 w 50"/>
                  <a:gd name="T5" fmla="*/ 0 h 57"/>
                  <a:gd name="T6" fmla="*/ 25 w 50"/>
                  <a:gd name="T7" fmla="*/ 57 h 57"/>
                </a:gdLst>
                <a:ahLst/>
                <a:cxnLst>
                  <a:cxn ang="0">
                    <a:pos x="T0" y="T1"/>
                  </a:cxn>
                  <a:cxn ang="0">
                    <a:pos x="T2" y="T3"/>
                  </a:cxn>
                  <a:cxn ang="0">
                    <a:pos x="T4" y="T5"/>
                  </a:cxn>
                  <a:cxn ang="0">
                    <a:pos x="T6" y="T7"/>
                  </a:cxn>
                </a:cxnLst>
                <a:rect l="0" t="0" r="r" b="b"/>
                <a:pathLst>
                  <a:path w="50" h="57">
                    <a:moveTo>
                      <a:pt x="25" y="57"/>
                    </a:moveTo>
                    <a:cubicBezTo>
                      <a:pt x="25" y="57"/>
                      <a:pt x="5" y="53"/>
                      <a:pt x="3" y="34"/>
                    </a:cubicBezTo>
                    <a:cubicBezTo>
                      <a:pt x="0" y="16"/>
                      <a:pt x="9" y="0"/>
                      <a:pt x="9" y="0"/>
                    </a:cubicBezTo>
                    <a:cubicBezTo>
                      <a:pt x="9" y="0"/>
                      <a:pt x="50" y="24"/>
                      <a:pt x="25" y="5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34">
                <a:extLst>
                  <a:ext uri="{FF2B5EF4-FFF2-40B4-BE49-F238E27FC236}">
                    <a16:creationId xmlns:a16="http://schemas.microsoft.com/office/drawing/2014/main" id="{90624272-1CA6-498E-BE82-AC620B9A4C7C}"/>
                  </a:ext>
                </a:extLst>
              </p:cNvPr>
              <p:cNvSpPr>
                <a:spLocks/>
              </p:cNvSpPr>
              <p:nvPr/>
            </p:nvSpPr>
            <p:spPr bwMode="auto">
              <a:xfrm>
                <a:off x="2284413" y="3413125"/>
                <a:ext cx="287338" cy="238125"/>
              </a:xfrm>
              <a:custGeom>
                <a:avLst/>
                <a:gdLst>
                  <a:gd name="T0" fmla="*/ 0 w 59"/>
                  <a:gd name="T1" fmla="*/ 20 h 49"/>
                  <a:gd name="T2" fmla="*/ 26 w 59"/>
                  <a:gd name="T3" fmla="*/ 0 h 49"/>
                  <a:gd name="T4" fmla="*/ 59 w 59"/>
                  <a:gd name="T5" fmla="*/ 11 h 49"/>
                  <a:gd name="T6" fmla="*/ 0 w 59"/>
                  <a:gd name="T7" fmla="*/ 20 h 49"/>
                </a:gdLst>
                <a:ahLst/>
                <a:cxnLst>
                  <a:cxn ang="0">
                    <a:pos x="T0" y="T1"/>
                  </a:cxn>
                  <a:cxn ang="0">
                    <a:pos x="T2" y="T3"/>
                  </a:cxn>
                  <a:cxn ang="0">
                    <a:pos x="T4" y="T5"/>
                  </a:cxn>
                  <a:cxn ang="0">
                    <a:pos x="T6" y="T7"/>
                  </a:cxn>
                </a:cxnLst>
                <a:rect l="0" t="0" r="r" b="b"/>
                <a:pathLst>
                  <a:path w="59" h="49">
                    <a:moveTo>
                      <a:pt x="0" y="20"/>
                    </a:moveTo>
                    <a:cubicBezTo>
                      <a:pt x="0" y="20"/>
                      <a:pt x="8" y="0"/>
                      <a:pt x="26" y="0"/>
                    </a:cubicBezTo>
                    <a:cubicBezTo>
                      <a:pt x="44" y="0"/>
                      <a:pt x="59" y="11"/>
                      <a:pt x="59" y="11"/>
                    </a:cubicBezTo>
                    <a:cubicBezTo>
                      <a:pt x="59" y="11"/>
                      <a:pt x="30" y="49"/>
                      <a:pt x="0" y="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35">
                <a:extLst>
                  <a:ext uri="{FF2B5EF4-FFF2-40B4-BE49-F238E27FC236}">
                    <a16:creationId xmlns:a16="http://schemas.microsoft.com/office/drawing/2014/main" id="{09DE3389-DB08-49FF-9691-8B2DBCFC996A}"/>
                  </a:ext>
                </a:extLst>
              </p:cNvPr>
              <p:cNvSpPr>
                <a:spLocks/>
              </p:cNvSpPr>
              <p:nvPr/>
            </p:nvSpPr>
            <p:spPr bwMode="auto">
              <a:xfrm>
                <a:off x="2333625" y="3224213"/>
                <a:ext cx="258763" cy="231775"/>
              </a:xfrm>
              <a:custGeom>
                <a:avLst/>
                <a:gdLst>
                  <a:gd name="T0" fmla="*/ 0 w 53"/>
                  <a:gd name="T1" fmla="*/ 19 h 48"/>
                  <a:gd name="T2" fmla="*/ 23 w 53"/>
                  <a:gd name="T3" fmla="*/ 0 h 48"/>
                  <a:gd name="T4" fmla="*/ 53 w 53"/>
                  <a:gd name="T5" fmla="*/ 10 h 48"/>
                  <a:gd name="T6" fmla="*/ 0 w 53"/>
                  <a:gd name="T7" fmla="*/ 19 h 48"/>
                </a:gdLst>
                <a:ahLst/>
                <a:cxnLst>
                  <a:cxn ang="0">
                    <a:pos x="T0" y="T1"/>
                  </a:cxn>
                  <a:cxn ang="0">
                    <a:pos x="T2" y="T3"/>
                  </a:cxn>
                  <a:cxn ang="0">
                    <a:pos x="T4" y="T5"/>
                  </a:cxn>
                  <a:cxn ang="0">
                    <a:pos x="T6" y="T7"/>
                  </a:cxn>
                </a:cxnLst>
                <a:rect l="0" t="0" r="r" b="b"/>
                <a:pathLst>
                  <a:path w="53" h="48">
                    <a:moveTo>
                      <a:pt x="0" y="19"/>
                    </a:moveTo>
                    <a:cubicBezTo>
                      <a:pt x="0" y="19"/>
                      <a:pt x="7" y="0"/>
                      <a:pt x="23" y="0"/>
                    </a:cubicBezTo>
                    <a:cubicBezTo>
                      <a:pt x="39" y="0"/>
                      <a:pt x="53" y="10"/>
                      <a:pt x="53" y="10"/>
                    </a:cubicBezTo>
                    <a:cubicBezTo>
                      <a:pt x="53" y="10"/>
                      <a:pt x="26" y="48"/>
                      <a:pt x="0"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36">
                <a:extLst>
                  <a:ext uri="{FF2B5EF4-FFF2-40B4-BE49-F238E27FC236}">
                    <a16:creationId xmlns:a16="http://schemas.microsoft.com/office/drawing/2014/main" id="{3416EEFA-E433-40E2-818E-857DBD2278D9}"/>
                  </a:ext>
                </a:extLst>
              </p:cNvPr>
              <p:cNvSpPr>
                <a:spLocks/>
              </p:cNvSpPr>
              <p:nvPr/>
            </p:nvSpPr>
            <p:spPr bwMode="auto">
              <a:xfrm>
                <a:off x="2665413" y="3151188"/>
                <a:ext cx="219075" cy="212725"/>
              </a:xfrm>
              <a:custGeom>
                <a:avLst/>
                <a:gdLst>
                  <a:gd name="T0" fmla="*/ 0 w 45"/>
                  <a:gd name="T1" fmla="*/ 14 h 44"/>
                  <a:gd name="T2" fmla="*/ 23 w 45"/>
                  <a:gd name="T3" fmla="*/ 4 h 44"/>
                  <a:gd name="T4" fmla="*/ 45 w 45"/>
                  <a:gd name="T5" fmla="*/ 19 h 44"/>
                  <a:gd name="T6" fmla="*/ 0 w 45"/>
                  <a:gd name="T7" fmla="*/ 14 h 44"/>
                </a:gdLst>
                <a:ahLst/>
                <a:cxnLst>
                  <a:cxn ang="0">
                    <a:pos x="T0" y="T1"/>
                  </a:cxn>
                  <a:cxn ang="0">
                    <a:pos x="T2" y="T3"/>
                  </a:cxn>
                  <a:cxn ang="0">
                    <a:pos x="T4" y="T5"/>
                  </a:cxn>
                  <a:cxn ang="0">
                    <a:pos x="T6" y="T7"/>
                  </a:cxn>
                </a:cxnLst>
                <a:rect l="0" t="0" r="r" b="b"/>
                <a:pathLst>
                  <a:path w="45" h="44">
                    <a:moveTo>
                      <a:pt x="0" y="14"/>
                    </a:moveTo>
                    <a:cubicBezTo>
                      <a:pt x="0" y="14"/>
                      <a:pt x="10" y="0"/>
                      <a:pt x="23" y="4"/>
                    </a:cubicBezTo>
                    <a:cubicBezTo>
                      <a:pt x="37" y="7"/>
                      <a:pt x="45" y="19"/>
                      <a:pt x="45" y="19"/>
                    </a:cubicBezTo>
                    <a:cubicBezTo>
                      <a:pt x="45" y="19"/>
                      <a:pt x="15" y="44"/>
                      <a:pt x="0" y="1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37">
                <a:extLst>
                  <a:ext uri="{FF2B5EF4-FFF2-40B4-BE49-F238E27FC236}">
                    <a16:creationId xmlns:a16="http://schemas.microsoft.com/office/drawing/2014/main" id="{51E4AE37-9867-4049-9590-68C94D3F9FFB}"/>
                  </a:ext>
                </a:extLst>
              </p:cNvPr>
              <p:cNvSpPr>
                <a:spLocks/>
              </p:cNvSpPr>
              <p:nvPr/>
            </p:nvSpPr>
            <p:spPr bwMode="auto">
              <a:xfrm>
                <a:off x="2635250" y="3321050"/>
                <a:ext cx="219075" cy="212725"/>
              </a:xfrm>
              <a:custGeom>
                <a:avLst/>
                <a:gdLst>
                  <a:gd name="T0" fmla="*/ 0 w 45"/>
                  <a:gd name="T1" fmla="*/ 14 h 44"/>
                  <a:gd name="T2" fmla="*/ 23 w 45"/>
                  <a:gd name="T3" fmla="*/ 4 h 44"/>
                  <a:gd name="T4" fmla="*/ 45 w 45"/>
                  <a:gd name="T5" fmla="*/ 19 h 44"/>
                  <a:gd name="T6" fmla="*/ 0 w 45"/>
                  <a:gd name="T7" fmla="*/ 14 h 44"/>
                </a:gdLst>
                <a:ahLst/>
                <a:cxnLst>
                  <a:cxn ang="0">
                    <a:pos x="T0" y="T1"/>
                  </a:cxn>
                  <a:cxn ang="0">
                    <a:pos x="T2" y="T3"/>
                  </a:cxn>
                  <a:cxn ang="0">
                    <a:pos x="T4" y="T5"/>
                  </a:cxn>
                  <a:cxn ang="0">
                    <a:pos x="T6" y="T7"/>
                  </a:cxn>
                </a:cxnLst>
                <a:rect l="0" t="0" r="r" b="b"/>
                <a:pathLst>
                  <a:path w="45" h="44">
                    <a:moveTo>
                      <a:pt x="0" y="14"/>
                    </a:moveTo>
                    <a:cubicBezTo>
                      <a:pt x="0" y="14"/>
                      <a:pt x="10" y="0"/>
                      <a:pt x="23" y="4"/>
                    </a:cubicBezTo>
                    <a:cubicBezTo>
                      <a:pt x="37" y="8"/>
                      <a:pt x="45" y="19"/>
                      <a:pt x="45" y="19"/>
                    </a:cubicBezTo>
                    <a:cubicBezTo>
                      <a:pt x="45" y="19"/>
                      <a:pt x="15" y="44"/>
                      <a:pt x="0" y="1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grpSp>
        <p:nvGrpSpPr>
          <p:cNvPr id="98" name="Group 97">
            <a:extLst>
              <a:ext uri="{FF2B5EF4-FFF2-40B4-BE49-F238E27FC236}">
                <a16:creationId xmlns:a16="http://schemas.microsoft.com/office/drawing/2014/main" id="{6E374E27-ED2F-459D-9351-C59260B02F20}"/>
              </a:ext>
            </a:extLst>
          </p:cNvPr>
          <p:cNvGrpSpPr/>
          <p:nvPr/>
        </p:nvGrpSpPr>
        <p:grpSpPr>
          <a:xfrm>
            <a:off x="9111594" y="5156760"/>
            <a:ext cx="1454023" cy="1701239"/>
            <a:chOff x="4647399" y="2033589"/>
            <a:chExt cx="4135333" cy="4838430"/>
          </a:xfrm>
        </p:grpSpPr>
        <p:sp>
          <p:nvSpPr>
            <p:cNvPr id="99" name="Freeform 5">
              <a:extLst>
                <a:ext uri="{FF2B5EF4-FFF2-40B4-BE49-F238E27FC236}">
                  <a16:creationId xmlns:a16="http://schemas.microsoft.com/office/drawing/2014/main" id="{56D50BF2-7F7B-4AF0-93CD-A4BEBB070A14}"/>
                </a:ext>
              </a:extLst>
            </p:cNvPr>
            <p:cNvSpPr>
              <a:spLocks/>
            </p:cNvSpPr>
            <p:nvPr/>
          </p:nvSpPr>
          <p:spPr bwMode="auto">
            <a:xfrm>
              <a:off x="5942581" y="4053456"/>
              <a:ext cx="1544968" cy="2818563"/>
            </a:xfrm>
            <a:custGeom>
              <a:avLst/>
              <a:gdLst>
                <a:gd name="T0" fmla="*/ 130 w 163"/>
                <a:gd name="T1" fmla="*/ 299 h 299"/>
                <a:gd name="T2" fmla="*/ 123 w 163"/>
                <a:gd name="T3" fmla="*/ 133 h 299"/>
                <a:gd name="T4" fmla="*/ 161 w 163"/>
                <a:gd name="T5" fmla="*/ 48 h 299"/>
                <a:gd name="T6" fmla="*/ 143 w 163"/>
                <a:gd name="T7" fmla="*/ 51 h 299"/>
                <a:gd name="T8" fmla="*/ 108 w 163"/>
                <a:gd name="T9" fmla="*/ 75 h 299"/>
                <a:gd name="T10" fmla="*/ 80 w 163"/>
                <a:gd name="T11" fmla="*/ 6 h 299"/>
                <a:gd name="T12" fmla="*/ 77 w 163"/>
                <a:gd name="T13" fmla="*/ 52 h 299"/>
                <a:gd name="T14" fmla="*/ 48 w 163"/>
                <a:gd name="T15" fmla="*/ 33 h 299"/>
                <a:gd name="T16" fmla="*/ 27 w 163"/>
                <a:gd name="T17" fmla="*/ 17 h 299"/>
                <a:gd name="T18" fmla="*/ 52 w 163"/>
                <a:gd name="T19" fmla="*/ 75 h 299"/>
                <a:gd name="T20" fmla="*/ 10 w 163"/>
                <a:gd name="T21" fmla="*/ 35 h 299"/>
                <a:gd name="T22" fmla="*/ 9 w 163"/>
                <a:gd name="T23" fmla="*/ 53 h 299"/>
                <a:gd name="T24" fmla="*/ 43 w 163"/>
                <a:gd name="T25" fmla="*/ 93 h 299"/>
                <a:gd name="T26" fmla="*/ 10 w 163"/>
                <a:gd name="T27" fmla="*/ 76 h 299"/>
                <a:gd name="T28" fmla="*/ 20 w 163"/>
                <a:gd name="T29" fmla="*/ 98 h 299"/>
                <a:gd name="T30" fmla="*/ 71 w 163"/>
                <a:gd name="T31" fmla="*/ 161 h 299"/>
                <a:gd name="T32" fmla="*/ 62 w 163"/>
                <a:gd name="T33" fmla="*/ 299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99">
                  <a:moveTo>
                    <a:pt x="130" y="299"/>
                  </a:moveTo>
                  <a:cubicBezTo>
                    <a:pt x="130" y="299"/>
                    <a:pt x="107" y="195"/>
                    <a:pt x="123" y="133"/>
                  </a:cubicBezTo>
                  <a:cubicBezTo>
                    <a:pt x="139" y="70"/>
                    <a:pt x="163" y="57"/>
                    <a:pt x="161" y="48"/>
                  </a:cubicBezTo>
                  <a:cubicBezTo>
                    <a:pt x="159" y="38"/>
                    <a:pt x="147" y="42"/>
                    <a:pt x="143" y="51"/>
                  </a:cubicBezTo>
                  <a:cubicBezTo>
                    <a:pt x="139" y="60"/>
                    <a:pt x="123" y="79"/>
                    <a:pt x="108" y="75"/>
                  </a:cubicBezTo>
                  <a:cubicBezTo>
                    <a:pt x="94" y="72"/>
                    <a:pt x="91" y="12"/>
                    <a:pt x="80" y="6"/>
                  </a:cubicBezTo>
                  <a:cubicBezTo>
                    <a:pt x="70" y="0"/>
                    <a:pt x="73" y="28"/>
                    <a:pt x="77" y="52"/>
                  </a:cubicBezTo>
                  <a:cubicBezTo>
                    <a:pt x="80" y="76"/>
                    <a:pt x="60" y="62"/>
                    <a:pt x="48" y="33"/>
                  </a:cubicBezTo>
                  <a:cubicBezTo>
                    <a:pt x="36" y="4"/>
                    <a:pt x="28" y="13"/>
                    <a:pt x="27" y="17"/>
                  </a:cubicBezTo>
                  <a:cubicBezTo>
                    <a:pt x="25" y="21"/>
                    <a:pt x="54" y="72"/>
                    <a:pt x="52" y="75"/>
                  </a:cubicBezTo>
                  <a:cubicBezTo>
                    <a:pt x="49" y="77"/>
                    <a:pt x="13" y="34"/>
                    <a:pt x="10" y="35"/>
                  </a:cubicBezTo>
                  <a:cubicBezTo>
                    <a:pt x="6" y="36"/>
                    <a:pt x="0" y="40"/>
                    <a:pt x="9" y="53"/>
                  </a:cubicBezTo>
                  <a:cubicBezTo>
                    <a:pt x="17" y="67"/>
                    <a:pt x="44" y="90"/>
                    <a:pt x="43" y="93"/>
                  </a:cubicBezTo>
                  <a:cubicBezTo>
                    <a:pt x="41" y="97"/>
                    <a:pt x="18" y="76"/>
                    <a:pt x="10" y="76"/>
                  </a:cubicBezTo>
                  <a:cubicBezTo>
                    <a:pt x="2" y="75"/>
                    <a:pt x="5" y="87"/>
                    <a:pt x="20" y="98"/>
                  </a:cubicBezTo>
                  <a:cubicBezTo>
                    <a:pt x="34" y="109"/>
                    <a:pt x="71" y="121"/>
                    <a:pt x="71" y="161"/>
                  </a:cubicBezTo>
                  <a:cubicBezTo>
                    <a:pt x="72" y="202"/>
                    <a:pt x="62" y="299"/>
                    <a:pt x="62" y="299"/>
                  </a:cubicBezTo>
                </a:path>
              </a:pathLst>
            </a:custGeom>
            <a:solidFill>
              <a:srgbClr val="A27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00" name="Group 99">
              <a:extLst>
                <a:ext uri="{FF2B5EF4-FFF2-40B4-BE49-F238E27FC236}">
                  <a16:creationId xmlns:a16="http://schemas.microsoft.com/office/drawing/2014/main" id="{F982F18E-7C9A-4EAF-BB67-467FBF46823B}"/>
                </a:ext>
              </a:extLst>
            </p:cNvPr>
            <p:cNvGrpSpPr/>
            <p:nvPr/>
          </p:nvGrpSpPr>
          <p:grpSpPr>
            <a:xfrm>
              <a:off x="4647399" y="2033589"/>
              <a:ext cx="4135333" cy="3262624"/>
              <a:chOff x="838200" y="2014538"/>
              <a:chExt cx="2128838" cy="1679574"/>
            </a:xfrm>
            <a:solidFill>
              <a:schemeClr val="accent5"/>
            </a:solidFill>
          </p:grpSpPr>
          <p:sp>
            <p:nvSpPr>
              <p:cNvPr id="101" name="Freeform 6">
                <a:extLst>
                  <a:ext uri="{FF2B5EF4-FFF2-40B4-BE49-F238E27FC236}">
                    <a16:creationId xmlns:a16="http://schemas.microsoft.com/office/drawing/2014/main" id="{B78A5070-B8CA-4AE9-9652-DD28522F3C66}"/>
                  </a:ext>
                </a:extLst>
              </p:cNvPr>
              <p:cNvSpPr>
                <a:spLocks/>
              </p:cNvSpPr>
              <p:nvPr/>
            </p:nvSpPr>
            <p:spPr bwMode="auto">
              <a:xfrm>
                <a:off x="1700213" y="2601913"/>
                <a:ext cx="360363" cy="422275"/>
              </a:xfrm>
              <a:custGeom>
                <a:avLst/>
                <a:gdLst>
                  <a:gd name="T0" fmla="*/ 33 w 74"/>
                  <a:gd name="T1" fmla="*/ 87 h 87"/>
                  <a:gd name="T2" fmla="*/ 2 w 74"/>
                  <a:gd name="T3" fmla="*/ 51 h 87"/>
                  <a:gd name="T4" fmla="*/ 15 w 74"/>
                  <a:gd name="T5" fmla="*/ 0 h 87"/>
                  <a:gd name="T6" fmla="*/ 33 w 74"/>
                  <a:gd name="T7" fmla="*/ 87 h 87"/>
                </a:gdLst>
                <a:ahLst/>
                <a:cxnLst>
                  <a:cxn ang="0">
                    <a:pos x="T0" y="T1"/>
                  </a:cxn>
                  <a:cxn ang="0">
                    <a:pos x="T2" y="T3"/>
                  </a:cxn>
                  <a:cxn ang="0">
                    <a:pos x="T4" y="T5"/>
                  </a:cxn>
                  <a:cxn ang="0">
                    <a:pos x="T6" y="T7"/>
                  </a:cxn>
                </a:cxnLst>
                <a:rect l="0" t="0" r="r" b="b"/>
                <a:pathLst>
                  <a:path w="74" h="87">
                    <a:moveTo>
                      <a:pt x="33" y="87"/>
                    </a:moveTo>
                    <a:cubicBezTo>
                      <a:pt x="33" y="87"/>
                      <a:pt x="4" y="78"/>
                      <a:pt x="2" y="51"/>
                    </a:cubicBezTo>
                    <a:cubicBezTo>
                      <a:pt x="0" y="23"/>
                      <a:pt x="15" y="0"/>
                      <a:pt x="15" y="0"/>
                    </a:cubicBezTo>
                    <a:cubicBezTo>
                      <a:pt x="15" y="0"/>
                      <a:pt x="74" y="40"/>
                      <a:pt x="33" y="8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02" name="Freeform 7">
                <a:extLst>
                  <a:ext uri="{FF2B5EF4-FFF2-40B4-BE49-F238E27FC236}">
                    <a16:creationId xmlns:a16="http://schemas.microsoft.com/office/drawing/2014/main" id="{A67A55B1-5FF7-4D41-9F6C-2A3FE0E944F6}"/>
                  </a:ext>
                </a:extLst>
              </p:cNvPr>
              <p:cNvSpPr>
                <a:spLocks/>
              </p:cNvSpPr>
              <p:nvPr/>
            </p:nvSpPr>
            <p:spPr bwMode="auto">
              <a:xfrm>
                <a:off x="1422400" y="2752725"/>
                <a:ext cx="282575" cy="301625"/>
              </a:xfrm>
              <a:custGeom>
                <a:avLst/>
                <a:gdLst>
                  <a:gd name="T0" fmla="*/ 38 w 58"/>
                  <a:gd name="T1" fmla="*/ 62 h 62"/>
                  <a:gd name="T2" fmla="*/ 7 w 58"/>
                  <a:gd name="T3" fmla="*/ 41 h 62"/>
                  <a:gd name="T4" fmla="*/ 5 w 58"/>
                  <a:gd name="T5" fmla="*/ 0 h 62"/>
                  <a:gd name="T6" fmla="*/ 38 w 58"/>
                  <a:gd name="T7" fmla="*/ 62 h 62"/>
                </a:gdLst>
                <a:ahLst/>
                <a:cxnLst>
                  <a:cxn ang="0">
                    <a:pos x="T0" y="T1"/>
                  </a:cxn>
                  <a:cxn ang="0">
                    <a:pos x="T2" y="T3"/>
                  </a:cxn>
                  <a:cxn ang="0">
                    <a:pos x="T4" y="T5"/>
                  </a:cxn>
                  <a:cxn ang="0">
                    <a:pos x="T6" y="T7"/>
                  </a:cxn>
                </a:cxnLst>
                <a:rect l="0" t="0" r="r" b="b"/>
                <a:pathLst>
                  <a:path w="58" h="62">
                    <a:moveTo>
                      <a:pt x="38" y="62"/>
                    </a:moveTo>
                    <a:cubicBezTo>
                      <a:pt x="38" y="62"/>
                      <a:pt x="14" y="62"/>
                      <a:pt x="7" y="41"/>
                    </a:cubicBezTo>
                    <a:cubicBezTo>
                      <a:pt x="0" y="21"/>
                      <a:pt x="5" y="0"/>
                      <a:pt x="5" y="0"/>
                    </a:cubicBezTo>
                    <a:cubicBezTo>
                      <a:pt x="5" y="0"/>
                      <a:pt x="58" y="17"/>
                      <a:pt x="38" y="6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03" name="Freeform 8">
                <a:extLst>
                  <a:ext uri="{FF2B5EF4-FFF2-40B4-BE49-F238E27FC236}">
                    <a16:creationId xmlns:a16="http://schemas.microsoft.com/office/drawing/2014/main" id="{D8DE73D0-5CA1-40B5-A9FF-B5FE6A56EC39}"/>
                  </a:ext>
                </a:extLst>
              </p:cNvPr>
              <p:cNvSpPr>
                <a:spLocks/>
              </p:cNvSpPr>
              <p:nvPr/>
            </p:nvSpPr>
            <p:spPr bwMode="auto">
              <a:xfrm>
                <a:off x="1938338" y="2451100"/>
                <a:ext cx="303213" cy="325437"/>
              </a:xfrm>
              <a:custGeom>
                <a:avLst/>
                <a:gdLst>
                  <a:gd name="T0" fmla="*/ 16 w 62"/>
                  <a:gd name="T1" fmla="*/ 67 h 67"/>
                  <a:gd name="T2" fmla="*/ 9 w 62"/>
                  <a:gd name="T3" fmla="*/ 30 h 67"/>
                  <a:gd name="T4" fmla="*/ 36 w 62"/>
                  <a:gd name="T5" fmla="*/ 0 h 67"/>
                  <a:gd name="T6" fmla="*/ 16 w 62"/>
                  <a:gd name="T7" fmla="*/ 67 h 67"/>
                </a:gdLst>
                <a:ahLst/>
                <a:cxnLst>
                  <a:cxn ang="0">
                    <a:pos x="T0" y="T1"/>
                  </a:cxn>
                  <a:cxn ang="0">
                    <a:pos x="T2" y="T3"/>
                  </a:cxn>
                  <a:cxn ang="0">
                    <a:pos x="T4" y="T5"/>
                  </a:cxn>
                  <a:cxn ang="0">
                    <a:pos x="T6" y="T7"/>
                  </a:cxn>
                </a:cxnLst>
                <a:rect l="0" t="0" r="r" b="b"/>
                <a:pathLst>
                  <a:path w="62" h="67">
                    <a:moveTo>
                      <a:pt x="16" y="67"/>
                    </a:moveTo>
                    <a:cubicBezTo>
                      <a:pt x="16" y="67"/>
                      <a:pt x="0" y="50"/>
                      <a:pt x="9" y="30"/>
                    </a:cubicBezTo>
                    <a:cubicBezTo>
                      <a:pt x="18" y="11"/>
                      <a:pt x="36" y="0"/>
                      <a:pt x="36" y="0"/>
                    </a:cubicBezTo>
                    <a:cubicBezTo>
                      <a:pt x="36" y="0"/>
                      <a:pt x="62" y="49"/>
                      <a:pt x="16" y="6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04" name="Freeform 9">
                <a:extLst>
                  <a:ext uri="{FF2B5EF4-FFF2-40B4-BE49-F238E27FC236}">
                    <a16:creationId xmlns:a16="http://schemas.microsoft.com/office/drawing/2014/main" id="{700653C9-7BBD-4990-AF7E-38D03F74340E}"/>
                  </a:ext>
                </a:extLst>
              </p:cNvPr>
              <p:cNvSpPr>
                <a:spLocks/>
              </p:cNvSpPr>
              <p:nvPr/>
            </p:nvSpPr>
            <p:spPr bwMode="auto">
              <a:xfrm>
                <a:off x="1306513" y="3009900"/>
                <a:ext cx="223838" cy="223837"/>
              </a:xfrm>
              <a:custGeom>
                <a:avLst/>
                <a:gdLst>
                  <a:gd name="T0" fmla="*/ 42 w 46"/>
                  <a:gd name="T1" fmla="*/ 40 h 46"/>
                  <a:gd name="T2" fmla="*/ 12 w 46"/>
                  <a:gd name="T3" fmla="*/ 32 h 46"/>
                  <a:gd name="T4" fmla="*/ 0 w 46"/>
                  <a:gd name="T5" fmla="*/ 0 h 46"/>
                  <a:gd name="T6" fmla="*/ 42 w 46"/>
                  <a:gd name="T7" fmla="*/ 40 h 46"/>
                </a:gdLst>
                <a:ahLst/>
                <a:cxnLst>
                  <a:cxn ang="0">
                    <a:pos x="T0" y="T1"/>
                  </a:cxn>
                  <a:cxn ang="0">
                    <a:pos x="T2" y="T3"/>
                  </a:cxn>
                  <a:cxn ang="0">
                    <a:pos x="T4" y="T5"/>
                  </a:cxn>
                  <a:cxn ang="0">
                    <a:pos x="T6" y="T7"/>
                  </a:cxn>
                </a:cxnLst>
                <a:rect l="0" t="0" r="r" b="b"/>
                <a:pathLst>
                  <a:path w="46" h="46">
                    <a:moveTo>
                      <a:pt x="42" y="40"/>
                    </a:moveTo>
                    <a:cubicBezTo>
                      <a:pt x="42" y="40"/>
                      <a:pt x="23" y="46"/>
                      <a:pt x="12" y="32"/>
                    </a:cubicBezTo>
                    <a:cubicBezTo>
                      <a:pt x="1" y="18"/>
                      <a:pt x="0" y="0"/>
                      <a:pt x="0" y="0"/>
                    </a:cubicBezTo>
                    <a:cubicBezTo>
                      <a:pt x="0" y="0"/>
                      <a:pt x="46" y="0"/>
                      <a:pt x="42"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05" name="Freeform 10">
                <a:extLst>
                  <a:ext uri="{FF2B5EF4-FFF2-40B4-BE49-F238E27FC236}">
                    <a16:creationId xmlns:a16="http://schemas.microsoft.com/office/drawing/2014/main" id="{7D36E33E-132E-49DC-94CB-69CE39CD1FE5}"/>
                  </a:ext>
                </a:extLst>
              </p:cNvPr>
              <p:cNvSpPr>
                <a:spLocks/>
              </p:cNvSpPr>
              <p:nvPr/>
            </p:nvSpPr>
            <p:spPr bwMode="auto">
              <a:xfrm>
                <a:off x="1243013" y="3233738"/>
                <a:ext cx="273050" cy="252412"/>
              </a:xfrm>
              <a:custGeom>
                <a:avLst/>
                <a:gdLst>
                  <a:gd name="T0" fmla="*/ 56 w 56"/>
                  <a:gd name="T1" fmla="*/ 38 h 52"/>
                  <a:gd name="T2" fmla="*/ 25 w 56"/>
                  <a:gd name="T3" fmla="*/ 44 h 52"/>
                  <a:gd name="T4" fmla="*/ 0 w 56"/>
                  <a:gd name="T5" fmla="*/ 21 h 52"/>
                  <a:gd name="T6" fmla="*/ 56 w 56"/>
                  <a:gd name="T7" fmla="*/ 38 h 52"/>
                </a:gdLst>
                <a:ahLst/>
                <a:cxnLst>
                  <a:cxn ang="0">
                    <a:pos x="T0" y="T1"/>
                  </a:cxn>
                  <a:cxn ang="0">
                    <a:pos x="T2" y="T3"/>
                  </a:cxn>
                  <a:cxn ang="0">
                    <a:pos x="T4" y="T5"/>
                  </a:cxn>
                  <a:cxn ang="0">
                    <a:pos x="T6" y="T7"/>
                  </a:cxn>
                </a:cxnLst>
                <a:rect l="0" t="0" r="r" b="b"/>
                <a:pathLst>
                  <a:path w="56" h="52">
                    <a:moveTo>
                      <a:pt x="56" y="38"/>
                    </a:moveTo>
                    <a:cubicBezTo>
                      <a:pt x="56" y="38"/>
                      <a:pt x="41" y="52"/>
                      <a:pt x="25" y="44"/>
                    </a:cubicBezTo>
                    <a:cubicBezTo>
                      <a:pt x="9" y="36"/>
                      <a:pt x="0" y="21"/>
                      <a:pt x="0" y="21"/>
                    </a:cubicBezTo>
                    <a:cubicBezTo>
                      <a:pt x="0" y="21"/>
                      <a:pt x="42" y="0"/>
                      <a:pt x="56" y="3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06" name="Freeform 11">
                <a:extLst>
                  <a:ext uri="{FF2B5EF4-FFF2-40B4-BE49-F238E27FC236}">
                    <a16:creationId xmlns:a16="http://schemas.microsoft.com/office/drawing/2014/main" id="{290F1F53-A5A2-4CBB-8DA8-12959AB7FC46}"/>
                  </a:ext>
                </a:extLst>
              </p:cNvPr>
              <p:cNvSpPr>
                <a:spLocks/>
              </p:cNvSpPr>
              <p:nvPr/>
            </p:nvSpPr>
            <p:spPr bwMode="auto">
              <a:xfrm>
                <a:off x="1300163" y="3460750"/>
                <a:ext cx="268288" cy="233362"/>
              </a:xfrm>
              <a:custGeom>
                <a:avLst/>
                <a:gdLst>
                  <a:gd name="T0" fmla="*/ 55 w 55"/>
                  <a:gd name="T1" fmla="*/ 22 h 48"/>
                  <a:gd name="T2" fmla="*/ 34 w 55"/>
                  <a:gd name="T3" fmla="*/ 45 h 48"/>
                  <a:gd name="T4" fmla="*/ 0 w 55"/>
                  <a:gd name="T5" fmla="*/ 42 h 48"/>
                  <a:gd name="T6" fmla="*/ 55 w 55"/>
                  <a:gd name="T7" fmla="*/ 22 h 48"/>
                </a:gdLst>
                <a:ahLst/>
                <a:cxnLst>
                  <a:cxn ang="0">
                    <a:pos x="T0" y="T1"/>
                  </a:cxn>
                  <a:cxn ang="0">
                    <a:pos x="T2" y="T3"/>
                  </a:cxn>
                  <a:cxn ang="0">
                    <a:pos x="T4" y="T5"/>
                  </a:cxn>
                  <a:cxn ang="0">
                    <a:pos x="T6" y="T7"/>
                  </a:cxn>
                </a:cxnLst>
                <a:rect l="0" t="0" r="r" b="b"/>
                <a:pathLst>
                  <a:path w="55" h="48">
                    <a:moveTo>
                      <a:pt x="55" y="22"/>
                    </a:moveTo>
                    <a:cubicBezTo>
                      <a:pt x="55" y="22"/>
                      <a:pt x="52" y="41"/>
                      <a:pt x="34" y="45"/>
                    </a:cubicBezTo>
                    <a:cubicBezTo>
                      <a:pt x="17" y="48"/>
                      <a:pt x="0" y="42"/>
                      <a:pt x="0" y="42"/>
                    </a:cubicBezTo>
                    <a:cubicBezTo>
                      <a:pt x="0" y="42"/>
                      <a:pt x="20" y="0"/>
                      <a:pt x="55" y="2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07" name="Freeform 12">
                <a:extLst>
                  <a:ext uri="{FF2B5EF4-FFF2-40B4-BE49-F238E27FC236}">
                    <a16:creationId xmlns:a16="http://schemas.microsoft.com/office/drawing/2014/main" id="{66597E79-C655-42F8-8438-BA1C1B4861F9}"/>
                  </a:ext>
                </a:extLst>
              </p:cNvPr>
              <p:cNvSpPr>
                <a:spLocks/>
              </p:cNvSpPr>
              <p:nvPr/>
            </p:nvSpPr>
            <p:spPr bwMode="auto">
              <a:xfrm>
                <a:off x="1062038" y="3384550"/>
                <a:ext cx="273050" cy="231775"/>
              </a:xfrm>
              <a:custGeom>
                <a:avLst/>
                <a:gdLst>
                  <a:gd name="T0" fmla="*/ 56 w 56"/>
                  <a:gd name="T1" fmla="*/ 23 h 48"/>
                  <a:gd name="T2" fmla="*/ 34 w 56"/>
                  <a:gd name="T3" fmla="*/ 45 h 48"/>
                  <a:gd name="T4" fmla="*/ 0 w 56"/>
                  <a:gd name="T5" fmla="*/ 40 h 48"/>
                  <a:gd name="T6" fmla="*/ 56 w 56"/>
                  <a:gd name="T7" fmla="*/ 23 h 48"/>
                </a:gdLst>
                <a:ahLst/>
                <a:cxnLst>
                  <a:cxn ang="0">
                    <a:pos x="T0" y="T1"/>
                  </a:cxn>
                  <a:cxn ang="0">
                    <a:pos x="T2" y="T3"/>
                  </a:cxn>
                  <a:cxn ang="0">
                    <a:pos x="T4" y="T5"/>
                  </a:cxn>
                  <a:cxn ang="0">
                    <a:pos x="T6" y="T7"/>
                  </a:cxn>
                </a:cxnLst>
                <a:rect l="0" t="0" r="r" b="b"/>
                <a:pathLst>
                  <a:path w="56" h="48">
                    <a:moveTo>
                      <a:pt x="56" y="23"/>
                    </a:moveTo>
                    <a:cubicBezTo>
                      <a:pt x="56" y="23"/>
                      <a:pt x="52" y="43"/>
                      <a:pt x="34" y="45"/>
                    </a:cubicBezTo>
                    <a:cubicBezTo>
                      <a:pt x="16" y="48"/>
                      <a:pt x="0" y="40"/>
                      <a:pt x="0" y="40"/>
                    </a:cubicBezTo>
                    <a:cubicBezTo>
                      <a:pt x="0" y="40"/>
                      <a:pt x="22" y="0"/>
                      <a:pt x="56" y="2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08" name="Freeform 13">
                <a:extLst>
                  <a:ext uri="{FF2B5EF4-FFF2-40B4-BE49-F238E27FC236}">
                    <a16:creationId xmlns:a16="http://schemas.microsoft.com/office/drawing/2014/main" id="{41287372-E824-4044-9FA4-88C4A9CB7A42}"/>
                  </a:ext>
                </a:extLst>
              </p:cNvPr>
              <p:cNvSpPr>
                <a:spLocks/>
              </p:cNvSpPr>
              <p:nvPr/>
            </p:nvSpPr>
            <p:spPr bwMode="auto">
              <a:xfrm>
                <a:off x="1085850" y="3038475"/>
                <a:ext cx="273050" cy="252412"/>
              </a:xfrm>
              <a:custGeom>
                <a:avLst/>
                <a:gdLst>
                  <a:gd name="T0" fmla="*/ 56 w 56"/>
                  <a:gd name="T1" fmla="*/ 38 h 52"/>
                  <a:gd name="T2" fmla="*/ 25 w 56"/>
                  <a:gd name="T3" fmla="*/ 45 h 52"/>
                  <a:gd name="T4" fmla="*/ 0 w 56"/>
                  <a:gd name="T5" fmla="*/ 22 h 52"/>
                  <a:gd name="T6" fmla="*/ 56 w 56"/>
                  <a:gd name="T7" fmla="*/ 38 h 52"/>
                </a:gdLst>
                <a:ahLst/>
                <a:cxnLst>
                  <a:cxn ang="0">
                    <a:pos x="T0" y="T1"/>
                  </a:cxn>
                  <a:cxn ang="0">
                    <a:pos x="T2" y="T3"/>
                  </a:cxn>
                  <a:cxn ang="0">
                    <a:pos x="T4" y="T5"/>
                  </a:cxn>
                  <a:cxn ang="0">
                    <a:pos x="T6" y="T7"/>
                  </a:cxn>
                </a:cxnLst>
                <a:rect l="0" t="0" r="r" b="b"/>
                <a:pathLst>
                  <a:path w="56" h="52">
                    <a:moveTo>
                      <a:pt x="56" y="38"/>
                    </a:moveTo>
                    <a:cubicBezTo>
                      <a:pt x="56" y="38"/>
                      <a:pt x="42" y="52"/>
                      <a:pt x="25" y="45"/>
                    </a:cubicBezTo>
                    <a:cubicBezTo>
                      <a:pt x="9" y="38"/>
                      <a:pt x="0" y="22"/>
                      <a:pt x="0" y="22"/>
                    </a:cubicBezTo>
                    <a:cubicBezTo>
                      <a:pt x="0" y="22"/>
                      <a:pt x="40" y="0"/>
                      <a:pt x="56" y="3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09" name="Freeform 14">
                <a:extLst>
                  <a:ext uri="{FF2B5EF4-FFF2-40B4-BE49-F238E27FC236}">
                    <a16:creationId xmlns:a16="http://schemas.microsoft.com/office/drawing/2014/main" id="{4940A977-D177-4C25-8706-EE7CCE2FE60C}"/>
                  </a:ext>
                </a:extLst>
              </p:cNvPr>
              <p:cNvSpPr>
                <a:spLocks/>
              </p:cNvSpPr>
              <p:nvPr/>
            </p:nvSpPr>
            <p:spPr bwMode="auto">
              <a:xfrm>
                <a:off x="984250" y="3228975"/>
                <a:ext cx="233363" cy="193675"/>
              </a:xfrm>
              <a:custGeom>
                <a:avLst/>
                <a:gdLst>
                  <a:gd name="T0" fmla="*/ 48 w 48"/>
                  <a:gd name="T1" fmla="*/ 26 h 40"/>
                  <a:gd name="T2" fmla="*/ 26 w 48"/>
                  <a:gd name="T3" fmla="*/ 38 h 40"/>
                  <a:gd name="T4" fmla="*/ 0 w 48"/>
                  <a:gd name="T5" fmla="*/ 27 h 40"/>
                  <a:gd name="T6" fmla="*/ 48 w 48"/>
                  <a:gd name="T7" fmla="*/ 26 h 40"/>
                </a:gdLst>
                <a:ahLst/>
                <a:cxnLst>
                  <a:cxn ang="0">
                    <a:pos x="T0" y="T1"/>
                  </a:cxn>
                  <a:cxn ang="0">
                    <a:pos x="T2" y="T3"/>
                  </a:cxn>
                  <a:cxn ang="0">
                    <a:pos x="T4" y="T5"/>
                  </a:cxn>
                  <a:cxn ang="0">
                    <a:pos x="T6" y="T7"/>
                  </a:cxn>
                </a:cxnLst>
                <a:rect l="0" t="0" r="r" b="b"/>
                <a:pathLst>
                  <a:path w="48" h="40">
                    <a:moveTo>
                      <a:pt x="48" y="26"/>
                    </a:moveTo>
                    <a:cubicBezTo>
                      <a:pt x="48" y="26"/>
                      <a:pt x="41" y="40"/>
                      <a:pt x="26" y="38"/>
                    </a:cubicBezTo>
                    <a:cubicBezTo>
                      <a:pt x="11" y="37"/>
                      <a:pt x="0" y="27"/>
                      <a:pt x="0" y="27"/>
                    </a:cubicBezTo>
                    <a:cubicBezTo>
                      <a:pt x="0" y="27"/>
                      <a:pt x="27" y="0"/>
                      <a:pt x="48"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0" name="Freeform 15">
                <a:extLst>
                  <a:ext uri="{FF2B5EF4-FFF2-40B4-BE49-F238E27FC236}">
                    <a16:creationId xmlns:a16="http://schemas.microsoft.com/office/drawing/2014/main" id="{46D1017C-B77E-4839-8D77-577698507208}"/>
                  </a:ext>
                </a:extLst>
              </p:cNvPr>
              <p:cNvSpPr>
                <a:spLocks/>
              </p:cNvSpPr>
              <p:nvPr/>
            </p:nvSpPr>
            <p:spPr bwMode="auto">
              <a:xfrm>
                <a:off x="1169988" y="2743200"/>
                <a:ext cx="184150" cy="193675"/>
              </a:xfrm>
              <a:custGeom>
                <a:avLst/>
                <a:gdLst>
                  <a:gd name="T0" fmla="*/ 38 w 38"/>
                  <a:gd name="T1" fmla="*/ 33 h 40"/>
                  <a:gd name="T2" fmla="*/ 13 w 38"/>
                  <a:gd name="T3" fmla="*/ 30 h 40"/>
                  <a:gd name="T4" fmla="*/ 0 w 38"/>
                  <a:gd name="T5" fmla="*/ 5 h 40"/>
                  <a:gd name="T6" fmla="*/ 38 w 38"/>
                  <a:gd name="T7" fmla="*/ 33 h 40"/>
                </a:gdLst>
                <a:ahLst/>
                <a:cxnLst>
                  <a:cxn ang="0">
                    <a:pos x="T0" y="T1"/>
                  </a:cxn>
                  <a:cxn ang="0">
                    <a:pos x="T2" y="T3"/>
                  </a:cxn>
                  <a:cxn ang="0">
                    <a:pos x="T4" y="T5"/>
                  </a:cxn>
                  <a:cxn ang="0">
                    <a:pos x="T6" y="T7"/>
                  </a:cxn>
                </a:cxnLst>
                <a:rect l="0" t="0" r="r" b="b"/>
                <a:pathLst>
                  <a:path w="38" h="40">
                    <a:moveTo>
                      <a:pt x="38" y="33"/>
                    </a:moveTo>
                    <a:cubicBezTo>
                      <a:pt x="38" y="33"/>
                      <a:pt x="24" y="40"/>
                      <a:pt x="13" y="30"/>
                    </a:cubicBezTo>
                    <a:cubicBezTo>
                      <a:pt x="3" y="19"/>
                      <a:pt x="0" y="5"/>
                      <a:pt x="0" y="5"/>
                    </a:cubicBezTo>
                    <a:cubicBezTo>
                      <a:pt x="0" y="5"/>
                      <a:pt x="37" y="0"/>
                      <a:pt x="38" y="3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1" name="Freeform 16">
                <a:extLst>
                  <a:ext uri="{FF2B5EF4-FFF2-40B4-BE49-F238E27FC236}">
                    <a16:creationId xmlns:a16="http://schemas.microsoft.com/office/drawing/2014/main" id="{20842CC1-F9B0-4BC8-A6B1-9210E2E31AEC}"/>
                  </a:ext>
                </a:extLst>
              </p:cNvPr>
              <p:cNvSpPr>
                <a:spLocks/>
              </p:cNvSpPr>
              <p:nvPr/>
            </p:nvSpPr>
            <p:spPr bwMode="auto">
              <a:xfrm>
                <a:off x="993775" y="2601913"/>
                <a:ext cx="150813" cy="160337"/>
              </a:xfrm>
              <a:custGeom>
                <a:avLst/>
                <a:gdLst>
                  <a:gd name="T0" fmla="*/ 31 w 31"/>
                  <a:gd name="T1" fmla="*/ 27 h 33"/>
                  <a:gd name="T2" fmla="*/ 11 w 31"/>
                  <a:gd name="T3" fmla="*/ 24 h 33"/>
                  <a:gd name="T4" fmla="*/ 0 w 31"/>
                  <a:gd name="T5" fmla="*/ 5 h 33"/>
                  <a:gd name="T6" fmla="*/ 31 w 31"/>
                  <a:gd name="T7" fmla="*/ 27 h 33"/>
                </a:gdLst>
                <a:ahLst/>
                <a:cxnLst>
                  <a:cxn ang="0">
                    <a:pos x="T0" y="T1"/>
                  </a:cxn>
                  <a:cxn ang="0">
                    <a:pos x="T2" y="T3"/>
                  </a:cxn>
                  <a:cxn ang="0">
                    <a:pos x="T4" y="T5"/>
                  </a:cxn>
                  <a:cxn ang="0">
                    <a:pos x="T6" y="T7"/>
                  </a:cxn>
                </a:cxnLst>
                <a:rect l="0" t="0" r="r" b="b"/>
                <a:pathLst>
                  <a:path w="31" h="33">
                    <a:moveTo>
                      <a:pt x="31" y="27"/>
                    </a:moveTo>
                    <a:cubicBezTo>
                      <a:pt x="31" y="27"/>
                      <a:pt x="19" y="33"/>
                      <a:pt x="11" y="24"/>
                    </a:cubicBezTo>
                    <a:cubicBezTo>
                      <a:pt x="2" y="16"/>
                      <a:pt x="0" y="5"/>
                      <a:pt x="0" y="5"/>
                    </a:cubicBezTo>
                    <a:cubicBezTo>
                      <a:pt x="0" y="5"/>
                      <a:pt x="30" y="0"/>
                      <a:pt x="31" y="2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2" name="Freeform 17">
                <a:extLst>
                  <a:ext uri="{FF2B5EF4-FFF2-40B4-BE49-F238E27FC236}">
                    <a16:creationId xmlns:a16="http://schemas.microsoft.com/office/drawing/2014/main" id="{CD90C00F-D7A0-4DE2-A45C-4F9B48DCD2D6}"/>
                  </a:ext>
                </a:extLst>
              </p:cNvPr>
              <p:cNvSpPr>
                <a:spLocks/>
              </p:cNvSpPr>
              <p:nvPr/>
            </p:nvSpPr>
            <p:spPr bwMode="auto">
              <a:xfrm>
                <a:off x="1262063" y="2538413"/>
                <a:ext cx="185738" cy="195262"/>
              </a:xfrm>
              <a:custGeom>
                <a:avLst/>
                <a:gdLst>
                  <a:gd name="T0" fmla="*/ 32 w 38"/>
                  <a:gd name="T1" fmla="*/ 37 h 40"/>
                  <a:gd name="T2" fmla="*/ 8 w 38"/>
                  <a:gd name="T3" fmla="*/ 28 h 40"/>
                  <a:gd name="T4" fmla="*/ 0 w 38"/>
                  <a:gd name="T5" fmla="*/ 0 h 40"/>
                  <a:gd name="T6" fmla="*/ 32 w 38"/>
                  <a:gd name="T7" fmla="*/ 37 h 40"/>
                </a:gdLst>
                <a:ahLst/>
                <a:cxnLst>
                  <a:cxn ang="0">
                    <a:pos x="T0" y="T1"/>
                  </a:cxn>
                  <a:cxn ang="0">
                    <a:pos x="T2" y="T3"/>
                  </a:cxn>
                  <a:cxn ang="0">
                    <a:pos x="T4" y="T5"/>
                  </a:cxn>
                  <a:cxn ang="0">
                    <a:pos x="T6" y="T7"/>
                  </a:cxn>
                </a:cxnLst>
                <a:rect l="0" t="0" r="r" b="b"/>
                <a:pathLst>
                  <a:path w="38" h="40">
                    <a:moveTo>
                      <a:pt x="32" y="37"/>
                    </a:moveTo>
                    <a:cubicBezTo>
                      <a:pt x="32" y="37"/>
                      <a:pt x="16" y="40"/>
                      <a:pt x="8" y="28"/>
                    </a:cubicBezTo>
                    <a:cubicBezTo>
                      <a:pt x="0" y="15"/>
                      <a:pt x="0" y="0"/>
                      <a:pt x="0" y="0"/>
                    </a:cubicBezTo>
                    <a:cubicBezTo>
                      <a:pt x="0" y="0"/>
                      <a:pt x="38" y="4"/>
                      <a:pt x="32" y="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3" name="Freeform 18">
                <a:extLst>
                  <a:ext uri="{FF2B5EF4-FFF2-40B4-BE49-F238E27FC236}">
                    <a16:creationId xmlns:a16="http://schemas.microsoft.com/office/drawing/2014/main" id="{8EC72598-BB42-4D1B-A859-C7E83DA563B5}"/>
                  </a:ext>
                </a:extLst>
              </p:cNvPr>
              <p:cNvSpPr>
                <a:spLocks/>
              </p:cNvSpPr>
              <p:nvPr/>
            </p:nvSpPr>
            <p:spPr bwMode="auto">
              <a:xfrm>
                <a:off x="1285875" y="2290763"/>
                <a:ext cx="185738" cy="195262"/>
              </a:xfrm>
              <a:custGeom>
                <a:avLst/>
                <a:gdLst>
                  <a:gd name="T0" fmla="*/ 31 w 38"/>
                  <a:gd name="T1" fmla="*/ 37 h 40"/>
                  <a:gd name="T2" fmla="*/ 7 w 38"/>
                  <a:gd name="T3" fmla="*/ 27 h 40"/>
                  <a:gd name="T4" fmla="*/ 0 w 38"/>
                  <a:gd name="T5" fmla="*/ 0 h 40"/>
                  <a:gd name="T6" fmla="*/ 31 w 38"/>
                  <a:gd name="T7" fmla="*/ 37 h 40"/>
                </a:gdLst>
                <a:ahLst/>
                <a:cxnLst>
                  <a:cxn ang="0">
                    <a:pos x="T0" y="T1"/>
                  </a:cxn>
                  <a:cxn ang="0">
                    <a:pos x="T2" y="T3"/>
                  </a:cxn>
                  <a:cxn ang="0">
                    <a:pos x="T4" y="T5"/>
                  </a:cxn>
                  <a:cxn ang="0">
                    <a:pos x="T6" y="T7"/>
                  </a:cxn>
                </a:cxnLst>
                <a:rect l="0" t="0" r="r" b="b"/>
                <a:pathLst>
                  <a:path w="38" h="40">
                    <a:moveTo>
                      <a:pt x="31" y="37"/>
                    </a:moveTo>
                    <a:cubicBezTo>
                      <a:pt x="31" y="37"/>
                      <a:pt x="15" y="40"/>
                      <a:pt x="7" y="27"/>
                    </a:cubicBezTo>
                    <a:cubicBezTo>
                      <a:pt x="0" y="15"/>
                      <a:pt x="0" y="0"/>
                      <a:pt x="0" y="0"/>
                    </a:cubicBezTo>
                    <a:cubicBezTo>
                      <a:pt x="0" y="0"/>
                      <a:pt x="38" y="4"/>
                      <a:pt x="31" y="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4" name="Freeform 19">
                <a:extLst>
                  <a:ext uri="{FF2B5EF4-FFF2-40B4-BE49-F238E27FC236}">
                    <a16:creationId xmlns:a16="http://schemas.microsoft.com/office/drawing/2014/main" id="{CDDDC445-4DDD-4527-BFCE-67EC91E453B5}"/>
                  </a:ext>
                </a:extLst>
              </p:cNvPr>
              <p:cNvSpPr>
                <a:spLocks/>
              </p:cNvSpPr>
              <p:nvPr/>
            </p:nvSpPr>
            <p:spPr bwMode="auto">
              <a:xfrm>
                <a:off x="1797050" y="2014538"/>
                <a:ext cx="209550" cy="223837"/>
              </a:xfrm>
              <a:custGeom>
                <a:avLst/>
                <a:gdLst>
                  <a:gd name="T0" fmla="*/ 11 w 43"/>
                  <a:gd name="T1" fmla="*/ 46 h 46"/>
                  <a:gd name="T2" fmla="*/ 7 w 43"/>
                  <a:gd name="T3" fmla="*/ 21 h 46"/>
                  <a:gd name="T4" fmla="*/ 26 w 43"/>
                  <a:gd name="T5" fmla="*/ 0 h 46"/>
                  <a:gd name="T6" fmla="*/ 11 w 43"/>
                  <a:gd name="T7" fmla="*/ 46 h 46"/>
                </a:gdLst>
                <a:ahLst/>
                <a:cxnLst>
                  <a:cxn ang="0">
                    <a:pos x="T0" y="T1"/>
                  </a:cxn>
                  <a:cxn ang="0">
                    <a:pos x="T2" y="T3"/>
                  </a:cxn>
                  <a:cxn ang="0">
                    <a:pos x="T4" y="T5"/>
                  </a:cxn>
                  <a:cxn ang="0">
                    <a:pos x="T6" y="T7"/>
                  </a:cxn>
                </a:cxnLst>
                <a:rect l="0" t="0" r="r" b="b"/>
                <a:pathLst>
                  <a:path w="43" h="46">
                    <a:moveTo>
                      <a:pt x="11" y="46"/>
                    </a:moveTo>
                    <a:cubicBezTo>
                      <a:pt x="11" y="46"/>
                      <a:pt x="0" y="34"/>
                      <a:pt x="7" y="21"/>
                    </a:cubicBezTo>
                    <a:cubicBezTo>
                      <a:pt x="14" y="7"/>
                      <a:pt x="26" y="0"/>
                      <a:pt x="26" y="0"/>
                    </a:cubicBezTo>
                    <a:cubicBezTo>
                      <a:pt x="26" y="0"/>
                      <a:pt x="43" y="35"/>
                      <a:pt x="11" y="4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5" name="Freeform 20">
                <a:extLst>
                  <a:ext uri="{FF2B5EF4-FFF2-40B4-BE49-F238E27FC236}">
                    <a16:creationId xmlns:a16="http://schemas.microsoft.com/office/drawing/2014/main" id="{46B13707-9793-4CE6-92A1-931F5DD384B0}"/>
                  </a:ext>
                </a:extLst>
              </p:cNvPr>
              <p:cNvSpPr>
                <a:spLocks/>
              </p:cNvSpPr>
              <p:nvPr/>
            </p:nvSpPr>
            <p:spPr bwMode="auto">
              <a:xfrm>
                <a:off x="2514600" y="2554288"/>
                <a:ext cx="169863" cy="165100"/>
              </a:xfrm>
              <a:custGeom>
                <a:avLst/>
                <a:gdLst>
                  <a:gd name="T0" fmla="*/ 3 w 35"/>
                  <a:gd name="T1" fmla="*/ 29 h 34"/>
                  <a:gd name="T2" fmla="*/ 11 w 35"/>
                  <a:gd name="T3" fmla="*/ 7 h 34"/>
                  <a:gd name="T4" fmla="*/ 35 w 35"/>
                  <a:gd name="T5" fmla="*/ 0 h 34"/>
                  <a:gd name="T6" fmla="*/ 3 w 35"/>
                  <a:gd name="T7" fmla="*/ 29 h 34"/>
                </a:gdLst>
                <a:ahLst/>
                <a:cxnLst>
                  <a:cxn ang="0">
                    <a:pos x="T0" y="T1"/>
                  </a:cxn>
                  <a:cxn ang="0">
                    <a:pos x="T2" y="T3"/>
                  </a:cxn>
                  <a:cxn ang="0">
                    <a:pos x="T4" y="T5"/>
                  </a:cxn>
                  <a:cxn ang="0">
                    <a:pos x="T6" y="T7"/>
                  </a:cxn>
                </a:cxnLst>
                <a:rect l="0" t="0" r="r" b="b"/>
                <a:pathLst>
                  <a:path w="35" h="34">
                    <a:moveTo>
                      <a:pt x="3" y="29"/>
                    </a:moveTo>
                    <a:cubicBezTo>
                      <a:pt x="3" y="29"/>
                      <a:pt x="0" y="14"/>
                      <a:pt x="11" y="7"/>
                    </a:cubicBezTo>
                    <a:cubicBezTo>
                      <a:pt x="22" y="0"/>
                      <a:pt x="35" y="0"/>
                      <a:pt x="35" y="0"/>
                    </a:cubicBezTo>
                    <a:cubicBezTo>
                      <a:pt x="35" y="0"/>
                      <a:pt x="32" y="34"/>
                      <a:pt x="3" y="2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6" name="Freeform 21">
                <a:extLst>
                  <a:ext uri="{FF2B5EF4-FFF2-40B4-BE49-F238E27FC236}">
                    <a16:creationId xmlns:a16="http://schemas.microsoft.com/office/drawing/2014/main" id="{AECF9AFA-F740-4924-B78A-8D49062B1E04}"/>
                  </a:ext>
                </a:extLst>
              </p:cNvPr>
              <p:cNvSpPr>
                <a:spLocks/>
              </p:cNvSpPr>
              <p:nvPr/>
            </p:nvSpPr>
            <p:spPr bwMode="auto">
              <a:xfrm>
                <a:off x="2792413" y="2951163"/>
                <a:ext cx="174625" cy="165100"/>
              </a:xfrm>
              <a:custGeom>
                <a:avLst/>
                <a:gdLst>
                  <a:gd name="T0" fmla="*/ 4 w 36"/>
                  <a:gd name="T1" fmla="*/ 29 h 34"/>
                  <a:gd name="T2" fmla="*/ 11 w 36"/>
                  <a:gd name="T3" fmla="*/ 7 h 34"/>
                  <a:gd name="T4" fmla="*/ 36 w 36"/>
                  <a:gd name="T5" fmla="*/ 0 h 34"/>
                  <a:gd name="T6" fmla="*/ 4 w 36"/>
                  <a:gd name="T7" fmla="*/ 29 h 34"/>
                </a:gdLst>
                <a:ahLst/>
                <a:cxnLst>
                  <a:cxn ang="0">
                    <a:pos x="T0" y="T1"/>
                  </a:cxn>
                  <a:cxn ang="0">
                    <a:pos x="T2" y="T3"/>
                  </a:cxn>
                  <a:cxn ang="0">
                    <a:pos x="T4" y="T5"/>
                  </a:cxn>
                  <a:cxn ang="0">
                    <a:pos x="T6" y="T7"/>
                  </a:cxn>
                </a:cxnLst>
                <a:rect l="0" t="0" r="r" b="b"/>
                <a:pathLst>
                  <a:path w="36" h="34">
                    <a:moveTo>
                      <a:pt x="4" y="29"/>
                    </a:moveTo>
                    <a:cubicBezTo>
                      <a:pt x="4" y="29"/>
                      <a:pt x="0" y="15"/>
                      <a:pt x="11" y="7"/>
                    </a:cubicBezTo>
                    <a:cubicBezTo>
                      <a:pt x="22" y="0"/>
                      <a:pt x="36" y="0"/>
                      <a:pt x="36" y="0"/>
                    </a:cubicBezTo>
                    <a:cubicBezTo>
                      <a:pt x="36" y="0"/>
                      <a:pt x="33" y="34"/>
                      <a:pt x="4" y="2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7" name="Freeform 22">
                <a:extLst>
                  <a:ext uri="{FF2B5EF4-FFF2-40B4-BE49-F238E27FC236}">
                    <a16:creationId xmlns:a16="http://schemas.microsoft.com/office/drawing/2014/main" id="{6F77A171-4ACE-4438-9374-F0A4F4979070}"/>
                  </a:ext>
                </a:extLst>
              </p:cNvPr>
              <p:cNvSpPr>
                <a:spLocks/>
              </p:cNvSpPr>
              <p:nvPr/>
            </p:nvSpPr>
            <p:spPr bwMode="auto">
              <a:xfrm>
                <a:off x="838200" y="2976563"/>
                <a:ext cx="209550" cy="179387"/>
              </a:xfrm>
              <a:custGeom>
                <a:avLst/>
                <a:gdLst>
                  <a:gd name="T0" fmla="*/ 43 w 43"/>
                  <a:gd name="T1" fmla="*/ 25 h 37"/>
                  <a:gd name="T2" fmla="*/ 22 w 43"/>
                  <a:gd name="T3" fmla="*/ 34 h 37"/>
                  <a:gd name="T4" fmla="*/ 0 w 43"/>
                  <a:gd name="T5" fmla="*/ 21 h 37"/>
                  <a:gd name="T6" fmla="*/ 43 w 43"/>
                  <a:gd name="T7" fmla="*/ 25 h 37"/>
                </a:gdLst>
                <a:ahLst/>
                <a:cxnLst>
                  <a:cxn ang="0">
                    <a:pos x="T0" y="T1"/>
                  </a:cxn>
                  <a:cxn ang="0">
                    <a:pos x="T2" y="T3"/>
                  </a:cxn>
                  <a:cxn ang="0">
                    <a:pos x="T4" y="T5"/>
                  </a:cxn>
                  <a:cxn ang="0">
                    <a:pos x="T6" y="T7"/>
                  </a:cxn>
                </a:cxnLst>
                <a:rect l="0" t="0" r="r" b="b"/>
                <a:pathLst>
                  <a:path w="43" h="37">
                    <a:moveTo>
                      <a:pt x="43" y="25"/>
                    </a:moveTo>
                    <a:cubicBezTo>
                      <a:pt x="43" y="25"/>
                      <a:pt x="35" y="37"/>
                      <a:pt x="22" y="34"/>
                    </a:cubicBezTo>
                    <a:cubicBezTo>
                      <a:pt x="9" y="31"/>
                      <a:pt x="0" y="21"/>
                      <a:pt x="0" y="21"/>
                    </a:cubicBezTo>
                    <a:cubicBezTo>
                      <a:pt x="0" y="21"/>
                      <a:pt x="27" y="0"/>
                      <a:pt x="43"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8" name="Freeform 23">
                <a:extLst>
                  <a:ext uri="{FF2B5EF4-FFF2-40B4-BE49-F238E27FC236}">
                    <a16:creationId xmlns:a16="http://schemas.microsoft.com/office/drawing/2014/main" id="{6908C32B-96E0-4949-9F26-ED7BE9C747EE}"/>
                  </a:ext>
                </a:extLst>
              </p:cNvPr>
              <p:cNvSpPr>
                <a:spLocks/>
              </p:cNvSpPr>
              <p:nvPr/>
            </p:nvSpPr>
            <p:spPr bwMode="auto">
              <a:xfrm>
                <a:off x="1808163" y="2320925"/>
                <a:ext cx="188913" cy="233362"/>
              </a:xfrm>
              <a:custGeom>
                <a:avLst/>
                <a:gdLst>
                  <a:gd name="T0" fmla="*/ 14 w 39"/>
                  <a:gd name="T1" fmla="*/ 48 h 48"/>
                  <a:gd name="T2" fmla="*/ 1 w 39"/>
                  <a:gd name="T3" fmla="*/ 26 h 48"/>
                  <a:gd name="T4" fmla="*/ 11 w 39"/>
                  <a:gd name="T5" fmla="*/ 0 h 48"/>
                  <a:gd name="T6" fmla="*/ 14 w 39"/>
                  <a:gd name="T7" fmla="*/ 48 h 48"/>
                </a:gdLst>
                <a:ahLst/>
                <a:cxnLst>
                  <a:cxn ang="0">
                    <a:pos x="T0" y="T1"/>
                  </a:cxn>
                  <a:cxn ang="0">
                    <a:pos x="T2" y="T3"/>
                  </a:cxn>
                  <a:cxn ang="0">
                    <a:pos x="T4" y="T5"/>
                  </a:cxn>
                  <a:cxn ang="0">
                    <a:pos x="T6" y="T7"/>
                  </a:cxn>
                </a:cxnLst>
                <a:rect l="0" t="0" r="r" b="b"/>
                <a:pathLst>
                  <a:path w="39" h="48">
                    <a:moveTo>
                      <a:pt x="14" y="48"/>
                    </a:moveTo>
                    <a:cubicBezTo>
                      <a:pt x="14" y="48"/>
                      <a:pt x="0" y="41"/>
                      <a:pt x="1" y="26"/>
                    </a:cubicBezTo>
                    <a:cubicBezTo>
                      <a:pt x="2" y="12"/>
                      <a:pt x="11" y="0"/>
                      <a:pt x="11" y="0"/>
                    </a:cubicBezTo>
                    <a:cubicBezTo>
                      <a:pt x="11" y="0"/>
                      <a:pt x="39" y="25"/>
                      <a:pt x="14" y="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9" name="Freeform 24">
                <a:extLst>
                  <a:ext uri="{FF2B5EF4-FFF2-40B4-BE49-F238E27FC236}">
                    <a16:creationId xmlns:a16="http://schemas.microsoft.com/office/drawing/2014/main" id="{C1496BF7-7919-46B4-AD43-13B6022E4A49}"/>
                  </a:ext>
                </a:extLst>
              </p:cNvPr>
              <p:cNvSpPr>
                <a:spLocks/>
              </p:cNvSpPr>
              <p:nvPr/>
            </p:nvSpPr>
            <p:spPr bwMode="auto">
              <a:xfrm>
                <a:off x="1028700" y="2873375"/>
                <a:ext cx="188913" cy="195262"/>
              </a:xfrm>
              <a:custGeom>
                <a:avLst/>
                <a:gdLst>
                  <a:gd name="T0" fmla="*/ 39 w 39"/>
                  <a:gd name="T1" fmla="*/ 33 h 40"/>
                  <a:gd name="T2" fmla="*/ 14 w 39"/>
                  <a:gd name="T3" fmla="*/ 30 h 40"/>
                  <a:gd name="T4" fmla="*/ 0 w 39"/>
                  <a:gd name="T5" fmla="*/ 5 h 40"/>
                  <a:gd name="T6" fmla="*/ 39 w 39"/>
                  <a:gd name="T7" fmla="*/ 33 h 40"/>
                </a:gdLst>
                <a:ahLst/>
                <a:cxnLst>
                  <a:cxn ang="0">
                    <a:pos x="T0" y="T1"/>
                  </a:cxn>
                  <a:cxn ang="0">
                    <a:pos x="T2" y="T3"/>
                  </a:cxn>
                  <a:cxn ang="0">
                    <a:pos x="T4" y="T5"/>
                  </a:cxn>
                  <a:cxn ang="0">
                    <a:pos x="T6" y="T7"/>
                  </a:cxn>
                </a:cxnLst>
                <a:rect l="0" t="0" r="r" b="b"/>
                <a:pathLst>
                  <a:path w="39" h="40">
                    <a:moveTo>
                      <a:pt x="39" y="33"/>
                    </a:moveTo>
                    <a:cubicBezTo>
                      <a:pt x="39" y="33"/>
                      <a:pt x="24" y="40"/>
                      <a:pt x="14" y="30"/>
                    </a:cubicBezTo>
                    <a:cubicBezTo>
                      <a:pt x="3" y="20"/>
                      <a:pt x="0" y="5"/>
                      <a:pt x="0" y="5"/>
                    </a:cubicBezTo>
                    <a:cubicBezTo>
                      <a:pt x="0" y="5"/>
                      <a:pt x="38" y="0"/>
                      <a:pt x="39" y="3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0" name="Freeform 25">
                <a:extLst>
                  <a:ext uri="{FF2B5EF4-FFF2-40B4-BE49-F238E27FC236}">
                    <a16:creationId xmlns:a16="http://schemas.microsoft.com/office/drawing/2014/main" id="{13DEA70A-421B-4484-A399-E8E9D517F8D4}"/>
                  </a:ext>
                </a:extLst>
              </p:cNvPr>
              <p:cNvSpPr>
                <a:spLocks/>
              </p:cNvSpPr>
              <p:nvPr/>
            </p:nvSpPr>
            <p:spPr bwMode="auto">
              <a:xfrm>
                <a:off x="1485900" y="2436813"/>
                <a:ext cx="273050" cy="325437"/>
              </a:xfrm>
              <a:custGeom>
                <a:avLst/>
                <a:gdLst>
                  <a:gd name="T0" fmla="*/ 25 w 56"/>
                  <a:gd name="T1" fmla="*/ 67 h 67"/>
                  <a:gd name="T2" fmla="*/ 1 w 56"/>
                  <a:gd name="T3" fmla="*/ 39 h 67"/>
                  <a:gd name="T4" fmla="*/ 11 w 56"/>
                  <a:gd name="T5" fmla="*/ 0 h 67"/>
                  <a:gd name="T6" fmla="*/ 25 w 56"/>
                  <a:gd name="T7" fmla="*/ 67 h 67"/>
                </a:gdLst>
                <a:ahLst/>
                <a:cxnLst>
                  <a:cxn ang="0">
                    <a:pos x="T0" y="T1"/>
                  </a:cxn>
                  <a:cxn ang="0">
                    <a:pos x="T2" y="T3"/>
                  </a:cxn>
                  <a:cxn ang="0">
                    <a:pos x="T4" y="T5"/>
                  </a:cxn>
                  <a:cxn ang="0">
                    <a:pos x="T6" y="T7"/>
                  </a:cxn>
                </a:cxnLst>
                <a:rect l="0" t="0" r="r" b="b"/>
                <a:pathLst>
                  <a:path w="56" h="67">
                    <a:moveTo>
                      <a:pt x="25" y="67"/>
                    </a:moveTo>
                    <a:cubicBezTo>
                      <a:pt x="25" y="67"/>
                      <a:pt x="3" y="61"/>
                      <a:pt x="1" y="39"/>
                    </a:cubicBezTo>
                    <a:cubicBezTo>
                      <a:pt x="0" y="18"/>
                      <a:pt x="11" y="0"/>
                      <a:pt x="11" y="0"/>
                    </a:cubicBezTo>
                    <a:cubicBezTo>
                      <a:pt x="11" y="0"/>
                      <a:pt x="56" y="30"/>
                      <a:pt x="25" y="6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1" name="Freeform 26">
                <a:extLst>
                  <a:ext uri="{FF2B5EF4-FFF2-40B4-BE49-F238E27FC236}">
                    <a16:creationId xmlns:a16="http://schemas.microsoft.com/office/drawing/2014/main" id="{42CDBBAB-E999-4CA6-A13A-5FC3327F7FE1}"/>
                  </a:ext>
                </a:extLst>
              </p:cNvPr>
              <p:cNvSpPr>
                <a:spLocks/>
              </p:cNvSpPr>
              <p:nvPr/>
            </p:nvSpPr>
            <p:spPr bwMode="auto">
              <a:xfrm>
                <a:off x="1928813" y="2776538"/>
                <a:ext cx="390525" cy="407987"/>
              </a:xfrm>
              <a:custGeom>
                <a:avLst/>
                <a:gdLst>
                  <a:gd name="T0" fmla="*/ 21 w 80"/>
                  <a:gd name="T1" fmla="*/ 84 h 84"/>
                  <a:gd name="T2" fmla="*/ 14 w 80"/>
                  <a:gd name="T3" fmla="*/ 37 h 84"/>
                  <a:gd name="T4" fmla="*/ 51 w 80"/>
                  <a:gd name="T5" fmla="*/ 0 h 84"/>
                  <a:gd name="T6" fmla="*/ 21 w 80"/>
                  <a:gd name="T7" fmla="*/ 84 h 84"/>
                </a:gdLst>
                <a:ahLst/>
                <a:cxnLst>
                  <a:cxn ang="0">
                    <a:pos x="T0" y="T1"/>
                  </a:cxn>
                  <a:cxn ang="0">
                    <a:pos x="T2" y="T3"/>
                  </a:cxn>
                  <a:cxn ang="0">
                    <a:pos x="T4" y="T5"/>
                  </a:cxn>
                  <a:cxn ang="0">
                    <a:pos x="T6" y="T7"/>
                  </a:cxn>
                </a:cxnLst>
                <a:rect l="0" t="0" r="r" b="b"/>
                <a:pathLst>
                  <a:path w="80" h="84">
                    <a:moveTo>
                      <a:pt x="21" y="84"/>
                    </a:moveTo>
                    <a:cubicBezTo>
                      <a:pt x="21" y="84"/>
                      <a:pt x="0" y="61"/>
                      <a:pt x="14" y="37"/>
                    </a:cubicBezTo>
                    <a:cubicBezTo>
                      <a:pt x="27" y="13"/>
                      <a:pt x="51" y="0"/>
                      <a:pt x="51" y="0"/>
                    </a:cubicBezTo>
                    <a:cubicBezTo>
                      <a:pt x="51" y="0"/>
                      <a:pt x="80" y="66"/>
                      <a:pt x="21" y="8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2" name="Freeform 27">
                <a:extLst>
                  <a:ext uri="{FF2B5EF4-FFF2-40B4-BE49-F238E27FC236}">
                    <a16:creationId xmlns:a16="http://schemas.microsoft.com/office/drawing/2014/main" id="{72ACAF1A-E2AC-4752-8851-BCBA47C4D9D1}"/>
                  </a:ext>
                </a:extLst>
              </p:cNvPr>
              <p:cNvSpPr>
                <a:spLocks/>
              </p:cNvSpPr>
              <p:nvPr/>
            </p:nvSpPr>
            <p:spPr bwMode="auto">
              <a:xfrm>
                <a:off x="2227263" y="2971800"/>
                <a:ext cx="252413" cy="242887"/>
              </a:xfrm>
              <a:custGeom>
                <a:avLst/>
                <a:gdLst>
                  <a:gd name="T0" fmla="*/ 10 w 52"/>
                  <a:gd name="T1" fmla="*/ 50 h 50"/>
                  <a:gd name="T2" fmla="*/ 12 w 52"/>
                  <a:gd name="T3" fmla="*/ 19 h 50"/>
                  <a:gd name="T4" fmla="*/ 41 w 52"/>
                  <a:gd name="T5" fmla="*/ 0 h 50"/>
                  <a:gd name="T6" fmla="*/ 10 w 52"/>
                  <a:gd name="T7" fmla="*/ 50 h 50"/>
                </a:gdLst>
                <a:ahLst/>
                <a:cxnLst>
                  <a:cxn ang="0">
                    <a:pos x="T0" y="T1"/>
                  </a:cxn>
                  <a:cxn ang="0">
                    <a:pos x="T2" y="T3"/>
                  </a:cxn>
                  <a:cxn ang="0">
                    <a:pos x="T4" y="T5"/>
                  </a:cxn>
                  <a:cxn ang="0">
                    <a:pos x="T6" y="T7"/>
                  </a:cxn>
                </a:cxnLst>
                <a:rect l="0" t="0" r="r" b="b"/>
                <a:pathLst>
                  <a:path w="52" h="50">
                    <a:moveTo>
                      <a:pt x="10" y="50"/>
                    </a:moveTo>
                    <a:cubicBezTo>
                      <a:pt x="10" y="50"/>
                      <a:pt x="0" y="33"/>
                      <a:pt x="12" y="19"/>
                    </a:cubicBezTo>
                    <a:cubicBezTo>
                      <a:pt x="24" y="5"/>
                      <a:pt x="41" y="0"/>
                      <a:pt x="41" y="0"/>
                    </a:cubicBezTo>
                    <a:cubicBezTo>
                      <a:pt x="41" y="0"/>
                      <a:pt x="52" y="46"/>
                      <a:pt x="10" y="5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3" name="Freeform 28">
                <a:extLst>
                  <a:ext uri="{FF2B5EF4-FFF2-40B4-BE49-F238E27FC236}">
                    <a16:creationId xmlns:a16="http://schemas.microsoft.com/office/drawing/2014/main" id="{CBBE6451-9F4F-402A-A739-7DE219924F0A}"/>
                  </a:ext>
                </a:extLst>
              </p:cNvPr>
              <p:cNvSpPr>
                <a:spLocks/>
              </p:cNvSpPr>
              <p:nvPr/>
            </p:nvSpPr>
            <p:spPr bwMode="auto">
              <a:xfrm>
                <a:off x="2489200" y="2981325"/>
                <a:ext cx="254000" cy="242887"/>
              </a:xfrm>
              <a:custGeom>
                <a:avLst/>
                <a:gdLst>
                  <a:gd name="T0" fmla="*/ 0 w 52"/>
                  <a:gd name="T1" fmla="*/ 32 h 50"/>
                  <a:gd name="T2" fmla="*/ 17 w 52"/>
                  <a:gd name="T3" fmla="*/ 6 h 50"/>
                  <a:gd name="T4" fmla="*/ 52 w 52"/>
                  <a:gd name="T5" fmla="*/ 5 h 50"/>
                  <a:gd name="T6" fmla="*/ 0 w 52"/>
                  <a:gd name="T7" fmla="*/ 32 h 50"/>
                </a:gdLst>
                <a:ahLst/>
                <a:cxnLst>
                  <a:cxn ang="0">
                    <a:pos x="T0" y="T1"/>
                  </a:cxn>
                  <a:cxn ang="0">
                    <a:pos x="T2" y="T3"/>
                  </a:cxn>
                  <a:cxn ang="0">
                    <a:pos x="T4" y="T5"/>
                  </a:cxn>
                  <a:cxn ang="0">
                    <a:pos x="T6" y="T7"/>
                  </a:cxn>
                </a:cxnLst>
                <a:rect l="0" t="0" r="r" b="b"/>
                <a:pathLst>
                  <a:path w="52" h="50">
                    <a:moveTo>
                      <a:pt x="0" y="32"/>
                    </a:moveTo>
                    <a:cubicBezTo>
                      <a:pt x="0" y="32"/>
                      <a:pt x="0" y="12"/>
                      <a:pt x="17" y="6"/>
                    </a:cubicBezTo>
                    <a:cubicBezTo>
                      <a:pt x="35" y="0"/>
                      <a:pt x="52" y="5"/>
                      <a:pt x="52" y="5"/>
                    </a:cubicBezTo>
                    <a:cubicBezTo>
                      <a:pt x="52" y="5"/>
                      <a:pt x="38" y="50"/>
                      <a:pt x="0" y="3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4" name="Freeform 29">
                <a:extLst>
                  <a:ext uri="{FF2B5EF4-FFF2-40B4-BE49-F238E27FC236}">
                    <a16:creationId xmlns:a16="http://schemas.microsoft.com/office/drawing/2014/main" id="{A88B4228-34CD-4A71-AEF1-474BF7170DF8}"/>
                  </a:ext>
                </a:extLst>
              </p:cNvPr>
              <p:cNvSpPr>
                <a:spLocks/>
              </p:cNvSpPr>
              <p:nvPr/>
            </p:nvSpPr>
            <p:spPr bwMode="auto">
              <a:xfrm>
                <a:off x="2460625" y="2781300"/>
                <a:ext cx="258763" cy="242887"/>
              </a:xfrm>
              <a:custGeom>
                <a:avLst/>
                <a:gdLst>
                  <a:gd name="T0" fmla="*/ 0 w 53"/>
                  <a:gd name="T1" fmla="*/ 32 h 50"/>
                  <a:gd name="T2" fmla="*/ 18 w 53"/>
                  <a:gd name="T3" fmla="*/ 6 h 50"/>
                  <a:gd name="T4" fmla="*/ 53 w 53"/>
                  <a:gd name="T5" fmla="*/ 5 h 50"/>
                  <a:gd name="T6" fmla="*/ 0 w 53"/>
                  <a:gd name="T7" fmla="*/ 32 h 50"/>
                </a:gdLst>
                <a:ahLst/>
                <a:cxnLst>
                  <a:cxn ang="0">
                    <a:pos x="T0" y="T1"/>
                  </a:cxn>
                  <a:cxn ang="0">
                    <a:pos x="T2" y="T3"/>
                  </a:cxn>
                  <a:cxn ang="0">
                    <a:pos x="T4" y="T5"/>
                  </a:cxn>
                  <a:cxn ang="0">
                    <a:pos x="T6" y="T7"/>
                  </a:cxn>
                </a:cxnLst>
                <a:rect l="0" t="0" r="r" b="b"/>
                <a:pathLst>
                  <a:path w="53" h="50">
                    <a:moveTo>
                      <a:pt x="0" y="32"/>
                    </a:moveTo>
                    <a:cubicBezTo>
                      <a:pt x="0" y="32"/>
                      <a:pt x="0" y="12"/>
                      <a:pt x="18" y="6"/>
                    </a:cubicBezTo>
                    <a:cubicBezTo>
                      <a:pt x="35" y="0"/>
                      <a:pt x="53" y="5"/>
                      <a:pt x="53" y="5"/>
                    </a:cubicBezTo>
                    <a:cubicBezTo>
                      <a:pt x="53" y="5"/>
                      <a:pt x="38" y="50"/>
                      <a:pt x="0" y="3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5" name="Freeform 30">
                <a:extLst>
                  <a:ext uri="{FF2B5EF4-FFF2-40B4-BE49-F238E27FC236}">
                    <a16:creationId xmlns:a16="http://schemas.microsoft.com/office/drawing/2014/main" id="{240A3E0B-8150-4F10-A72D-E20FC9D2A879}"/>
                  </a:ext>
                </a:extLst>
              </p:cNvPr>
              <p:cNvSpPr>
                <a:spLocks/>
              </p:cNvSpPr>
              <p:nvPr/>
            </p:nvSpPr>
            <p:spPr bwMode="auto">
              <a:xfrm>
                <a:off x="2251075" y="2620963"/>
                <a:ext cx="252413" cy="247650"/>
              </a:xfrm>
              <a:custGeom>
                <a:avLst/>
                <a:gdLst>
                  <a:gd name="T0" fmla="*/ 10 w 52"/>
                  <a:gd name="T1" fmla="*/ 51 h 51"/>
                  <a:gd name="T2" fmla="*/ 12 w 52"/>
                  <a:gd name="T3" fmla="*/ 19 h 51"/>
                  <a:gd name="T4" fmla="*/ 42 w 52"/>
                  <a:gd name="T5" fmla="*/ 0 h 51"/>
                  <a:gd name="T6" fmla="*/ 10 w 52"/>
                  <a:gd name="T7" fmla="*/ 51 h 51"/>
                </a:gdLst>
                <a:ahLst/>
                <a:cxnLst>
                  <a:cxn ang="0">
                    <a:pos x="T0" y="T1"/>
                  </a:cxn>
                  <a:cxn ang="0">
                    <a:pos x="T2" y="T3"/>
                  </a:cxn>
                  <a:cxn ang="0">
                    <a:pos x="T4" y="T5"/>
                  </a:cxn>
                  <a:cxn ang="0">
                    <a:pos x="T6" y="T7"/>
                  </a:cxn>
                </a:cxnLst>
                <a:rect l="0" t="0" r="r" b="b"/>
                <a:pathLst>
                  <a:path w="52" h="51">
                    <a:moveTo>
                      <a:pt x="10" y="51"/>
                    </a:moveTo>
                    <a:cubicBezTo>
                      <a:pt x="10" y="51"/>
                      <a:pt x="0" y="33"/>
                      <a:pt x="12" y="19"/>
                    </a:cubicBezTo>
                    <a:cubicBezTo>
                      <a:pt x="24" y="5"/>
                      <a:pt x="42" y="0"/>
                      <a:pt x="42" y="0"/>
                    </a:cubicBezTo>
                    <a:cubicBezTo>
                      <a:pt x="42" y="0"/>
                      <a:pt x="52" y="47"/>
                      <a:pt x="10"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6" name="Freeform 31">
                <a:extLst>
                  <a:ext uri="{FF2B5EF4-FFF2-40B4-BE49-F238E27FC236}">
                    <a16:creationId xmlns:a16="http://schemas.microsoft.com/office/drawing/2014/main" id="{E50964F2-3035-4EF1-A9A3-CE0EC10C4402}"/>
                  </a:ext>
                </a:extLst>
              </p:cNvPr>
              <p:cNvSpPr>
                <a:spLocks/>
              </p:cNvSpPr>
              <p:nvPr/>
            </p:nvSpPr>
            <p:spPr bwMode="auto">
              <a:xfrm>
                <a:off x="2197100" y="2368550"/>
                <a:ext cx="254000" cy="247650"/>
              </a:xfrm>
              <a:custGeom>
                <a:avLst/>
                <a:gdLst>
                  <a:gd name="T0" fmla="*/ 11 w 52"/>
                  <a:gd name="T1" fmla="*/ 51 h 51"/>
                  <a:gd name="T2" fmla="*/ 12 w 52"/>
                  <a:gd name="T3" fmla="*/ 19 h 51"/>
                  <a:gd name="T4" fmla="*/ 42 w 52"/>
                  <a:gd name="T5" fmla="*/ 0 h 51"/>
                  <a:gd name="T6" fmla="*/ 11 w 52"/>
                  <a:gd name="T7" fmla="*/ 51 h 51"/>
                </a:gdLst>
                <a:ahLst/>
                <a:cxnLst>
                  <a:cxn ang="0">
                    <a:pos x="T0" y="T1"/>
                  </a:cxn>
                  <a:cxn ang="0">
                    <a:pos x="T2" y="T3"/>
                  </a:cxn>
                  <a:cxn ang="0">
                    <a:pos x="T4" y="T5"/>
                  </a:cxn>
                  <a:cxn ang="0">
                    <a:pos x="T6" y="T7"/>
                  </a:cxn>
                </a:cxnLst>
                <a:rect l="0" t="0" r="r" b="b"/>
                <a:pathLst>
                  <a:path w="52" h="51">
                    <a:moveTo>
                      <a:pt x="11" y="51"/>
                    </a:moveTo>
                    <a:cubicBezTo>
                      <a:pt x="11" y="51"/>
                      <a:pt x="0" y="33"/>
                      <a:pt x="12" y="19"/>
                    </a:cubicBezTo>
                    <a:cubicBezTo>
                      <a:pt x="24" y="5"/>
                      <a:pt x="42" y="0"/>
                      <a:pt x="42" y="0"/>
                    </a:cubicBezTo>
                    <a:cubicBezTo>
                      <a:pt x="42" y="0"/>
                      <a:pt x="52" y="47"/>
                      <a:pt x="11"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7" name="Freeform 32">
                <a:extLst>
                  <a:ext uri="{FF2B5EF4-FFF2-40B4-BE49-F238E27FC236}">
                    <a16:creationId xmlns:a16="http://schemas.microsoft.com/office/drawing/2014/main" id="{A38DE021-ECAD-4AA4-9851-34471226DAD3}"/>
                  </a:ext>
                </a:extLst>
              </p:cNvPr>
              <p:cNvSpPr>
                <a:spLocks/>
              </p:cNvSpPr>
              <p:nvPr/>
            </p:nvSpPr>
            <p:spPr bwMode="auto">
              <a:xfrm>
                <a:off x="1958975" y="2155825"/>
                <a:ext cx="247650" cy="247650"/>
              </a:xfrm>
              <a:custGeom>
                <a:avLst/>
                <a:gdLst>
                  <a:gd name="T0" fmla="*/ 10 w 51"/>
                  <a:gd name="T1" fmla="*/ 51 h 51"/>
                  <a:gd name="T2" fmla="*/ 11 w 51"/>
                  <a:gd name="T3" fmla="*/ 19 h 51"/>
                  <a:gd name="T4" fmla="*/ 41 w 51"/>
                  <a:gd name="T5" fmla="*/ 0 h 51"/>
                  <a:gd name="T6" fmla="*/ 10 w 51"/>
                  <a:gd name="T7" fmla="*/ 51 h 51"/>
                </a:gdLst>
                <a:ahLst/>
                <a:cxnLst>
                  <a:cxn ang="0">
                    <a:pos x="T0" y="T1"/>
                  </a:cxn>
                  <a:cxn ang="0">
                    <a:pos x="T2" y="T3"/>
                  </a:cxn>
                  <a:cxn ang="0">
                    <a:pos x="T4" y="T5"/>
                  </a:cxn>
                  <a:cxn ang="0">
                    <a:pos x="T6" y="T7"/>
                  </a:cxn>
                </a:cxnLst>
                <a:rect l="0" t="0" r="r" b="b"/>
                <a:pathLst>
                  <a:path w="51" h="51">
                    <a:moveTo>
                      <a:pt x="10" y="51"/>
                    </a:moveTo>
                    <a:cubicBezTo>
                      <a:pt x="10" y="51"/>
                      <a:pt x="0" y="33"/>
                      <a:pt x="11" y="19"/>
                    </a:cubicBezTo>
                    <a:cubicBezTo>
                      <a:pt x="23" y="5"/>
                      <a:pt x="41" y="0"/>
                      <a:pt x="41" y="0"/>
                    </a:cubicBezTo>
                    <a:cubicBezTo>
                      <a:pt x="41" y="0"/>
                      <a:pt x="51" y="47"/>
                      <a:pt x="10"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8" name="Freeform 33">
                <a:extLst>
                  <a:ext uri="{FF2B5EF4-FFF2-40B4-BE49-F238E27FC236}">
                    <a16:creationId xmlns:a16="http://schemas.microsoft.com/office/drawing/2014/main" id="{331B0599-2487-470B-AB72-975D0CBAA7C7}"/>
                  </a:ext>
                </a:extLst>
              </p:cNvPr>
              <p:cNvSpPr>
                <a:spLocks/>
              </p:cNvSpPr>
              <p:nvPr/>
            </p:nvSpPr>
            <p:spPr bwMode="auto">
              <a:xfrm>
                <a:off x="1568450" y="2106613"/>
                <a:ext cx="244475" cy="277812"/>
              </a:xfrm>
              <a:custGeom>
                <a:avLst/>
                <a:gdLst>
                  <a:gd name="T0" fmla="*/ 25 w 50"/>
                  <a:gd name="T1" fmla="*/ 57 h 57"/>
                  <a:gd name="T2" fmla="*/ 3 w 50"/>
                  <a:gd name="T3" fmla="*/ 34 h 57"/>
                  <a:gd name="T4" fmla="*/ 9 w 50"/>
                  <a:gd name="T5" fmla="*/ 0 h 57"/>
                  <a:gd name="T6" fmla="*/ 25 w 50"/>
                  <a:gd name="T7" fmla="*/ 57 h 57"/>
                </a:gdLst>
                <a:ahLst/>
                <a:cxnLst>
                  <a:cxn ang="0">
                    <a:pos x="T0" y="T1"/>
                  </a:cxn>
                  <a:cxn ang="0">
                    <a:pos x="T2" y="T3"/>
                  </a:cxn>
                  <a:cxn ang="0">
                    <a:pos x="T4" y="T5"/>
                  </a:cxn>
                  <a:cxn ang="0">
                    <a:pos x="T6" y="T7"/>
                  </a:cxn>
                </a:cxnLst>
                <a:rect l="0" t="0" r="r" b="b"/>
                <a:pathLst>
                  <a:path w="50" h="57">
                    <a:moveTo>
                      <a:pt x="25" y="57"/>
                    </a:moveTo>
                    <a:cubicBezTo>
                      <a:pt x="25" y="57"/>
                      <a:pt x="5" y="53"/>
                      <a:pt x="3" y="34"/>
                    </a:cubicBezTo>
                    <a:cubicBezTo>
                      <a:pt x="0" y="16"/>
                      <a:pt x="9" y="0"/>
                      <a:pt x="9" y="0"/>
                    </a:cubicBezTo>
                    <a:cubicBezTo>
                      <a:pt x="9" y="0"/>
                      <a:pt x="50" y="24"/>
                      <a:pt x="25" y="5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9" name="Freeform 34">
                <a:extLst>
                  <a:ext uri="{FF2B5EF4-FFF2-40B4-BE49-F238E27FC236}">
                    <a16:creationId xmlns:a16="http://schemas.microsoft.com/office/drawing/2014/main" id="{E545BB47-0AA8-47BE-B28C-59F2EA86A727}"/>
                  </a:ext>
                </a:extLst>
              </p:cNvPr>
              <p:cNvSpPr>
                <a:spLocks/>
              </p:cNvSpPr>
              <p:nvPr/>
            </p:nvSpPr>
            <p:spPr bwMode="auto">
              <a:xfrm>
                <a:off x="2284413" y="3413125"/>
                <a:ext cx="287338" cy="238125"/>
              </a:xfrm>
              <a:custGeom>
                <a:avLst/>
                <a:gdLst>
                  <a:gd name="T0" fmla="*/ 0 w 59"/>
                  <a:gd name="T1" fmla="*/ 20 h 49"/>
                  <a:gd name="T2" fmla="*/ 26 w 59"/>
                  <a:gd name="T3" fmla="*/ 0 h 49"/>
                  <a:gd name="T4" fmla="*/ 59 w 59"/>
                  <a:gd name="T5" fmla="*/ 11 h 49"/>
                  <a:gd name="T6" fmla="*/ 0 w 59"/>
                  <a:gd name="T7" fmla="*/ 20 h 49"/>
                </a:gdLst>
                <a:ahLst/>
                <a:cxnLst>
                  <a:cxn ang="0">
                    <a:pos x="T0" y="T1"/>
                  </a:cxn>
                  <a:cxn ang="0">
                    <a:pos x="T2" y="T3"/>
                  </a:cxn>
                  <a:cxn ang="0">
                    <a:pos x="T4" y="T5"/>
                  </a:cxn>
                  <a:cxn ang="0">
                    <a:pos x="T6" y="T7"/>
                  </a:cxn>
                </a:cxnLst>
                <a:rect l="0" t="0" r="r" b="b"/>
                <a:pathLst>
                  <a:path w="59" h="49">
                    <a:moveTo>
                      <a:pt x="0" y="20"/>
                    </a:moveTo>
                    <a:cubicBezTo>
                      <a:pt x="0" y="20"/>
                      <a:pt x="8" y="0"/>
                      <a:pt x="26" y="0"/>
                    </a:cubicBezTo>
                    <a:cubicBezTo>
                      <a:pt x="44" y="0"/>
                      <a:pt x="59" y="11"/>
                      <a:pt x="59" y="11"/>
                    </a:cubicBezTo>
                    <a:cubicBezTo>
                      <a:pt x="59" y="11"/>
                      <a:pt x="30" y="49"/>
                      <a:pt x="0" y="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0" name="Freeform 35">
                <a:extLst>
                  <a:ext uri="{FF2B5EF4-FFF2-40B4-BE49-F238E27FC236}">
                    <a16:creationId xmlns:a16="http://schemas.microsoft.com/office/drawing/2014/main" id="{F1570508-ADBA-4BEB-ADFD-B8D64A726B05}"/>
                  </a:ext>
                </a:extLst>
              </p:cNvPr>
              <p:cNvSpPr>
                <a:spLocks/>
              </p:cNvSpPr>
              <p:nvPr/>
            </p:nvSpPr>
            <p:spPr bwMode="auto">
              <a:xfrm>
                <a:off x="2333625" y="3224213"/>
                <a:ext cx="258763" cy="231775"/>
              </a:xfrm>
              <a:custGeom>
                <a:avLst/>
                <a:gdLst>
                  <a:gd name="T0" fmla="*/ 0 w 53"/>
                  <a:gd name="T1" fmla="*/ 19 h 48"/>
                  <a:gd name="T2" fmla="*/ 23 w 53"/>
                  <a:gd name="T3" fmla="*/ 0 h 48"/>
                  <a:gd name="T4" fmla="*/ 53 w 53"/>
                  <a:gd name="T5" fmla="*/ 10 h 48"/>
                  <a:gd name="T6" fmla="*/ 0 w 53"/>
                  <a:gd name="T7" fmla="*/ 19 h 48"/>
                </a:gdLst>
                <a:ahLst/>
                <a:cxnLst>
                  <a:cxn ang="0">
                    <a:pos x="T0" y="T1"/>
                  </a:cxn>
                  <a:cxn ang="0">
                    <a:pos x="T2" y="T3"/>
                  </a:cxn>
                  <a:cxn ang="0">
                    <a:pos x="T4" y="T5"/>
                  </a:cxn>
                  <a:cxn ang="0">
                    <a:pos x="T6" y="T7"/>
                  </a:cxn>
                </a:cxnLst>
                <a:rect l="0" t="0" r="r" b="b"/>
                <a:pathLst>
                  <a:path w="53" h="48">
                    <a:moveTo>
                      <a:pt x="0" y="19"/>
                    </a:moveTo>
                    <a:cubicBezTo>
                      <a:pt x="0" y="19"/>
                      <a:pt x="7" y="0"/>
                      <a:pt x="23" y="0"/>
                    </a:cubicBezTo>
                    <a:cubicBezTo>
                      <a:pt x="39" y="0"/>
                      <a:pt x="53" y="10"/>
                      <a:pt x="53" y="10"/>
                    </a:cubicBezTo>
                    <a:cubicBezTo>
                      <a:pt x="53" y="10"/>
                      <a:pt x="26" y="48"/>
                      <a:pt x="0"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1" name="Freeform 36">
                <a:extLst>
                  <a:ext uri="{FF2B5EF4-FFF2-40B4-BE49-F238E27FC236}">
                    <a16:creationId xmlns:a16="http://schemas.microsoft.com/office/drawing/2014/main" id="{136AB2F1-4B98-413F-BA18-F962916A2F38}"/>
                  </a:ext>
                </a:extLst>
              </p:cNvPr>
              <p:cNvSpPr>
                <a:spLocks/>
              </p:cNvSpPr>
              <p:nvPr/>
            </p:nvSpPr>
            <p:spPr bwMode="auto">
              <a:xfrm>
                <a:off x="2665413" y="3151188"/>
                <a:ext cx="219075" cy="212725"/>
              </a:xfrm>
              <a:custGeom>
                <a:avLst/>
                <a:gdLst>
                  <a:gd name="T0" fmla="*/ 0 w 45"/>
                  <a:gd name="T1" fmla="*/ 14 h 44"/>
                  <a:gd name="T2" fmla="*/ 23 w 45"/>
                  <a:gd name="T3" fmla="*/ 4 h 44"/>
                  <a:gd name="T4" fmla="*/ 45 w 45"/>
                  <a:gd name="T5" fmla="*/ 19 h 44"/>
                  <a:gd name="T6" fmla="*/ 0 w 45"/>
                  <a:gd name="T7" fmla="*/ 14 h 44"/>
                </a:gdLst>
                <a:ahLst/>
                <a:cxnLst>
                  <a:cxn ang="0">
                    <a:pos x="T0" y="T1"/>
                  </a:cxn>
                  <a:cxn ang="0">
                    <a:pos x="T2" y="T3"/>
                  </a:cxn>
                  <a:cxn ang="0">
                    <a:pos x="T4" y="T5"/>
                  </a:cxn>
                  <a:cxn ang="0">
                    <a:pos x="T6" y="T7"/>
                  </a:cxn>
                </a:cxnLst>
                <a:rect l="0" t="0" r="r" b="b"/>
                <a:pathLst>
                  <a:path w="45" h="44">
                    <a:moveTo>
                      <a:pt x="0" y="14"/>
                    </a:moveTo>
                    <a:cubicBezTo>
                      <a:pt x="0" y="14"/>
                      <a:pt x="10" y="0"/>
                      <a:pt x="23" y="4"/>
                    </a:cubicBezTo>
                    <a:cubicBezTo>
                      <a:pt x="37" y="7"/>
                      <a:pt x="45" y="19"/>
                      <a:pt x="45" y="19"/>
                    </a:cubicBezTo>
                    <a:cubicBezTo>
                      <a:pt x="45" y="19"/>
                      <a:pt x="15" y="44"/>
                      <a:pt x="0" y="1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2" name="Freeform 37">
                <a:extLst>
                  <a:ext uri="{FF2B5EF4-FFF2-40B4-BE49-F238E27FC236}">
                    <a16:creationId xmlns:a16="http://schemas.microsoft.com/office/drawing/2014/main" id="{B6A5E7B6-3804-4D62-A1D9-AD0487E0B4FE}"/>
                  </a:ext>
                </a:extLst>
              </p:cNvPr>
              <p:cNvSpPr>
                <a:spLocks/>
              </p:cNvSpPr>
              <p:nvPr/>
            </p:nvSpPr>
            <p:spPr bwMode="auto">
              <a:xfrm>
                <a:off x="2635250" y="3321050"/>
                <a:ext cx="219075" cy="212725"/>
              </a:xfrm>
              <a:custGeom>
                <a:avLst/>
                <a:gdLst>
                  <a:gd name="T0" fmla="*/ 0 w 45"/>
                  <a:gd name="T1" fmla="*/ 14 h 44"/>
                  <a:gd name="T2" fmla="*/ 23 w 45"/>
                  <a:gd name="T3" fmla="*/ 4 h 44"/>
                  <a:gd name="T4" fmla="*/ 45 w 45"/>
                  <a:gd name="T5" fmla="*/ 19 h 44"/>
                  <a:gd name="T6" fmla="*/ 0 w 45"/>
                  <a:gd name="T7" fmla="*/ 14 h 44"/>
                </a:gdLst>
                <a:ahLst/>
                <a:cxnLst>
                  <a:cxn ang="0">
                    <a:pos x="T0" y="T1"/>
                  </a:cxn>
                  <a:cxn ang="0">
                    <a:pos x="T2" y="T3"/>
                  </a:cxn>
                  <a:cxn ang="0">
                    <a:pos x="T4" y="T5"/>
                  </a:cxn>
                  <a:cxn ang="0">
                    <a:pos x="T6" y="T7"/>
                  </a:cxn>
                </a:cxnLst>
                <a:rect l="0" t="0" r="r" b="b"/>
                <a:pathLst>
                  <a:path w="45" h="44">
                    <a:moveTo>
                      <a:pt x="0" y="14"/>
                    </a:moveTo>
                    <a:cubicBezTo>
                      <a:pt x="0" y="14"/>
                      <a:pt x="10" y="0"/>
                      <a:pt x="23" y="4"/>
                    </a:cubicBezTo>
                    <a:cubicBezTo>
                      <a:pt x="37" y="8"/>
                      <a:pt x="45" y="19"/>
                      <a:pt x="45" y="19"/>
                    </a:cubicBezTo>
                    <a:cubicBezTo>
                      <a:pt x="45" y="19"/>
                      <a:pt x="15" y="44"/>
                      <a:pt x="0" y="1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23179031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18</a:t>
            </a:fld>
            <a:endParaRPr lang="en-US" dirty="0">
              <a:latin typeface="Raleway" panose="020B0503030101060003" pitchFamily="34" charset="0"/>
            </a:endParaRPr>
          </a:p>
        </p:txBody>
      </p:sp>
      <p:sp>
        <p:nvSpPr>
          <p:cNvPr id="7" name="Text Placeholder 6"/>
          <p:cNvSpPr>
            <a:spLocks noGrp="1"/>
          </p:cNvSpPr>
          <p:nvPr>
            <p:ph type="body" sz="quarter" idx="4294967295"/>
          </p:nvPr>
        </p:nvSpPr>
        <p:spPr>
          <a:xfrm>
            <a:off x="838199"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4" name="Title 3"/>
          <p:cNvSpPr>
            <a:spLocks noGrp="1"/>
          </p:cNvSpPr>
          <p:nvPr>
            <p:ph type="title" idx="4294967295"/>
          </p:nvPr>
        </p:nvSpPr>
        <p:spPr>
          <a:xfrm>
            <a:off x="838199" y="336550"/>
            <a:ext cx="10515600" cy="679450"/>
          </a:xfrm>
        </p:spPr>
        <p:txBody>
          <a:bodyPr/>
          <a:lstStyle/>
          <a:p>
            <a:pPr algn="ctr"/>
            <a:r>
              <a:rPr lang="en-US" dirty="0"/>
              <a:t>Company </a:t>
            </a:r>
            <a:r>
              <a:rPr lang="en-US" b="1" dirty="0"/>
              <a:t>Infographic</a:t>
            </a:r>
          </a:p>
        </p:txBody>
      </p:sp>
      <p:grpSp>
        <p:nvGrpSpPr>
          <p:cNvPr id="12" name="Group 11">
            <a:extLst>
              <a:ext uri="{FF2B5EF4-FFF2-40B4-BE49-F238E27FC236}">
                <a16:creationId xmlns:a16="http://schemas.microsoft.com/office/drawing/2014/main" id="{EE05E0E1-2651-40AE-92C4-24957D68E91D}"/>
              </a:ext>
            </a:extLst>
          </p:cNvPr>
          <p:cNvGrpSpPr/>
          <p:nvPr/>
        </p:nvGrpSpPr>
        <p:grpSpPr>
          <a:xfrm>
            <a:off x="7031765" y="2013747"/>
            <a:ext cx="3582504" cy="1220957"/>
            <a:chOff x="5695392" y="2231975"/>
            <a:chExt cx="3221258" cy="1097840"/>
          </a:xfrm>
        </p:grpSpPr>
        <p:sp>
          <p:nvSpPr>
            <p:cNvPr id="68" name="TextBox 67">
              <a:extLst>
                <a:ext uri="{FF2B5EF4-FFF2-40B4-BE49-F238E27FC236}">
                  <a16:creationId xmlns:a16="http://schemas.microsoft.com/office/drawing/2014/main" id="{D2C10AD9-0460-499D-8ABF-6185B60B1354}"/>
                </a:ext>
              </a:extLst>
            </p:cNvPr>
            <p:cNvSpPr txBox="1"/>
            <p:nvPr/>
          </p:nvSpPr>
          <p:spPr>
            <a:xfrm>
              <a:off x="5727332" y="2894294"/>
              <a:ext cx="3189318" cy="435521"/>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first . Creepiest god air fish land. Air saying</a:t>
              </a:r>
            </a:p>
          </p:txBody>
        </p:sp>
        <p:sp>
          <p:nvSpPr>
            <p:cNvPr id="69" name="TextBox 68">
              <a:extLst>
                <a:ext uri="{FF2B5EF4-FFF2-40B4-BE49-F238E27FC236}">
                  <a16:creationId xmlns:a16="http://schemas.microsoft.com/office/drawing/2014/main" id="{9FEADBCE-3D1B-435E-97E4-875BA80C8655}"/>
                </a:ext>
              </a:extLst>
            </p:cNvPr>
            <p:cNvSpPr txBox="1"/>
            <p:nvPr/>
          </p:nvSpPr>
          <p:spPr>
            <a:xfrm>
              <a:off x="6910225" y="2336879"/>
              <a:ext cx="1197370" cy="451406"/>
            </a:xfrm>
            <a:prstGeom prst="rect">
              <a:avLst/>
            </a:prstGeom>
            <a:noFill/>
          </p:spPr>
          <p:txBody>
            <a:bodyPr wrap="square" numCol="1" spcCol="457200" rtlCol="0">
              <a:spAutoFit/>
            </a:bodyPr>
            <a:lstStyle/>
            <a:p>
              <a:pPr>
                <a:lnSpc>
                  <a:spcPts val="1400"/>
                </a:lnSpc>
              </a:pPr>
              <a:r>
                <a:rPr lang="en-US" sz="1000" b="1" dirty="0">
                  <a:latin typeface="Roboto Slab" pitchFamily="2" charset="0"/>
                  <a:ea typeface="Roboto Slab" pitchFamily="2" charset="0"/>
                  <a:cs typeface="Montserrat" charset="0"/>
                </a:rPr>
                <a:t>Saying fruitful were example</a:t>
              </a:r>
              <a:endParaRPr lang="en-US" sz="1000" dirty="0">
                <a:latin typeface="Roboto Slab" pitchFamily="2" charset="0"/>
                <a:ea typeface="Roboto Slab" pitchFamily="2" charset="0"/>
                <a:cs typeface="Montserrat" charset="0"/>
              </a:endParaRPr>
            </a:p>
          </p:txBody>
        </p:sp>
        <p:sp>
          <p:nvSpPr>
            <p:cNvPr id="70" name="TextBox 69">
              <a:extLst>
                <a:ext uri="{FF2B5EF4-FFF2-40B4-BE49-F238E27FC236}">
                  <a16:creationId xmlns:a16="http://schemas.microsoft.com/office/drawing/2014/main" id="{6DE405DB-05D7-4F63-B96D-09BAD2B5FE2A}"/>
                </a:ext>
              </a:extLst>
            </p:cNvPr>
            <p:cNvSpPr txBox="1"/>
            <p:nvPr/>
          </p:nvSpPr>
          <p:spPr>
            <a:xfrm>
              <a:off x="5695392" y="2231975"/>
              <a:ext cx="1220367" cy="630942"/>
            </a:xfrm>
            <a:prstGeom prst="rect">
              <a:avLst/>
            </a:prstGeom>
            <a:noFill/>
          </p:spPr>
          <p:txBody>
            <a:bodyPr wrap="square" rtlCol="0">
              <a:spAutoFit/>
            </a:bodyPr>
            <a:lstStyle/>
            <a:p>
              <a:r>
                <a:rPr lang="en-US" sz="3500" b="1" dirty="0">
                  <a:latin typeface="Roboto Slab" pitchFamily="2" charset="0"/>
                  <a:ea typeface="Roboto Slab" pitchFamily="2" charset="0"/>
                  <a:cs typeface="Montserrat" charset="0"/>
                </a:rPr>
                <a:t>83%</a:t>
              </a:r>
            </a:p>
          </p:txBody>
        </p:sp>
      </p:grpSp>
      <p:grpSp>
        <p:nvGrpSpPr>
          <p:cNvPr id="2" name="Group 1">
            <a:extLst>
              <a:ext uri="{FF2B5EF4-FFF2-40B4-BE49-F238E27FC236}">
                <a16:creationId xmlns:a16="http://schemas.microsoft.com/office/drawing/2014/main" id="{0EB6CF96-ECAF-433F-A7CC-9020C7ADBCB6}"/>
              </a:ext>
            </a:extLst>
          </p:cNvPr>
          <p:cNvGrpSpPr/>
          <p:nvPr/>
        </p:nvGrpSpPr>
        <p:grpSpPr>
          <a:xfrm>
            <a:off x="1026886" y="2013748"/>
            <a:ext cx="1694908" cy="1614198"/>
            <a:chOff x="7158104" y="4006927"/>
            <a:chExt cx="1694908" cy="1614198"/>
          </a:xfrm>
        </p:grpSpPr>
        <p:graphicFrame>
          <p:nvGraphicFramePr>
            <p:cNvPr id="33" name="Chart 32">
              <a:extLst>
                <a:ext uri="{FF2B5EF4-FFF2-40B4-BE49-F238E27FC236}">
                  <a16:creationId xmlns:a16="http://schemas.microsoft.com/office/drawing/2014/main" id="{717EBC53-6EC9-4C43-8311-F4A6F9ECFAC6}"/>
                </a:ext>
              </a:extLst>
            </p:cNvPr>
            <p:cNvGraphicFramePr/>
            <p:nvPr>
              <p:extLst>
                <p:ext uri="{D42A27DB-BD31-4B8C-83A1-F6EECF244321}">
                  <p14:modId xmlns:p14="http://schemas.microsoft.com/office/powerpoint/2010/main" val="1917374968"/>
                </p:ext>
              </p:extLst>
            </p:nvPr>
          </p:nvGraphicFramePr>
          <p:xfrm>
            <a:off x="7158104" y="4006927"/>
            <a:ext cx="1694908" cy="1614198"/>
          </p:xfrm>
          <a:graphic>
            <a:graphicData uri="http://schemas.openxmlformats.org/drawingml/2006/chart">
              <c:chart xmlns:c="http://schemas.openxmlformats.org/drawingml/2006/chart" xmlns:r="http://schemas.openxmlformats.org/officeDocument/2006/relationships" r:id="rId3"/>
            </a:graphicData>
          </a:graphic>
        </p:graphicFrame>
        <p:sp>
          <p:nvSpPr>
            <p:cNvPr id="35" name="TextBox 34">
              <a:extLst>
                <a:ext uri="{FF2B5EF4-FFF2-40B4-BE49-F238E27FC236}">
                  <a16:creationId xmlns:a16="http://schemas.microsoft.com/office/drawing/2014/main" id="{73FD67CB-00E5-4BD4-AD67-2859A505E9B3}"/>
                </a:ext>
              </a:extLst>
            </p:cNvPr>
            <p:cNvSpPr txBox="1"/>
            <p:nvPr/>
          </p:nvSpPr>
          <p:spPr>
            <a:xfrm>
              <a:off x="7708949" y="4634322"/>
              <a:ext cx="593218" cy="359406"/>
            </a:xfrm>
            <a:prstGeom prst="rect">
              <a:avLst/>
            </a:prstGeom>
            <a:noFill/>
          </p:spPr>
          <p:txBody>
            <a:bodyPr wrap="square" rtlCol="0">
              <a:spAutoFit/>
            </a:bodyPr>
            <a:lstStyle/>
            <a:p>
              <a:pPr algn="ctr"/>
              <a:r>
                <a:rPr lang="en-US" sz="1500" b="1" dirty="0">
                  <a:solidFill>
                    <a:schemeClr val="tx1">
                      <a:lumMod val="75000"/>
                      <a:lumOff val="25000"/>
                    </a:schemeClr>
                  </a:solidFill>
                  <a:latin typeface="Roboto Slab" pitchFamily="2" charset="0"/>
                  <a:ea typeface="Roboto Slab" pitchFamily="2" charset="0"/>
                </a:rPr>
                <a:t>25%</a:t>
              </a:r>
            </a:p>
          </p:txBody>
        </p:sp>
      </p:grpSp>
      <p:grpSp>
        <p:nvGrpSpPr>
          <p:cNvPr id="16" name="Group 15">
            <a:extLst>
              <a:ext uri="{FF2B5EF4-FFF2-40B4-BE49-F238E27FC236}">
                <a16:creationId xmlns:a16="http://schemas.microsoft.com/office/drawing/2014/main" id="{718C91A9-5DA4-42F1-844A-5A036BF67C2E}"/>
              </a:ext>
            </a:extLst>
          </p:cNvPr>
          <p:cNvGrpSpPr/>
          <p:nvPr/>
        </p:nvGrpSpPr>
        <p:grpSpPr>
          <a:xfrm>
            <a:off x="3465329" y="2013748"/>
            <a:ext cx="1694908" cy="1614198"/>
            <a:chOff x="8959840" y="4006927"/>
            <a:chExt cx="1694908" cy="1614198"/>
          </a:xfrm>
        </p:grpSpPr>
        <p:graphicFrame>
          <p:nvGraphicFramePr>
            <p:cNvPr id="34" name="Chart 33">
              <a:extLst>
                <a:ext uri="{FF2B5EF4-FFF2-40B4-BE49-F238E27FC236}">
                  <a16:creationId xmlns:a16="http://schemas.microsoft.com/office/drawing/2014/main" id="{AE78456E-5F6D-4BBC-BFDD-231A45A88CED}"/>
                </a:ext>
              </a:extLst>
            </p:cNvPr>
            <p:cNvGraphicFramePr/>
            <p:nvPr>
              <p:extLst>
                <p:ext uri="{D42A27DB-BD31-4B8C-83A1-F6EECF244321}">
                  <p14:modId xmlns:p14="http://schemas.microsoft.com/office/powerpoint/2010/main" val="3566146820"/>
                </p:ext>
              </p:extLst>
            </p:nvPr>
          </p:nvGraphicFramePr>
          <p:xfrm>
            <a:off x="8959840" y="4006927"/>
            <a:ext cx="1694908" cy="1614198"/>
          </p:xfrm>
          <a:graphic>
            <a:graphicData uri="http://schemas.openxmlformats.org/drawingml/2006/chart">
              <c:chart xmlns:c="http://schemas.openxmlformats.org/drawingml/2006/chart" xmlns:r="http://schemas.openxmlformats.org/officeDocument/2006/relationships" r:id="rId4"/>
            </a:graphicData>
          </a:graphic>
        </p:graphicFrame>
        <p:sp>
          <p:nvSpPr>
            <p:cNvPr id="36" name="TextBox 35">
              <a:extLst>
                <a:ext uri="{FF2B5EF4-FFF2-40B4-BE49-F238E27FC236}">
                  <a16:creationId xmlns:a16="http://schemas.microsoft.com/office/drawing/2014/main" id="{88A79848-4AA4-417D-8F77-6FA6304C85FD}"/>
                </a:ext>
              </a:extLst>
            </p:cNvPr>
            <p:cNvSpPr txBox="1"/>
            <p:nvPr/>
          </p:nvSpPr>
          <p:spPr>
            <a:xfrm>
              <a:off x="9510685" y="4634322"/>
              <a:ext cx="593218" cy="359406"/>
            </a:xfrm>
            <a:prstGeom prst="rect">
              <a:avLst/>
            </a:prstGeom>
            <a:noFill/>
          </p:spPr>
          <p:txBody>
            <a:bodyPr wrap="square" rtlCol="0">
              <a:spAutoFit/>
            </a:bodyPr>
            <a:lstStyle/>
            <a:p>
              <a:pPr algn="ctr"/>
              <a:r>
                <a:rPr lang="en-US" sz="1500" b="1" dirty="0">
                  <a:solidFill>
                    <a:schemeClr val="tx1">
                      <a:lumMod val="75000"/>
                      <a:lumOff val="25000"/>
                    </a:schemeClr>
                  </a:solidFill>
                  <a:latin typeface="Roboto Slab" pitchFamily="2" charset="0"/>
                  <a:ea typeface="Roboto Slab" pitchFamily="2" charset="0"/>
                </a:rPr>
                <a:t>35%</a:t>
              </a:r>
            </a:p>
          </p:txBody>
        </p:sp>
      </p:grpSp>
      <p:grpSp>
        <p:nvGrpSpPr>
          <p:cNvPr id="17" name="Group 16">
            <a:extLst>
              <a:ext uri="{FF2B5EF4-FFF2-40B4-BE49-F238E27FC236}">
                <a16:creationId xmlns:a16="http://schemas.microsoft.com/office/drawing/2014/main" id="{807C0482-6472-440E-A474-B60EAE17D7E0}"/>
              </a:ext>
            </a:extLst>
          </p:cNvPr>
          <p:cNvGrpSpPr/>
          <p:nvPr/>
        </p:nvGrpSpPr>
        <p:grpSpPr>
          <a:xfrm>
            <a:off x="1026886" y="4234274"/>
            <a:ext cx="1694908" cy="1614198"/>
            <a:chOff x="7158104" y="4006927"/>
            <a:chExt cx="1694908" cy="1614198"/>
          </a:xfrm>
        </p:grpSpPr>
        <p:graphicFrame>
          <p:nvGraphicFramePr>
            <p:cNvPr id="18" name="Chart 17">
              <a:extLst>
                <a:ext uri="{FF2B5EF4-FFF2-40B4-BE49-F238E27FC236}">
                  <a16:creationId xmlns:a16="http://schemas.microsoft.com/office/drawing/2014/main" id="{199742B1-3F15-4E76-80B6-30014DC8AF23}"/>
                </a:ext>
              </a:extLst>
            </p:cNvPr>
            <p:cNvGraphicFramePr/>
            <p:nvPr>
              <p:extLst>
                <p:ext uri="{D42A27DB-BD31-4B8C-83A1-F6EECF244321}">
                  <p14:modId xmlns:p14="http://schemas.microsoft.com/office/powerpoint/2010/main" val="1917374968"/>
                </p:ext>
              </p:extLst>
            </p:nvPr>
          </p:nvGraphicFramePr>
          <p:xfrm>
            <a:off x="7158104" y="4006927"/>
            <a:ext cx="1694908" cy="1614198"/>
          </p:xfrm>
          <a:graphic>
            <a:graphicData uri="http://schemas.openxmlformats.org/drawingml/2006/chart">
              <c:chart xmlns:c="http://schemas.openxmlformats.org/drawingml/2006/chart" xmlns:r="http://schemas.openxmlformats.org/officeDocument/2006/relationships" r:id="rId5"/>
            </a:graphicData>
          </a:graphic>
        </p:graphicFrame>
        <p:sp>
          <p:nvSpPr>
            <p:cNvPr id="19" name="TextBox 18">
              <a:extLst>
                <a:ext uri="{FF2B5EF4-FFF2-40B4-BE49-F238E27FC236}">
                  <a16:creationId xmlns:a16="http://schemas.microsoft.com/office/drawing/2014/main" id="{EED3D7E5-FBE5-44C8-B18D-2F732E5D0BE3}"/>
                </a:ext>
              </a:extLst>
            </p:cNvPr>
            <p:cNvSpPr txBox="1"/>
            <p:nvPr/>
          </p:nvSpPr>
          <p:spPr>
            <a:xfrm>
              <a:off x="7708949" y="4634322"/>
              <a:ext cx="593218" cy="359406"/>
            </a:xfrm>
            <a:prstGeom prst="rect">
              <a:avLst/>
            </a:prstGeom>
            <a:noFill/>
          </p:spPr>
          <p:txBody>
            <a:bodyPr wrap="square" rtlCol="0">
              <a:spAutoFit/>
            </a:bodyPr>
            <a:lstStyle/>
            <a:p>
              <a:pPr algn="ctr"/>
              <a:r>
                <a:rPr lang="en-US" sz="1500" b="1" dirty="0">
                  <a:solidFill>
                    <a:schemeClr val="tx1">
                      <a:lumMod val="75000"/>
                      <a:lumOff val="25000"/>
                    </a:schemeClr>
                  </a:solidFill>
                  <a:latin typeface="Roboto Slab" pitchFamily="2" charset="0"/>
                  <a:ea typeface="Roboto Slab" pitchFamily="2" charset="0"/>
                </a:rPr>
                <a:t>25%</a:t>
              </a:r>
            </a:p>
          </p:txBody>
        </p:sp>
      </p:grpSp>
      <p:grpSp>
        <p:nvGrpSpPr>
          <p:cNvPr id="20" name="Group 19">
            <a:extLst>
              <a:ext uri="{FF2B5EF4-FFF2-40B4-BE49-F238E27FC236}">
                <a16:creationId xmlns:a16="http://schemas.microsoft.com/office/drawing/2014/main" id="{1A133993-C68B-4441-9C23-9C5EEB2220A8}"/>
              </a:ext>
            </a:extLst>
          </p:cNvPr>
          <p:cNvGrpSpPr/>
          <p:nvPr/>
        </p:nvGrpSpPr>
        <p:grpSpPr>
          <a:xfrm>
            <a:off x="3465329" y="4234274"/>
            <a:ext cx="1694908" cy="1614198"/>
            <a:chOff x="8959840" y="4006927"/>
            <a:chExt cx="1694908" cy="1614198"/>
          </a:xfrm>
        </p:grpSpPr>
        <p:graphicFrame>
          <p:nvGraphicFramePr>
            <p:cNvPr id="21" name="Chart 20">
              <a:extLst>
                <a:ext uri="{FF2B5EF4-FFF2-40B4-BE49-F238E27FC236}">
                  <a16:creationId xmlns:a16="http://schemas.microsoft.com/office/drawing/2014/main" id="{0F0ADB06-7697-48A5-8C28-0C638D157A35}"/>
                </a:ext>
              </a:extLst>
            </p:cNvPr>
            <p:cNvGraphicFramePr/>
            <p:nvPr>
              <p:extLst>
                <p:ext uri="{D42A27DB-BD31-4B8C-83A1-F6EECF244321}">
                  <p14:modId xmlns:p14="http://schemas.microsoft.com/office/powerpoint/2010/main" val="3566146820"/>
                </p:ext>
              </p:extLst>
            </p:nvPr>
          </p:nvGraphicFramePr>
          <p:xfrm>
            <a:off x="8959840" y="4006927"/>
            <a:ext cx="1694908" cy="1614198"/>
          </p:xfrm>
          <a:graphic>
            <a:graphicData uri="http://schemas.openxmlformats.org/drawingml/2006/chart">
              <c:chart xmlns:c="http://schemas.openxmlformats.org/drawingml/2006/chart" xmlns:r="http://schemas.openxmlformats.org/officeDocument/2006/relationships" r:id="rId6"/>
            </a:graphicData>
          </a:graphic>
        </p:graphicFrame>
        <p:sp>
          <p:nvSpPr>
            <p:cNvPr id="22" name="TextBox 21">
              <a:extLst>
                <a:ext uri="{FF2B5EF4-FFF2-40B4-BE49-F238E27FC236}">
                  <a16:creationId xmlns:a16="http://schemas.microsoft.com/office/drawing/2014/main" id="{448E9EE2-75AE-4FD0-B58A-248404586392}"/>
                </a:ext>
              </a:extLst>
            </p:cNvPr>
            <p:cNvSpPr txBox="1"/>
            <p:nvPr/>
          </p:nvSpPr>
          <p:spPr>
            <a:xfrm>
              <a:off x="9510685" y="4634322"/>
              <a:ext cx="593218" cy="359406"/>
            </a:xfrm>
            <a:prstGeom prst="rect">
              <a:avLst/>
            </a:prstGeom>
            <a:noFill/>
          </p:spPr>
          <p:txBody>
            <a:bodyPr wrap="square" rtlCol="0">
              <a:spAutoFit/>
            </a:bodyPr>
            <a:lstStyle/>
            <a:p>
              <a:pPr algn="ctr"/>
              <a:r>
                <a:rPr lang="en-US" sz="1500" b="1" dirty="0">
                  <a:solidFill>
                    <a:schemeClr val="tx1">
                      <a:lumMod val="75000"/>
                      <a:lumOff val="25000"/>
                    </a:schemeClr>
                  </a:solidFill>
                  <a:latin typeface="Roboto Slab" pitchFamily="2" charset="0"/>
                  <a:ea typeface="Roboto Slab" pitchFamily="2" charset="0"/>
                </a:rPr>
                <a:t>35%</a:t>
              </a:r>
            </a:p>
          </p:txBody>
        </p:sp>
      </p:grpSp>
      <p:sp>
        <p:nvSpPr>
          <p:cNvPr id="13" name="Picture Placeholder 12">
            <a:extLst>
              <a:ext uri="{FF2B5EF4-FFF2-40B4-BE49-F238E27FC236}">
                <a16:creationId xmlns:a16="http://schemas.microsoft.com/office/drawing/2014/main" id="{308EE570-6BF1-4728-9CD6-559253EF6560}"/>
              </a:ext>
            </a:extLst>
          </p:cNvPr>
          <p:cNvSpPr>
            <a:spLocks noGrp="1"/>
          </p:cNvSpPr>
          <p:nvPr>
            <p:ph type="pic" sz="quarter" idx="23"/>
          </p:nvPr>
        </p:nvSpPr>
        <p:spPr/>
      </p:sp>
    </p:spTree>
    <p:extLst>
      <p:ext uri="{BB962C8B-B14F-4D97-AF65-F5344CB8AC3E}">
        <p14:creationId xmlns:p14="http://schemas.microsoft.com/office/powerpoint/2010/main" val="35840506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19</a:t>
            </a:fld>
            <a:endParaRPr lang="en-US" dirty="0">
              <a:latin typeface="Raleway" panose="020B0503030101060003" pitchFamily="34" charset="0"/>
            </a:endParaRPr>
          </a:p>
        </p:txBody>
      </p:sp>
      <p:sp>
        <p:nvSpPr>
          <p:cNvPr id="4" name="Title 3"/>
          <p:cNvSpPr>
            <a:spLocks noGrp="1"/>
          </p:cNvSpPr>
          <p:nvPr>
            <p:ph type="title" idx="4294967295"/>
          </p:nvPr>
        </p:nvSpPr>
        <p:spPr>
          <a:xfrm>
            <a:off x="838200" y="336550"/>
            <a:ext cx="10515600" cy="679450"/>
          </a:xfrm>
        </p:spPr>
        <p:txBody>
          <a:bodyPr/>
          <a:lstStyle/>
          <a:p>
            <a:pPr algn="ctr"/>
            <a:r>
              <a:rPr lang="en-US" dirty="0"/>
              <a:t>Company </a:t>
            </a:r>
            <a:r>
              <a:rPr lang="en-US" b="1" dirty="0"/>
              <a:t>Infographic</a:t>
            </a: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2" name="Rectangle 1">
            <a:extLst>
              <a:ext uri="{FF2B5EF4-FFF2-40B4-BE49-F238E27FC236}">
                <a16:creationId xmlns:a16="http://schemas.microsoft.com/office/drawing/2014/main" id="{F8400B6C-768F-4F2C-AD0D-50C82BDCAAC3}"/>
              </a:ext>
            </a:extLst>
          </p:cNvPr>
          <p:cNvSpPr/>
          <p:nvPr/>
        </p:nvSpPr>
        <p:spPr>
          <a:xfrm>
            <a:off x="8216348" y="2084564"/>
            <a:ext cx="1828800" cy="179832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2" name="Chart 31">
            <a:extLst>
              <a:ext uri="{FF2B5EF4-FFF2-40B4-BE49-F238E27FC236}">
                <a16:creationId xmlns:a16="http://schemas.microsoft.com/office/drawing/2014/main" id="{AABFC1B8-1EBE-42D4-809B-AFA61F44C680}"/>
              </a:ext>
            </a:extLst>
          </p:cNvPr>
          <p:cNvGraphicFramePr/>
          <p:nvPr>
            <p:extLst>
              <p:ext uri="{D42A27DB-BD31-4B8C-83A1-F6EECF244321}">
                <p14:modId xmlns:p14="http://schemas.microsoft.com/office/powerpoint/2010/main" val="1494422576"/>
              </p:ext>
            </p:extLst>
          </p:nvPr>
        </p:nvGraphicFramePr>
        <p:xfrm>
          <a:off x="838200" y="2066298"/>
          <a:ext cx="7181938" cy="3481614"/>
        </p:xfrm>
        <a:graphic>
          <a:graphicData uri="http://schemas.openxmlformats.org/drawingml/2006/chart">
            <c:chart xmlns:c="http://schemas.openxmlformats.org/drawingml/2006/chart" xmlns:r="http://schemas.openxmlformats.org/officeDocument/2006/relationships" r:id="rId3"/>
          </a:graphicData>
        </a:graphic>
      </p:graphicFrame>
      <p:sp>
        <p:nvSpPr>
          <p:cNvPr id="10" name="Rectangle 9">
            <a:extLst>
              <a:ext uri="{FF2B5EF4-FFF2-40B4-BE49-F238E27FC236}">
                <a16:creationId xmlns:a16="http://schemas.microsoft.com/office/drawing/2014/main" id="{47BB4607-C426-468C-9445-8EE6E1DD7FCC}"/>
              </a:ext>
            </a:extLst>
          </p:cNvPr>
          <p:cNvSpPr>
            <a:spLocks/>
          </p:cNvSpPr>
          <p:nvPr/>
        </p:nvSpPr>
        <p:spPr bwMode="auto">
          <a:xfrm>
            <a:off x="8337204" y="2390775"/>
            <a:ext cx="1587088" cy="118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2000"/>
              </a:lnSpc>
            </a:pPr>
            <a:r>
              <a:rPr lang="en-US" sz="12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your </a:t>
            </a:r>
            <a:r>
              <a:rPr lang="en-US" sz="12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2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meant to project an image of</a:t>
            </a:r>
          </a:p>
        </p:txBody>
      </p:sp>
      <p:sp>
        <p:nvSpPr>
          <p:cNvPr id="13" name="Picture Placeholder 12">
            <a:extLst>
              <a:ext uri="{FF2B5EF4-FFF2-40B4-BE49-F238E27FC236}">
                <a16:creationId xmlns:a16="http://schemas.microsoft.com/office/drawing/2014/main" id="{67D140A3-32C1-4042-A712-77A8621EA4F2}"/>
              </a:ext>
            </a:extLst>
          </p:cNvPr>
          <p:cNvSpPr>
            <a:spLocks noGrp="1"/>
          </p:cNvSpPr>
          <p:nvPr>
            <p:ph type="pic" sz="quarter" idx="23"/>
          </p:nvPr>
        </p:nvSpPr>
        <p:spPr/>
      </p:sp>
    </p:spTree>
    <p:extLst>
      <p:ext uri="{BB962C8B-B14F-4D97-AF65-F5344CB8AC3E}">
        <p14:creationId xmlns:p14="http://schemas.microsoft.com/office/powerpoint/2010/main" val="35530921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4" name="Rectangle 3">
            <a:extLst>
              <a:ext uri="{FF2B5EF4-FFF2-40B4-BE49-F238E27FC236}">
                <a16:creationId xmlns:a16="http://schemas.microsoft.com/office/drawing/2014/main" id="{E49859C1-5FDC-4758-94D2-93ACBF6ABD97}"/>
              </a:ext>
            </a:extLst>
          </p:cNvPr>
          <p:cNvSpPr/>
          <p:nvPr/>
        </p:nvSpPr>
        <p:spPr>
          <a:xfrm>
            <a:off x="0" y="2534231"/>
            <a:ext cx="5123543" cy="2328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Oval 1">
            <a:extLst>
              <a:ext uri="{FF2B5EF4-FFF2-40B4-BE49-F238E27FC236}">
                <a16:creationId xmlns:a16="http://schemas.microsoft.com/office/drawing/2014/main" id="{7DB6CB94-A7EA-4F1A-943B-5DA2C76F6A4D}"/>
              </a:ext>
            </a:extLst>
          </p:cNvPr>
          <p:cNvSpPr/>
          <p:nvPr/>
        </p:nvSpPr>
        <p:spPr>
          <a:xfrm>
            <a:off x="3200757" y="2092247"/>
            <a:ext cx="3314094" cy="331125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2</a:t>
            </a:fld>
            <a:endParaRPr lang="en-US" dirty="0"/>
          </a:p>
        </p:txBody>
      </p:sp>
      <p:sp>
        <p:nvSpPr>
          <p:cNvPr id="3" name="Title 2">
            <a:extLst>
              <a:ext uri="{FF2B5EF4-FFF2-40B4-BE49-F238E27FC236}">
                <a16:creationId xmlns:a16="http://schemas.microsoft.com/office/drawing/2014/main" id="{B74682B7-8639-4B34-BAEF-8D8DF6E599F0}"/>
              </a:ext>
            </a:extLst>
          </p:cNvPr>
          <p:cNvSpPr>
            <a:spLocks noGrp="1"/>
          </p:cNvSpPr>
          <p:nvPr>
            <p:ph type="title"/>
          </p:nvPr>
        </p:nvSpPr>
        <p:spPr/>
        <p:txBody>
          <a:bodyPr/>
          <a:lstStyle/>
          <a:p>
            <a:r>
              <a:rPr lang="en-US" b="1" dirty="0">
                <a:solidFill>
                  <a:sysClr val="windowText" lastClr="000000"/>
                </a:solidFill>
              </a:rPr>
              <a:t>Welcome Message</a:t>
            </a:r>
          </a:p>
        </p:txBody>
      </p:sp>
      <p:sp>
        <p:nvSpPr>
          <p:cNvPr id="7" name="Text Placeholder 6">
            <a:extLst>
              <a:ext uri="{FF2B5EF4-FFF2-40B4-BE49-F238E27FC236}">
                <a16:creationId xmlns:a16="http://schemas.microsoft.com/office/drawing/2014/main" id="{141885CA-C019-4F0A-A8E4-D614A9C0E1DB}"/>
              </a:ext>
            </a:extLst>
          </p:cNvPr>
          <p:cNvSpPr>
            <a:spLocks noGrp="1"/>
          </p:cNvSpPr>
          <p:nvPr>
            <p:ph type="body" sz="quarter" idx="12"/>
          </p:nvPr>
        </p:nvSpPr>
        <p:spPr/>
        <p:txBody>
          <a:bodyPr/>
          <a:lstStyle/>
          <a:p>
            <a:r>
              <a:rPr lang="en-US" dirty="0">
                <a:solidFill>
                  <a:sysClr val="windowText" lastClr="000000"/>
                </a:solidFill>
                <a:latin typeface="Roboto Slab" pitchFamily="2" charset="0"/>
                <a:ea typeface="Roboto Slab" pitchFamily="2" charset="0"/>
              </a:rPr>
              <a:t>Lorem ipsum your title here some text so dummy and your </a:t>
            </a:r>
            <a:r>
              <a:rPr lang="en-US" dirty="0" err="1">
                <a:solidFill>
                  <a:sysClr val="windowText" lastClr="000000"/>
                </a:solidFill>
                <a:latin typeface="Roboto Slab" pitchFamily="2" charset="0"/>
                <a:ea typeface="Roboto Slab" pitchFamily="2" charset="0"/>
              </a:rPr>
              <a:t>powerpoint</a:t>
            </a:r>
            <a:r>
              <a:rPr lang="en-US" dirty="0">
                <a:solidFill>
                  <a:sysClr val="windowText" lastClr="000000"/>
                </a:solidFill>
                <a:latin typeface="Roboto Slab" pitchFamily="2" charset="0"/>
                <a:ea typeface="Roboto Slab" pitchFamily="2" charset="0"/>
              </a:rPr>
              <a:t> presentation</a:t>
            </a:r>
          </a:p>
        </p:txBody>
      </p:sp>
      <p:grpSp>
        <p:nvGrpSpPr>
          <p:cNvPr id="21" name="Group 20">
            <a:extLst>
              <a:ext uri="{FF2B5EF4-FFF2-40B4-BE49-F238E27FC236}">
                <a16:creationId xmlns:a16="http://schemas.microsoft.com/office/drawing/2014/main" id="{4D92C29E-155D-4D54-B61C-9E2FBF785C97}"/>
              </a:ext>
            </a:extLst>
          </p:cNvPr>
          <p:cNvGrpSpPr/>
          <p:nvPr/>
        </p:nvGrpSpPr>
        <p:grpSpPr>
          <a:xfrm>
            <a:off x="6695800" y="2534231"/>
            <a:ext cx="4838949" cy="2209247"/>
            <a:chOff x="5471242" y="2208278"/>
            <a:chExt cx="4838949" cy="2209247"/>
          </a:xfrm>
        </p:grpSpPr>
        <p:grpSp>
          <p:nvGrpSpPr>
            <p:cNvPr id="11" name="Group 10">
              <a:extLst>
                <a:ext uri="{FF2B5EF4-FFF2-40B4-BE49-F238E27FC236}">
                  <a16:creationId xmlns:a16="http://schemas.microsoft.com/office/drawing/2014/main" id="{EAE51EB6-5A4A-43B5-840A-FB60784F4454}"/>
                </a:ext>
              </a:extLst>
            </p:cNvPr>
            <p:cNvGrpSpPr/>
            <p:nvPr/>
          </p:nvGrpSpPr>
          <p:grpSpPr>
            <a:xfrm>
              <a:off x="5471242" y="2208278"/>
              <a:ext cx="3316855" cy="693551"/>
              <a:chOff x="4437573" y="4072056"/>
              <a:chExt cx="3316855" cy="693551"/>
            </a:xfrm>
          </p:grpSpPr>
          <p:sp>
            <p:nvSpPr>
              <p:cNvPr id="12" name="TextBox 11">
                <a:extLst>
                  <a:ext uri="{FF2B5EF4-FFF2-40B4-BE49-F238E27FC236}">
                    <a16:creationId xmlns:a16="http://schemas.microsoft.com/office/drawing/2014/main" id="{873F1D1D-7DEF-4D68-8E79-42C0C633A1C9}"/>
                  </a:ext>
                </a:extLst>
              </p:cNvPr>
              <p:cNvSpPr txBox="1"/>
              <p:nvPr/>
            </p:nvSpPr>
            <p:spPr>
              <a:xfrm>
                <a:off x="4437573" y="4072056"/>
                <a:ext cx="1378857" cy="400110"/>
              </a:xfrm>
              <a:prstGeom prst="rect">
                <a:avLst/>
              </a:prstGeom>
              <a:noFill/>
            </p:spPr>
            <p:txBody>
              <a:bodyPr wrap="square" rtlCol="0">
                <a:spAutoFit/>
              </a:bodyPr>
              <a:lstStyle/>
              <a:p>
                <a:r>
                  <a:rPr lang="en-US" sz="2000" b="1" dirty="0">
                    <a:solidFill>
                      <a:sysClr val="windowText" lastClr="000000"/>
                    </a:solidFill>
                    <a:latin typeface="Roboto Slab" pitchFamily="2" charset="0"/>
                    <a:ea typeface="Roboto Slab" pitchFamily="2" charset="0"/>
                  </a:rPr>
                  <a:t>HELLO”</a:t>
                </a:r>
              </a:p>
            </p:txBody>
          </p:sp>
          <p:sp>
            <p:nvSpPr>
              <p:cNvPr id="13" name="TextBox 12">
                <a:extLst>
                  <a:ext uri="{FF2B5EF4-FFF2-40B4-BE49-F238E27FC236}">
                    <a16:creationId xmlns:a16="http://schemas.microsoft.com/office/drawing/2014/main" id="{AB18B70E-5E4F-45CB-87FA-ACD51CE52EFE}"/>
                  </a:ext>
                </a:extLst>
              </p:cNvPr>
              <p:cNvSpPr txBox="1"/>
              <p:nvPr/>
            </p:nvSpPr>
            <p:spPr>
              <a:xfrm>
                <a:off x="4437573" y="4427053"/>
                <a:ext cx="3316855" cy="338554"/>
              </a:xfrm>
              <a:prstGeom prst="rect">
                <a:avLst/>
              </a:prstGeom>
              <a:noFill/>
            </p:spPr>
            <p:txBody>
              <a:bodyPr wrap="square" rtlCol="0">
                <a:spAutoFit/>
              </a:bodyPr>
              <a:lstStyle/>
              <a:p>
                <a:r>
                  <a:rPr lang="en-US" sz="1600" dirty="0" err="1">
                    <a:solidFill>
                      <a:sysClr val="windowText" lastClr="000000"/>
                    </a:solidFill>
                    <a:latin typeface="Roboto Slab" pitchFamily="2" charset="0"/>
                    <a:ea typeface="Roboto Slab" pitchFamily="2" charset="0"/>
                  </a:rPr>
                  <a:t>Iam</a:t>
                </a:r>
                <a:r>
                  <a:rPr lang="en-US" sz="1600" dirty="0">
                    <a:solidFill>
                      <a:sysClr val="windowText" lastClr="000000"/>
                    </a:solidFill>
                    <a:latin typeface="Roboto Slab" pitchFamily="2" charset="0"/>
                    <a:ea typeface="Roboto Slab" pitchFamily="2" charset="0"/>
                  </a:rPr>
                  <a:t> John Deo, Your Presenter!</a:t>
                </a:r>
              </a:p>
            </p:txBody>
          </p:sp>
        </p:grpSp>
        <p:sp>
          <p:nvSpPr>
            <p:cNvPr id="26" name="Rectangle 9">
              <a:extLst>
                <a:ext uri="{FF2B5EF4-FFF2-40B4-BE49-F238E27FC236}">
                  <a16:creationId xmlns:a16="http://schemas.microsoft.com/office/drawing/2014/main" id="{D577EA48-1755-43E7-9CDC-40E7770FD633}"/>
                </a:ext>
              </a:extLst>
            </p:cNvPr>
            <p:cNvSpPr>
              <a:spLocks/>
            </p:cNvSpPr>
            <p:nvPr/>
          </p:nvSpPr>
          <p:spPr bwMode="auto">
            <a:xfrm>
              <a:off x="5566645" y="3029645"/>
              <a:ext cx="4743546" cy="138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grpSp>
      <p:sp>
        <p:nvSpPr>
          <p:cNvPr id="9" name="Picture Placeholder 8">
            <a:extLst>
              <a:ext uri="{FF2B5EF4-FFF2-40B4-BE49-F238E27FC236}">
                <a16:creationId xmlns:a16="http://schemas.microsoft.com/office/drawing/2014/main" id="{6870E679-003D-451C-9714-5BB9D2261B61}"/>
              </a:ext>
            </a:extLst>
          </p:cNvPr>
          <p:cNvSpPr>
            <a:spLocks noGrp="1"/>
          </p:cNvSpPr>
          <p:nvPr>
            <p:ph type="pic" sz="quarter" idx="23"/>
          </p:nvPr>
        </p:nvSpPr>
        <p:spPr/>
      </p:sp>
    </p:spTree>
    <p:extLst>
      <p:ext uri="{BB962C8B-B14F-4D97-AF65-F5344CB8AC3E}">
        <p14:creationId xmlns:p14="http://schemas.microsoft.com/office/powerpoint/2010/main" val="21578135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20</a:t>
            </a:fld>
            <a:endParaRPr lang="en-US" dirty="0">
              <a:latin typeface="Roboto Slab" pitchFamily="2" charset="0"/>
              <a:ea typeface="Roboto Slab" pitchFamily="2" charset="0"/>
            </a:endParaRPr>
          </a:p>
        </p:txBody>
      </p:sp>
      <p:sp>
        <p:nvSpPr>
          <p:cNvPr id="4" name="Title 3"/>
          <p:cNvSpPr>
            <a:spLocks noGrp="1"/>
          </p:cNvSpPr>
          <p:nvPr>
            <p:ph type="title"/>
          </p:nvPr>
        </p:nvSpPr>
        <p:spPr/>
        <p:txBody>
          <a:bodyPr/>
          <a:lstStyle/>
          <a:p>
            <a:r>
              <a:rPr lang="en-US" dirty="0"/>
              <a:t>Project </a:t>
            </a:r>
            <a:r>
              <a:rPr lang="en-US" b="1" dirty="0"/>
              <a:t>Location</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9" name="Rectangle 8">
            <a:extLst>
              <a:ext uri="{FF2B5EF4-FFF2-40B4-BE49-F238E27FC236}">
                <a16:creationId xmlns:a16="http://schemas.microsoft.com/office/drawing/2014/main" id="{7AA90C77-1E49-4EBB-83F7-CF8D7AFAC7A4}"/>
              </a:ext>
            </a:extLst>
          </p:cNvPr>
          <p:cNvSpPr/>
          <p:nvPr/>
        </p:nvSpPr>
        <p:spPr>
          <a:xfrm>
            <a:off x="-1" y="2132923"/>
            <a:ext cx="5006009" cy="3747177"/>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9">
            <a:extLst>
              <a:ext uri="{FF2B5EF4-FFF2-40B4-BE49-F238E27FC236}">
                <a16:creationId xmlns:a16="http://schemas.microsoft.com/office/drawing/2014/main" id="{506CAE78-8B92-4373-A46B-0B0D3D40E8B9}"/>
              </a:ext>
            </a:extLst>
          </p:cNvPr>
          <p:cNvSpPr>
            <a:spLocks/>
          </p:cNvSpPr>
          <p:nvPr/>
        </p:nvSpPr>
        <p:spPr bwMode="auto">
          <a:xfrm>
            <a:off x="590383" y="2979343"/>
            <a:ext cx="3825240" cy="2054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2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2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2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13" name="Picture Placeholder 12">
            <a:extLst>
              <a:ext uri="{FF2B5EF4-FFF2-40B4-BE49-F238E27FC236}">
                <a16:creationId xmlns:a16="http://schemas.microsoft.com/office/drawing/2014/main" id="{A265B450-426A-43C5-A369-C553B26AB805}"/>
              </a:ext>
            </a:extLst>
          </p:cNvPr>
          <p:cNvSpPr>
            <a:spLocks noGrp="1"/>
          </p:cNvSpPr>
          <p:nvPr>
            <p:ph type="pic" sz="quarter" idx="20"/>
          </p:nvPr>
        </p:nvSpPr>
        <p:spPr/>
      </p:sp>
    </p:spTree>
    <p:extLst>
      <p:ext uri="{BB962C8B-B14F-4D97-AF65-F5344CB8AC3E}">
        <p14:creationId xmlns:p14="http://schemas.microsoft.com/office/powerpoint/2010/main" val="62728852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5B65897-059C-4F92-AF43-1D8C905AC390}"/>
              </a:ext>
            </a:extLst>
          </p:cNvPr>
          <p:cNvSpPr/>
          <p:nvPr/>
        </p:nvSpPr>
        <p:spPr>
          <a:xfrm>
            <a:off x="0" y="0"/>
            <a:ext cx="12192000" cy="6858000"/>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21</a:t>
            </a:fld>
            <a:endParaRPr lang="en-US" dirty="0">
              <a:latin typeface="Roboto Slab" pitchFamily="2" charset="0"/>
              <a:ea typeface="Roboto Slab" pitchFamily="2" charset="0"/>
            </a:endParaRPr>
          </a:p>
        </p:txBody>
      </p:sp>
      <p:cxnSp>
        <p:nvCxnSpPr>
          <p:cNvPr id="16" name="Straight Connector 15">
            <a:extLst>
              <a:ext uri="{FF2B5EF4-FFF2-40B4-BE49-F238E27FC236}">
                <a16:creationId xmlns:a16="http://schemas.microsoft.com/office/drawing/2014/main" id="{FE69EE35-3B4B-43C5-8308-67EA3DF5BB3C}"/>
              </a:ext>
            </a:extLst>
          </p:cNvPr>
          <p:cNvCxnSpPr>
            <a:cxnSpLocks/>
          </p:cNvCxnSpPr>
          <p:nvPr/>
        </p:nvCxnSpPr>
        <p:spPr>
          <a:xfrm>
            <a:off x="7232224" y="3429000"/>
            <a:ext cx="299670" cy="0"/>
          </a:xfrm>
          <a:prstGeom prst="line">
            <a:avLst/>
          </a:prstGeom>
          <a:ln w="57150">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1782FDF-B806-40F5-86B0-4DC0FFCA7B29}"/>
              </a:ext>
            </a:extLst>
          </p:cNvPr>
          <p:cNvCxnSpPr>
            <a:cxnSpLocks/>
          </p:cNvCxnSpPr>
          <p:nvPr/>
        </p:nvCxnSpPr>
        <p:spPr>
          <a:xfrm>
            <a:off x="4660107" y="3429000"/>
            <a:ext cx="299670" cy="0"/>
          </a:xfrm>
          <a:prstGeom prst="line">
            <a:avLst/>
          </a:prstGeom>
          <a:ln w="57150">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EDE0B97-6740-4D19-8750-476BC191AD52}"/>
              </a:ext>
            </a:extLst>
          </p:cNvPr>
          <p:cNvSpPr txBox="1"/>
          <p:nvPr/>
        </p:nvSpPr>
        <p:spPr>
          <a:xfrm>
            <a:off x="5273040" y="3190473"/>
            <a:ext cx="1645920" cy="477054"/>
          </a:xfrm>
          <a:prstGeom prst="rect">
            <a:avLst/>
          </a:prstGeom>
          <a:noFill/>
        </p:spPr>
        <p:txBody>
          <a:bodyPr wrap="square" rtlCol="0">
            <a:spAutoFit/>
          </a:bodyPr>
          <a:lstStyle/>
          <a:p>
            <a:pPr algn="ctr"/>
            <a:r>
              <a:rPr lang="en-US" sz="2500" b="1" dirty="0">
                <a:solidFill>
                  <a:schemeClr val="bg1"/>
                </a:solidFill>
                <a:latin typeface="Roboto Slab" pitchFamily="2" charset="0"/>
                <a:ea typeface="Roboto Slab" pitchFamily="2" charset="0"/>
              </a:rPr>
              <a:t>THE END</a:t>
            </a:r>
          </a:p>
        </p:txBody>
      </p:sp>
      <p:sp>
        <p:nvSpPr>
          <p:cNvPr id="2" name="Rectangle 1">
            <a:extLst>
              <a:ext uri="{FF2B5EF4-FFF2-40B4-BE49-F238E27FC236}">
                <a16:creationId xmlns:a16="http://schemas.microsoft.com/office/drawing/2014/main" id="{6762CF7D-E12D-49EA-ADD3-AC12A1CBD95F}"/>
              </a:ext>
            </a:extLst>
          </p:cNvPr>
          <p:cNvSpPr/>
          <p:nvPr/>
        </p:nvSpPr>
        <p:spPr>
          <a:xfrm>
            <a:off x="5834743" y="-1"/>
            <a:ext cx="522514" cy="3077029"/>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E6306AA8-6109-44A0-A0A0-34522D44AC65}"/>
              </a:ext>
            </a:extLst>
          </p:cNvPr>
          <p:cNvSpPr/>
          <p:nvPr/>
        </p:nvSpPr>
        <p:spPr>
          <a:xfrm>
            <a:off x="3236686" y="3077028"/>
            <a:ext cx="5718628" cy="703944"/>
          </a:xfrm>
          <a:prstGeom prst="rect">
            <a:avLst/>
          </a:prstGeom>
          <a:no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871316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C04754E-4D1B-4BB0-82A1-19CE3070655E}"/>
              </a:ext>
            </a:extLst>
          </p:cNvPr>
          <p:cNvSpPr/>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84A0B56C-2AEB-4947-995F-D6FD25F9D8F7}"/>
              </a:ext>
            </a:extLst>
          </p:cNvPr>
          <p:cNvSpPr/>
          <p:nvPr/>
        </p:nvSpPr>
        <p:spPr>
          <a:xfrm>
            <a:off x="6334539" y="0"/>
            <a:ext cx="3140766" cy="4465983"/>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3</a:t>
            </a:fld>
            <a:endParaRPr lang="en-US" dirty="0">
              <a:latin typeface="Raleway" panose="020B0503030101060003" pitchFamily="34" charset="0"/>
            </a:endParaRPr>
          </a:p>
        </p:txBody>
      </p:sp>
      <p:sp>
        <p:nvSpPr>
          <p:cNvPr id="17" name="Rectangle 9">
            <a:extLst>
              <a:ext uri="{FF2B5EF4-FFF2-40B4-BE49-F238E27FC236}">
                <a16:creationId xmlns:a16="http://schemas.microsoft.com/office/drawing/2014/main" id="{FC4F1662-56E2-498F-91D9-CBB7392F7489}"/>
              </a:ext>
            </a:extLst>
          </p:cNvPr>
          <p:cNvSpPr>
            <a:spLocks/>
          </p:cNvSpPr>
          <p:nvPr/>
        </p:nvSpPr>
        <p:spPr bwMode="auto">
          <a:xfrm>
            <a:off x="1033402" y="3276377"/>
            <a:ext cx="3993243" cy="1004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4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are your </a:t>
            </a:r>
            <a:r>
              <a:rPr lang="en-US" sz="14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4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12" name="Rectangle 11">
            <a:extLst>
              <a:ext uri="{FF2B5EF4-FFF2-40B4-BE49-F238E27FC236}">
                <a16:creationId xmlns:a16="http://schemas.microsoft.com/office/drawing/2014/main" id="{4D903848-A3B1-4C27-9B96-C709B5E5CEC8}"/>
              </a:ext>
            </a:extLst>
          </p:cNvPr>
          <p:cNvSpPr/>
          <p:nvPr/>
        </p:nvSpPr>
        <p:spPr>
          <a:xfrm>
            <a:off x="1004374" y="2112376"/>
            <a:ext cx="3663182" cy="1118255"/>
          </a:xfrm>
          <a:prstGeom prst="rect">
            <a:avLst/>
          </a:prstGeom>
        </p:spPr>
        <p:txBody>
          <a:bodyPr wrap="none">
            <a:spAutoFit/>
          </a:bodyPr>
          <a:lstStyle/>
          <a:p>
            <a:pPr>
              <a:lnSpc>
                <a:spcPts val="4000"/>
              </a:lnSpc>
            </a:pPr>
            <a:r>
              <a:rPr lang="en-US" sz="6000" b="1" dirty="0">
                <a:solidFill>
                  <a:schemeClr val="bg1"/>
                </a:solidFill>
                <a:latin typeface="Roboto Slab" pitchFamily="2" charset="0"/>
                <a:ea typeface="Roboto Slab" pitchFamily="2" charset="0"/>
              </a:rPr>
              <a:t>Welcome</a:t>
            </a:r>
            <a:r>
              <a:rPr lang="en-US" sz="3800" b="1" dirty="0">
                <a:solidFill>
                  <a:schemeClr val="bg1"/>
                </a:solidFill>
                <a:latin typeface="Roboto Slab" pitchFamily="2" charset="0"/>
                <a:ea typeface="Roboto Slab" pitchFamily="2" charset="0"/>
              </a:rPr>
              <a:t> </a:t>
            </a:r>
          </a:p>
          <a:p>
            <a:pPr>
              <a:lnSpc>
                <a:spcPts val="4000"/>
              </a:lnSpc>
            </a:pPr>
            <a:r>
              <a:rPr lang="en-US" sz="3800" b="1" dirty="0">
                <a:solidFill>
                  <a:schemeClr val="bg1"/>
                </a:solidFill>
                <a:latin typeface="Roboto Slab" pitchFamily="2" charset="0"/>
                <a:ea typeface="Roboto Slab" pitchFamily="2" charset="0"/>
              </a:rPr>
              <a:t>Message</a:t>
            </a:r>
            <a:endParaRPr lang="en-US" sz="3800" dirty="0">
              <a:solidFill>
                <a:schemeClr val="bg1"/>
              </a:solidFill>
              <a:latin typeface="Roboto Slab" pitchFamily="2" charset="0"/>
              <a:ea typeface="Roboto Slab" pitchFamily="2" charset="0"/>
            </a:endParaRPr>
          </a:p>
        </p:txBody>
      </p:sp>
      <p:sp>
        <p:nvSpPr>
          <p:cNvPr id="7" name="Picture Placeholder 6">
            <a:extLst>
              <a:ext uri="{FF2B5EF4-FFF2-40B4-BE49-F238E27FC236}">
                <a16:creationId xmlns:a16="http://schemas.microsoft.com/office/drawing/2014/main" id="{C6B21360-19AD-48B8-96FF-BA40AAFDEC61}"/>
              </a:ext>
            </a:extLst>
          </p:cNvPr>
          <p:cNvSpPr>
            <a:spLocks noGrp="1"/>
          </p:cNvSpPr>
          <p:nvPr>
            <p:ph type="pic" sz="quarter" idx="19"/>
          </p:nvPr>
        </p:nvSpPr>
        <p:spPr/>
      </p:sp>
    </p:spTree>
    <p:extLst>
      <p:ext uri="{BB962C8B-B14F-4D97-AF65-F5344CB8AC3E}">
        <p14:creationId xmlns:p14="http://schemas.microsoft.com/office/powerpoint/2010/main" val="35945648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21672AE-E480-47E2-B0A2-FC823BEC2369}"/>
              </a:ext>
            </a:extLst>
          </p:cNvPr>
          <p:cNvSpPr/>
          <p:nvPr/>
        </p:nvSpPr>
        <p:spPr>
          <a:xfrm>
            <a:off x="1698518" y="0"/>
            <a:ext cx="14224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a:extLst>
              <a:ext uri="{FF2B5EF4-FFF2-40B4-BE49-F238E27FC236}">
                <a16:creationId xmlns:a16="http://schemas.microsoft.com/office/drawing/2014/main" id="{A679DCB2-973C-429F-A0D4-46E95020D5DC}"/>
              </a:ext>
            </a:extLst>
          </p:cNvPr>
          <p:cNvSpPr/>
          <p:nvPr/>
        </p:nvSpPr>
        <p:spPr>
          <a:xfrm>
            <a:off x="755436" y="1774718"/>
            <a:ext cx="3308564" cy="330856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4</a:t>
            </a:fld>
            <a:endParaRPr lang="en-US" dirty="0"/>
          </a:p>
        </p:txBody>
      </p:sp>
      <p:sp>
        <p:nvSpPr>
          <p:cNvPr id="4" name="Title 3">
            <a:extLst>
              <a:ext uri="{FF2B5EF4-FFF2-40B4-BE49-F238E27FC236}">
                <a16:creationId xmlns:a16="http://schemas.microsoft.com/office/drawing/2014/main" id="{69DB055B-3F76-4158-A41D-9F468142D486}"/>
              </a:ext>
            </a:extLst>
          </p:cNvPr>
          <p:cNvSpPr>
            <a:spLocks noGrp="1"/>
          </p:cNvSpPr>
          <p:nvPr>
            <p:ph type="title" idx="4294967295"/>
          </p:nvPr>
        </p:nvSpPr>
        <p:spPr>
          <a:xfrm>
            <a:off x="5769601" y="2209800"/>
            <a:ext cx="3829050" cy="1336675"/>
          </a:xfrm>
        </p:spPr>
        <p:txBody>
          <a:bodyPr>
            <a:normAutofit fontScale="90000"/>
          </a:bodyPr>
          <a:lstStyle/>
          <a:p>
            <a:pPr algn="l">
              <a:lnSpc>
                <a:spcPts val="3500"/>
              </a:lnSpc>
            </a:pPr>
            <a:r>
              <a:rPr lang="en-US" sz="6700" b="1" dirty="0"/>
              <a:t>Welcome</a:t>
            </a:r>
            <a:r>
              <a:rPr lang="en-US" b="1" dirty="0"/>
              <a:t> </a:t>
            </a:r>
            <a:br>
              <a:rPr lang="en-US" b="1" dirty="0"/>
            </a:br>
            <a:r>
              <a:rPr lang="en-US" sz="3300" b="1" dirty="0"/>
              <a:t>Message</a:t>
            </a:r>
          </a:p>
        </p:txBody>
      </p:sp>
      <p:sp>
        <p:nvSpPr>
          <p:cNvPr id="21" name="Rectangle 9">
            <a:extLst>
              <a:ext uri="{FF2B5EF4-FFF2-40B4-BE49-F238E27FC236}">
                <a16:creationId xmlns:a16="http://schemas.microsoft.com/office/drawing/2014/main" id="{84A096FF-FE51-41D0-8799-1E9BBE2EA4DF}"/>
              </a:ext>
            </a:extLst>
          </p:cNvPr>
          <p:cNvSpPr>
            <a:spLocks/>
          </p:cNvSpPr>
          <p:nvPr/>
        </p:nvSpPr>
        <p:spPr bwMode="auto">
          <a:xfrm>
            <a:off x="5837118" y="3663950"/>
            <a:ext cx="4760913" cy="1150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3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t>
            </a:r>
            <a:r>
              <a:rPr lang="en-US" sz="1300" dirty="0" err="1">
                <a:latin typeface="Roboto Slab" pitchFamily="2" charset="0"/>
                <a:ea typeface="Roboto Slab" pitchFamily="2" charset="0"/>
                <a:cs typeface="Open Sans Condensed Light" panose="020B0306030504020204" pitchFamily="34" charset="0"/>
                <a:sym typeface="Montserrat-Regular" charset="0"/>
              </a:rPr>
              <a:t>simple</a:t>
            </a:r>
            <a:r>
              <a:rPr lang="en-US" sz="1300" dirty="0">
                <a:latin typeface="Roboto Slab" pitchFamily="2" charset="0"/>
                <a:ea typeface="Roboto Slab" pitchFamily="2" charset="0"/>
                <a:cs typeface="Open Sans Condensed Light" panose="020B0306030504020204" pitchFamily="34" charset="0"/>
                <a:sym typeface="Montserrat-Regular" charset="0"/>
              </a:rPr>
              <a:t> alignments are your </a:t>
            </a:r>
            <a:r>
              <a:rPr lang="en-US" sz="1300" dirty="0" err="1">
                <a:latin typeface="Roboto Slab" pitchFamily="2" charset="0"/>
                <a:ea typeface="Roboto Slab" pitchFamily="2" charset="0"/>
                <a:cs typeface="Open Sans Condensed Light" panose="020B0306030504020204" pitchFamily="34" charset="0"/>
                <a:sym typeface="Montserrat-Regular" charset="0"/>
              </a:rPr>
              <a:t>powerpoint.This</a:t>
            </a:r>
            <a:r>
              <a:rPr lang="en-US" sz="1300" dirty="0">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8" name="Picture Placeholder 7">
            <a:extLst>
              <a:ext uri="{FF2B5EF4-FFF2-40B4-BE49-F238E27FC236}">
                <a16:creationId xmlns:a16="http://schemas.microsoft.com/office/drawing/2014/main" id="{5C7DE4EB-44CE-431F-BCC9-977061BDEB35}"/>
              </a:ext>
            </a:extLst>
          </p:cNvPr>
          <p:cNvSpPr>
            <a:spLocks noGrp="1"/>
          </p:cNvSpPr>
          <p:nvPr>
            <p:ph type="pic" sz="quarter" idx="23"/>
          </p:nvPr>
        </p:nvSpPr>
        <p:spPr/>
      </p:sp>
    </p:spTree>
    <p:extLst>
      <p:ext uri="{BB962C8B-B14F-4D97-AF65-F5344CB8AC3E}">
        <p14:creationId xmlns:p14="http://schemas.microsoft.com/office/powerpoint/2010/main" val="21805770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26A4BFB4-AEAF-47DF-B106-C3808880C7A4}"/>
              </a:ext>
            </a:extLst>
          </p:cNvPr>
          <p:cNvSpPr/>
          <p:nvPr/>
        </p:nvSpPr>
        <p:spPr>
          <a:xfrm>
            <a:off x="1062778" y="0"/>
            <a:ext cx="6092765" cy="3697402"/>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5</a:t>
            </a:fld>
            <a:endParaRPr lang="en-US" dirty="0">
              <a:latin typeface="Raleway" panose="020B0503030101060003" pitchFamily="34" charset="0"/>
            </a:endParaRPr>
          </a:p>
        </p:txBody>
      </p:sp>
      <p:grpSp>
        <p:nvGrpSpPr>
          <p:cNvPr id="4" name="Group 3">
            <a:extLst>
              <a:ext uri="{FF2B5EF4-FFF2-40B4-BE49-F238E27FC236}">
                <a16:creationId xmlns:a16="http://schemas.microsoft.com/office/drawing/2014/main" id="{339DFD03-34F3-48A5-96D1-B868FD760E19}"/>
              </a:ext>
            </a:extLst>
          </p:cNvPr>
          <p:cNvGrpSpPr/>
          <p:nvPr/>
        </p:nvGrpSpPr>
        <p:grpSpPr>
          <a:xfrm>
            <a:off x="2021757" y="702956"/>
            <a:ext cx="4174807" cy="1689136"/>
            <a:chOff x="3747097" y="1012826"/>
            <a:chExt cx="4174807" cy="1689136"/>
          </a:xfrm>
        </p:grpSpPr>
        <p:sp>
          <p:nvSpPr>
            <p:cNvPr id="30" name="Rectangle 9">
              <a:extLst>
                <a:ext uri="{FF2B5EF4-FFF2-40B4-BE49-F238E27FC236}">
                  <a16:creationId xmlns:a16="http://schemas.microsoft.com/office/drawing/2014/main" id="{3A705D97-75B4-45BD-82E2-30F75A7F5B44}"/>
                </a:ext>
              </a:extLst>
            </p:cNvPr>
            <p:cNvSpPr>
              <a:spLocks/>
            </p:cNvSpPr>
            <p:nvPr/>
          </p:nvSpPr>
          <p:spPr bwMode="auto">
            <a:xfrm>
              <a:off x="3848699" y="1809132"/>
              <a:ext cx="4073205" cy="892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is meant to project an image of professionalism and lorem to reliability. By using simple.</a:t>
              </a:r>
            </a:p>
          </p:txBody>
        </p:sp>
        <p:sp>
          <p:nvSpPr>
            <p:cNvPr id="10" name="TextBox 9">
              <a:extLst>
                <a:ext uri="{FF2B5EF4-FFF2-40B4-BE49-F238E27FC236}">
                  <a16:creationId xmlns:a16="http://schemas.microsoft.com/office/drawing/2014/main" id="{F5E0EBF5-61FC-4CEE-9ABE-E7E13253301E}"/>
                </a:ext>
              </a:extLst>
            </p:cNvPr>
            <p:cNvSpPr txBox="1"/>
            <p:nvPr/>
          </p:nvSpPr>
          <p:spPr>
            <a:xfrm>
              <a:off x="3747097" y="1012826"/>
              <a:ext cx="2425664" cy="707886"/>
            </a:xfrm>
            <a:prstGeom prst="rect">
              <a:avLst/>
            </a:prstGeom>
            <a:noFill/>
          </p:spPr>
          <p:txBody>
            <a:bodyPr wrap="none" rtlCol="0">
              <a:spAutoFit/>
            </a:bodyPr>
            <a:lstStyle/>
            <a:p>
              <a:r>
                <a:rPr lang="en-US" sz="4000" b="1" dirty="0">
                  <a:solidFill>
                    <a:schemeClr val="bg1"/>
                  </a:solidFill>
                  <a:latin typeface="Roboto Slab" pitchFamily="2" charset="0"/>
                  <a:ea typeface="Roboto Slab" pitchFamily="2" charset="0"/>
                </a:rPr>
                <a:t>About Us</a:t>
              </a:r>
            </a:p>
          </p:txBody>
        </p:sp>
      </p:grpSp>
      <p:grpSp>
        <p:nvGrpSpPr>
          <p:cNvPr id="7" name="Group 6">
            <a:extLst>
              <a:ext uri="{FF2B5EF4-FFF2-40B4-BE49-F238E27FC236}">
                <a16:creationId xmlns:a16="http://schemas.microsoft.com/office/drawing/2014/main" id="{A270A1EB-4797-4AB6-AD05-67801347C23E}"/>
              </a:ext>
            </a:extLst>
          </p:cNvPr>
          <p:cNvGrpSpPr/>
          <p:nvPr/>
        </p:nvGrpSpPr>
        <p:grpSpPr>
          <a:xfrm>
            <a:off x="2323680" y="3891354"/>
            <a:ext cx="2145326" cy="2017562"/>
            <a:chOff x="1441937" y="3666154"/>
            <a:chExt cx="2145326" cy="2017562"/>
          </a:xfrm>
        </p:grpSpPr>
        <p:sp>
          <p:nvSpPr>
            <p:cNvPr id="26" name="TextBox 25">
              <a:extLst>
                <a:ext uri="{FF2B5EF4-FFF2-40B4-BE49-F238E27FC236}">
                  <a16:creationId xmlns:a16="http://schemas.microsoft.com/office/drawing/2014/main" id="{AC41DCC4-BE63-4611-9B89-8892DADF0767}"/>
                </a:ext>
              </a:extLst>
            </p:cNvPr>
            <p:cNvSpPr txBox="1"/>
            <p:nvPr/>
          </p:nvSpPr>
          <p:spPr>
            <a:xfrm>
              <a:off x="1441938" y="3666154"/>
              <a:ext cx="2145324" cy="938719"/>
            </a:xfrm>
            <a:prstGeom prst="rect">
              <a:avLst/>
            </a:prstGeom>
            <a:noFill/>
          </p:spPr>
          <p:txBody>
            <a:bodyPr wrap="square" rtlCol="0">
              <a:spAutoFit/>
            </a:bodyPr>
            <a:lstStyle/>
            <a:p>
              <a:pPr algn="ctr">
                <a:lnSpc>
                  <a:spcPts val="3300"/>
                </a:lnSpc>
              </a:pPr>
              <a:r>
                <a:rPr lang="en-US" sz="1700" dirty="0">
                  <a:solidFill>
                    <a:sysClr val="windowText" lastClr="000000"/>
                  </a:solidFill>
                  <a:latin typeface="Roboto Slab" pitchFamily="2" charset="0"/>
                  <a:ea typeface="Roboto Slab" pitchFamily="2" charset="0"/>
                </a:rPr>
                <a:t>Business</a:t>
              </a:r>
            </a:p>
            <a:p>
              <a:pPr algn="ctr">
                <a:lnSpc>
                  <a:spcPts val="3300"/>
                </a:lnSpc>
              </a:pPr>
              <a:r>
                <a:rPr lang="en-US" sz="2800" b="1" spc="300" dirty="0">
                  <a:solidFill>
                    <a:schemeClr val="tx1">
                      <a:lumMod val="85000"/>
                      <a:lumOff val="15000"/>
                    </a:schemeClr>
                  </a:solidFill>
                  <a:latin typeface="Roboto Slab" pitchFamily="2" charset="0"/>
                  <a:ea typeface="Roboto Slab" pitchFamily="2" charset="0"/>
                </a:rPr>
                <a:t>Solution</a:t>
              </a:r>
            </a:p>
          </p:txBody>
        </p:sp>
        <p:cxnSp>
          <p:nvCxnSpPr>
            <p:cNvPr id="28" name="Straight Connector 27">
              <a:extLst>
                <a:ext uri="{FF2B5EF4-FFF2-40B4-BE49-F238E27FC236}">
                  <a16:creationId xmlns:a16="http://schemas.microsoft.com/office/drawing/2014/main" id="{39616CE5-93ED-4160-96BB-CAA42194EE67}"/>
                </a:ext>
              </a:extLst>
            </p:cNvPr>
            <p:cNvCxnSpPr/>
            <p:nvPr/>
          </p:nvCxnSpPr>
          <p:spPr>
            <a:xfrm>
              <a:off x="2284402" y="4604873"/>
              <a:ext cx="460396" cy="0"/>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1" name="Rectangle 9">
              <a:extLst>
                <a:ext uri="{FF2B5EF4-FFF2-40B4-BE49-F238E27FC236}">
                  <a16:creationId xmlns:a16="http://schemas.microsoft.com/office/drawing/2014/main" id="{E01E2440-8A83-4AAA-8C38-CD96DD62BB95}"/>
                </a:ext>
              </a:extLst>
            </p:cNvPr>
            <p:cNvSpPr>
              <a:spLocks/>
            </p:cNvSpPr>
            <p:nvPr/>
          </p:nvSpPr>
          <p:spPr bwMode="auto">
            <a:xfrm>
              <a:off x="1441937" y="4598071"/>
              <a:ext cx="2145326" cy="1085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simple alignments are This letterhead design is</a:t>
              </a:r>
            </a:p>
          </p:txBody>
        </p:sp>
      </p:grpSp>
      <p:sp>
        <p:nvSpPr>
          <p:cNvPr id="3" name="Picture Placeholder 2">
            <a:extLst>
              <a:ext uri="{FF2B5EF4-FFF2-40B4-BE49-F238E27FC236}">
                <a16:creationId xmlns:a16="http://schemas.microsoft.com/office/drawing/2014/main" id="{5D197D98-6A69-40F2-B51F-FD7FB8353628}"/>
              </a:ext>
            </a:extLst>
          </p:cNvPr>
          <p:cNvSpPr>
            <a:spLocks noGrp="1"/>
          </p:cNvSpPr>
          <p:nvPr>
            <p:ph type="pic" sz="quarter" idx="20"/>
          </p:nvPr>
        </p:nvSpPr>
        <p:spPr/>
      </p:sp>
    </p:spTree>
    <p:extLst>
      <p:ext uri="{BB962C8B-B14F-4D97-AF65-F5344CB8AC3E}">
        <p14:creationId xmlns:p14="http://schemas.microsoft.com/office/powerpoint/2010/main" val="35760166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6</a:t>
            </a:fld>
            <a:endParaRPr lang="en-US" dirty="0">
              <a:latin typeface="Raleway" panose="020B0503030101060003" pitchFamily="34" charset="0"/>
            </a:endParaRPr>
          </a:p>
        </p:txBody>
      </p:sp>
      <p:grpSp>
        <p:nvGrpSpPr>
          <p:cNvPr id="2" name="Group 1">
            <a:extLst>
              <a:ext uri="{FF2B5EF4-FFF2-40B4-BE49-F238E27FC236}">
                <a16:creationId xmlns:a16="http://schemas.microsoft.com/office/drawing/2014/main" id="{FF3AA41A-6E10-4F58-B62A-102C98192D53}"/>
              </a:ext>
            </a:extLst>
          </p:cNvPr>
          <p:cNvGrpSpPr/>
          <p:nvPr/>
        </p:nvGrpSpPr>
        <p:grpSpPr>
          <a:xfrm>
            <a:off x="1570475" y="706530"/>
            <a:ext cx="9051052" cy="1389790"/>
            <a:chOff x="1630200" y="706530"/>
            <a:chExt cx="9051052" cy="1389790"/>
          </a:xfrm>
        </p:grpSpPr>
        <p:sp>
          <p:nvSpPr>
            <p:cNvPr id="33" name="Rectangle 32">
              <a:extLst>
                <a:ext uri="{FF2B5EF4-FFF2-40B4-BE49-F238E27FC236}">
                  <a16:creationId xmlns:a16="http://schemas.microsoft.com/office/drawing/2014/main" id="{5DB96C26-750A-4894-BB66-9CFD70D50E22}"/>
                </a:ext>
              </a:extLst>
            </p:cNvPr>
            <p:cNvSpPr/>
            <p:nvPr/>
          </p:nvSpPr>
          <p:spPr>
            <a:xfrm>
              <a:off x="4802631" y="706530"/>
              <a:ext cx="2706190" cy="707886"/>
            </a:xfrm>
            <a:prstGeom prst="rect">
              <a:avLst/>
            </a:prstGeom>
          </p:spPr>
          <p:txBody>
            <a:bodyPr wrap="none">
              <a:spAutoFit/>
            </a:bodyPr>
            <a:lstStyle/>
            <a:p>
              <a:pPr algn="ctr">
                <a:lnSpc>
                  <a:spcPts val="4800"/>
                </a:lnSpc>
              </a:pPr>
              <a:r>
                <a:rPr lang="en-US" sz="4500" b="1" dirty="0">
                  <a:solidFill>
                    <a:sysClr val="windowText" lastClr="000000"/>
                  </a:solidFill>
                  <a:latin typeface="Roboto Slab" pitchFamily="2" charset="0"/>
                  <a:ea typeface="Roboto Slab" pitchFamily="2" charset="0"/>
                </a:rPr>
                <a:t>About Us</a:t>
              </a:r>
              <a:endParaRPr lang="en-US" sz="4500" dirty="0">
                <a:solidFill>
                  <a:sysClr val="windowText" lastClr="000000"/>
                </a:solidFill>
                <a:latin typeface="Roboto Slab" pitchFamily="2" charset="0"/>
                <a:ea typeface="Roboto Slab" pitchFamily="2" charset="0"/>
              </a:endParaRPr>
            </a:p>
          </p:txBody>
        </p:sp>
        <p:sp>
          <p:nvSpPr>
            <p:cNvPr id="23" name="Rectangle 9">
              <a:extLst>
                <a:ext uri="{FF2B5EF4-FFF2-40B4-BE49-F238E27FC236}">
                  <a16:creationId xmlns:a16="http://schemas.microsoft.com/office/drawing/2014/main" id="{E2E05A10-709B-4269-81D1-B811A271DB8E}"/>
                </a:ext>
              </a:extLst>
            </p:cNvPr>
            <p:cNvSpPr>
              <a:spLocks/>
            </p:cNvSpPr>
            <p:nvPr/>
          </p:nvSpPr>
          <p:spPr bwMode="auto">
            <a:xfrm>
              <a:off x="1630200" y="1571294"/>
              <a:ext cx="9051052" cy="525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20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is meant to project an image of professionalism and lorem to reliability. By using simple.</a:t>
              </a:r>
            </a:p>
          </p:txBody>
        </p:sp>
      </p:grpSp>
      <p:sp>
        <p:nvSpPr>
          <p:cNvPr id="18" name="Rectangle 9">
            <a:extLst>
              <a:ext uri="{FF2B5EF4-FFF2-40B4-BE49-F238E27FC236}">
                <a16:creationId xmlns:a16="http://schemas.microsoft.com/office/drawing/2014/main" id="{15E44837-8688-4DC1-8249-C625A43E6BEE}"/>
              </a:ext>
            </a:extLst>
          </p:cNvPr>
          <p:cNvSpPr>
            <a:spLocks/>
          </p:cNvSpPr>
          <p:nvPr/>
        </p:nvSpPr>
        <p:spPr bwMode="auto">
          <a:xfrm>
            <a:off x="1181101" y="5338246"/>
            <a:ext cx="9829801" cy="718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4" name="Picture Placeholder 3">
            <a:extLst>
              <a:ext uri="{FF2B5EF4-FFF2-40B4-BE49-F238E27FC236}">
                <a16:creationId xmlns:a16="http://schemas.microsoft.com/office/drawing/2014/main" id="{5E3D185D-660C-4A23-8C38-E3DDE3250A81}"/>
              </a:ext>
            </a:extLst>
          </p:cNvPr>
          <p:cNvSpPr>
            <a:spLocks noGrp="1"/>
          </p:cNvSpPr>
          <p:nvPr>
            <p:ph type="pic" sz="quarter" idx="25"/>
          </p:nvPr>
        </p:nvSpPr>
        <p:spPr/>
      </p:sp>
    </p:spTree>
    <p:extLst>
      <p:ext uri="{BB962C8B-B14F-4D97-AF65-F5344CB8AC3E}">
        <p14:creationId xmlns:p14="http://schemas.microsoft.com/office/powerpoint/2010/main" val="6493661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7</a:t>
            </a:fld>
            <a:endParaRPr lang="en-US" dirty="0"/>
          </a:p>
        </p:txBody>
      </p:sp>
      <p:sp>
        <p:nvSpPr>
          <p:cNvPr id="23" name="Rectangle 22">
            <a:extLst>
              <a:ext uri="{FF2B5EF4-FFF2-40B4-BE49-F238E27FC236}">
                <a16:creationId xmlns:a16="http://schemas.microsoft.com/office/drawing/2014/main" id="{5B72BE82-8D21-4F1E-B750-1C6DB932D7E9}"/>
              </a:ext>
            </a:extLst>
          </p:cNvPr>
          <p:cNvSpPr/>
          <p:nvPr/>
        </p:nvSpPr>
        <p:spPr>
          <a:xfrm>
            <a:off x="1312447" y="683396"/>
            <a:ext cx="2985113" cy="1374735"/>
          </a:xfrm>
          <a:prstGeom prst="rect">
            <a:avLst/>
          </a:prstGeom>
        </p:spPr>
        <p:txBody>
          <a:bodyPr wrap="none">
            <a:spAutoFit/>
          </a:bodyPr>
          <a:lstStyle/>
          <a:p>
            <a:pPr>
              <a:lnSpc>
                <a:spcPts val="4800"/>
              </a:lnSpc>
            </a:pPr>
            <a:r>
              <a:rPr lang="en-US" sz="3000" dirty="0">
                <a:latin typeface="Roboto Slab" pitchFamily="2" charset="0"/>
                <a:ea typeface="Roboto Slab" pitchFamily="2" charset="0"/>
              </a:rPr>
              <a:t>Company </a:t>
            </a:r>
          </a:p>
          <a:p>
            <a:pPr>
              <a:lnSpc>
                <a:spcPts val="4800"/>
              </a:lnSpc>
            </a:pPr>
            <a:r>
              <a:rPr lang="en-US" sz="5000" b="1" dirty="0">
                <a:latin typeface="Roboto Slab" pitchFamily="2" charset="0"/>
                <a:ea typeface="Roboto Slab" pitchFamily="2" charset="0"/>
              </a:rPr>
              <a:t>About Us</a:t>
            </a:r>
            <a:endParaRPr lang="en-US" sz="5000" dirty="0">
              <a:latin typeface="Roboto Slab" pitchFamily="2" charset="0"/>
              <a:ea typeface="Roboto Slab" pitchFamily="2" charset="0"/>
            </a:endParaRPr>
          </a:p>
        </p:txBody>
      </p:sp>
      <p:grpSp>
        <p:nvGrpSpPr>
          <p:cNvPr id="13" name="Group 12">
            <a:extLst>
              <a:ext uri="{FF2B5EF4-FFF2-40B4-BE49-F238E27FC236}">
                <a16:creationId xmlns:a16="http://schemas.microsoft.com/office/drawing/2014/main" id="{36159181-612C-45E9-B630-4D0535A38AB7}"/>
              </a:ext>
            </a:extLst>
          </p:cNvPr>
          <p:cNvGrpSpPr/>
          <p:nvPr/>
        </p:nvGrpSpPr>
        <p:grpSpPr>
          <a:xfrm>
            <a:off x="3925076" y="2879462"/>
            <a:ext cx="2203323" cy="3111924"/>
            <a:chOff x="7636513" y="2541320"/>
            <a:chExt cx="2203323" cy="3111924"/>
          </a:xfrm>
        </p:grpSpPr>
        <p:grpSp>
          <p:nvGrpSpPr>
            <p:cNvPr id="7" name="Group 6">
              <a:extLst>
                <a:ext uri="{FF2B5EF4-FFF2-40B4-BE49-F238E27FC236}">
                  <a16:creationId xmlns:a16="http://schemas.microsoft.com/office/drawing/2014/main" id="{293B15F2-1C41-4EF7-BAFD-6C1FF072E88D}"/>
                </a:ext>
              </a:extLst>
            </p:cNvPr>
            <p:cNvGrpSpPr/>
            <p:nvPr/>
          </p:nvGrpSpPr>
          <p:grpSpPr>
            <a:xfrm>
              <a:off x="7636513" y="2541320"/>
              <a:ext cx="2203323" cy="333829"/>
              <a:chOff x="1244504" y="5444866"/>
              <a:chExt cx="2203323" cy="333829"/>
            </a:xfrm>
          </p:grpSpPr>
          <p:sp>
            <p:nvSpPr>
              <p:cNvPr id="26" name="Rectangle 25">
                <a:extLst>
                  <a:ext uri="{FF2B5EF4-FFF2-40B4-BE49-F238E27FC236}">
                    <a16:creationId xmlns:a16="http://schemas.microsoft.com/office/drawing/2014/main" id="{7C21A8FF-AAAC-4D07-BB06-37CA5269AF0B}"/>
                  </a:ext>
                </a:extLst>
              </p:cNvPr>
              <p:cNvSpPr/>
              <p:nvPr/>
            </p:nvSpPr>
            <p:spPr>
              <a:xfrm rot="2700000">
                <a:off x="1244504" y="5444866"/>
                <a:ext cx="333829" cy="333829"/>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7" name="TextBox 26">
                <a:extLst>
                  <a:ext uri="{FF2B5EF4-FFF2-40B4-BE49-F238E27FC236}">
                    <a16:creationId xmlns:a16="http://schemas.microsoft.com/office/drawing/2014/main" id="{572457F5-C35E-4B1F-B0CB-CCF50E826285}"/>
                  </a:ext>
                </a:extLst>
              </p:cNvPr>
              <p:cNvSpPr txBox="1"/>
              <p:nvPr/>
            </p:nvSpPr>
            <p:spPr>
              <a:xfrm>
                <a:off x="1276554" y="545019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28" name="Rectangle 9">
                <a:extLst>
                  <a:ext uri="{FF2B5EF4-FFF2-40B4-BE49-F238E27FC236}">
                    <a16:creationId xmlns:a16="http://schemas.microsoft.com/office/drawing/2014/main" id="{FA241808-132F-4C17-A56C-311DAE97B52D}"/>
                  </a:ext>
                </a:extLst>
              </p:cNvPr>
              <p:cNvSpPr>
                <a:spLocks/>
              </p:cNvSpPr>
              <p:nvPr/>
            </p:nvSpPr>
            <p:spPr bwMode="auto">
              <a:xfrm>
                <a:off x="1852389" y="545019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41" name="Group 40">
              <a:extLst>
                <a:ext uri="{FF2B5EF4-FFF2-40B4-BE49-F238E27FC236}">
                  <a16:creationId xmlns:a16="http://schemas.microsoft.com/office/drawing/2014/main" id="{B0367568-A564-48FC-9EDD-6CF5E34430DE}"/>
                </a:ext>
              </a:extLst>
            </p:cNvPr>
            <p:cNvGrpSpPr/>
            <p:nvPr/>
          </p:nvGrpSpPr>
          <p:grpSpPr>
            <a:xfrm>
              <a:off x="7636513" y="3467352"/>
              <a:ext cx="2203323" cy="333829"/>
              <a:chOff x="1244504" y="5444866"/>
              <a:chExt cx="2203323" cy="333829"/>
            </a:xfrm>
          </p:grpSpPr>
          <p:sp>
            <p:nvSpPr>
              <p:cNvPr id="43" name="Rectangle 42">
                <a:extLst>
                  <a:ext uri="{FF2B5EF4-FFF2-40B4-BE49-F238E27FC236}">
                    <a16:creationId xmlns:a16="http://schemas.microsoft.com/office/drawing/2014/main" id="{56A5F362-7256-4792-8EEC-02C05DB9183A}"/>
                  </a:ext>
                </a:extLst>
              </p:cNvPr>
              <p:cNvSpPr/>
              <p:nvPr/>
            </p:nvSpPr>
            <p:spPr>
              <a:xfrm rot="2700000">
                <a:off x="1244504" y="5444866"/>
                <a:ext cx="333829" cy="333829"/>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4" name="TextBox 43">
                <a:extLst>
                  <a:ext uri="{FF2B5EF4-FFF2-40B4-BE49-F238E27FC236}">
                    <a16:creationId xmlns:a16="http://schemas.microsoft.com/office/drawing/2014/main" id="{25F43B58-7FE0-4C48-9DF6-CB169D2A42A2}"/>
                  </a:ext>
                </a:extLst>
              </p:cNvPr>
              <p:cNvSpPr txBox="1"/>
              <p:nvPr/>
            </p:nvSpPr>
            <p:spPr>
              <a:xfrm>
                <a:off x="1276554" y="545019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2</a:t>
                </a:r>
              </a:p>
            </p:txBody>
          </p:sp>
          <p:sp>
            <p:nvSpPr>
              <p:cNvPr id="45" name="Rectangle 9">
                <a:extLst>
                  <a:ext uri="{FF2B5EF4-FFF2-40B4-BE49-F238E27FC236}">
                    <a16:creationId xmlns:a16="http://schemas.microsoft.com/office/drawing/2014/main" id="{324AC7A4-3069-4F17-AF07-F33C88A673D9}"/>
                  </a:ext>
                </a:extLst>
              </p:cNvPr>
              <p:cNvSpPr>
                <a:spLocks/>
              </p:cNvSpPr>
              <p:nvPr/>
            </p:nvSpPr>
            <p:spPr bwMode="auto">
              <a:xfrm>
                <a:off x="1852389" y="545019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46" name="Group 45">
              <a:extLst>
                <a:ext uri="{FF2B5EF4-FFF2-40B4-BE49-F238E27FC236}">
                  <a16:creationId xmlns:a16="http://schemas.microsoft.com/office/drawing/2014/main" id="{3CDFA5DF-939D-43DB-BD10-B07EF128CEBE}"/>
                </a:ext>
              </a:extLst>
            </p:cNvPr>
            <p:cNvGrpSpPr/>
            <p:nvPr/>
          </p:nvGrpSpPr>
          <p:grpSpPr>
            <a:xfrm>
              <a:off x="7636513" y="4393384"/>
              <a:ext cx="2203323" cy="333829"/>
              <a:chOff x="1244504" y="5444866"/>
              <a:chExt cx="2203323" cy="333829"/>
            </a:xfrm>
          </p:grpSpPr>
          <p:sp>
            <p:nvSpPr>
              <p:cNvPr id="47" name="Rectangle 46">
                <a:extLst>
                  <a:ext uri="{FF2B5EF4-FFF2-40B4-BE49-F238E27FC236}">
                    <a16:creationId xmlns:a16="http://schemas.microsoft.com/office/drawing/2014/main" id="{99110DAB-9E1B-4F0C-A957-4403B7446ABA}"/>
                  </a:ext>
                </a:extLst>
              </p:cNvPr>
              <p:cNvSpPr/>
              <p:nvPr/>
            </p:nvSpPr>
            <p:spPr>
              <a:xfrm rot="2700000">
                <a:off x="1244504" y="5444866"/>
                <a:ext cx="333829" cy="333829"/>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8" name="TextBox 47">
                <a:extLst>
                  <a:ext uri="{FF2B5EF4-FFF2-40B4-BE49-F238E27FC236}">
                    <a16:creationId xmlns:a16="http://schemas.microsoft.com/office/drawing/2014/main" id="{08C2E2CD-87F4-4F44-923A-1D185B01EF8F}"/>
                  </a:ext>
                </a:extLst>
              </p:cNvPr>
              <p:cNvSpPr txBox="1"/>
              <p:nvPr/>
            </p:nvSpPr>
            <p:spPr>
              <a:xfrm>
                <a:off x="1276554" y="545019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3</a:t>
                </a:r>
              </a:p>
            </p:txBody>
          </p:sp>
          <p:sp>
            <p:nvSpPr>
              <p:cNvPr id="49" name="Rectangle 9">
                <a:extLst>
                  <a:ext uri="{FF2B5EF4-FFF2-40B4-BE49-F238E27FC236}">
                    <a16:creationId xmlns:a16="http://schemas.microsoft.com/office/drawing/2014/main" id="{6CA22677-4E39-4C5C-A137-926E89488297}"/>
                  </a:ext>
                </a:extLst>
              </p:cNvPr>
              <p:cNvSpPr>
                <a:spLocks/>
              </p:cNvSpPr>
              <p:nvPr/>
            </p:nvSpPr>
            <p:spPr bwMode="auto">
              <a:xfrm>
                <a:off x="1852389" y="545019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50" name="Group 49">
              <a:extLst>
                <a:ext uri="{FF2B5EF4-FFF2-40B4-BE49-F238E27FC236}">
                  <a16:creationId xmlns:a16="http://schemas.microsoft.com/office/drawing/2014/main" id="{78566675-4973-464D-A38E-C2688940E53C}"/>
                </a:ext>
              </a:extLst>
            </p:cNvPr>
            <p:cNvGrpSpPr/>
            <p:nvPr/>
          </p:nvGrpSpPr>
          <p:grpSpPr>
            <a:xfrm>
              <a:off x="7636513" y="5319415"/>
              <a:ext cx="2203323" cy="333829"/>
              <a:chOff x="1244504" y="5444866"/>
              <a:chExt cx="2203323" cy="333829"/>
            </a:xfrm>
          </p:grpSpPr>
          <p:sp>
            <p:nvSpPr>
              <p:cNvPr id="51" name="Rectangle 50">
                <a:extLst>
                  <a:ext uri="{FF2B5EF4-FFF2-40B4-BE49-F238E27FC236}">
                    <a16:creationId xmlns:a16="http://schemas.microsoft.com/office/drawing/2014/main" id="{52FC6193-5C48-40AA-97F5-15023B43E21C}"/>
                  </a:ext>
                </a:extLst>
              </p:cNvPr>
              <p:cNvSpPr/>
              <p:nvPr/>
            </p:nvSpPr>
            <p:spPr>
              <a:xfrm rot="2700000">
                <a:off x="1244504" y="5444866"/>
                <a:ext cx="333829" cy="333829"/>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2" name="TextBox 51">
                <a:extLst>
                  <a:ext uri="{FF2B5EF4-FFF2-40B4-BE49-F238E27FC236}">
                    <a16:creationId xmlns:a16="http://schemas.microsoft.com/office/drawing/2014/main" id="{B2E093A6-A099-4ECE-B6AC-B1CD3C73DC9B}"/>
                  </a:ext>
                </a:extLst>
              </p:cNvPr>
              <p:cNvSpPr txBox="1"/>
              <p:nvPr/>
            </p:nvSpPr>
            <p:spPr>
              <a:xfrm>
                <a:off x="1276554" y="545019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4</a:t>
                </a:r>
              </a:p>
            </p:txBody>
          </p:sp>
          <p:sp>
            <p:nvSpPr>
              <p:cNvPr id="53" name="Rectangle 9">
                <a:extLst>
                  <a:ext uri="{FF2B5EF4-FFF2-40B4-BE49-F238E27FC236}">
                    <a16:creationId xmlns:a16="http://schemas.microsoft.com/office/drawing/2014/main" id="{D23BA2BD-6A97-4E3B-9CCC-B427060278FA}"/>
                  </a:ext>
                </a:extLst>
              </p:cNvPr>
              <p:cNvSpPr>
                <a:spLocks/>
              </p:cNvSpPr>
              <p:nvPr/>
            </p:nvSpPr>
            <p:spPr bwMode="auto">
              <a:xfrm>
                <a:off x="1852389" y="545019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sp>
        <p:nvSpPr>
          <p:cNvPr id="3" name="Picture Placeholder 2">
            <a:extLst>
              <a:ext uri="{FF2B5EF4-FFF2-40B4-BE49-F238E27FC236}">
                <a16:creationId xmlns:a16="http://schemas.microsoft.com/office/drawing/2014/main" id="{DEA214A6-DA41-4DA6-85D2-5D7AF398B079}"/>
              </a:ext>
            </a:extLst>
          </p:cNvPr>
          <p:cNvSpPr>
            <a:spLocks noGrp="1"/>
          </p:cNvSpPr>
          <p:nvPr>
            <p:ph type="pic" sz="quarter" idx="24"/>
          </p:nvPr>
        </p:nvSpPr>
        <p:spPr/>
      </p:sp>
      <p:sp>
        <p:nvSpPr>
          <p:cNvPr id="8" name="Picture Placeholder 7">
            <a:extLst>
              <a:ext uri="{FF2B5EF4-FFF2-40B4-BE49-F238E27FC236}">
                <a16:creationId xmlns:a16="http://schemas.microsoft.com/office/drawing/2014/main" id="{0283BECA-75D7-4491-9840-DCF0FB251A79}"/>
              </a:ext>
            </a:extLst>
          </p:cNvPr>
          <p:cNvSpPr>
            <a:spLocks noGrp="1"/>
          </p:cNvSpPr>
          <p:nvPr>
            <p:ph type="pic" sz="quarter" idx="23"/>
          </p:nvPr>
        </p:nvSpPr>
        <p:spPr/>
      </p:sp>
    </p:spTree>
    <p:extLst>
      <p:ext uri="{BB962C8B-B14F-4D97-AF65-F5344CB8AC3E}">
        <p14:creationId xmlns:p14="http://schemas.microsoft.com/office/powerpoint/2010/main" val="31476431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8</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t>Company </a:t>
            </a:r>
            <a:r>
              <a:rPr lang="en-US" b="1" dirty="0"/>
              <a:t>Service</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0" name="Rectangle 9">
            <a:extLst>
              <a:ext uri="{FF2B5EF4-FFF2-40B4-BE49-F238E27FC236}">
                <a16:creationId xmlns:a16="http://schemas.microsoft.com/office/drawing/2014/main" id="{BD6BB454-976F-41F9-AED7-9E9BD7B6AF61}"/>
              </a:ext>
            </a:extLst>
          </p:cNvPr>
          <p:cNvSpPr>
            <a:spLocks/>
          </p:cNvSpPr>
          <p:nvPr/>
        </p:nvSpPr>
        <p:spPr bwMode="auto">
          <a:xfrm>
            <a:off x="1091294" y="7221092"/>
            <a:ext cx="5019221" cy="689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to project an image of professionalism and lorem to reliability. By using simple.</a:t>
            </a:r>
          </a:p>
        </p:txBody>
      </p:sp>
      <p:grpSp>
        <p:nvGrpSpPr>
          <p:cNvPr id="3" name="Group 2">
            <a:extLst>
              <a:ext uri="{FF2B5EF4-FFF2-40B4-BE49-F238E27FC236}">
                <a16:creationId xmlns:a16="http://schemas.microsoft.com/office/drawing/2014/main" id="{2CB33AC9-7D9D-47F2-94A6-7E77EC96A479}"/>
              </a:ext>
            </a:extLst>
          </p:cNvPr>
          <p:cNvGrpSpPr/>
          <p:nvPr/>
        </p:nvGrpSpPr>
        <p:grpSpPr>
          <a:xfrm>
            <a:off x="9195411" y="2289333"/>
            <a:ext cx="1295418" cy="1011661"/>
            <a:chOff x="9055412" y="2289333"/>
            <a:chExt cx="1295418" cy="1011661"/>
          </a:xfrm>
        </p:grpSpPr>
        <p:sp>
          <p:nvSpPr>
            <p:cNvPr id="17" name="Freeform 10">
              <a:extLst>
                <a:ext uri="{FF2B5EF4-FFF2-40B4-BE49-F238E27FC236}">
                  <a16:creationId xmlns:a16="http://schemas.microsoft.com/office/drawing/2014/main" id="{FF15B20B-935A-436E-8C4E-D87DB1B0B370}"/>
                </a:ext>
              </a:extLst>
            </p:cNvPr>
            <p:cNvSpPr>
              <a:spLocks noEditPoints="1"/>
            </p:cNvSpPr>
            <p:nvPr/>
          </p:nvSpPr>
          <p:spPr bwMode="auto">
            <a:xfrm>
              <a:off x="9559192" y="2289333"/>
              <a:ext cx="283928" cy="294734"/>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Rectangle 9">
              <a:extLst>
                <a:ext uri="{FF2B5EF4-FFF2-40B4-BE49-F238E27FC236}">
                  <a16:creationId xmlns:a16="http://schemas.microsoft.com/office/drawing/2014/main" id="{FDA73362-D045-43ED-B54C-98B0B8C15C41}"/>
                </a:ext>
              </a:extLst>
            </p:cNvPr>
            <p:cNvSpPr>
              <a:spLocks/>
            </p:cNvSpPr>
            <p:nvPr/>
          </p:nvSpPr>
          <p:spPr bwMode="auto">
            <a:xfrm>
              <a:off x="9055412" y="2733994"/>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Lato" panose="020F0502020204030203" pitchFamily="34" charset="0"/>
                  <a:sym typeface="Montserrat-Regular" charset="0"/>
                </a:rPr>
                <a:t>letterhead design professionalism dummy</a:t>
              </a:r>
            </a:p>
          </p:txBody>
        </p:sp>
      </p:grpSp>
      <p:grpSp>
        <p:nvGrpSpPr>
          <p:cNvPr id="8" name="Group 7">
            <a:extLst>
              <a:ext uri="{FF2B5EF4-FFF2-40B4-BE49-F238E27FC236}">
                <a16:creationId xmlns:a16="http://schemas.microsoft.com/office/drawing/2014/main" id="{3721E830-006A-42C6-850A-793871CF8E73}"/>
              </a:ext>
            </a:extLst>
          </p:cNvPr>
          <p:cNvGrpSpPr/>
          <p:nvPr/>
        </p:nvGrpSpPr>
        <p:grpSpPr>
          <a:xfrm>
            <a:off x="6535971" y="2289333"/>
            <a:ext cx="1295418" cy="1011661"/>
            <a:chOff x="6771436" y="2289333"/>
            <a:chExt cx="1295418" cy="1011661"/>
          </a:xfrm>
        </p:grpSpPr>
        <p:sp>
          <p:nvSpPr>
            <p:cNvPr id="20" name="Rectangle 9">
              <a:extLst>
                <a:ext uri="{FF2B5EF4-FFF2-40B4-BE49-F238E27FC236}">
                  <a16:creationId xmlns:a16="http://schemas.microsoft.com/office/drawing/2014/main" id="{42191757-05B3-4BE9-8B46-76B34BC5FF7A}"/>
                </a:ext>
              </a:extLst>
            </p:cNvPr>
            <p:cNvSpPr>
              <a:spLocks/>
            </p:cNvSpPr>
            <p:nvPr/>
          </p:nvSpPr>
          <p:spPr bwMode="auto">
            <a:xfrm>
              <a:off x="6771436" y="2733994"/>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21" name="Freeform 9">
              <a:extLst>
                <a:ext uri="{FF2B5EF4-FFF2-40B4-BE49-F238E27FC236}">
                  <a16:creationId xmlns:a16="http://schemas.microsoft.com/office/drawing/2014/main" id="{5969DAC3-885B-4E90-B8A7-0C854AEE85C8}"/>
                </a:ext>
              </a:extLst>
            </p:cNvPr>
            <p:cNvSpPr>
              <a:spLocks noEditPoints="1"/>
            </p:cNvSpPr>
            <p:nvPr/>
          </p:nvSpPr>
          <p:spPr bwMode="auto">
            <a:xfrm>
              <a:off x="7275216" y="2289333"/>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9" name="Picture Placeholder 8">
            <a:extLst>
              <a:ext uri="{FF2B5EF4-FFF2-40B4-BE49-F238E27FC236}">
                <a16:creationId xmlns:a16="http://schemas.microsoft.com/office/drawing/2014/main" id="{45803A3D-440A-4F16-B023-4BEB6E1374BF}"/>
              </a:ext>
            </a:extLst>
          </p:cNvPr>
          <p:cNvSpPr>
            <a:spLocks noGrp="1"/>
          </p:cNvSpPr>
          <p:nvPr>
            <p:ph type="pic" sz="quarter" idx="19"/>
          </p:nvPr>
        </p:nvSpPr>
        <p:spPr/>
      </p:sp>
      <p:sp>
        <p:nvSpPr>
          <p:cNvPr id="11" name="Picture Placeholder 10">
            <a:extLst>
              <a:ext uri="{FF2B5EF4-FFF2-40B4-BE49-F238E27FC236}">
                <a16:creationId xmlns:a16="http://schemas.microsoft.com/office/drawing/2014/main" id="{162C157B-536F-48E9-A5BA-8DD8BB24BCD7}"/>
              </a:ext>
            </a:extLst>
          </p:cNvPr>
          <p:cNvSpPr>
            <a:spLocks noGrp="1"/>
          </p:cNvSpPr>
          <p:nvPr>
            <p:ph type="pic" sz="quarter" idx="20"/>
          </p:nvPr>
        </p:nvSpPr>
        <p:spPr/>
      </p:sp>
      <p:sp>
        <p:nvSpPr>
          <p:cNvPr id="13" name="Picture Placeholder 12">
            <a:extLst>
              <a:ext uri="{FF2B5EF4-FFF2-40B4-BE49-F238E27FC236}">
                <a16:creationId xmlns:a16="http://schemas.microsoft.com/office/drawing/2014/main" id="{275CAC61-27BE-4F56-831B-D727C1C96B72}"/>
              </a:ext>
            </a:extLst>
          </p:cNvPr>
          <p:cNvSpPr>
            <a:spLocks noGrp="1"/>
          </p:cNvSpPr>
          <p:nvPr>
            <p:ph type="pic" sz="quarter" idx="21"/>
          </p:nvPr>
        </p:nvSpPr>
        <p:spPr/>
      </p:sp>
    </p:spTree>
    <p:extLst>
      <p:ext uri="{BB962C8B-B14F-4D97-AF65-F5344CB8AC3E}">
        <p14:creationId xmlns:p14="http://schemas.microsoft.com/office/powerpoint/2010/main" val="26987040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9</a:t>
            </a:fld>
            <a:endParaRPr lang="en-US" dirty="0">
              <a:latin typeface="Raleway" panose="020B0503030101060003" pitchFamily="34" charset="0"/>
            </a:endParaRPr>
          </a:p>
        </p:txBody>
      </p:sp>
      <p:sp>
        <p:nvSpPr>
          <p:cNvPr id="3" name="Oval 2">
            <a:extLst>
              <a:ext uri="{FF2B5EF4-FFF2-40B4-BE49-F238E27FC236}">
                <a16:creationId xmlns:a16="http://schemas.microsoft.com/office/drawing/2014/main" id="{8F8B25E7-D7FD-43B2-A98A-511C74A56AED}"/>
              </a:ext>
            </a:extLst>
          </p:cNvPr>
          <p:cNvSpPr/>
          <p:nvPr/>
        </p:nvSpPr>
        <p:spPr>
          <a:xfrm>
            <a:off x="974071" y="1478443"/>
            <a:ext cx="3901114" cy="3901114"/>
          </a:xfrm>
          <a:prstGeom prst="ellipse">
            <a:avLst/>
          </a:prstGeom>
          <a:solidFill>
            <a:schemeClr val="accent5">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6E687931-91F8-4E02-806A-374998CB1D0C}"/>
              </a:ext>
            </a:extLst>
          </p:cNvPr>
          <p:cNvGrpSpPr/>
          <p:nvPr/>
        </p:nvGrpSpPr>
        <p:grpSpPr>
          <a:xfrm>
            <a:off x="6439223" y="1564007"/>
            <a:ext cx="4714203" cy="333829"/>
            <a:chOff x="6439223" y="1445980"/>
            <a:chExt cx="4714203" cy="333829"/>
          </a:xfrm>
        </p:grpSpPr>
        <p:grpSp>
          <p:nvGrpSpPr>
            <p:cNvPr id="24" name="Group 23">
              <a:extLst>
                <a:ext uri="{FF2B5EF4-FFF2-40B4-BE49-F238E27FC236}">
                  <a16:creationId xmlns:a16="http://schemas.microsoft.com/office/drawing/2014/main" id="{DD70C471-7DAC-4B07-A7E8-8D10CC1B588A}"/>
                </a:ext>
              </a:extLst>
            </p:cNvPr>
            <p:cNvGrpSpPr/>
            <p:nvPr/>
          </p:nvGrpSpPr>
          <p:grpSpPr>
            <a:xfrm>
              <a:off x="6439223" y="1445980"/>
              <a:ext cx="2203323" cy="333829"/>
              <a:chOff x="700455" y="4172716"/>
              <a:chExt cx="2203323" cy="333829"/>
            </a:xfrm>
          </p:grpSpPr>
          <p:sp>
            <p:nvSpPr>
              <p:cNvPr id="25" name="Rectangle 24">
                <a:extLst>
                  <a:ext uri="{FF2B5EF4-FFF2-40B4-BE49-F238E27FC236}">
                    <a16:creationId xmlns:a16="http://schemas.microsoft.com/office/drawing/2014/main" id="{1EA64D13-E3AA-475B-BC49-447CE256E5F0}"/>
                  </a:ext>
                </a:extLst>
              </p:cNvPr>
              <p:cNvSpPr/>
              <p:nvPr/>
            </p:nvSpPr>
            <p:spPr>
              <a:xfrm rot="2700000">
                <a:off x="700455" y="4172716"/>
                <a:ext cx="333829" cy="333829"/>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Box 28">
                <a:extLst>
                  <a:ext uri="{FF2B5EF4-FFF2-40B4-BE49-F238E27FC236}">
                    <a16:creationId xmlns:a16="http://schemas.microsoft.com/office/drawing/2014/main" id="{0D3EA89E-0045-4E27-9ACB-3B643EC46508}"/>
                  </a:ext>
                </a:extLst>
              </p:cNvPr>
              <p:cNvSpPr txBox="1"/>
              <p:nvPr/>
            </p:nvSpPr>
            <p:spPr>
              <a:xfrm>
                <a:off x="732505"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31" name="Rectangle 9">
                <a:extLst>
                  <a:ext uri="{FF2B5EF4-FFF2-40B4-BE49-F238E27FC236}">
                    <a16:creationId xmlns:a16="http://schemas.microsoft.com/office/drawing/2014/main" id="{C8C4F938-1BC2-4B8C-BAB2-301BAC2EAECC}"/>
                  </a:ext>
                </a:extLst>
              </p:cNvPr>
              <p:cNvSpPr>
                <a:spLocks/>
              </p:cNvSpPr>
              <p:nvPr/>
            </p:nvSpPr>
            <p:spPr bwMode="auto">
              <a:xfrm>
                <a:off x="1308340"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32" name="Group 31">
              <a:extLst>
                <a:ext uri="{FF2B5EF4-FFF2-40B4-BE49-F238E27FC236}">
                  <a16:creationId xmlns:a16="http://schemas.microsoft.com/office/drawing/2014/main" id="{240A0E6C-1B96-4672-B8C4-2F5F0E6383AB}"/>
                </a:ext>
              </a:extLst>
            </p:cNvPr>
            <p:cNvGrpSpPr/>
            <p:nvPr/>
          </p:nvGrpSpPr>
          <p:grpSpPr>
            <a:xfrm>
              <a:off x="8950103" y="1445980"/>
              <a:ext cx="2203323" cy="333829"/>
              <a:chOff x="3563963" y="4172716"/>
              <a:chExt cx="2203323" cy="333829"/>
            </a:xfrm>
          </p:grpSpPr>
          <p:sp>
            <p:nvSpPr>
              <p:cNvPr id="33" name="Rectangle 32">
                <a:extLst>
                  <a:ext uri="{FF2B5EF4-FFF2-40B4-BE49-F238E27FC236}">
                    <a16:creationId xmlns:a16="http://schemas.microsoft.com/office/drawing/2014/main" id="{F010D930-8F11-443E-8D3E-268F3E2F42F5}"/>
                  </a:ext>
                </a:extLst>
              </p:cNvPr>
              <p:cNvSpPr/>
              <p:nvPr/>
            </p:nvSpPr>
            <p:spPr>
              <a:xfrm rot="2700000">
                <a:off x="3563963" y="4172716"/>
                <a:ext cx="333829" cy="333829"/>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26E2B186-9051-4E2C-91A1-822EA38F1C39}"/>
                  </a:ext>
                </a:extLst>
              </p:cNvPr>
              <p:cNvSpPr txBox="1"/>
              <p:nvPr/>
            </p:nvSpPr>
            <p:spPr>
              <a:xfrm>
                <a:off x="3596013"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2</a:t>
                </a:r>
              </a:p>
            </p:txBody>
          </p:sp>
          <p:sp>
            <p:nvSpPr>
              <p:cNvPr id="35" name="Rectangle 9">
                <a:extLst>
                  <a:ext uri="{FF2B5EF4-FFF2-40B4-BE49-F238E27FC236}">
                    <a16:creationId xmlns:a16="http://schemas.microsoft.com/office/drawing/2014/main" id="{0D3CCA52-8EFF-457C-9E38-62BF6475836E}"/>
                  </a:ext>
                </a:extLst>
              </p:cNvPr>
              <p:cNvSpPr>
                <a:spLocks/>
              </p:cNvSpPr>
              <p:nvPr/>
            </p:nvSpPr>
            <p:spPr bwMode="auto">
              <a:xfrm>
                <a:off x="4171848"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grpSp>
        <p:nvGrpSpPr>
          <p:cNvPr id="7" name="Group 6">
            <a:extLst>
              <a:ext uri="{FF2B5EF4-FFF2-40B4-BE49-F238E27FC236}">
                <a16:creationId xmlns:a16="http://schemas.microsoft.com/office/drawing/2014/main" id="{9E2A65C7-D8AC-46CD-A633-82D0A7C66B4D}"/>
              </a:ext>
            </a:extLst>
          </p:cNvPr>
          <p:cNvGrpSpPr/>
          <p:nvPr/>
        </p:nvGrpSpPr>
        <p:grpSpPr>
          <a:xfrm>
            <a:off x="6439223" y="3262086"/>
            <a:ext cx="4714203" cy="333829"/>
            <a:chOff x="6439223" y="2607123"/>
            <a:chExt cx="4714203" cy="333829"/>
          </a:xfrm>
        </p:grpSpPr>
        <p:grpSp>
          <p:nvGrpSpPr>
            <p:cNvPr id="26" name="Group 25">
              <a:extLst>
                <a:ext uri="{FF2B5EF4-FFF2-40B4-BE49-F238E27FC236}">
                  <a16:creationId xmlns:a16="http://schemas.microsoft.com/office/drawing/2014/main" id="{7870ADA1-CB5A-4237-A355-1B87122C79B4}"/>
                </a:ext>
              </a:extLst>
            </p:cNvPr>
            <p:cNvGrpSpPr/>
            <p:nvPr/>
          </p:nvGrpSpPr>
          <p:grpSpPr>
            <a:xfrm>
              <a:off x="6439223" y="2607123"/>
              <a:ext cx="2203323" cy="333829"/>
              <a:chOff x="700455" y="4172716"/>
              <a:chExt cx="2203323" cy="333829"/>
            </a:xfrm>
          </p:grpSpPr>
          <p:sp>
            <p:nvSpPr>
              <p:cNvPr id="27" name="Rectangle 26">
                <a:extLst>
                  <a:ext uri="{FF2B5EF4-FFF2-40B4-BE49-F238E27FC236}">
                    <a16:creationId xmlns:a16="http://schemas.microsoft.com/office/drawing/2014/main" id="{81F24243-8721-4014-89A0-9D2960B4F017}"/>
                  </a:ext>
                </a:extLst>
              </p:cNvPr>
              <p:cNvSpPr/>
              <p:nvPr/>
            </p:nvSpPr>
            <p:spPr>
              <a:xfrm rot="2700000">
                <a:off x="700455" y="4172716"/>
                <a:ext cx="333829" cy="333829"/>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extBox 29">
                <a:extLst>
                  <a:ext uri="{FF2B5EF4-FFF2-40B4-BE49-F238E27FC236}">
                    <a16:creationId xmlns:a16="http://schemas.microsoft.com/office/drawing/2014/main" id="{6439DA37-A64D-4827-97F2-20F503D8A575}"/>
                  </a:ext>
                </a:extLst>
              </p:cNvPr>
              <p:cNvSpPr txBox="1"/>
              <p:nvPr/>
            </p:nvSpPr>
            <p:spPr>
              <a:xfrm>
                <a:off x="732505"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3</a:t>
                </a:r>
              </a:p>
            </p:txBody>
          </p:sp>
          <p:sp>
            <p:nvSpPr>
              <p:cNvPr id="40" name="Rectangle 9">
                <a:extLst>
                  <a:ext uri="{FF2B5EF4-FFF2-40B4-BE49-F238E27FC236}">
                    <a16:creationId xmlns:a16="http://schemas.microsoft.com/office/drawing/2014/main" id="{74DEFD76-B557-44E6-9D41-222CC81821CD}"/>
                  </a:ext>
                </a:extLst>
              </p:cNvPr>
              <p:cNvSpPr>
                <a:spLocks/>
              </p:cNvSpPr>
              <p:nvPr/>
            </p:nvSpPr>
            <p:spPr bwMode="auto">
              <a:xfrm>
                <a:off x="1308340"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41" name="Group 40">
              <a:extLst>
                <a:ext uri="{FF2B5EF4-FFF2-40B4-BE49-F238E27FC236}">
                  <a16:creationId xmlns:a16="http://schemas.microsoft.com/office/drawing/2014/main" id="{1C808608-531E-46E2-B127-F8716733C274}"/>
                </a:ext>
              </a:extLst>
            </p:cNvPr>
            <p:cNvGrpSpPr/>
            <p:nvPr/>
          </p:nvGrpSpPr>
          <p:grpSpPr>
            <a:xfrm>
              <a:off x="8950103" y="2607123"/>
              <a:ext cx="2203323" cy="333829"/>
              <a:chOff x="3563963" y="4172716"/>
              <a:chExt cx="2203323" cy="333829"/>
            </a:xfrm>
          </p:grpSpPr>
          <p:sp>
            <p:nvSpPr>
              <p:cNvPr id="42" name="Rectangle 41">
                <a:extLst>
                  <a:ext uri="{FF2B5EF4-FFF2-40B4-BE49-F238E27FC236}">
                    <a16:creationId xmlns:a16="http://schemas.microsoft.com/office/drawing/2014/main" id="{5740A0FB-B930-4487-B318-CE2031EBE982}"/>
                  </a:ext>
                </a:extLst>
              </p:cNvPr>
              <p:cNvSpPr/>
              <p:nvPr/>
            </p:nvSpPr>
            <p:spPr>
              <a:xfrm rot="2700000">
                <a:off x="3563963" y="4172716"/>
                <a:ext cx="333829" cy="333829"/>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TextBox 42">
                <a:extLst>
                  <a:ext uri="{FF2B5EF4-FFF2-40B4-BE49-F238E27FC236}">
                    <a16:creationId xmlns:a16="http://schemas.microsoft.com/office/drawing/2014/main" id="{00F049D9-53FC-47D2-B5A8-C5F4A56CC30C}"/>
                  </a:ext>
                </a:extLst>
              </p:cNvPr>
              <p:cNvSpPr txBox="1"/>
              <p:nvPr/>
            </p:nvSpPr>
            <p:spPr>
              <a:xfrm>
                <a:off x="3596013"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4</a:t>
                </a:r>
              </a:p>
            </p:txBody>
          </p:sp>
          <p:sp>
            <p:nvSpPr>
              <p:cNvPr id="44" name="Rectangle 9">
                <a:extLst>
                  <a:ext uri="{FF2B5EF4-FFF2-40B4-BE49-F238E27FC236}">
                    <a16:creationId xmlns:a16="http://schemas.microsoft.com/office/drawing/2014/main" id="{09074465-0F55-47AD-915C-D6297CCD03FE}"/>
                  </a:ext>
                </a:extLst>
              </p:cNvPr>
              <p:cNvSpPr>
                <a:spLocks/>
              </p:cNvSpPr>
              <p:nvPr/>
            </p:nvSpPr>
            <p:spPr bwMode="auto">
              <a:xfrm>
                <a:off x="4171848"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grpSp>
        <p:nvGrpSpPr>
          <p:cNvPr id="4" name="Group 3">
            <a:extLst>
              <a:ext uri="{FF2B5EF4-FFF2-40B4-BE49-F238E27FC236}">
                <a16:creationId xmlns:a16="http://schemas.microsoft.com/office/drawing/2014/main" id="{69B6ED60-42DC-46FF-A513-BCE577743014}"/>
              </a:ext>
            </a:extLst>
          </p:cNvPr>
          <p:cNvGrpSpPr/>
          <p:nvPr/>
        </p:nvGrpSpPr>
        <p:grpSpPr>
          <a:xfrm>
            <a:off x="6439223" y="4960165"/>
            <a:ext cx="4714203" cy="333829"/>
            <a:chOff x="6655489" y="4842138"/>
            <a:chExt cx="4714203" cy="333829"/>
          </a:xfrm>
        </p:grpSpPr>
        <p:grpSp>
          <p:nvGrpSpPr>
            <p:cNvPr id="45" name="Group 44">
              <a:extLst>
                <a:ext uri="{FF2B5EF4-FFF2-40B4-BE49-F238E27FC236}">
                  <a16:creationId xmlns:a16="http://schemas.microsoft.com/office/drawing/2014/main" id="{84F81A2E-7F47-4F68-A5F1-C08B43640E0C}"/>
                </a:ext>
              </a:extLst>
            </p:cNvPr>
            <p:cNvGrpSpPr/>
            <p:nvPr/>
          </p:nvGrpSpPr>
          <p:grpSpPr>
            <a:xfrm>
              <a:off x="6655489" y="4842138"/>
              <a:ext cx="2203323" cy="333829"/>
              <a:chOff x="700455" y="4172716"/>
              <a:chExt cx="2203323" cy="333829"/>
            </a:xfrm>
          </p:grpSpPr>
          <p:sp>
            <p:nvSpPr>
              <p:cNvPr id="46" name="Rectangle 45">
                <a:extLst>
                  <a:ext uri="{FF2B5EF4-FFF2-40B4-BE49-F238E27FC236}">
                    <a16:creationId xmlns:a16="http://schemas.microsoft.com/office/drawing/2014/main" id="{0A52399A-82ED-4169-889C-B06B593FC6CA}"/>
                  </a:ext>
                </a:extLst>
              </p:cNvPr>
              <p:cNvSpPr/>
              <p:nvPr/>
            </p:nvSpPr>
            <p:spPr>
              <a:xfrm rot="2700000">
                <a:off x="700455" y="4172716"/>
                <a:ext cx="333829" cy="333829"/>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TextBox 46">
                <a:extLst>
                  <a:ext uri="{FF2B5EF4-FFF2-40B4-BE49-F238E27FC236}">
                    <a16:creationId xmlns:a16="http://schemas.microsoft.com/office/drawing/2014/main" id="{3088535E-FDAE-45D2-9132-D3C66A0CF033}"/>
                  </a:ext>
                </a:extLst>
              </p:cNvPr>
              <p:cNvSpPr txBox="1"/>
              <p:nvPr/>
            </p:nvSpPr>
            <p:spPr>
              <a:xfrm>
                <a:off x="732505"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5</a:t>
                </a:r>
              </a:p>
            </p:txBody>
          </p:sp>
          <p:sp>
            <p:nvSpPr>
              <p:cNvPr id="48" name="Rectangle 9">
                <a:extLst>
                  <a:ext uri="{FF2B5EF4-FFF2-40B4-BE49-F238E27FC236}">
                    <a16:creationId xmlns:a16="http://schemas.microsoft.com/office/drawing/2014/main" id="{3910D6B6-BDCF-463D-85D6-731E31018728}"/>
                  </a:ext>
                </a:extLst>
              </p:cNvPr>
              <p:cNvSpPr>
                <a:spLocks/>
              </p:cNvSpPr>
              <p:nvPr/>
            </p:nvSpPr>
            <p:spPr bwMode="auto">
              <a:xfrm>
                <a:off x="1308340"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49" name="Group 48">
              <a:extLst>
                <a:ext uri="{FF2B5EF4-FFF2-40B4-BE49-F238E27FC236}">
                  <a16:creationId xmlns:a16="http://schemas.microsoft.com/office/drawing/2014/main" id="{20DBC387-03C1-4063-A7F7-CC6B31344F39}"/>
                </a:ext>
              </a:extLst>
            </p:cNvPr>
            <p:cNvGrpSpPr/>
            <p:nvPr/>
          </p:nvGrpSpPr>
          <p:grpSpPr>
            <a:xfrm>
              <a:off x="9166369" y="4842138"/>
              <a:ext cx="2203323" cy="333829"/>
              <a:chOff x="3563963" y="4172716"/>
              <a:chExt cx="2203323" cy="333829"/>
            </a:xfrm>
          </p:grpSpPr>
          <p:sp>
            <p:nvSpPr>
              <p:cNvPr id="50" name="Rectangle 49">
                <a:extLst>
                  <a:ext uri="{FF2B5EF4-FFF2-40B4-BE49-F238E27FC236}">
                    <a16:creationId xmlns:a16="http://schemas.microsoft.com/office/drawing/2014/main" id="{1412B541-9D39-4FC1-B2A1-4A779458D04E}"/>
                  </a:ext>
                </a:extLst>
              </p:cNvPr>
              <p:cNvSpPr/>
              <p:nvPr/>
            </p:nvSpPr>
            <p:spPr>
              <a:xfrm rot="2700000">
                <a:off x="3563963" y="4172716"/>
                <a:ext cx="333829" cy="333829"/>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TextBox 50">
                <a:extLst>
                  <a:ext uri="{FF2B5EF4-FFF2-40B4-BE49-F238E27FC236}">
                    <a16:creationId xmlns:a16="http://schemas.microsoft.com/office/drawing/2014/main" id="{4583D7D2-B491-4100-B69E-D98927A68B25}"/>
                  </a:ext>
                </a:extLst>
              </p:cNvPr>
              <p:cNvSpPr txBox="1"/>
              <p:nvPr/>
            </p:nvSpPr>
            <p:spPr>
              <a:xfrm>
                <a:off x="3596013"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6</a:t>
                </a:r>
              </a:p>
            </p:txBody>
          </p:sp>
          <p:sp>
            <p:nvSpPr>
              <p:cNvPr id="52" name="Rectangle 9">
                <a:extLst>
                  <a:ext uri="{FF2B5EF4-FFF2-40B4-BE49-F238E27FC236}">
                    <a16:creationId xmlns:a16="http://schemas.microsoft.com/office/drawing/2014/main" id="{9E9C7E7D-DED2-45DF-8485-A264B363F16A}"/>
                  </a:ext>
                </a:extLst>
              </p:cNvPr>
              <p:cNvSpPr>
                <a:spLocks/>
              </p:cNvSpPr>
              <p:nvPr/>
            </p:nvSpPr>
            <p:spPr bwMode="auto">
              <a:xfrm>
                <a:off x="4171848"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grpSp>
        <p:nvGrpSpPr>
          <p:cNvPr id="8" name="Group 7">
            <a:extLst>
              <a:ext uri="{FF2B5EF4-FFF2-40B4-BE49-F238E27FC236}">
                <a16:creationId xmlns:a16="http://schemas.microsoft.com/office/drawing/2014/main" id="{FCE82169-0746-4A32-A09B-51A8EEE37AB6}"/>
              </a:ext>
            </a:extLst>
          </p:cNvPr>
          <p:cNvGrpSpPr/>
          <p:nvPr/>
        </p:nvGrpSpPr>
        <p:grpSpPr>
          <a:xfrm>
            <a:off x="1503405" y="2684776"/>
            <a:ext cx="2842446" cy="1488449"/>
            <a:chOff x="4267938" y="2452685"/>
            <a:chExt cx="2842446" cy="1488449"/>
          </a:xfrm>
        </p:grpSpPr>
        <p:sp>
          <p:nvSpPr>
            <p:cNvPr id="15" name="Rectangle 14">
              <a:extLst>
                <a:ext uri="{FF2B5EF4-FFF2-40B4-BE49-F238E27FC236}">
                  <a16:creationId xmlns:a16="http://schemas.microsoft.com/office/drawing/2014/main" id="{FF08EFE6-5339-40DF-9CB5-2D47DFE2074D}"/>
                </a:ext>
              </a:extLst>
            </p:cNvPr>
            <p:cNvSpPr/>
            <p:nvPr/>
          </p:nvSpPr>
          <p:spPr>
            <a:xfrm>
              <a:off x="4534839" y="2452685"/>
              <a:ext cx="2308644" cy="400110"/>
            </a:xfrm>
            <a:prstGeom prst="rect">
              <a:avLst/>
            </a:prstGeom>
          </p:spPr>
          <p:txBody>
            <a:bodyPr wrap="none">
              <a:spAutoFit/>
            </a:bodyPr>
            <a:lstStyle/>
            <a:p>
              <a:pPr algn="ctr"/>
              <a:r>
                <a:rPr lang="en-US" sz="2000" b="1" dirty="0">
                  <a:solidFill>
                    <a:schemeClr val="bg1"/>
                  </a:solidFill>
                  <a:latin typeface="Roboto Slab" pitchFamily="2" charset="0"/>
                  <a:ea typeface="Roboto Slab" pitchFamily="2" charset="0"/>
                </a:rPr>
                <a:t>Company Service</a:t>
              </a:r>
            </a:p>
          </p:txBody>
        </p:sp>
        <p:sp>
          <p:nvSpPr>
            <p:cNvPr id="28" name="Rectangle 9">
              <a:extLst>
                <a:ext uri="{FF2B5EF4-FFF2-40B4-BE49-F238E27FC236}">
                  <a16:creationId xmlns:a16="http://schemas.microsoft.com/office/drawing/2014/main" id="{83793466-D8B3-4977-83B2-F6FD2EC55812}"/>
                </a:ext>
              </a:extLst>
            </p:cNvPr>
            <p:cNvSpPr>
              <a:spLocks/>
            </p:cNvSpPr>
            <p:nvPr/>
          </p:nvSpPr>
          <p:spPr bwMode="auto">
            <a:xfrm>
              <a:off x="4267938" y="2821386"/>
              <a:ext cx="2842446" cy="1119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design is meant to project an image of professionalism and lorem to reliability. By using simple.</a:t>
              </a:r>
            </a:p>
          </p:txBody>
        </p:sp>
      </p:grpSp>
      <p:sp>
        <p:nvSpPr>
          <p:cNvPr id="17" name="Picture Placeholder 16">
            <a:extLst>
              <a:ext uri="{FF2B5EF4-FFF2-40B4-BE49-F238E27FC236}">
                <a16:creationId xmlns:a16="http://schemas.microsoft.com/office/drawing/2014/main" id="{D776A56A-C455-4174-BE77-6E2FBB764D8D}"/>
              </a:ext>
            </a:extLst>
          </p:cNvPr>
          <p:cNvSpPr>
            <a:spLocks noGrp="1"/>
          </p:cNvSpPr>
          <p:nvPr>
            <p:ph type="pic" sz="quarter" idx="20"/>
          </p:nvPr>
        </p:nvSpPr>
        <p:spPr/>
      </p:sp>
    </p:spTree>
    <p:extLst>
      <p:ext uri="{BB962C8B-B14F-4D97-AF65-F5344CB8AC3E}">
        <p14:creationId xmlns:p14="http://schemas.microsoft.com/office/powerpoint/2010/main" val="3991949697"/>
      </p:ext>
    </p:extLst>
  </p:cSld>
  <p:clrMapOvr>
    <a:masterClrMapping/>
  </p:clrMapOvr>
  <p:transition spd="slow">
    <p:comb/>
  </p:transition>
</p:sld>
</file>

<file path=ppt/theme/theme1.xml><?xml version="1.0" encoding="utf-8"?>
<a:theme xmlns:a="http://schemas.openxmlformats.org/drawingml/2006/main" name="Theme_Master">
  <a:themeElements>
    <a:clrScheme name="Custom 52">
      <a:dk1>
        <a:srgbClr val="000000"/>
      </a:dk1>
      <a:lt1>
        <a:srgbClr val="FFFFFF"/>
      </a:lt1>
      <a:dk2>
        <a:srgbClr val="44546A"/>
      </a:dk2>
      <a:lt2>
        <a:srgbClr val="E7E6E6"/>
      </a:lt2>
      <a:accent1>
        <a:srgbClr val="E11B22"/>
      </a:accent1>
      <a:accent2>
        <a:srgbClr val="FAA61A"/>
      </a:accent2>
      <a:accent3>
        <a:srgbClr val="A6CE39"/>
      </a:accent3>
      <a:accent4>
        <a:srgbClr val="722E79"/>
      </a:accent4>
      <a:accent5>
        <a:srgbClr val="00C0F3"/>
      </a:accent5>
      <a:accent6>
        <a:srgbClr val="25408F"/>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lumMod val="7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18289</TotalTime>
  <Words>1308</Words>
  <Application>Microsoft Office PowerPoint</Application>
  <PresentationFormat>Widescreen</PresentationFormat>
  <Paragraphs>175</Paragraphs>
  <Slides>21</Slides>
  <Notes>21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Calibri</vt:lpstr>
      <vt:lpstr>Lato</vt:lpstr>
      <vt:lpstr>PT Sans</vt:lpstr>
      <vt:lpstr>Raleway</vt:lpstr>
      <vt:lpstr>Roboto Slab</vt:lpstr>
      <vt:lpstr>Theme_Master</vt:lpstr>
      <vt:lpstr>PowerPoint Presentation</vt:lpstr>
      <vt:lpstr>Welcome Message</vt:lpstr>
      <vt:lpstr>PowerPoint Presentation</vt:lpstr>
      <vt:lpstr>Welcome  Message</vt:lpstr>
      <vt:lpstr>PowerPoint Presentation</vt:lpstr>
      <vt:lpstr>PowerPoint Presentation</vt:lpstr>
      <vt:lpstr>PowerPoint Presentation</vt:lpstr>
      <vt:lpstr>Company Service</vt:lpstr>
      <vt:lpstr>PowerPoint Presentation</vt:lpstr>
      <vt:lpstr>PowerPoint Presentation</vt:lpstr>
      <vt:lpstr>PowerPoint Presentation</vt:lpstr>
      <vt:lpstr>Company Team Members</vt:lpstr>
      <vt:lpstr>Company Portfolio</vt:lpstr>
      <vt:lpstr>Company Portfolio</vt:lpstr>
      <vt:lpstr>Company Portfolio</vt:lpstr>
      <vt:lpstr>PowerPoint Presentation</vt:lpstr>
      <vt:lpstr>Company Infographic</vt:lpstr>
      <vt:lpstr>Company Infographic</vt:lpstr>
      <vt:lpstr>Company Infographic</vt:lpstr>
      <vt:lpstr>Project Location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Suman Sunar</cp:lastModifiedBy>
  <cp:revision>3017</cp:revision>
  <dcterms:created xsi:type="dcterms:W3CDTF">2016-12-30T12:29:18Z</dcterms:created>
  <dcterms:modified xsi:type="dcterms:W3CDTF">2019-01-29T07:05:17Z</dcterms:modified>
</cp:coreProperties>
</file>