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3" r:id="rId1"/>
  </p:sldMasterIdLst>
  <p:notesMasterIdLst>
    <p:notesMasterId r:id="rId33"/>
  </p:notesMasterIdLst>
  <p:handoutMasterIdLst>
    <p:handoutMasterId r:id="rId34"/>
  </p:handoutMasterIdLst>
  <p:sldIdLst>
    <p:sldId id="1036" r:id="rId2"/>
    <p:sldId id="1033" r:id="rId3"/>
    <p:sldId id="1258" r:id="rId4"/>
    <p:sldId id="1042" r:id="rId5"/>
    <p:sldId id="1259" r:id="rId6"/>
    <p:sldId id="993" r:id="rId7"/>
    <p:sldId id="969" r:id="rId8"/>
    <p:sldId id="1271" r:id="rId9"/>
    <p:sldId id="1260" r:id="rId10"/>
    <p:sldId id="1006" r:id="rId11"/>
    <p:sldId id="1261" r:id="rId12"/>
    <p:sldId id="1005" r:id="rId13"/>
    <p:sldId id="1263" r:id="rId14"/>
    <p:sldId id="1270" r:id="rId15"/>
    <p:sldId id="1262" r:id="rId16"/>
    <p:sldId id="1264" r:id="rId17"/>
    <p:sldId id="1266" r:id="rId18"/>
    <p:sldId id="1034" r:id="rId19"/>
    <p:sldId id="1265" r:id="rId20"/>
    <p:sldId id="1276" r:id="rId21"/>
    <p:sldId id="1035" r:id="rId22"/>
    <p:sldId id="1268" r:id="rId23"/>
    <p:sldId id="1269" r:id="rId24"/>
    <p:sldId id="1267" r:id="rId25"/>
    <p:sldId id="1272" r:id="rId26"/>
    <p:sldId id="1274" r:id="rId27"/>
    <p:sldId id="1007" r:id="rId28"/>
    <p:sldId id="1046" r:id="rId29"/>
    <p:sldId id="481" r:id="rId30"/>
    <p:sldId id="477" r:id="rId31"/>
    <p:sldId id="1257" r:id="rId32"/>
  </p:sldIdLst>
  <p:sldSz cx="9906000" cy="6858000" type="A4"/>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 src" initials="s" lastIdx="1" clrIdx="0">
    <p:extLst>
      <p:ext uri="{19B8F6BF-5375-455C-9EA6-DF929625EA0E}">
        <p15:presenceInfo xmlns:p15="http://schemas.microsoft.com/office/powerpoint/2012/main" userId=" src" providerId="None"/>
      </p:ext>
    </p:extLst>
  </p:cmAuthor>
  <p:cmAuthor id="2" name="SRC" initials="S" lastIdx="1" clrIdx="1">
    <p:extLst>
      <p:ext uri="{19B8F6BF-5375-455C-9EA6-DF929625EA0E}">
        <p15:presenceInfo xmlns:p15="http://schemas.microsoft.com/office/powerpoint/2012/main" userId="SRC"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3E8E"/>
    <a:srgbClr val="010101"/>
    <a:srgbClr val="021113"/>
    <a:srgbClr val="E6E6E6"/>
    <a:srgbClr val="282A78"/>
    <a:srgbClr val="282A8C"/>
    <a:srgbClr val="FEFEFE"/>
    <a:srgbClr val="0B1412"/>
    <a:srgbClr val="F0F2F5"/>
    <a:srgbClr val="F8FAF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00" autoAdjust="0"/>
    <p:restoredTop sz="78453" autoAdjust="0"/>
  </p:normalViewPr>
  <p:slideViewPr>
    <p:cSldViewPr snapToGrid="0" snapToObjects="1">
      <p:cViewPr>
        <p:scale>
          <a:sx n="75" d="100"/>
          <a:sy n="75" d="100"/>
        </p:scale>
        <p:origin x="2616" y="1062"/>
      </p:cViewPr>
      <p:guideLst/>
    </p:cSldViewPr>
  </p:slideViewPr>
  <p:notesTextViewPr>
    <p:cViewPr>
      <p:scale>
        <a:sx n="1" d="1"/>
        <a:sy n="1" d="1"/>
      </p:scale>
      <p:origin x="0" y="0"/>
    </p:cViewPr>
  </p:notesTextViewPr>
  <p:sorterViewPr>
    <p:cViewPr>
      <p:scale>
        <a:sx n="66" d="100"/>
        <a:sy n="66" d="100"/>
      </p:scale>
      <p:origin x="0" y="0"/>
    </p:cViewPr>
  </p:sorterViewPr>
  <p:notesViewPr>
    <p:cSldViewPr snapToGrid="0" snapToObjects="1" showGuides="1">
      <p:cViewPr>
        <p:scale>
          <a:sx n="50" d="100"/>
          <a:sy n="50" d="100"/>
        </p:scale>
        <p:origin x="4632" y="126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7D4DFA9-38CF-7D4C-9EB4-7A6A0A01A9C5}" type="datetimeFigureOut">
              <a:rPr lang="en-US" smtClean="0"/>
              <a:t>1/15/2022</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08C5D27-E275-914C-B9A8-807C55B0069F}" type="slidenum">
              <a:rPr lang="en-US" smtClean="0"/>
              <a:t>‹#›</a:t>
            </a:fld>
            <a:endParaRPr lang="en-US"/>
          </a:p>
        </p:txBody>
      </p:sp>
    </p:spTree>
    <p:extLst>
      <p:ext uri="{BB962C8B-B14F-4D97-AF65-F5344CB8AC3E}">
        <p14:creationId xmlns:p14="http://schemas.microsoft.com/office/powerpoint/2010/main" val="480298490"/>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09CB90-614C-5144-87C1-67812BEDF5FB}" type="datetimeFigureOut">
              <a:rPr lang="en-US" smtClean="0"/>
              <a:t>1/15/2022</a:t>
            </a:fld>
            <a:endParaRPr lang="en-US"/>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6E7EC0-9BE3-5541-9D76-7DE32A6C9D42}" type="slidenum">
              <a:rPr lang="en-US" smtClean="0"/>
              <a:t>‹#›</a:t>
            </a:fld>
            <a:endParaRPr lang="en-US"/>
          </a:p>
        </p:txBody>
      </p:sp>
    </p:spTree>
    <p:extLst>
      <p:ext uri="{BB962C8B-B14F-4D97-AF65-F5344CB8AC3E}">
        <p14:creationId xmlns:p14="http://schemas.microsoft.com/office/powerpoint/2010/main" val="2001100545"/>
      </p:ext>
    </p:extLst>
  </p:cSld>
  <p:clrMap bg1="lt1" tx1="dk1" bg2="lt2" tx2="dk2" accent1="accent1" accent2="accent2" accent3="accent3" accent4="accent4" accent5="accent5" accent6="accent6" hlink="hlink" folHlink="folHlink"/>
  <p:hf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2</a:t>
            </a:fld>
            <a:endParaRPr lang="en-US" dirty="0"/>
          </a:p>
        </p:txBody>
      </p:sp>
    </p:spTree>
    <p:extLst>
      <p:ext uri="{BB962C8B-B14F-4D97-AF65-F5344CB8AC3E}">
        <p14:creationId xmlns:p14="http://schemas.microsoft.com/office/powerpoint/2010/main" val="4847467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13</a:t>
            </a:fld>
            <a:endParaRPr lang="en-US" dirty="0"/>
          </a:p>
        </p:txBody>
      </p:sp>
    </p:spTree>
    <p:extLst>
      <p:ext uri="{BB962C8B-B14F-4D97-AF65-F5344CB8AC3E}">
        <p14:creationId xmlns:p14="http://schemas.microsoft.com/office/powerpoint/2010/main" val="35855664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14</a:t>
            </a:fld>
            <a:endParaRPr lang="en-US" dirty="0"/>
          </a:p>
        </p:txBody>
      </p:sp>
    </p:spTree>
    <p:extLst>
      <p:ext uri="{BB962C8B-B14F-4D97-AF65-F5344CB8AC3E}">
        <p14:creationId xmlns:p14="http://schemas.microsoft.com/office/powerpoint/2010/main" val="17857773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15</a:t>
            </a:fld>
            <a:endParaRPr lang="en-US" dirty="0"/>
          </a:p>
        </p:txBody>
      </p:sp>
    </p:spTree>
    <p:extLst>
      <p:ext uri="{BB962C8B-B14F-4D97-AF65-F5344CB8AC3E}">
        <p14:creationId xmlns:p14="http://schemas.microsoft.com/office/powerpoint/2010/main" val="29944007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16</a:t>
            </a:fld>
            <a:endParaRPr lang="en-US" dirty="0"/>
          </a:p>
        </p:txBody>
      </p:sp>
    </p:spTree>
    <p:extLst>
      <p:ext uri="{BB962C8B-B14F-4D97-AF65-F5344CB8AC3E}">
        <p14:creationId xmlns:p14="http://schemas.microsoft.com/office/powerpoint/2010/main" val="3673620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17</a:t>
            </a:fld>
            <a:endParaRPr lang="en-US" dirty="0"/>
          </a:p>
        </p:txBody>
      </p:sp>
    </p:spTree>
    <p:extLst>
      <p:ext uri="{BB962C8B-B14F-4D97-AF65-F5344CB8AC3E}">
        <p14:creationId xmlns:p14="http://schemas.microsoft.com/office/powerpoint/2010/main" val="856648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19</a:t>
            </a:fld>
            <a:endParaRPr lang="en-US" dirty="0"/>
          </a:p>
        </p:txBody>
      </p:sp>
    </p:spTree>
    <p:extLst>
      <p:ext uri="{BB962C8B-B14F-4D97-AF65-F5344CB8AC3E}">
        <p14:creationId xmlns:p14="http://schemas.microsoft.com/office/powerpoint/2010/main" val="28414108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20</a:t>
            </a:fld>
            <a:endParaRPr lang="en-US" dirty="0"/>
          </a:p>
        </p:txBody>
      </p:sp>
    </p:spTree>
    <p:extLst>
      <p:ext uri="{BB962C8B-B14F-4D97-AF65-F5344CB8AC3E}">
        <p14:creationId xmlns:p14="http://schemas.microsoft.com/office/powerpoint/2010/main" val="33640211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21</a:t>
            </a:fld>
            <a:endParaRPr lang="en-US" dirty="0"/>
          </a:p>
        </p:txBody>
      </p:sp>
    </p:spTree>
    <p:extLst>
      <p:ext uri="{BB962C8B-B14F-4D97-AF65-F5344CB8AC3E}">
        <p14:creationId xmlns:p14="http://schemas.microsoft.com/office/powerpoint/2010/main" val="34998575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22</a:t>
            </a:fld>
            <a:endParaRPr lang="en-US" dirty="0"/>
          </a:p>
        </p:txBody>
      </p:sp>
    </p:spTree>
    <p:extLst>
      <p:ext uri="{BB962C8B-B14F-4D97-AF65-F5344CB8AC3E}">
        <p14:creationId xmlns:p14="http://schemas.microsoft.com/office/powerpoint/2010/main" val="36794750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23</a:t>
            </a:fld>
            <a:endParaRPr lang="en-US" dirty="0"/>
          </a:p>
        </p:txBody>
      </p:sp>
    </p:spTree>
    <p:extLst>
      <p:ext uri="{BB962C8B-B14F-4D97-AF65-F5344CB8AC3E}">
        <p14:creationId xmlns:p14="http://schemas.microsoft.com/office/powerpoint/2010/main" val="2556195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3</a:t>
            </a:fld>
            <a:endParaRPr lang="en-US" dirty="0"/>
          </a:p>
        </p:txBody>
      </p:sp>
    </p:spTree>
    <p:extLst>
      <p:ext uri="{BB962C8B-B14F-4D97-AF65-F5344CB8AC3E}">
        <p14:creationId xmlns:p14="http://schemas.microsoft.com/office/powerpoint/2010/main" val="30866370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24</a:t>
            </a:fld>
            <a:endParaRPr lang="en-US" dirty="0"/>
          </a:p>
        </p:txBody>
      </p:sp>
    </p:spTree>
    <p:extLst>
      <p:ext uri="{BB962C8B-B14F-4D97-AF65-F5344CB8AC3E}">
        <p14:creationId xmlns:p14="http://schemas.microsoft.com/office/powerpoint/2010/main" val="37214113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25</a:t>
            </a:fld>
            <a:endParaRPr lang="en-US" dirty="0"/>
          </a:p>
        </p:txBody>
      </p:sp>
    </p:spTree>
    <p:extLst>
      <p:ext uri="{BB962C8B-B14F-4D97-AF65-F5344CB8AC3E}">
        <p14:creationId xmlns:p14="http://schemas.microsoft.com/office/powerpoint/2010/main" val="11805301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26</a:t>
            </a:fld>
            <a:endParaRPr lang="en-US" dirty="0"/>
          </a:p>
        </p:txBody>
      </p:sp>
    </p:spTree>
    <p:extLst>
      <p:ext uri="{BB962C8B-B14F-4D97-AF65-F5344CB8AC3E}">
        <p14:creationId xmlns:p14="http://schemas.microsoft.com/office/powerpoint/2010/main" val="285298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27</a:t>
            </a:fld>
            <a:endParaRPr lang="en-US" dirty="0"/>
          </a:p>
        </p:txBody>
      </p:sp>
    </p:spTree>
    <p:extLst>
      <p:ext uri="{BB962C8B-B14F-4D97-AF65-F5344CB8AC3E}">
        <p14:creationId xmlns:p14="http://schemas.microsoft.com/office/powerpoint/2010/main" val="30218737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5</a:t>
            </a:fld>
            <a:endParaRPr lang="en-US" dirty="0"/>
          </a:p>
        </p:txBody>
      </p:sp>
    </p:spTree>
    <p:extLst>
      <p:ext uri="{BB962C8B-B14F-4D97-AF65-F5344CB8AC3E}">
        <p14:creationId xmlns:p14="http://schemas.microsoft.com/office/powerpoint/2010/main" val="4500802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6</a:t>
            </a:fld>
            <a:endParaRPr lang="en-US" dirty="0"/>
          </a:p>
        </p:txBody>
      </p:sp>
    </p:spTree>
    <p:extLst>
      <p:ext uri="{BB962C8B-B14F-4D97-AF65-F5344CB8AC3E}">
        <p14:creationId xmlns:p14="http://schemas.microsoft.com/office/powerpoint/2010/main" val="34587971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8</a:t>
            </a:fld>
            <a:endParaRPr lang="en-US" dirty="0"/>
          </a:p>
        </p:txBody>
      </p:sp>
    </p:spTree>
    <p:extLst>
      <p:ext uri="{BB962C8B-B14F-4D97-AF65-F5344CB8AC3E}">
        <p14:creationId xmlns:p14="http://schemas.microsoft.com/office/powerpoint/2010/main" val="15586688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9</a:t>
            </a:fld>
            <a:endParaRPr lang="en-US" dirty="0"/>
          </a:p>
        </p:txBody>
      </p:sp>
    </p:spTree>
    <p:extLst>
      <p:ext uri="{BB962C8B-B14F-4D97-AF65-F5344CB8AC3E}">
        <p14:creationId xmlns:p14="http://schemas.microsoft.com/office/powerpoint/2010/main" val="8277240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10</a:t>
            </a:fld>
            <a:endParaRPr lang="en-US" dirty="0"/>
          </a:p>
        </p:txBody>
      </p:sp>
    </p:spTree>
    <p:extLst>
      <p:ext uri="{BB962C8B-B14F-4D97-AF65-F5344CB8AC3E}">
        <p14:creationId xmlns:p14="http://schemas.microsoft.com/office/powerpoint/2010/main" val="27506349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11</a:t>
            </a:fld>
            <a:endParaRPr lang="en-US" dirty="0"/>
          </a:p>
        </p:txBody>
      </p:sp>
    </p:spTree>
    <p:extLst>
      <p:ext uri="{BB962C8B-B14F-4D97-AF65-F5344CB8AC3E}">
        <p14:creationId xmlns:p14="http://schemas.microsoft.com/office/powerpoint/2010/main" val="8583350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dirty="0"/>
          </a:p>
        </p:txBody>
      </p:sp>
      <p:sp>
        <p:nvSpPr>
          <p:cNvPr id="5" name="Footer Placeholder 4"/>
          <p:cNvSpPr>
            <a:spLocks noGrp="1"/>
          </p:cNvSpPr>
          <p:nvPr>
            <p:ph type="ftr" sz="quarter" idx="4"/>
          </p:nvPr>
        </p:nvSpPr>
        <p:spPr/>
        <p:txBody>
          <a:bodyPr/>
          <a:lstStyle/>
          <a:p>
            <a:endParaRPr lang="en-US" dirty="0"/>
          </a:p>
        </p:txBody>
      </p:sp>
      <p:sp>
        <p:nvSpPr>
          <p:cNvPr id="6" name="Slide Number Placeholder 5"/>
          <p:cNvSpPr>
            <a:spLocks noGrp="1"/>
          </p:cNvSpPr>
          <p:nvPr>
            <p:ph type="sldNum" sz="quarter" idx="5"/>
          </p:nvPr>
        </p:nvSpPr>
        <p:spPr/>
        <p:txBody>
          <a:bodyPr/>
          <a:lstStyle/>
          <a:p>
            <a:fld id="{B36E7EC0-9BE3-5541-9D76-7DE32A6C9D42}" type="slidenum">
              <a:rPr lang="en-US" smtClean="0"/>
              <a:t>12</a:t>
            </a:fld>
            <a:endParaRPr lang="en-US" dirty="0"/>
          </a:p>
        </p:txBody>
      </p:sp>
    </p:spTree>
    <p:extLst>
      <p:ext uri="{BB962C8B-B14F-4D97-AF65-F5344CB8AC3E}">
        <p14:creationId xmlns:p14="http://schemas.microsoft.com/office/powerpoint/2010/main" val="1931828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38250" y="1122363"/>
            <a:ext cx="7429500" cy="2387600"/>
          </a:xfrm>
        </p:spPr>
        <p:txBody>
          <a:bodyPr anchor="ctr">
            <a:normAutofit/>
          </a:bodyPr>
          <a:lstStyle>
            <a:lvl1pPr algn="ctr">
              <a:defRPr sz="3000"/>
            </a:lvl1pPr>
          </a:lstStyle>
          <a:p>
            <a:r>
              <a:rPr lang="en-US" dirty="0"/>
              <a:t>Click to edit Master title style</a:t>
            </a:r>
          </a:p>
        </p:txBody>
      </p:sp>
      <p:sp>
        <p:nvSpPr>
          <p:cNvPr id="3" name="Subtitle 2"/>
          <p:cNvSpPr>
            <a:spLocks noGrp="1"/>
          </p:cNvSpPr>
          <p:nvPr>
            <p:ph type="subTitle" idx="1"/>
          </p:nvPr>
        </p:nvSpPr>
        <p:spPr>
          <a:xfrm>
            <a:off x="1238250" y="3602038"/>
            <a:ext cx="7429500" cy="1655762"/>
          </a:xfrm>
        </p:spPr>
        <p:txBody>
          <a:bodyPr anchor="ctr">
            <a:normAutofit/>
          </a:bodyPr>
          <a:lstStyle>
            <a:lvl1pPr marL="0" indent="0" algn="ctr">
              <a:buNone/>
              <a:defRPr sz="9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866446832"/>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5_Title P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87C9F223-AC32-4C9C-8D4E-DE68C6042860}"/>
              </a:ext>
            </a:extLst>
          </p:cNvPr>
          <p:cNvSpPr>
            <a:spLocks noGrp="1"/>
          </p:cNvSpPr>
          <p:nvPr>
            <p:ph type="pic" sz="quarter" idx="10"/>
          </p:nvPr>
        </p:nvSpPr>
        <p:spPr>
          <a:xfrm>
            <a:off x="0" y="816428"/>
            <a:ext cx="3125107" cy="6041572"/>
          </a:xfrm>
          <a:custGeom>
            <a:avLst/>
            <a:gdLst>
              <a:gd name="connsiteX0" fmla="*/ 0 w 3846286"/>
              <a:gd name="connsiteY0" fmla="*/ 0 h 6041572"/>
              <a:gd name="connsiteX1" fmla="*/ 3846286 w 3846286"/>
              <a:gd name="connsiteY1" fmla="*/ 0 h 6041572"/>
              <a:gd name="connsiteX2" fmla="*/ 3846286 w 3846286"/>
              <a:gd name="connsiteY2" fmla="*/ 6041572 h 6041572"/>
              <a:gd name="connsiteX3" fmla="*/ 0 w 3846286"/>
              <a:gd name="connsiteY3" fmla="*/ 6041572 h 6041572"/>
            </a:gdLst>
            <a:ahLst/>
            <a:cxnLst>
              <a:cxn ang="0">
                <a:pos x="connsiteX0" y="connsiteY0"/>
              </a:cxn>
              <a:cxn ang="0">
                <a:pos x="connsiteX1" y="connsiteY1"/>
              </a:cxn>
              <a:cxn ang="0">
                <a:pos x="connsiteX2" y="connsiteY2"/>
              </a:cxn>
              <a:cxn ang="0">
                <a:pos x="connsiteX3" y="connsiteY3"/>
              </a:cxn>
            </a:cxnLst>
            <a:rect l="l" t="t" r="r" b="b"/>
            <a:pathLst>
              <a:path w="3846286" h="6041572">
                <a:moveTo>
                  <a:pt x="0" y="0"/>
                </a:moveTo>
                <a:lnTo>
                  <a:pt x="3846286" y="0"/>
                </a:lnTo>
                <a:lnTo>
                  <a:pt x="3846286" y="6041572"/>
                </a:lnTo>
                <a:lnTo>
                  <a:pt x="0" y="604157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7880186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0_Title P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B2922F3-0447-45F4-88DA-D4818E25ED35}"/>
              </a:ext>
            </a:extLst>
          </p:cNvPr>
          <p:cNvSpPr>
            <a:spLocks noGrp="1"/>
          </p:cNvSpPr>
          <p:nvPr>
            <p:ph type="pic" sz="quarter" idx="10"/>
          </p:nvPr>
        </p:nvSpPr>
        <p:spPr>
          <a:xfrm>
            <a:off x="3756023" y="2583545"/>
            <a:ext cx="6149977" cy="4274457"/>
          </a:xfrm>
          <a:custGeom>
            <a:avLst/>
            <a:gdLst>
              <a:gd name="connsiteX0" fmla="*/ 0 w 2946400"/>
              <a:gd name="connsiteY0" fmla="*/ 0 h 4274457"/>
              <a:gd name="connsiteX1" fmla="*/ 2946400 w 2946400"/>
              <a:gd name="connsiteY1" fmla="*/ 0 h 4274457"/>
              <a:gd name="connsiteX2" fmla="*/ 2946400 w 2946400"/>
              <a:gd name="connsiteY2" fmla="*/ 4274457 h 4274457"/>
              <a:gd name="connsiteX3" fmla="*/ 0 w 2946400"/>
              <a:gd name="connsiteY3" fmla="*/ 4274457 h 4274457"/>
            </a:gdLst>
            <a:ahLst/>
            <a:cxnLst>
              <a:cxn ang="0">
                <a:pos x="connsiteX0" y="connsiteY0"/>
              </a:cxn>
              <a:cxn ang="0">
                <a:pos x="connsiteX1" y="connsiteY1"/>
              </a:cxn>
              <a:cxn ang="0">
                <a:pos x="connsiteX2" y="connsiteY2"/>
              </a:cxn>
              <a:cxn ang="0">
                <a:pos x="connsiteX3" y="connsiteY3"/>
              </a:cxn>
            </a:cxnLst>
            <a:rect l="l" t="t" r="r" b="b"/>
            <a:pathLst>
              <a:path w="2946400" h="4274457">
                <a:moveTo>
                  <a:pt x="0" y="0"/>
                </a:moveTo>
                <a:lnTo>
                  <a:pt x="2946400" y="0"/>
                </a:lnTo>
                <a:lnTo>
                  <a:pt x="2946400" y="4274457"/>
                </a:lnTo>
                <a:lnTo>
                  <a:pt x="0" y="4274457"/>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5119043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1_Title P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A6E8A4CB-8D10-40AF-97ED-EB30CD12C441}"/>
              </a:ext>
            </a:extLst>
          </p:cNvPr>
          <p:cNvSpPr>
            <a:spLocks noGrp="1"/>
          </p:cNvSpPr>
          <p:nvPr>
            <p:ph type="pic" sz="quarter" idx="10"/>
          </p:nvPr>
        </p:nvSpPr>
        <p:spPr>
          <a:xfrm>
            <a:off x="4811487" y="870858"/>
            <a:ext cx="3113314" cy="5987143"/>
          </a:xfrm>
          <a:custGeom>
            <a:avLst/>
            <a:gdLst>
              <a:gd name="connsiteX0" fmla="*/ 0 w 3831771"/>
              <a:gd name="connsiteY0" fmla="*/ 0 h 5987143"/>
              <a:gd name="connsiteX1" fmla="*/ 3831771 w 3831771"/>
              <a:gd name="connsiteY1" fmla="*/ 0 h 5987143"/>
              <a:gd name="connsiteX2" fmla="*/ 3831771 w 3831771"/>
              <a:gd name="connsiteY2" fmla="*/ 5987143 h 5987143"/>
              <a:gd name="connsiteX3" fmla="*/ 0 w 3831771"/>
              <a:gd name="connsiteY3" fmla="*/ 5987143 h 5987143"/>
            </a:gdLst>
            <a:ahLst/>
            <a:cxnLst>
              <a:cxn ang="0">
                <a:pos x="connsiteX0" y="connsiteY0"/>
              </a:cxn>
              <a:cxn ang="0">
                <a:pos x="connsiteX1" y="connsiteY1"/>
              </a:cxn>
              <a:cxn ang="0">
                <a:pos x="connsiteX2" y="connsiteY2"/>
              </a:cxn>
              <a:cxn ang="0">
                <a:pos x="connsiteX3" y="connsiteY3"/>
              </a:cxn>
            </a:cxnLst>
            <a:rect l="l" t="t" r="r" b="b"/>
            <a:pathLst>
              <a:path w="3831771" h="5987143">
                <a:moveTo>
                  <a:pt x="0" y="0"/>
                </a:moveTo>
                <a:lnTo>
                  <a:pt x="3831771" y="0"/>
                </a:lnTo>
                <a:lnTo>
                  <a:pt x="3831771" y="5987143"/>
                </a:lnTo>
                <a:lnTo>
                  <a:pt x="0" y="5987143"/>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2334895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6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2F770534-B868-428B-A765-FE7A63D32618}"/>
              </a:ext>
            </a:extLst>
          </p:cNvPr>
          <p:cNvSpPr>
            <a:spLocks noGrp="1"/>
          </p:cNvSpPr>
          <p:nvPr>
            <p:ph type="pic" sz="quarter" idx="11"/>
          </p:nvPr>
        </p:nvSpPr>
        <p:spPr>
          <a:xfrm>
            <a:off x="5078299" y="784408"/>
            <a:ext cx="3372757" cy="5289184"/>
          </a:xfrm>
          <a:custGeom>
            <a:avLst/>
            <a:gdLst>
              <a:gd name="connsiteX0" fmla="*/ 0 w 4151086"/>
              <a:gd name="connsiteY0" fmla="*/ 0 h 5289184"/>
              <a:gd name="connsiteX1" fmla="*/ 4151086 w 4151086"/>
              <a:gd name="connsiteY1" fmla="*/ 0 h 5289184"/>
              <a:gd name="connsiteX2" fmla="*/ 4151086 w 4151086"/>
              <a:gd name="connsiteY2" fmla="*/ 5289184 h 5289184"/>
              <a:gd name="connsiteX3" fmla="*/ 0 w 4151086"/>
              <a:gd name="connsiteY3" fmla="*/ 5289184 h 5289184"/>
            </a:gdLst>
            <a:ahLst/>
            <a:cxnLst>
              <a:cxn ang="0">
                <a:pos x="connsiteX0" y="connsiteY0"/>
              </a:cxn>
              <a:cxn ang="0">
                <a:pos x="connsiteX1" y="connsiteY1"/>
              </a:cxn>
              <a:cxn ang="0">
                <a:pos x="connsiteX2" y="connsiteY2"/>
              </a:cxn>
              <a:cxn ang="0">
                <a:pos x="connsiteX3" y="connsiteY3"/>
              </a:cxn>
            </a:cxnLst>
            <a:rect l="l" t="t" r="r" b="b"/>
            <a:pathLst>
              <a:path w="4151086" h="5289184">
                <a:moveTo>
                  <a:pt x="0" y="0"/>
                </a:moveTo>
                <a:lnTo>
                  <a:pt x="4151086" y="0"/>
                </a:lnTo>
                <a:lnTo>
                  <a:pt x="4151086" y="5289184"/>
                </a:lnTo>
                <a:lnTo>
                  <a:pt x="0" y="5289184"/>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3690241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72_Title Pag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77000921-7051-487B-9DA3-ECD0266570E7}"/>
              </a:ext>
            </a:extLst>
          </p:cNvPr>
          <p:cNvSpPr>
            <a:spLocks noGrp="1"/>
          </p:cNvSpPr>
          <p:nvPr>
            <p:ph type="pic" sz="quarter" idx="10"/>
          </p:nvPr>
        </p:nvSpPr>
        <p:spPr>
          <a:xfrm>
            <a:off x="813710" y="2510356"/>
            <a:ext cx="2818492" cy="4347644"/>
          </a:xfrm>
          <a:custGeom>
            <a:avLst/>
            <a:gdLst>
              <a:gd name="connsiteX0" fmla="*/ 0 w 3468913"/>
              <a:gd name="connsiteY0" fmla="*/ 0 h 4347644"/>
              <a:gd name="connsiteX1" fmla="*/ 3468913 w 3468913"/>
              <a:gd name="connsiteY1" fmla="*/ 0 h 4347644"/>
              <a:gd name="connsiteX2" fmla="*/ 3468913 w 3468913"/>
              <a:gd name="connsiteY2" fmla="*/ 4347644 h 4347644"/>
              <a:gd name="connsiteX3" fmla="*/ 0 w 3468913"/>
              <a:gd name="connsiteY3" fmla="*/ 4347644 h 4347644"/>
            </a:gdLst>
            <a:ahLst/>
            <a:cxnLst>
              <a:cxn ang="0">
                <a:pos x="connsiteX0" y="connsiteY0"/>
              </a:cxn>
              <a:cxn ang="0">
                <a:pos x="connsiteX1" y="connsiteY1"/>
              </a:cxn>
              <a:cxn ang="0">
                <a:pos x="connsiteX2" y="connsiteY2"/>
              </a:cxn>
              <a:cxn ang="0">
                <a:pos x="connsiteX3" y="connsiteY3"/>
              </a:cxn>
            </a:cxnLst>
            <a:rect l="l" t="t" r="r" b="b"/>
            <a:pathLst>
              <a:path w="3468913" h="4347644">
                <a:moveTo>
                  <a:pt x="0" y="0"/>
                </a:moveTo>
                <a:lnTo>
                  <a:pt x="3468913" y="0"/>
                </a:lnTo>
                <a:lnTo>
                  <a:pt x="3468913" y="4347644"/>
                </a:lnTo>
                <a:lnTo>
                  <a:pt x="0" y="4347644"/>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4433970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Title P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D06C392C-B429-4248-B837-BE11EE425A3E}"/>
              </a:ext>
            </a:extLst>
          </p:cNvPr>
          <p:cNvSpPr>
            <a:spLocks noGrp="1"/>
          </p:cNvSpPr>
          <p:nvPr>
            <p:ph type="pic" sz="quarter" idx="10"/>
          </p:nvPr>
        </p:nvSpPr>
        <p:spPr>
          <a:xfrm>
            <a:off x="4540250" y="952500"/>
            <a:ext cx="4437063" cy="4951460"/>
          </a:xfrm>
          <a:custGeom>
            <a:avLst/>
            <a:gdLst>
              <a:gd name="connsiteX0" fmla="*/ 0 w 5461000"/>
              <a:gd name="connsiteY0" fmla="*/ 0 h 4951460"/>
              <a:gd name="connsiteX1" fmla="*/ 5461000 w 5461000"/>
              <a:gd name="connsiteY1" fmla="*/ 0 h 4951460"/>
              <a:gd name="connsiteX2" fmla="*/ 5461000 w 5461000"/>
              <a:gd name="connsiteY2" fmla="*/ 4951460 h 4951460"/>
              <a:gd name="connsiteX3" fmla="*/ 0 w 5461000"/>
              <a:gd name="connsiteY3" fmla="*/ 4951460 h 4951460"/>
            </a:gdLst>
            <a:ahLst/>
            <a:cxnLst>
              <a:cxn ang="0">
                <a:pos x="connsiteX0" y="connsiteY0"/>
              </a:cxn>
              <a:cxn ang="0">
                <a:pos x="connsiteX1" y="connsiteY1"/>
              </a:cxn>
              <a:cxn ang="0">
                <a:pos x="connsiteX2" y="connsiteY2"/>
              </a:cxn>
              <a:cxn ang="0">
                <a:pos x="connsiteX3" y="connsiteY3"/>
              </a:cxn>
            </a:cxnLst>
            <a:rect l="l" t="t" r="r" b="b"/>
            <a:pathLst>
              <a:path w="5461000" h="4951460">
                <a:moveTo>
                  <a:pt x="0" y="0"/>
                </a:moveTo>
                <a:lnTo>
                  <a:pt x="5461000" y="0"/>
                </a:lnTo>
                <a:lnTo>
                  <a:pt x="5461000" y="4951460"/>
                </a:lnTo>
                <a:lnTo>
                  <a:pt x="0" y="4951460"/>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52585723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8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D1410B26-B7BB-41B0-96D6-4DD0B10EE862}"/>
              </a:ext>
            </a:extLst>
          </p:cNvPr>
          <p:cNvSpPr>
            <a:spLocks noGrp="1"/>
          </p:cNvSpPr>
          <p:nvPr>
            <p:ph type="pic" sz="quarter" idx="10"/>
          </p:nvPr>
        </p:nvSpPr>
        <p:spPr>
          <a:xfrm>
            <a:off x="1130951" y="853621"/>
            <a:ext cx="4175108" cy="5138594"/>
          </a:xfrm>
          <a:custGeom>
            <a:avLst/>
            <a:gdLst>
              <a:gd name="connsiteX0" fmla="*/ 0 w 5138594"/>
              <a:gd name="connsiteY0" fmla="*/ 0 h 5138594"/>
              <a:gd name="connsiteX1" fmla="*/ 5138594 w 5138594"/>
              <a:gd name="connsiteY1" fmla="*/ 0 h 5138594"/>
              <a:gd name="connsiteX2" fmla="*/ 5138594 w 5138594"/>
              <a:gd name="connsiteY2" fmla="*/ 5138594 h 5138594"/>
              <a:gd name="connsiteX3" fmla="*/ 0 w 5138594"/>
              <a:gd name="connsiteY3" fmla="*/ 5138594 h 5138594"/>
            </a:gdLst>
            <a:ahLst/>
            <a:cxnLst>
              <a:cxn ang="0">
                <a:pos x="connsiteX0" y="connsiteY0"/>
              </a:cxn>
              <a:cxn ang="0">
                <a:pos x="connsiteX1" y="connsiteY1"/>
              </a:cxn>
              <a:cxn ang="0">
                <a:pos x="connsiteX2" y="connsiteY2"/>
              </a:cxn>
              <a:cxn ang="0">
                <a:pos x="connsiteX3" y="connsiteY3"/>
              </a:cxn>
            </a:cxnLst>
            <a:rect l="l" t="t" r="r" b="b"/>
            <a:pathLst>
              <a:path w="5138594" h="5138594">
                <a:moveTo>
                  <a:pt x="0" y="0"/>
                </a:moveTo>
                <a:lnTo>
                  <a:pt x="5138594" y="0"/>
                </a:lnTo>
                <a:lnTo>
                  <a:pt x="5138594" y="5138594"/>
                </a:lnTo>
                <a:lnTo>
                  <a:pt x="0" y="5138594"/>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7468760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Title P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FF67D41C-7CBB-4CF5-97D7-87437F70544B}"/>
              </a:ext>
            </a:extLst>
          </p:cNvPr>
          <p:cNvSpPr>
            <a:spLocks noGrp="1"/>
          </p:cNvSpPr>
          <p:nvPr>
            <p:ph type="pic" sz="quarter" idx="10"/>
          </p:nvPr>
        </p:nvSpPr>
        <p:spPr>
          <a:xfrm>
            <a:off x="5931808" y="2670630"/>
            <a:ext cx="2653974" cy="4187371"/>
          </a:xfrm>
          <a:custGeom>
            <a:avLst/>
            <a:gdLst>
              <a:gd name="connsiteX0" fmla="*/ 0 w 3266429"/>
              <a:gd name="connsiteY0" fmla="*/ 0 h 4187371"/>
              <a:gd name="connsiteX1" fmla="*/ 3266429 w 3266429"/>
              <a:gd name="connsiteY1" fmla="*/ 0 h 4187371"/>
              <a:gd name="connsiteX2" fmla="*/ 3266429 w 3266429"/>
              <a:gd name="connsiteY2" fmla="*/ 4187371 h 4187371"/>
              <a:gd name="connsiteX3" fmla="*/ 0 w 3266429"/>
              <a:gd name="connsiteY3" fmla="*/ 4187371 h 4187371"/>
            </a:gdLst>
            <a:ahLst/>
            <a:cxnLst>
              <a:cxn ang="0">
                <a:pos x="connsiteX0" y="connsiteY0"/>
              </a:cxn>
              <a:cxn ang="0">
                <a:pos x="connsiteX1" y="connsiteY1"/>
              </a:cxn>
              <a:cxn ang="0">
                <a:pos x="connsiteX2" y="connsiteY2"/>
              </a:cxn>
              <a:cxn ang="0">
                <a:pos x="connsiteX3" y="connsiteY3"/>
              </a:cxn>
            </a:cxnLst>
            <a:rect l="l" t="t" r="r" b="b"/>
            <a:pathLst>
              <a:path w="3266429" h="4187371">
                <a:moveTo>
                  <a:pt x="0" y="0"/>
                </a:moveTo>
                <a:lnTo>
                  <a:pt x="3266429" y="0"/>
                </a:lnTo>
                <a:lnTo>
                  <a:pt x="3266429" y="4187371"/>
                </a:lnTo>
                <a:lnTo>
                  <a:pt x="0" y="4187371"/>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301323315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8_Title P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08DE9EF5-CC81-441A-BBE4-97983090AF0C}"/>
              </a:ext>
            </a:extLst>
          </p:cNvPr>
          <p:cNvSpPr>
            <a:spLocks noGrp="1"/>
          </p:cNvSpPr>
          <p:nvPr>
            <p:ph type="pic" sz="quarter" idx="11"/>
          </p:nvPr>
        </p:nvSpPr>
        <p:spPr>
          <a:xfrm>
            <a:off x="5901293" y="1499233"/>
            <a:ext cx="2653974" cy="5358769"/>
          </a:xfrm>
          <a:custGeom>
            <a:avLst/>
            <a:gdLst>
              <a:gd name="connsiteX0" fmla="*/ 0 w 3266429"/>
              <a:gd name="connsiteY0" fmla="*/ 0 h 5358769"/>
              <a:gd name="connsiteX1" fmla="*/ 3266429 w 3266429"/>
              <a:gd name="connsiteY1" fmla="*/ 0 h 5358769"/>
              <a:gd name="connsiteX2" fmla="*/ 3266429 w 3266429"/>
              <a:gd name="connsiteY2" fmla="*/ 5358769 h 5358769"/>
              <a:gd name="connsiteX3" fmla="*/ 0 w 3266429"/>
              <a:gd name="connsiteY3" fmla="*/ 5358769 h 5358769"/>
            </a:gdLst>
            <a:ahLst/>
            <a:cxnLst>
              <a:cxn ang="0">
                <a:pos x="connsiteX0" y="connsiteY0"/>
              </a:cxn>
              <a:cxn ang="0">
                <a:pos x="connsiteX1" y="connsiteY1"/>
              </a:cxn>
              <a:cxn ang="0">
                <a:pos x="connsiteX2" y="connsiteY2"/>
              </a:cxn>
              <a:cxn ang="0">
                <a:pos x="connsiteX3" y="connsiteY3"/>
              </a:cxn>
            </a:cxnLst>
            <a:rect l="l" t="t" r="r" b="b"/>
            <a:pathLst>
              <a:path w="3266429" h="5358769">
                <a:moveTo>
                  <a:pt x="0" y="0"/>
                </a:moveTo>
                <a:lnTo>
                  <a:pt x="3266429" y="0"/>
                </a:lnTo>
                <a:lnTo>
                  <a:pt x="3266429" y="5358769"/>
                </a:lnTo>
                <a:lnTo>
                  <a:pt x="0" y="5358769"/>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78418427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7_Title P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DFDFE056-026F-410C-A85C-33F66B6ED5BD}"/>
              </a:ext>
            </a:extLst>
          </p:cNvPr>
          <p:cNvSpPr>
            <a:spLocks noGrp="1"/>
          </p:cNvSpPr>
          <p:nvPr>
            <p:ph type="pic" sz="quarter" idx="11"/>
          </p:nvPr>
        </p:nvSpPr>
        <p:spPr>
          <a:xfrm>
            <a:off x="2358572" y="2917371"/>
            <a:ext cx="2134507" cy="2627086"/>
          </a:xfrm>
          <a:custGeom>
            <a:avLst/>
            <a:gdLst>
              <a:gd name="connsiteX0" fmla="*/ 1313543 w 2627086"/>
              <a:gd name="connsiteY0" fmla="*/ 0 h 2627086"/>
              <a:gd name="connsiteX1" fmla="*/ 2627086 w 2627086"/>
              <a:gd name="connsiteY1" fmla="*/ 1313543 h 2627086"/>
              <a:gd name="connsiteX2" fmla="*/ 1313543 w 2627086"/>
              <a:gd name="connsiteY2" fmla="*/ 2627086 h 2627086"/>
              <a:gd name="connsiteX3" fmla="*/ 0 w 2627086"/>
              <a:gd name="connsiteY3" fmla="*/ 1313543 h 2627086"/>
              <a:gd name="connsiteX4" fmla="*/ 1313543 w 2627086"/>
              <a:gd name="connsiteY4" fmla="*/ 0 h 2627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7086" h="2627086">
                <a:moveTo>
                  <a:pt x="1313543" y="0"/>
                </a:moveTo>
                <a:cubicBezTo>
                  <a:pt x="2038993" y="0"/>
                  <a:pt x="2627086" y="588093"/>
                  <a:pt x="2627086" y="1313543"/>
                </a:cubicBezTo>
                <a:cubicBezTo>
                  <a:pt x="2627086" y="2038993"/>
                  <a:pt x="2038993" y="2627086"/>
                  <a:pt x="1313543" y="2627086"/>
                </a:cubicBezTo>
                <a:cubicBezTo>
                  <a:pt x="588093" y="2627086"/>
                  <a:pt x="0" y="2038993"/>
                  <a:pt x="0" y="1313543"/>
                </a:cubicBezTo>
                <a:cubicBezTo>
                  <a:pt x="0" y="588093"/>
                  <a:pt x="588093" y="0"/>
                  <a:pt x="1313543" y="0"/>
                </a:cubicBezTo>
                <a:close/>
              </a:path>
            </a:pathLst>
          </a:custGeom>
        </p:spPr>
        <p:txBody>
          <a:bodyPr wrap="square" anchor="ctr">
            <a:noAutofit/>
          </a:bodyPr>
          <a:lstStyle>
            <a:lvl1pPr marL="0" indent="0" algn="ctr">
              <a:buNone/>
              <a:defRPr sz="1200"/>
            </a:lvl1pPr>
          </a:lstStyle>
          <a:p>
            <a:endParaRPr lang="en-US" dirty="0"/>
          </a:p>
        </p:txBody>
      </p:sp>
      <p:sp>
        <p:nvSpPr>
          <p:cNvPr id="6" name="Picture Placeholder 5">
            <a:extLst>
              <a:ext uri="{FF2B5EF4-FFF2-40B4-BE49-F238E27FC236}">
                <a16:creationId xmlns:a16="http://schemas.microsoft.com/office/drawing/2014/main" id="{1F6F89EA-C304-4106-A849-13E5D87A0966}"/>
              </a:ext>
            </a:extLst>
          </p:cNvPr>
          <p:cNvSpPr>
            <a:spLocks noGrp="1"/>
          </p:cNvSpPr>
          <p:nvPr>
            <p:ph type="pic" sz="quarter" idx="10"/>
          </p:nvPr>
        </p:nvSpPr>
        <p:spPr>
          <a:xfrm>
            <a:off x="7136337" y="1295483"/>
            <a:ext cx="1649341" cy="2029958"/>
          </a:xfrm>
          <a:custGeom>
            <a:avLst/>
            <a:gdLst>
              <a:gd name="connsiteX0" fmla="*/ 1014979 w 2029958"/>
              <a:gd name="connsiteY0" fmla="*/ 0 h 2029958"/>
              <a:gd name="connsiteX1" fmla="*/ 2029958 w 2029958"/>
              <a:gd name="connsiteY1" fmla="*/ 1014979 h 2029958"/>
              <a:gd name="connsiteX2" fmla="*/ 1014979 w 2029958"/>
              <a:gd name="connsiteY2" fmla="*/ 2029958 h 2029958"/>
              <a:gd name="connsiteX3" fmla="*/ 0 w 2029958"/>
              <a:gd name="connsiteY3" fmla="*/ 1014979 h 2029958"/>
              <a:gd name="connsiteX4" fmla="*/ 1014979 w 2029958"/>
              <a:gd name="connsiteY4" fmla="*/ 0 h 2029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9958" h="2029958">
                <a:moveTo>
                  <a:pt x="1014979" y="0"/>
                </a:moveTo>
                <a:cubicBezTo>
                  <a:pt x="1575536" y="0"/>
                  <a:pt x="2029958" y="454422"/>
                  <a:pt x="2029958" y="1014979"/>
                </a:cubicBezTo>
                <a:cubicBezTo>
                  <a:pt x="2029958" y="1575536"/>
                  <a:pt x="1575536" y="2029958"/>
                  <a:pt x="1014979" y="2029958"/>
                </a:cubicBezTo>
                <a:cubicBezTo>
                  <a:pt x="454422" y="2029958"/>
                  <a:pt x="0" y="1575536"/>
                  <a:pt x="0" y="1014979"/>
                </a:cubicBezTo>
                <a:cubicBezTo>
                  <a:pt x="0" y="454422"/>
                  <a:pt x="454422" y="0"/>
                  <a:pt x="1014979" y="0"/>
                </a:cubicBez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21294996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C3B0AEC3-5EBA-4DD4-B4C3-9CDF1E51EFAD}"/>
              </a:ext>
            </a:extLst>
          </p:cNvPr>
          <p:cNvSpPr>
            <a:spLocks noGrp="1"/>
          </p:cNvSpPr>
          <p:nvPr>
            <p:ph type="pic" sz="quarter" idx="20" hasCustomPrompt="1"/>
          </p:nvPr>
        </p:nvSpPr>
        <p:spPr>
          <a:xfrm>
            <a:off x="0" y="0"/>
            <a:ext cx="9906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Tree>
    <p:extLst>
      <p:ext uri="{BB962C8B-B14F-4D97-AF65-F5344CB8AC3E}">
        <p14:creationId xmlns:p14="http://schemas.microsoft.com/office/powerpoint/2010/main" val="233642208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9_Title Pa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F568E43-9F54-49E7-B57F-CD523469CAB8}"/>
              </a:ext>
            </a:extLst>
          </p:cNvPr>
          <p:cNvSpPr>
            <a:spLocks noGrp="1"/>
          </p:cNvSpPr>
          <p:nvPr>
            <p:ph type="pic" sz="quarter" idx="11"/>
          </p:nvPr>
        </p:nvSpPr>
        <p:spPr>
          <a:xfrm>
            <a:off x="5386234" y="1973717"/>
            <a:ext cx="4519766" cy="4884285"/>
          </a:xfrm>
          <a:custGeom>
            <a:avLst/>
            <a:gdLst>
              <a:gd name="connsiteX0" fmla="*/ 0 w 5562789"/>
              <a:gd name="connsiteY0" fmla="*/ 0 h 4884285"/>
              <a:gd name="connsiteX1" fmla="*/ 5562789 w 5562789"/>
              <a:gd name="connsiteY1" fmla="*/ 0 h 4884285"/>
              <a:gd name="connsiteX2" fmla="*/ 5562789 w 5562789"/>
              <a:gd name="connsiteY2" fmla="*/ 4884285 h 4884285"/>
              <a:gd name="connsiteX3" fmla="*/ 0 w 5562789"/>
              <a:gd name="connsiteY3" fmla="*/ 4884285 h 4884285"/>
            </a:gdLst>
            <a:ahLst/>
            <a:cxnLst>
              <a:cxn ang="0">
                <a:pos x="connsiteX0" y="connsiteY0"/>
              </a:cxn>
              <a:cxn ang="0">
                <a:pos x="connsiteX1" y="connsiteY1"/>
              </a:cxn>
              <a:cxn ang="0">
                <a:pos x="connsiteX2" y="connsiteY2"/>
              </a:cxn>
              <a:cxn ang="0">
                <a:pos x="connsiteX3" y="connsiteY3"/>
              </a:cxn>
            </a:cxnLst>
            <a:rect l="l" t="t" r="r" b="b"/>
            <a:pathLst>
              <a:path w="5562789" h="4884285">
                <a:moveTo>
                  <a:pt x="0" y="0"/>
                </a:moveTo>
                <a:lnTo>
                  <a:pt x="5562789" y="0"/>
                </a:lnTo>
                <a:lnTo>
                  <a:pt x="5562789" y="4884285"/>
                </a:lnTo>
                <a:lnTo>
                  <a:pt x="0" y="488428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71195468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9_Title Pa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0630FE61-3FC3-44A4-ACF9-BC2072BEFAB5}"/>
              </a:ext>
            </a:extLst>
          </p:cNvPr>
          <p:cNvSpPr>
            <a:spLocks noGrp="1"/>
          </p:cNvSpPr>
          <p:nvPr>
            <p:ph type="pic" sz="quarter" idx="18"/>
          </p:nvPr>
        </p:nvSpPr>
        <p:spPr>
          <a:xfrm>
            <a:off x="6444796" y="1799773"/>
            <a:ext cx="2547257" cy="2569029"/>
          </a:xfrm>
          <a:custGeom>
            <a:avLst/>
            <a:gdLst>
              <a:gd name="connsiteX0" fmla="*/ 0 w 3135086"/>
              <a:gd name="connsiteY0" fmla="*/ 0 h 2569029"/>
              <a:gd name="connsiteX1" fmla="*/ 3135086 w 3135086"/>
              <a:gd name="connsiteY1" fmla="*/ 0 h 2569029"/>
              <a:gd name="connsiteX2" fmla="*/ 3135086 w 3135086"/>
              <a:gd name="connsiteY2" fmla="*/ 2569029 h 2569029"/>
              <a:gd name="connsiteX3" fmla="*/ 0 w 3135086"/>
              <a:gd name="connsiteY3" fmla="*/ 2569029 h 2569029"/>
            </a:gdLst>
            <a:ahLst/>
            <a:cxnLst>
              <a:cxn ang="0">
                <a:pos x="connsiteX0" y="connsiteY0"/>
              </a:cxn>
              <a:cxn ang="0">
                <a:pos x="connsiteX1" y="connsiteY1"/>
              </a:cxn>
              <a:cxn ang="0">
                <a:pos x="connsiteX2" y="connsiteY2"/>
              </a:cxn>
              <a:cxn ang="0">
                <a:pos x="connsiteX3" y="connsiteY3"/>
              </a:cxn>
            </a:cxnLst>
            <a:rect l="l" t="t" r="r" b="b"/>
            <a:pathLst>
              <a:path w="3135086" h="2569029">
                <a:moveTo>
                  <a:pt x="0" y="0"/>
                </a:moveTo>
                <a:lnTo>
                  <a:pt x="3135086" y="0"/>
                </a:lnTo>
                <a:lnTo>
                  <a:pt x="3135086" y="2569029"/>
                </a:lnTo>
                <a:lnTo>
                  <a:pt x="0" y="2569029"/>
                </a:lnTo>
                <a:close/>
              </a:path>
            </a:pathLst>
          </a:custGeom>
        </p:spPr>
        <p:txBody>
          <a:bodyPr wrap="square" anchor="ctr">
            <a:noAutofit/>
          </a:bodyPr>
          <a:lstStyle>
            <a:lvl1pPr marL="0" indent="0" algn="ctr">
              <a:buNone/>
              <a:defRPr sz="1200"/>
            </a:lvl1pPr>
          </a:lstStyle>
          <a:p>
            <a:endParaRPr lang="en-US" dirty="0"/>
          </a:p>
        </p:txBody>
      </p:sp>
      <p:sp>
        <p:nvSpPr>
          <p:cNvPr id="8" name="Picture Placeholder 7">
            <a:extLst>
              <a:ext uri="{FF2B5EF4-FFF2-40B4-BE49-F238E27FC236}">
                <a16:creationId xmlns:a16="http://schemas.microsoft.com/office/drawing/2014/main" id="{B52982A4-3933-4F43-BDAF-32273759D2F7}"/>
              </a:ext>
            </a:extLst>
          </p:cNvPr>
          <p:cNvSpPr>
            <a:spLocks noGrp="1"/>
          </p:cNvSpPr>
          <p:nvPr>
            <p:ph type="pic" sz="quarter" idx="17"/>
          </p:nvPr>
        </p:nvSpPr>
        <p:spPr>
          <a:xfrm>
            <a:off x="3331482" y="1045029"/>
            <a:ext cx="2547257" cy="3773714"/>
          </a:xfrm>
          <a:custGeom>
            <a:avLst/>
            <a:gdLst>
              <a:gd name="connsiteX0" fmla="*/ 0 w 3135086"/>
              <a:gd name="connsiteY0" fmla="*/ 0 h 3773714"/>
              <a:gd name="connsiteX1" fmla="*/ 3135086 w 3135086"/>
              <a:gd name="connsiteY1" fmla="*/ 0 h 3773714"/>
              <a:gd name="connsiteX2" fmla="*/ 3135086 w 3135086"/>
              <a:gd name="connsiteY2" fmla="*/ 3773714 h 3773714"/>
              <a:gd name="connsiteX3" fmla="*/ 0 w 3135086"/>
              <a:gd name="connsiteY3" fmla="*/ 3773714 h 3773714"/>
            </a:gdLst>
            <a:ahLst/>
            <a:cxnLst>
              <a:cxn ang="0">
                <a:pos x="connsiteX0" y="connsiteY0"/>
              </a:cxn>
              <a:cxn ang="0">
                <a:pos x="connsiteX1" y="connsiteY1"/>
              </a:cxn>
              <a:cxn ang="0">
                <a:pos x="connsiteX2" y="connsiteY2"/>
              </a:cxn>
              <a:cxn ang="0">
                <a:pos x="connsiteX3" y="connsiteY3"/>
              </a:cxn>
            </a:cxnLst>
            <a:rect l="l" t="t" r="r" b="b"/>
            <a:pathLst>
              <a:path w="3135086" h="3773714">
                <a:moveTo>
                  <a:pt x="0" y="0"/>
                </a:moveTo>
                <a:lnTo>
                  <a:pt x="3135086" y="0"/>
                </a:lnTo>
                <a:lnTo>
                  <a:pt x="3135086" y="3773714"/>
                </a:lnTo>
                <a:lnTo>
                  <a:pt x="0" y="3773714"/>
                </a:lnTo>
                <a:close/>
              </a:path>
            </a:pathLst>
          </a:custGeom>
        </p:spPr>
        <p:txBody>
          <a:bodyPr wrap="square" anchor="ctr">
            <a:noAutofit/>
          </a:bodyPr>
          <a:lstStyle>
            <a:lvl1pPr marL="0" indent="0" algn="ctr">
              <a:buNone/>
              <a:defRPr sz="1200"/>
            </a:lvl1pPr>
          </a:lstStyle>
          <a:p>
            <a:endParaRPr lang="en-US" dirty="0"/>
          </a:p>
        </p:txBody>
      </p:sp>
      <p:sp>
        <p:nvSpPr>
          <p:cNvPr id="6" name="Picture Placeholder 5">
            <a:extLst>
              <a:ext uri="{FF2B5EF4-FFF2-40B4-BE49-F238E27FC236}">
                <a16:creationId xmlns:a16="http://schemas.microsoft.com/office/drawing/2014/main" id="{BCDB1F36-7B6A-4449-AC37-7B5568EE8F23}"/>
              </a:ext>
            </a:extLst>
          </p:cNvPr>
          <p:cNvSpPr>
            <a:spLocks noGrp="1"/>
          </p:cNvSpPr>
          <p:nvPr>
            <p:ph type="pic" sz="quarter" idx="16"/>
          </p:nvPr>
        </p:nvSpPr>
        <p:spPr>
          <a:xfrm>
            <a:off x="913947" y="1817914"/>
            <a:ext cx="1851479" cy="2612572"/>
          </a:xfrm>
          <a:custGeom>
            <a:avLst/>
            <a:gdLst>
              <a:gd name="connsiteX0" fmla="*/ 0 w 2278743"/>
              <a:gd name="connsiteY0" fmla="*/ 0 h 2612572"/>
              <a:gd name="connsiteX1" fmla="*/ 2278743 w 2278743"/>
              <a:gd name="connsiteY1" fmla="*/ 0 h 2612572"/>
              <a:gd name="connsiteX2" fmla="*/ 2278743 w 2278743"/>
              <a:gd name="connsiteY2" fmla="*/ 2612572 h 2612572"/>
              <a:gd name="connsiteX3" fmla="*/ 0 w 2278743"/>
              <a:gd name="connsiteY3" fmla="*/ 2612572 h 2612572"/>
            </a:gdLst>
            <a:ahLst/>
            <a:cxnLst>
              <a:cxn ang="0">
                <a:pos x="connsiteX0" y="connsiteY0"/>
              </a:cxn>
              <a:cxn ang="0">
                <a:pos x="connsiteX1" y="connsiteY1"/>
              </a:cxn>
              <a:cxn ang="0">
                <a:pos x="connsiteX2" y="connsiteY2"/>
              </a:cxn>
              <a:cxn ang="0">
                <a:pos x="connsiteX3" y="connsiteY3"/>
              </a:cxn>
            </a:cxnLst>
            <a:rect l="l" t="t" r="r" b="b"/>
            <a:pathLst>
              <a:path w="2278743" h="2612572">
                <a:moveTo>
                  <a:pt x="0" y="0"/>
                </a:moveTo>
                <a:lnTo>
                  <a:pt x="2278743" y="0"/>
                </a:lnTo>
                <a:lnTo>
                  <a:pt x="2278743" y="2612572"/>
                </a:lnTo>
                <a:lnTo>
                  <a:pt x="0" y="2612572"/>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9515254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Full Image without Header &amp; Footer">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66280552-565D-496B-AC7E-AA85A3B07BAD}"/>
              </a:ext>
            </a:extLst>
          </p:cNvPr>
          <p:cNvSpPr>
            <a:spLocks noGrp="1"/>
          </p:cNvSpPr>
          <p:nvPr>
            <p:ph type="pic" sz="quarter" idx="12"/>
          </p:nvPr>
        </p:nvSpPr>
        <p:spPr>
          <a:xfrm>
            <a:off x="3825939" y="3185885"/>
            <a:ext cx="2479870" cy="3672115"/>
          </a:xfrm>
          <a:custGeom>
            <a:avLst/>
            <a:gdLst>
              <a:gd name="connsiteX0" fmla="*/ 0 w 3052148"/>
              <a:gd name="connsiteY0" fmla="*/ 0 h 3672115"/>
              <a:gd name="connsiteX1" fmla="*/ 3052148 w 3052148"/>
              <a:gd name="connsiteY1" fmla="*/ 0 h 3672115"/>
              <a:gd name="connsiteX2" fmla="*/ 3052148 w 3052148"/>
              <a:gd name="connsiteY2" fmla="*/ 3672115 h 3672115"/>
              <a:gd name="connsiteX3" fmla="*/ 0 w 3052148"/>
              <a:gd name="connsiteY3" fmla="*/ 3672115 h 3672115"/>
            </a:gdLst>
            <a:ahLst/>
            <a:cxnLst>
              <a:cxn ang="0">
                <a:pos x="connsiteX0" y="connsiteY0"/>
              </a:cxn>
              <a:cxn ang="0">
                <a:pos x="connsiteX1" y="connsiteY1"/>
              </a:cxn>
              <a:cxn ang="0">
                <a:pos x="connsiteX2" y="connsiteY2"/>
              </a:cxn>
              <a:cxn ang="0">
                <a:pos x="connsiteX3" y="connsiteY3"/>
              </a:cxn>
            </a:cxnLst>
            <a:rect l="l" t="t" r="r" b="b"/>
            <a:pathLst>
              <a:path w="3052148" h="3672115">
                <a:moveTo>
                  <a:pt x="0" y="0"/>
                </a:moveTo>
                <a:lnTo>
                  <a:pt x="3052148" y="0"/>
                </a:lnTo>
                <a:lnTo>
                  <a:pt x="3052148" y="3672115"/>
                </a:lnTo>
                <a:lnTo>
                  <a:pt x="0" y="3672115"/>
                </a:lnTo>
                <a:close/>
              </a:path>
            </a:pathLst>
          </a:custGeom>
        </p:spPr>
        <p:txBody>
          <a:bodyPr wrap="square" anchor="ctr">
            <a:noAutofit/>
          </a:bodyPr>
          <a:lstStyle>
            <a:lvl1pPr marL="0" indent="0" algn="ctr">
              <a:buNone/>
              <a:defRPr sz="1200"/>
            </a:lvl1pPr>
          </a:lstStyle>
          <a:p>
            <a:endParaRPr lang="en-US" dirty="0"/>
          </a:p>
        </p:txBody>
      </p:sp>
      <p:sp>
        <p:nvSpPr>
          <p:cNvPr id="8" name="Picture Placeholder 7">
            <a:extLst>
              <a:ext uri="{FF2B5EF4-FFF2-40B4-BE49-F238E27FC236}">
                <a16:creationId xmlns:a16="http://schemas.microsoft.com/office/drawing/2014/main" id="{FE2596D9-9FCF-4238-BAE2-4CDAC5FCE159}"/>
              </a:ext>
            </a:extLst>
          </p:cNvPr>
          <p:cNvSpPr>
            <a:spLocks noGrp="1"/>
          </p:cNvSpPr>
          <p:nvPr>
            <p:ph type="pic" sz="quarter" idx="11"/>
          </p:nvPr>
        </p:nvSpPr>
        <p:spPr>
          <a:xfrm>
            <a:off x="1346069" y="3185886"/>
            <a:ext cx="2479870" cy="3672115"/>
          </a:xfrm>
          <a:custGeom>
            <a:avLst/>
            <a:gdLst>
              <a:gd name="connsiteX0" fmla="*/ 0 w 3052148"/>
              <a:gd name="connsiteY0" fmla="*/ 0 h 3672115"/>
              <a:gd name="connsiteX1" fmla="*/ 3052148 w 3052148"/>
              <a:gd name="connsiteY1" fmla="*/ 0 h 3672115"/>
              <a:gd name="connsiteX2" fmla="*/ 3052148 w 3052148"/>
              <a:gd name="connsiteY2" fmla="*/ 3672115 h 3672115"/>
              <a:gd name="connsiteX3" fmla="*/ 0 w 3052148"/>
              <a:gd name="connsiteY3" fmla="*/ 3672115 h 3672115"/>
            </a:gdLst>
            <a:ahLst/>
            <a:cxnLst>
              <a:cxn ang="0">
                <a:pos x="connsiteX0" y="connsiteY0"/>
              </a:cxn>
              <a:cxn ang="0">
                <a:pos x="connsiteX1" y="connsiteY1"/>
              </a:cxn>
              <a:cxn ang="0">
                <a:pos x="connsiteX2" y="connsiteY2"/>
              </a:cxn>
              <a:cxn ang="0">
                <a:pos x="connsiteX3" y="connsiteY3"/>
              </a:cxn>
            </a:cxnLst>
            <a:rect l="l" t="t" r="r" b="b"/>
            <a:pathLst>
              <a:path w="3052148" h="3672115">
                <a:moveTo>
                  <a:pt x="0" y="0"/>
                </a:moveTo>
                <a:lnTo>
                  <a:pt x="3052148" y="0"/>
                </a:lnTo>
                <a:lnTo>
                  <a:pt x="3052148" y="3672115"/>
                </a:lnTo>
                <a:lnTo>
                  <a:pt x="0" y="3672115"/>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181168645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43776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74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79CC16C-C5CF-426B-A657-F26FF95A7BBB}"/>
              </a:ext>
            </a:extLst>
          </p:cNvPr>
          <p:cNvSpPr>
            <a:spLocks noGrp="1"/>
          </p:cNvSpPr>
          <p:nvPr>
            <p:ph type="pic" sz="quarter" idx="20" hasCustomPrompt="1"/>
          </p:nvPr>
        </p:nvSpPr>
        <p:spPr>
          <a:xfrm>
            <a:off x="0" y="0"/>
            <a:ext cx="9906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lvl1pPr marL="0" indent="0">
              <a:buFontTx/>
              <a:buNone/>
              <a:defRPr sz="1200"/>
            </a:lvl1pPr>
          </a:lstStyle>
          <a:p>
            <a:r>
              <a:rPr lang="en-US" dirty="0"/>
              <a:t>Picture</a:t>
            </a:r>
          </a:p>
        </p:txBody>
      </p:sp>
    </p:spTree>
    <p:extLst>
      <p:ext uri="{BB962C8B-B14F-4D97-AF65-F5344CB8AC3E}">
        <p14:creationId xmlns:p14="http://schemas.microsoft.com/office/powerpoint/2010/main" val="540766616"/>
      </p:ext>
    </p:extLst>
  </p:cSld>
  <p:clrMapOvr>
    <a:masterClrMapping/>
  </p:clrMapOvr>
  <p:hf hdr="0" dt="0"/>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Full Image without Header &amp; Footer">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AEC47094-73C2-45F6-B068-D65053FF1313}"/>
              </a:ext>
            </a:extLst>
          </p:cNvPr>
          <p:cNvSpPr>
            <a:spLocks noGrp="1"/>
          </p:cNvSpPr>
          <p:nvPr>
            <p:ph type="pic" sz="quarter" idx="20" hasCustomPrompt="1"/>
          </p:nvPr>
        </p:nvSpPr>
        <p:spPr>
          <a:xfrm>
            <a:off x="1620492" y="2511003"/>
            <a:ext cx="3615536" cy="3644900"/>
          </a:xfrm>
          <a:custGeom>
            <a:avLst/>
            <a:gdLst>
              <a:gd name="connsiteX0" fmla="*/ 0 w 4449891"/>
              <a:gd name="connsiteY0" fmla="*/ 0 h 3644900"/>
              <a:gd name="connsiteX1" fmla="*/ 4449891 w 4449891"/>
              <a:gd name="connsiteY1" fmla="*/ 0 h 3644900"/>
              <a:gd name="connsiteX2" fmla="*/ 4449891 w 4449891"/>
              <a:gd name="connsiteY2" fmla="*/ 3644900 h 3644900"/>
              <a:gd name="connsiteX3" fmla="*/ 0 w 4449891"/>
              <a:gd name="connsiteY3" fmla="*/ 3644900 h 3644900"/>
            </a:gdLst>
            <a:ahLst/>
            <a:cxnLst>
              <a:cxn ang="0">
                <a:pos x="connsiteX0" y="connsiteY0"/>
              </a:cxn>
              <a:cxn ang="0">
                <a:pos x="connsiteX1" y="connsiteY1"/>
              </a:cxn>
              <a:cxn ang="0">
                <a:pos x="connsiteX2" y="connsiteY2"/>
              </a:cxn>
              <a:cxn ang="0">
                <a:pos x="connsiteX3" y="connsiteY3"/>
              </a:cxn>
            </a:cxnLst>
            <a:rect l="l" t="t" r="r" b="b"/>
            <a:pathLst>
              <a:path w="4449891" h="3644900">
                <a:moveTo>
                  <a:pt x="0" y="0"/>
                </a:moveTo>
                <a:lnTo>
                  <a:pt x="4449891" y="0"/>
                </a:lnTo>
                <a:lnTo>
                  <a:pt x="4449891" y="3644900"/>
                </a:lnTo>
                <a:lnTo>
                  <a:pt x="0" y="3644900"/>
                </a:ln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Tree>
    <p:extLst>
      <p:ext uri="{BB962C8B-B14F-4D97-AF65-F5344CB8AC3E}">
        <p14:creationId xmlns:p14="http://schemas.microsoft.com/office/powerpoint/2010/main" val="213652091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1_Title P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A02B13A3-DB5E-4AA8-8E3E-C5CDDEFAC953}"/>
              </a:ext>
            </a:extLst>
          </p:cNvPr>
          <p:cNvSpPr>
            <a:spLocks noGrp="1"/>
          </p:cNvSpPr>
          <p:nvPr>
            <p:ph type="pic" sz="quarter" idx="21" hasCustomPrompt="1"/>
          </p:nvPr>
        </p:nvSpPr>
        <p:spPr>
          <a:xfrm>
            <a:off x="1453470" y="3909743"/>
            <a:ext cx="1612674" cy="1984829"/>
          </a:xfrm>
          <a:custGeom>
            <a:avLst/>
            <a:gdLst>
              <a:gd name="connsiteX0" fmla="*/ 0 w 1984829"/>
              <a:gd name="connsiteY0" fmla="*/ 0 h 1984829"/>
              <a:gd name="connsiteX1" fmla="*/ 1984829 w 1984829"/>
              <a:gd name="connsiteY1" fmla="*/ 0 h 1984829"/>
              <a:gd name="connsiteX2" fmla="*/ 1984829 w 1984829"/>
              <a:gd name="connsiteY2" fmla="*/ 1984829 h 1984829"/>
              <a:gd name="connsiteX3" fmla="*/ 0 w 1984829"/>
              <a:gd name="connsiteY3" fmla="*/ 1984829 h 1984829"/>
            </a:gdLst>
            <a:ahLst/>
            <a:cxnLst>
              <a:cxn ang="0">
                <a:pos x="connsiteX0" y="connsiteY0"/>
              </a:cxn>
              <a:cxn ang="0">
                <a:pos x="connsiteX1" y="connsiteY1"/>
              </a:cxn>
              <a:cxn ang="0">
                <a:pos x="connsiteX2" y="connsiteY2"/>
              </a:cxn>
              <a:cxn ang="0">
                <a:pos x="connsiteX3" y="connsiteY3"/>
              </a:cxn>
            </a:cxnLst>
            <a:rect l="l" t="t" r="r" b="b"/>
            <a:pathLst>
              <a:path w="1984829" h="1984829">
                <a:moveTo>
                  <a:pt x="0" y="0"/>
                </a:moveTo>
                <a:lnTo>
                  <a:pt x="1984829" y="0"/>
                </a:lnTo>
                <a:lnTo>
                  <a:pt x="1984829" y="1984829"/>
                </a:lnTo>
                <a:lnTo>
                  <a:pt x="0" y="1984829"/>
                </a:ln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
        <p:nvSpPr>
          <p:cNvPr id="5" name="Picture Placeholder 4">
            <a:extLst>
              <a:ext uri="{FF2B5EF4-FFF2-40B4-BE49-F238E27FC236}">
                <a16:creationId xmlns:a16="http://schemas.microsoft.com/office/drawing/2014/main" id="{7C3C4D17-8A7F-4856-BCDF-DA397F0073F2}"/>
              </a:ext>
            </a:extLst>
          </p:cNvPr>
          <p:cNvSpPr>
            <a:spLocks noGrp="1"/>
          </p:cNvSpPr>
          <p:nvPr>
            <p:ph type="pic" sz="quarter" idx="20" hasCustomPrompt="1"/>
          </p:nvPr>
        </p:nvSpPr>
        <p:spPr>
          <a:xfrm>
            <a:off x="3325587" y="1248230"/>
            <a:ext cx="2231399" cy="3842657"/>
          </a:xfrm>
          <a:custGeom>
            <a:avLst/>
            <a:gdLst>
              <a:gd name="connsiteX0" fmla="*/ 0 w 2746337"/>
              <a:gd name="connsiteY0" fmla="*/ 0 h 3842657"/>
              <a:gd name="connsiteX1" fmla="*/ 2746337 w 2746337"/>
              <a:gd name="connsiteY1" fmla="*/ 0 h 3842657"/>
              <a:gd name="connsiteX2" fmla="*/ 2746337 w 2746337"/>
              <a:gd name="connsiteY2" fmla="*/ 3842657 h 3842657"/>
              <a:gd name="connsiteX3" fmla="*/ 0 w 2746337"/>
              <a:gd name="connsiteY3" fmla="*/ 3842657 h 3842657"/>
            </a:gdLst>
            <a:ahLst/>
            <a:cxnLst>
              <a:cxn ang="0">
                <a:pos x="connsiteX0" y="connsiteY0"/>
              </a:cxn>
              <a:cxn ang="0">
                <a:pos x="connsiteX1" y="connsiteY1"/>
              </a:cxn>
              <a:cxn ang="0">
                <a:pos x="connsiteX2" y="connsiteY2"/>
              </a:cxn>
              <a:cxn ang="0">
                <a:pos x="connsiteX3" y="connsiteY3"/>
              </a:cxn>
            </a:cxnLst>
            <a:rect l="l" t="t" r="r" b="b"/>
            <a:pathLst>
              <a:path w="2746337" h="3842657">
                <a:moveTo>
                  <a:pt x="0" y="0"/>
                </a:moveTo>
                <a:lnTo>
                  <a:pt x="2746337" y="0"/>
                </a:lnTo>
                <a:lnTo>
                  <a:pt x="2746337" y="3842657"/>
                </a:lnTo>
                <a:lnTo>
                  <a:pt x="0" y="3842657"/>
                </a:ln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Tree>
    <p:extLst>
      <p:ext uri="{BB962C8B-B14F-4D97-AF65-F5344CB8AC3E}">
        <p14:creationId xmlns:p14="http://schemas.microsoft.com/office/powerpoint/2010/main" val="1927571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2_Title P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928BFA0-5B7F-42F3-932B-961E10597884}"/>
              </a:ext>
            </a:extLst>
          </p:cNvPr>
          <p:cNvSpPr>
            <a:spLocks noGrp="1"/>
          </p:cNvSpPr>
          <p:nvPr>
            <p:ph type="pic" sz="quarter" idx="20" hasCustomPrompt="1"/>
          </p:nvPr>
        </p:nvSpPr>
        <p:spPr>
          <a:xfrm>
            <a:off x="5390071" y="850902"/>
            <a:ext cx="3711066" cy="5208643"/>
          </a:xfrm>
          <a:custGeom>
            <a:avLst/>
            <a:gdLst>
              <a:gd name="connsiteX0" fmla="*/ 0 w 4567466"/>
              <a:gd name="connsiteY0" fmla="*/ 0 h 5208643"/>
              <a:gd name="connsiteX1" fmla="*/ 4567466 w 4567466"/>
              <a:gd name="connsiteY1" fmla="*/ 0 h 5208643"/>
              <a:gd name="connsiteX2" fmla="*/ 4567466 w 4567466"/>
              <a:gd name="connsiteY2" fmla="*/ 5208643 h 5208643"/>
              <a:gd name="connsiteX3" fmla="*/ 0 w 4567466"/>
              <a:gd name="connsiteY3" fmla="*/ 5208643 h 5208643"/>
            </a:gdLst>
            <a:ahLst/>
            <a:cxnLst>
              <a:cxn ang="0">
                <a:pos x="connsiteX0" y="connsiteY0"/>
              </a:cxn>
              <a:cxn ang="0">
                <a:pos x="connsiteX1" y="connsiteY1"/>
              </a:cxn>
              <a:cxn ang="0">
                <a:pos x="connsiteX2" y="connsiteY2"/>
              </a:cxn>
              <a:cxn ang="0">
                <a:pos x="connsiteX3" y="connsiteY3"/>
              </a:cxn>
            </a:cxnLst>
            <a:rect l="l" t="t" r="r" b="b"/>
            <a:pathLst>
              <a:path w="4567466" h="5208643">
                <a:moveTo>
                  <a:pt x="0" y="0"/>
                </a:moveTo>
                <a:lnTo>
                  <a:pt x="4567466" y="0"/>
                </a:lnTo>
                <a:lnTo>
                  <a:pt x="4567466" y="5208643"/>
                </a:lnTo>
                <a:lnTo>
                  <a:pt x="0" y="5208643"/>
                </a:ln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Tree>
    <p:extLst>
      <p:ext uri="{BB962C8B-B14F-4D97-AF65-F5344CB8AC3E}">
        <p14:creationId xmlns:p14="http://schemas.microsoft.com/office/powerpoint/2010/main" val="111782540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3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2FF7C8D5-2083-42E8-BF37-8AFA6A0C43DB}"/>
              </a:ext>
            </a:extLst>
          </p:cNvPr>
          <p:cNvSpPr>
            <a:spLocks noGrp="1"/>
          </p:cNvSpPr>
          <p:nvPr>
            <p:ph type="pic" sz="quarter" idx="19" hasCustomPrompt="1"/>
          </p:nvPr>
        </p:nvSpPr>
        <p:spPr>
          <a:xfrm>
            <a:off x="1827893" y="896824"/>
            <a:ext cx="3408136" cy="5141337"/>
          </a:xfrm>
          <a:custGeom>
            <a:avLst/>
            <a:gdLst>
              <a:gd name="connsiteX0" fmla="*/ 0 w 4194629"/>
              <a:gd name="connsiteY0" fmla="*/ 0 h 5141337"/>
              <a:gd name="connsiteX1" fmla="*/ 4194629 w 4194629"/>
              <a:gd name="connsiteY1" fmla="*/ 0 h 5141337"/>
              <a:gd name="connsiteX2" fmla="*/ 4194629 w 4194629"/>
              <a:gd name="connsiteY2" fmla="*/ 5141337 h 5141337"/>
              <a:gd name="connsiteX3" fmla="*/ 0 w 4194629"/>
              <a:gd name="connsiteY3" fmla="*/ 5141337 h 5141337"/>
            </a:gdLst>
            <a:ahLst/>
            <a:cxnLst>
              <a:cxn ang="0">
                <a:pos x="connsiteX0" y="connsiteY0"/>
              </a:cxn>
              <a:cxn ang="0">
                <a:pos x="connsiteX1" y="connsiteY1"/>
              </a:cxn>
              <a:cxn ang="0">
                <a:pos x="connsiteX2" y="connsiteY2"/>
              </a:cxn>
              <a:cxn ang="0">
                <a:pos x="connsiteX3" y="connsiteY3"/>
              </a:cxn>
            </a:cxnLst>
            <a:rect l="l" t="t" r="r" b="b"/>
            <a:pathLst>
              <a:path w="4194629" h="5141337">
                <a:moveTo>
                  <a:pt x="0" y="0"/>
                </a:moveTo>
                <a:lnTo>
                  <a:pt x="4194629" y="0"/>
                </a:lnTo>
                <a:lnTo>
                  <a:pt x="4194629" y="5141337"/>
                </a:lnTo>
                <a:lnTo>
                  <a:pt x="0" y="5141337"/>
                </a:ln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Tree>
    <p:extLst>
      <p:ext uri="{BB962C8B-B14F-4D97-AF65-F5344CB8AC3E}">
        <p14:creationId xmlns:p14="http://schemas.microsoft.com/office/powerpoint/2010/main" val="174708964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4_Title P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71EB2F1-27C6-4E69-8993-1429A322DED3}"/>
              </a:ext>
            </a:extLst>
          </p:cNvPr>
          <p:cNvSpPr>
            <a:spLocks noGrp="1"/>
          </p:cNvSpPr>
          <p:nvPr>
            <p:ph type="pic" sz="quarter" idx="19" hasCustomPrompt="1"/>
          </p:nvPr>
        </p:nvSpPr>
        <p:spPr>
          <a:xfrm>
            <a:off x="1331118" y="660400"/>
            <a:ext cx="3983038" cy="5537200"/>
          </a:xfrm>
          <a:custGeom>
            <a:avLst/>
            <a:gdLst>
              <a:gd name="connsiteX0" fmla="*/ 2451100 w 4902200"/>
              <a:gd name="connsiteY0" fmla="*/ 0 h 5537200"/>
              <a:gd name="connsiteX1" fmla="*/ 4902200 w 4902200"/>
              <a:gd name="connsiteY1" fmla="*/ 2768600 h 5537200"/>
              <a:gd name="connsiteX2" fmla="*/ 2451100 w 4902200"/>
              <a:gd name="connsiteY2" fmla="*/ 5537200 h 5537200"/>
              <a:gd name="connsiteX3" fmla="*/ 0 w 4902200"/>
              <a:gd name="connsiteY3" fmla="*/ 2768600 h 5537200"/>
              <a:gd name="connsiteX4" fmla="*/ 2451100 w 4902200"/>
              <a:gd name="connsiteY4" fmla="*/ 0 h 5537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02200" h="5537200">
                <a:moveTo>
                  <a:pt x="2451100" y="0"/>
                </a:moveTo>
                <a:cubicBezTo>
                  <a:pt x="3804805" y="0"/>
                  <a:pt x="4902200" y="1239544"/>
                  <a:pt x="4902200" y="2768600"/>
                </a:cubicBezTo>
                <a:cubicBezTo>
                  <a:pt x="4902200" y="4297656"/>
                  <a:pt x="3804805" y="5537200"/>
                  <a:pt x="2451100" y="5537200"/>
                </a:cubicBezTo>
                <a:cubicBezTo>
                  <a:pt x="1097395" y="5537200"/>
                  <a:pt x="0" y="4297656"/>
                  <a:pt x="0" y="2768600"/>
                </a:cubicBezTo>
                <a:cubicBezTo>
                  <a:pt x="0" y="1239544"/>
                  <a:pt x="1097395" y="0"/>
                  <a:pt x="2451100" y="0"/>
                </a:cubicBez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Tree>
    <p:extLst>
      <p:ext uri="{BB962C8B-B14F-4D97-AF65-F5344CB8AC3E}">
        <p14:creationId xmlns:p14="http://schemas.microsoft.com/office/powerpoint/2010/main" val="12645635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5_Title P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11BB2B3-0468-4E6C-B5B2-2238359AEBDB}"/>
              </a:ext>
            </a:extLst>
          </p:cNvPr>
          <p:cNvSpPr>
            <a:spLocks noGrp="1"/>
          </p:cNvSpPr>
          <p:nvPr>
            <p:ph type="pic" sz="quarter" idx="19" hasCustomPrompt="1"/>
          </p:nvPr>
        </p:nvSpPr>
        <p:spPr>
          <a:xfrm>
            <a:off x="6509658" y="1034269"/>
            <a:ext cx="2688771" cy="4789462"/>
          </a:xfrm>
          <a:custGeom>
            <a:avLst/>
            <a:gdLst>
              <a:gd name="connsiteX0" fmla="*/ 0 w 3309257"/>
              <a:gd name="connsiteY0" fmla="*/ 0 h 4789462"/>
              <a:gd name="connsiteX1" fmla="*/ 3309257 w 3309257"/>
              <a:gd name="connsiteY1" fmla="*/ 0 h 4789462"/>
              <a:gd name="connsiteX2" fmla="*/ 3309257 w 3309257"/>
              <a:gd name="connsiteY2" fmla="*/ 4789462 h 4789462"/>
              <a:gd name="connsiteX3" fmla="*/ 0 w 3309257"/>
              <a:gd name="connsiteY3" fmla="*/ 4789462 h 4789462"/>
            </a:gdLst>
            <a:ahLst/>
            <a:cxnLst>
              <a:cxn ang="0">
                <a:pos x="connsiteX0" y="connsiteY0"/>
              </a:cxn>
              <a:cxn ang="0">
                <a:pos x="connsiteX1" y="connsiteY1"/>
              </a:cxn>
              <a:cxn ang="0">
                <a:pos x="connsiteX2" y="connsiteY2"/>
              </a:cxn>
              <a:cxn ang="0">
                <a:pos x="connsiteX3" y="connsiteY3"/>
              </a:cxn>
            </a:cxnLst>
            <a:rect l="l" t="t" r="r" b="b"/>
            <a:pathLst>
              <a:path w="3309257" h="4789462">
                <a:moveTo>
                  <a:pt x="0" y="0"/>
                </a:moveTo>
                <a:lnTo>
                  <a:pt x="3309257" y="0"/>
                </a:lnTo>
                <a:lnTo>
                  <a:pt x="3309257" y="4789462"/>
                </a:lnTo>
                <a:lnTo>
                  <a:pt x="0" y="4789462"/>
                </a:lnTo>
                <a:close/>
              </a:path>
            </a:pathLst>
          </a:custGeom>
        </p:spPr>
        <p:txBody>
          <a:bodyPr wrap="square">
            <a:noAutofit/>
          </a:bodyPr>
          <a:lstStyle>
            <a:lvl1pPr marL="0" indent="0">
              <a:buFontTx/>
              <a:buNone/>
              <a:defRPr sz="800">
                <a:latin typeface="+mj-lt"/>
                <a:ea typeface="Open Sans Extrabold" panose="020B0906030804020204" pitchFamily="34" charset="0"/>
                <a:cs typeface="Open Sans Extrabold" panose="020B0906030804020204" pitchFamily="34" charset="0"/>
              </a:defRPr>
            </a:lvl1pPr>
          </a:lstStyle>
          <a:p>
            <a:r>
              <a:rPr lang="en-US" dirty="0"/>
              <a:t>Picture</a:t>
            </a:r>
          </a:p>
        </p:txBody>
      </p:sp>
    </p:spTree>
    <p:extLst>
      <p:ext uri="{BB962C8B-B14F-4D97-AF65-F5344CB8AC3E}">
        <p14:creationId xmlns:p14="http://schemas.microsoft.com/office/powerpoint/2010/main" val="390825343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Title P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F3BAF693-E38C-4481-A4D0-8B67B62EC2AA}"/>
              </a:ext>
            </a:extLst>
          </p:cNvPr>
          <p:cNvSpPr>
            <a:spLocks noGrp="1"/>
          </p:cNvSpPr>
          <p:nvPr>
            <p:ph type="pic" sz="quarter" idx="12"/>
          </p:nvPr>
        </p:nvSpPr>
        <p:spPr>
          <a:xfrm>
            <a:off x="4752522" y="816429"/>
            <a:ext cx="3125107" cy="5225143"/>
          </a:xfrm>
          <a:custGeom>
            <a:avLst/>
            <a:gdLst>
              <a:gd name="connsiteX0" fmla="*/ 0 w 3846286"/>
              <a:gd name="connsiteY0" fmla="*/ 0 h 5225143"/>
              <a:gd name="connsiteX1" fmla="*/ 3846286 w 3846286"/>
              <a:gd name="connsiteY1" fmla="*/ 0 h 5225143"/>
              <a:gd name="connsiteX2" fmla="*/ 3846286 w 3846286"/>
              <a:gd name="connsiteY2" fmla="*/ 5225143 h 5225143"/>
              <a:gd name="connsiteX3" fmla="*/ 0 w 3846286"/>
              <a:gd name="connsiteY3" fmla="*/ 5225143 h 5225143"/>
            </a:gdLst>
            <a:ahLst/>
            <a:cxnLst>
              <a:cxn ang="0">
                <a:pos x="connsiteX0" y="connsiteY0"/>
              </a:cxn>
              <a:cxn ang="0">
                <a:pos x="connsiteX1" y="connsiteY1"/>
              </a:cxn>
              <a:cxn ang="0">
                <a:pos x="connsiteX2" y="connsiteY2"/>
              </a:cxn>
              <a:cxn ang="0">
                <a:pos x="connsiteX3" y="connsiteY3"/>
              </a:cxn>
            </a:cxnLst>
            <a:rect l="l" t="t" r="r" b="b"/>
            <a:pathLst>
              <a:path w="3846286" h="5225143">
                <a:moveTo>
                  <a:pt x="0" y="0"/>
                </a:moveTo>
                <a:lnTo>
                  <a:pt x="3846286" y="0"/>
                </a:lnTo>
                <a:lnTo>
                  <a:pt x="3846286" y="5225143"/>
                </a:lnTo>
                <a:lnTo>
                  <a:pt x="0" y="5225143"/>
                </a:lnTo>
                <a:close/>
              </a:path>
            </a:pathLst>
          </a:custGeom>
        </p:spPr>
        <p:txBody>
          <a:bodyPr wrap="square" anchor="ctr">
            <a:noAutofit/>
          </a:bodyPr>
          <a:lstStyle>
            <a:lvl1pPr marL="0" indent="0" algn="ctr">
              <a:buNone/>
              <a:defRPr sz="1200"/>
            </a:lvl1pPr>
          </a:lstStyle>
          <a:p>
            <a:endParaRPr lang="en-US" dirty="0"/>
          </a:p>
        </p:txBody>
      </p:sp>
    </p:spTree>
    <p:extLst>
      <p:ext uri="{BB962C8B-B14F-4D97-AF65-F5344CB8AC3E}">
        <p14:creationId xmlns:p14="http://schemas.microsoft.com/office/powerpoint/2010/main" val="42862422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12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6"/>
            <a:ext cx="8543925"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2557630"/>
      </p:ext>
    </p:extLst>
  </p:cSld>
  <p:clrMap bg1="lt1" tx1="dk1" bg2="lt2" tx2="dk2" accent1="accent1" accent2="accent2" accent3="accent3" accent4="accent4" accent5="accent5" accent6="accent6" hlink="hlink" folHlink="folHlink"/>
  <p:sldLayoutIdLst>
    <p:sldLayoutId id="2147483724" r:id="rId1"/>
    <p:sldLayoutId id="2147483870" r:id="rId2"/>
    <p:sldLayoutId id="2147483726" r:id="rId3"/>
    <p:sldLayoutId id="2147483953" r:id="rId4"/>
    <p:sldLayoutId id="2147483928" r:id="rId5"/>
    <p:sldLayoutId id="2147483929" r:id="rId6"/>
    <p:sldLayoutId id="2147483930" r:id="rId7"/>
    <p:sldLayoutId id="2147483972" r:id="rId8"/>
    <p:sldLayoutId id="2147483881" r:id="rId9"/>
    <p:sldLayoutId id="2147483931" r:id="rId10"/>
    <p:sldLayoutId id="2147483965" r:id="rId11"/>
    <p:sldLayoutId id="2147483966" r:id="rId12"/>
    <p:sldLayoutId id="2147483932" r:id="rId13"/>
    <p:sldLayoutId id="2147483967" r:id="rId14"/>
    <p:sldLayoutId id="2147483875" r:id="rId15"/>
    <p:sldLayoutId id="2147483934" r:id="rId16"/>
    <p:sldLayoutId id="2147483955" r:id="rId17"/>
    <p:sldLayoutId id="2147483957" r:id="rId18"/>
    <p:sldLayoutId id="2147483933" r:id="rId19"/>
    <p:sldLayoutId id="2147483935" r:id="rId20"/>
    <p:sldLayoutId id="2147483960" r:id="rId21"/>
    <p:sldLayoutId id="2147483938" r:id="rId22"/>
    <p:sldLayoutId id="2147483969" r:id="rId23"/>
    <p:sldLayoutId id="2147483971" r:id="rId24"/>
  </p:sldLayoutIdLst>
  <p:hf hdr="0" ftr="0" dt="0"/>
  <p:txStyles>
    <p:titleStyle>
      <a:lvl1pPr algn="ctr" defTabSz="914400" rtl="0" eaLnBrk="1" latinLnBrk="0" hangingPunct="1">
        <a:lnSpc>
          <a:spcPct val="90000"/>
        </a:lnSpc>
        <a:spcBef>
          <a:spcPct val="0"/>
        </a:spcBef>
        <a:buNone/>
        <a:defRPr sz="3500" kern="1200">
          <a:solidFill>
            <a:schemeClr val="tx1"/>
          </a:solidFill>
          <a:latin typeface="+mj-lt"/>
          <a:ea typeface="+mj-ea"/>
          <a:cs typeface="+mj-cs"/>
        </a:defRPr>
      </a:lvl1pPr>
    </p:titleStyle>
    <p:bodyStyle>
      <a:lvl1pPr marL="228600" indent="-228600" algn="ctr"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ctr"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ctr" defTabSz="914400" rtl="0" eaLnBrk="1" latinLnBrk="0" hangingPunct="1">
        <a:lnSpc>
          <a:spcPct val="90000"/>
        </a:lnSpc>
        <a:spcBef>
          <a:spcPts val="500"/>
        </a:spcBef>
        <a:buFont typeface="Arial" panose="020B0604020202020204" pitchFamily="34" charset="0"/>
        <a:buChar char="•"/>
        <a:defRPr sz="1500" kern="1200">
          <a:solidFill>
            <a:schemeClr val="tx1"/>
          </a:solidFill>
          <a:latin typeface="+mn-lt"/>
          <a:ea typeface="+mn-ea"/>
          <a:cs typeface="+mn-cs"/>
        </a:defRPr>
      </a:lvl3pPr>
      <a:lvl4pPr marL="1600200" indent="-228600" algn="ctr"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400" indent="-228600" algn="ctr"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3.xml"/><Relationship Id="rId1" Type="http://schemas.openxmlformats.org/officeDocument/2006/relationships/slideLayout" Target="../slideLayouts/slideLayout19.xml"/><Relationship Id="rId4" Type="http://schemas.openxmlformats.org/officeDocument/2006/relationships/image" Target="../media/image24.jpg"/></Relationships>
</file>

<file path=ppt/slides/_rels/slide2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5.jpg"/><Relationship Id="rId1" Type="http://schemas.openxmlformats.org/officeDocument/2006/relationships/slideLayout" Target="../slideLayouts/slideLayout21.xml"/><Relationship Id="rId4" Type="http://schemas.openxmlformats.org/officeDocument/2006/relationships/image" Target="../media/image26.jpg"/></Relationships>
</file>

<file path=ppt/slides/_rels/slide2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F4EAEED-D845-4BD6-B499-2CDF07836006}"/>
              </a:ext>
            </a:extLst>
          </p:cNvPr>
          <p:cNvSpPr/>
          <p:nvPr/>
        </p:nvSpPr>
        <p:spPr>
          <a:xfrm>
            <a:off x="0" y="0"/>
            <a:ext cx="9906000" cy="6858000"/>
          </a:xfrm>
          <a:prstGeom prst="rect">
            <a:avLst/>
          </a:prstGeom>
          <a:solidFill>
            <a:schemeClr val="accent2">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Placeholder 14">
            <a:extLst>
              <a:ext uri="{FF2B5EF4-FFF2-40B4-BE49-F238E27FC236}">
                <a16:creationId xmlns:a16="http://schemas.microsoft.com/office/drawing/2014/main" id="{DDFACAAD-D118-4593-B6A7-1AA1249C450A}"/>
              </a:ext>
            </a:extLst>
          </p:cNvPr>
          <p:cNvPicPr>
            <a:picLocks noGrp="1" noChangeAspect="1"/>
          </p:cNvPicPr>
          <p:nvPr>
            <p:ph type="pic" sz="quarter" idx="20"/>
          </p:nvPr>
        </p:nvPicPr>
        <p:blipFill rotWithShape="1">
          <a:blip r:embed="rId2">
            <a:extLst>
              <a:ext uri="{BEBA8EAE-BF5A-486C-A8C5-ECC9F3942E4B}">
                <a14:imgProps xmlns:a14="http://schemas.microsoft.com/office/drawing/2010/main">
                  <a14:imgLayer r:embed="rId3">
                    <a14:imgEffect>
                      <a14:saturation sat="200000"/>
                    </a14:imgEffect>
                  </a14:imgLayer>
                </a14:imgProps>
              </a:ext>
            </a:extLst>
          </a:blip>
          <a:srcRect l="50000" t="64290" r="13363" b="1891"/>
          <a:stretch/>
        </p:blipFill>
        <p:spPr>
          <a:xfrm>
            <a:off x="0" y="0"/>
            <a:ext cx="9906000" cy="6858000"/>
          </a:xfrm>
        </p:spPr>
      </p:pic>
      <p:sp>
        <p:nvSpPr>
          <p:cNvPr id="4" name="Rectangle 3">
            <a:extLst>
              <a:ext uri="{FF2B5EF4-FFF2-40B4-BE49-F238E27FC236}">
                <a16:creationId xmlns:a16="http://schemas.microsoft.com/office/drawing/2014/main" id="{13AA67D8-BE84-49B0-BDAE-5A9918939D18}"/>
              </a:ext>
            </a:extLst>
          </p:cNvPr>
          <p:cNvSpPr/>
          <p:nvPr/>
        </p:nvSpPr>
        <p:spPr>
          <a:xfrm>
            <a:off x="-13243" y="1706942"/>
            <a:ext cx="6820443" cy="515105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C2F0ED2F-9B2A-4EF8-8B94-FE4198A1E00D}"/>
              </a:ext>
            </a:extLst>
          </p:cNvPr>
          <p:cNvSpPr txBox="1"/>
          <p:nvPr/>
        </p:nvSpPr>
        <p:spPr>
          <a:xfrm>
            <a:off x="7848600" y="476186"/>
            <a:ext cx="1698587" cy="338554"/>
          </a:xfrm>
          <a:prstGeom prst="rect">
            <a:avLst/>
          </a:prstGeom>
          <a:noFill/>
        </p:spPr>
        <p:txBody>
          <a:bodyPr wrap="square" rtlCol="0">
            <a:spAutoFit/>
          </a:bodyPr>
          <a:lstStyle/>
          <a:p>
            <a:pPr algn="r"/>
            <a:r>
              <a:rPr lang="en-US" sz="1600" dirty="0">
                <a:solidFill>
                  <a:schemeClr val="bg1"/>
                </a:solidFill>
                <a:latin typeface="Montserrat "/>
              </a:rPr>
              <a:t>Presentation</a:t>
            </a:r>
          </a:p>
        </p:txBody>
      </p:sp>
      <p:sp>
        <p:nvSpPr>
          <p:cNvPr id="10" name="TextBox 9">
            <a:extLst>
              <a:ext uri="{FF2B5EF4-FFF2-40B4-BE49-F238E27FC236}">
                <a16:creationId xmlns:a16="http://schemas.microsoft.com/office/drawing/2014/main" id="{CD700297-62B3-4393-95F1-9F234B492E0C}"/>
              </a:ext>
            </a:extLst>
          </p:cNvPr>
          <p:cNvSpPr txBox="1"/>
          <p:nvPr/>
        </p:nvSpPr>
        <p:spPr>
          <a:xfrm rot="16200000">
            <a:off x="8563132" y="5669980"/>
            <a:ext cx="1629554" cy="338554"/>
          </a:xfrm>
          <a:prstGeom prst="rect">
            <a:avLst/>
          </a:prstGeom>
          <a:noFill/>
        </p:spPr>
        <p:txBody>
          <a:bodyPr wrap="square" rtlCol="0">
            <a:spAutoFit/>
          </a:bodyPr>
          <a:lstStyle/>
          <a:p>
            <a:r>
              <a:rPr lang="en-US" sz="1600" dirty="0">
                <a:solidFill>
                  <a:schemeClr val="bg1"/>
                </a:solidFill>
                <a:latin typeface="Montserrat "/>
              </a:rPr>
              <a:t>Welcome </a:t>
            </a:r>
          </a:p>
        </p:txBody>
      </p:sp>
      <p:sp>
        <p:nvSpPr>
          <p:cNvPr id="23" name="TextBox 22">
            <a:extLst>
              <a:ext uri="{FF2B5EF4-FFF2-40B4-BE49-F238E27FC236}">
                <a16:creationId xmlns:a16="http://schemas.microsoft.com/office/drawing/2014/main" id="{C492D706-8BAA-4E70-BA34-A3ED8F9D2AE3}"/>
              </a:ext>
            </a:extLst>
          </p:cNvPr>
          <p:cNvSpPr txBox="1"/>
          <p:nvPr/>
        </p:nvSpPr>
        <p:spPr>
          <a:xfrm>
            <a:off x="683978" y="3573605"/>
            <a:ext cx="5005622" cy="1631216"/>
          </a:xfrm>
          <a:prstGeom prst="rect">
            <a:avLst/>
          </a:prstGeom>
          <a:noFill/>
        </p:spPr>
        <p:txBody>
          <a:bodyPr wrap="square" rtlCol="0">
            <a:spAutoFit/>
          </a:bodyPr>
          <a:lstStyle/>
          <a:p>
            <a:r>
              <a:rPr lang="en-US" sz="10000" spc="500" dirty="0">
                <a:solidFill>
                  <a:schemeClr val="bg1"/>
                </a:solidFill>
                <a:latin typeface="MADE Canvas" panose="02000503000000020004" pitchFamily="50" charset="0"/>
              </a:rPr>
              <a:t>Nature</a:t>
            </a:r>
          </a:p>
        </p:txBody>
      </p:sp>
      <p:sp>
        <p:nvSpPr>
          <p:cNvPr id="12" name="TextBox 11">
            <a:extLst>
              <a:ext uri="{FF2B5EF4-FFF2-40B4-BE49-F238E27FC236}">
                <a16:creationId xmlns:a16="http://schemas.microsoft.com/office/drawing/2014/main" id="{C7CC5DE6-D76F-465A-AC6A-C24E54E85E82}"/>
              </a:ext>
            </a:extLst>
          </p:cNvPr>
          <p:cNvSpPr txBox="1"/>
          <p:nvPr/>
        </p:nvSpPr>
        <p:spPr>
          <a:xfrm>
            <a:off x="2408798" y="4773934"/>
            <a:ext cx="3765619" cy="861774"/>
          </a:xfrm>
          <a:prstGeom prst="rect">
            <a:avLst/>
          </a:prstGeom>
          <a:noFill/>
        </p:spPr>
        <p:txBody>
          <a:bodyPr wrap="square" rtlCol="0">
            <a:spAutoFit/>
          </a:bodyPr>
          <a:lstStyle/>
          <a:p>
            <a:r>
              <a:rPr lang="en-US" sz="5000" spc="500" dirty="0">
                <a:solidFill>
                  <a:schemeClr val="accent3"/>
                </a:solidFill>
                <a:latin typeface="Brittany Signature" pitchFamily="2" charset="0"/>
              </a:rPr>
              <a:t>Minimalish</a:t>
            </a:r>
          </a:p>
        </p:txBody>
      </p:sp>
    </p:spTree>
    <p:extLst>
      <p:ext uri="{BB962C8B-B14F-4D97-AF65-F5344CB8AC3E}">
        <p14:creationId xmlns:p14="http://schemas.microsoft.com/office/powerpoint/2010/main" val="1977129672"/>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Picture Placeholder 17">
            <a:extLst>
              <a:ext uri="{FF2B5EF4-FFF2-40B4-BE49-F238E27FC236}">
                <a16:creationId xmlns:a16="http://schemas.microsoft.com/office/drawing/2014/main" id="{7236D8BC-AF46-443A-8EF1-92772CB6F5F1}"/>
              </a:ext>
            </a:extLst>
          </p:cNvPr>
          <p:cNvPicPr>
            <a:picLocks noGrp="1" noChangeAspect="1"/>
          </p:cNvPicPr>
          <p:nvPr>
            <p:ph type="pic" sz="quarter" idx="10"/>
          </p:nvPr>
        </p:nvPicPr>
        <p:blipFill rotWithShape="1">
          <a:blip r:embed="rId3"/>
          <a:srcRect l="11199" r="11199"/>
          <a:stretch/>
        </p:blipFill>
        <p:spPr/>
      </p:pic>
      <p:sp>
        <p:nvSpPr>
          <p:cNvPr id="27" name="TextBox 26">
            <a:extLst>
              <a:ext uri="{FF2B5EF4-FFF2-40B4-BE49-F238E27FC236}">
                <a16:creationId xmlns:a16="http://schemas.microsoft.com/office/drawing/2014/main" id="{08E9B7C1-6529-4B60-87DE-448E8140F074}"/>
              </a:ext>
            </a:extLst>
          </p:cNvPr>
          <p:cNvSpPr txBox="1"/>
          <p:nvPr/>
        </p:nvSpPr>
        <p:spPr>
          <a:xfrm>
            <a:off x="5562059" y="3554973"/>
            <a:ext cx="2696074" cy="861774"/>
          </a:xfrm>
          <a:prstGeom prst="rect">
            <a:avLst/>
          </a:prstGeom>
          <a:noFill/>
        </p:spPr>
        <p:txBody>
          <a:bodyPr wrap="square" rtlCol="0">
            <a:spAutoFit/>
          </a:bodyPr>
          <a:lstStyle/>
          <a:p>
            <a:r>
              <a:rPr lang="en-US" sz="5000" b="1" spc="300" dirty="0">
                <a:solidFill>
                  <a:schemeClr val="accent4"/>
                </a:solidFill>
                <a:latin typeface="MADE Canvas" panose="02000503000000020004" pitchFamily="50" charset="0"/>
                <a:ea typeface="Zilla Slab Highlight" pitchFamily="2" charset="0"/>
              </a:rPr>
              <a:t>We are  </a:t>
            </a:r>
          </a:p>
        </p:txBody>
      </p:sp>
      <p:sp>
        <p:nvSpPr>
          <p:cNvPr id="28" name="TextBox 27">
            <a:extLst>
              <a:ext uri="{FF2B5EF4-FFF2-40B4-BE49-F238E27FC236}">
                <a16:creationId xmlns:a16="http://schemas.microsoft.com/office/drawing/2014/main" id="{D75DCDA8-EEB3-4DF9-94C4-4CF63DC4154B}"/>
              </a:ext>
            </a:extLst>
          </p:cNvPr>
          <p:cNvSpPr txBox="1"/>
          <p:nvPr/>
        </p:nvSpPr>
        <p:spPr>
          <a:xfrm>
            <a:off x="5562060" y="4661852"/>
            <a:ext cx="3274785" cy="1105431"/>
          </a:xfrm>
          <a:prstGeom prst="rect">
            <a:avLst/>
          </a:prstGeom>
          <a:noFill/>
        </p:spPr>
        <p:txBody>
          <a:bodyPr wrap="square" rtlCol="0">
            <a:spAutoFit/>
          </a:bodyPr>
          <a:lstStyle/>
          <a:p>
            <a:pPr>
              <a:lnSpc>
                <a:spcPts val="1600"/>
              </a:lnSpc>
            </a:pP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Living grass to for can't gathered</a:t>
            </a:r>
          </a:p>
        </p:txBody>
      </p:sp>
      <p:cxnSp>
        <p:nvCxnSpPr>
          <p:cNvPr id="11" name="Straight Connector 10">
            <a:extLst>
              <a:ext uri="{FF2B5EF4-FFF2-40B4-BE49-F238E27FC236}">
                <a16:creationId xmlns:a16="http://schemas.microsoft.com/office/drawing/2014/main" id="{4F1009E1-CF65-48EE-B630-76F4DA6371F7}"/>
              </a:ext>
            </a:extLst>
          </p:cNvPr>
          <p:cNvCxnSpPr/>
          <p:nvPr/>
        </p:nvCxnSpPr>
        <p:spPr>
          <a:xfrm>
            <a:off x="5562059" y="915342"/>
            <a:ext cx="0" cy="229325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B404C742-BA74-4395-8A8D-99C7AE191DA2}"/>
              </a:ext>
            </a:extLst>
          </p:cNvPr>
          <p:cNvSpPr txBox="1"/>
          <p:nvPr/>
        </p:nvSpPr>
        <p:spPr>
          <a:xfrm>
            <a:off x="2271907" y="1785258"/>
            <a:ext cx="1919968" cy="4401205"/>
          </a:xfrm>
          <a:prstGeom prst="rect">
            <a:avLst/>
          </a:prstGeom>
          <a:noFill/>
        </p:spPr>
        <p:txBody>
          <a:bodyPr wrap="square" rtlCol="0">
            <a:spAutoFit/>
          </a:bodyPr>
          <a:lstStyle/>
          <a:p>
            <a:pPr algn="l"/>
            <a:r>
              <a:rPr lang="en-US" sz="4000" dirty="0">
                <a:solidFill>
                  <a:schemeClr val="accent1"/>
                </a:solidFill>
                <a:latin typeface="MADE Canvas" panose="02000503000000020004" pitchFamily="50" charset="0"/>
              </a:rPr>
              <a:t>Melts in Your </a:t>
            </a:r>
          </a:p>
          <a:p>
            <a:pPr algn="l"/>
            <a:r>
              <a:rPr lang="en-US" sz="4000" dirty="0">
                <a:solidFill>
                  <a:schemeClr val="accent1"/>
                </a:solidFill>
                <a:latin typeface="MADE Canvas" panose="02000503000000020004" pitchFamily="50" charset="0"/>
              </a:rPr>
              <a:t>Mouth, Not in Your Hands"  M&amp;Ms.</a:t>
            </a:r>
          </a:p>
        </p:txBody>
      </p:sp>
    </p:spTree>
    <p:extLst>
      <p:ext uri="{BB962C8B-B14F-4D97-AF65-F5344CB8AC3E}">
        <p14:creationId xmlns:p14="http://schemas.microsoft.com/office/powerpoint/2010/main" val="5125395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E2F4F06-F8C6-43C9-AE55-957C0C2EEDD1}"/>
              </a:ext>
            </a:extLst>
          </p:cNvPr>
          <p:cNvSpPr/>
          <p:nvPr/>
        </p:nvSpPr>
        <p:spPr>
          <a:xfrm>
            <a:off x="0" y="1"/>
            <a:ext cx="8887638"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742E9481-2AE7-499D-82C7-68B413BF5E2F}"/>
              </a:ext>
            </a:extLst>
          </p:cNvPr>
          <p:cNvSpPr txBox="1"/>
          <p:nvPr/>
        </p:nvSpPr>
        <p:spPr>
          <a:xfrm>
            <a:off x="560710" y="2149019"/>
            <a:ext cx="5524501" cy="4708981"/>
          </a:xfrm>
          <a:prstGeom prst="rect">
            <a:avLst/>
          </a:prstGeom>
          <a:noFill/>
        </p:spPr>
        <p:txBody>
          <a:bodyPr wrap="square" rtlCol="0">
            <a:spAutoFit/>
          </a:bodyPr>
          <a:lstStyle/>
          <a:p>
            <a:pPr algn="r"/>
            <a:r>
              <a:rPr lang="en-US" sz="30000" spc="500" dirty="0">
                <a:solidFill>
                  <a:schemeClr val="accent3">
                    <a:alpha val="46000"/>
                  </a:schemeClr>
                </a:solidFill>
                <a:latin typeface="MADE Canvas" panose="02000503000000020004" pitchFamily="50" charset="0"/>
              </a:rPr>
              <a:t>2</a:t>
            </a:r>
          </a:p>
        </p:txBody>
      </p:sp>
      <p:sp>
        <p:nvSpPr>
          <p:cNvPr id="12" name="TextBox 11">
            <a:extLst>
              <a:ext uri="{FF2B5EF4-FFF2-40B4-BE49-F238E27FC236}">
                <a16:creationId xmlns:a16="http://schemas.microsoft.com/office/drawing/2014/main" id="{F88C341A-907F-405E-85A4-D04E394211AD}"/>
              </a:ext>
            </a:extLst>
          </p:cNvPr>
          <p:cNvSpPr txBox="1"/>
          <p:nvPr/>
        </p:nvSpPr>
        <p:spPr>
          <a:xfrm>
            <a:off x="-268060" y="1533987"/>
            <a:ext cx="4131130" cy="1631216"/>
          </a:xfrm>
          <a:prstGeom prst="rect">
            <a:avLst/>
          </a:prstGeom>
          <a:noFill/>
        </p:spPr>
        <p:txBody>
          <a:bodyPr wrap="square" rtlCol="0">
            <a:spAutoFit/>
          </a:bodyPr>
          <a:lstStyle/>
          <a:p>
            <a:pPr algn="r"/>
            <a:r>
              <a:rPr lang="en-US" sz="5000" spc="500" dirty="0">
                <a:solidFill>
                  <a:schemeClr val="bg1"/>
                </a:solidFill>
                <a:latin typeface="MADE Canvas" panose="02000503000000020004" pitchFamily="50" charset="0"/>
              </a:rPr>
              <a:t>Nurture Project</a:t>
            </a:r>
          </a:p>
        </p:txBody>
      </p:sp>
      <p:sp>
        <p:nvSpPr>
          <p:cNvPr id="9" name="TextBox 8">
            <a:extLst>
              <a:ext uri="{FF2B5EF4-FFF2-40B4-BE49-F238E27FC236}">
                <a16:creationId xmlns:a16="http://schemas.microsoft.com/office/drawing/2014/main" id="{A087B6EC-C7CA-46C9-9296-3943E697C057}"/>
              </a:ext>
            </a:extLst>
          </p:cNvPr>
          <p:cNvSpPr txBox="1"/>
          <p:nvPr/>
        </p:nvSpPr>
        <p:spPr>
          <a:xfrm rot="16200000">
            <a:off x="8416311" y="5315146"/>
            <a:ext cx="1629554" cy="338554"/>
          </a:xfrm>
          <a:prstGeom prst="rect">
            <a:avLst/>
          </a:prstGeom>
          <a:noFill/>
        </p:spPr>
        <p:txBody>
          <a:bodyPr wrap="square" rtlCol="0">
            <a:spAutoFit/>
          </a:bodyPr>
          <a:lstStyle/>
          <a:p>
            <a:r>
              <a:rPr lang="en-US" sz="1600" dirty="0">
                <a:latin typeface="Montserrat "/>
              </a:rPr>
              <a:t>Welcome </a:t>
            </a:r>
          </a:p>
        </p:txBody>
      </p:sp>
      <p:sp>
        <p:nvSpPr>
          <p:cNvPr id="10" name="TextBox 9">
            <a:extLst>
              <a:ext uri="{FF2B5EF4-FFF2-40B4-BE49-F238E27FC236}">
                <a16:creationId xmlns:a16="http://schemas.microsoft.com/office/drawing/2014/main" id="{515513CD-DAF8-4DF8-890E-3A5C8F155B95}"/>
              </a:ext>
            </a:extLst>
          </p:cNvPr>
          <p:cNvSpPr txBox="1"/>
          <p:nvPr/>
        </p:nvSpPr>
        <p:spPr>
          <a:xfrm rot="16200000">
            <a:off x="8770692" y="669383"/>
            <a:ext cx="920793" cy="338555"/>
          </a:xfrm>
          <a:prstGeom prst="rect">
            <a:avLst/>
          </a:prstGeom>
          <a:noFill/>
        </p:spPr>
        <p:txBody>
          <a:bodyPr wrap="square" rtlCol="0">
            <a:spAutoFit/>
          </a:bodyPr>
          <a:lstStyle/>
          <a:p>
            <a:r>
              <a:rPr lang="en-US" sz="1600" dirty="0">
                <a:latin typeface="Montserrat "/>
              </a:rPr>
              <a:t>Title </a:t>
            </a:r>
          </a:p>
        </p:txBody>
      </p:sp>
      <p:sp>
        <p:nvSpPr>
          <p:cNvPr id="11" name="TextBox 10">
            <a:extLst>
              <a:ext uri="{FF2B5EF4-FFF2-40B4-BE49-F238E27FC236}">
                <a16:creationId xmlns:a16="http://schemas.microsoft.com/office/drawing/2014/main" id="{026190A4-28A5-49ED-86CB-99D4BA8D0BAC}"/>
              </a:ext>
            </a:extLst>
          </p:cNvPr>
          <p:cNvSpPr txBox="1"/>
          <p:nvPr/>
        </p:nvSpPr>
        <p:spPr>
          <a:xfrm>
            <a:off x="5925557" y="4503509"/>
            <a:ext cx="2421165" cy="1310615"/>
          </a:xfrm>
          <a:prstGeom prst="rect">
            <a:avLst/>
          </a:prstGeom>
          <a:noFill/>
        </p:spPr>
        <p:txBody>
          <a:bodyPr wrap="square" rtlCol="0">
            <a:spAutoFit/>
          </a:bodyPr>
          <a:lstStyle/>
          <a:p>
            <a:pPr>
              <a:lnSpc>
                <a:spcPts val="1600"/>
              </a:lnSpc>
            </a:pPr>
            <a:r>
              <a:rPr lang="en-US" sz="1000" dirty="0">
                <a:solidFill>
                  <a:schemeClr val="bg1"/>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a:t>
            </a:r>
          </a:p>
        </p:txBody>
      </p:sp>
    </p:spTree>
    <p:extLst>
      <p:ext uri="{BB962C8B-B14F-4D97-AF65-F5344CB8AC3E}">
        <p14:creationId xmlns:p14="http://schemas.microsoft.com/office/powerpoint/2010/main" val="2253445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11C2C16-8D23-4D56-9819-3BEC6248876F}"/>
              </a:ext>
            </a:extLst>
          </p:cNvPr>
          <p:cNvSpPr/>
          <p:nvPr/>
        </p:nvSpPr>
        <p:spPr>
          <a:xfrm>
            <a:off x="0" y="1"/>
            <a:ext cx="9906000" cy="685799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Picture Placeholder 39">
            <a:extLst>
              <a:ext uri="{FF2B5EF4-FFF2-40B4-BE49-F238E27FC236}">
                <a16:creationId xmlns:a16="http://schemas.microsoft.com/office/drawing/2014/main" id="{3AB976C1-D4DE-4DC6-92D5-8BE1EDC31F1B}"/>
              </a:ext>
            </a:extLst>
          </p:cNvPr>
          <p:cNvPicPr>
            <a:picLocks noGrp="1" noChangeAspect="1"/>
          </p:cNvPicPr>
          <p:nvPr>
            <p:ph type="pic" sz="quarter" idx="10"/>
          </p:nvPr>
        </p:nvPicPr>
        <p:blipFill rotWithShape="1">
          <a:blip r:embed="rId3"/>
          <a:srcRect l="2891" r="2891"/>
          <a:stretch/>
        </p:blipFill>
        <p:spPr/>
      </p:pic>
      <p:sp>
        <p:nvSpPr>
          <p:cNvPr id="2" name="Rectangle 1">
            <a:extLst>
              <a:ext uri="{FF2B5EF4-FFF2-40B4-BE49-F238E27FC236}">
                <a16:creationId xmlns:a16="http://schemas.microsoft.com/office/drawing/2014/main" id="{8D00B307-3F44-4682-8F43-C17B1FA37E5A}"/>
              </a:ext>
            </a:extLst>
          </p:cNvPr>
          <p:cNvSpPr/>
          <p:nvPr/>
        </p:nvSpPr>
        <p:spPr>
          <a:xfrm>
            <a:off x="569684" y="2583544"/>
            <a:ext cx="2946400" cy="427445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TextBox 19">
            <a:extLst>
              <a:ext uri="{FF2B5EF4-FFF2-40B4-BE49-F238E27FC236}">
                <a16:creationId xmlns:a16="http://schemas.microsoft.com/office/drawing/2014/main" id="{12E97826-6470-4B62-8EDB-E58D3D465776}"/>
              </a:ext>
            </a:extLst>
          </p:cNvPr>
          <p:cNvSpPr txBox="1"/>
          <p:nvPr/>
        </p:nvSpPr>
        <p:spPr>
          <a:xfrm>
            <a:off x="925382" y="3602753"/>
            <a:ext cx="2207890" cy="2541721"/>
          </a:xfrm>
          <a:prstGeom prst="rect">
            <a:avLst/>
          </a:prstGeom>
          <a:noFill/>
        </p:spPr>
        <p:txBody>
          <a:bodyPr wrap="square" rtlCol="0">
            <a:spAutoFit/>
          </a:bodyPr>
          <a:lstStyle/>
          <a:p>
            <a:pPr>
              <a:lnSpc>
                <a:spcPts val="1600"/>
              </a:lnSpc>
            </a:pPr>
            <a:r>
              <a:rPr lang="en-US" sz="1000" dirty="0">
                <a:solidFill>
                  <a:schemeClr val="bg1"/>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Living grass to for can't gathered Have them for one. Living grass to for can't gathered waters had winged. Creepiest don't subdue which </a:t>
            </a:r>
            <a:r>
              <a:rPr lang="en-US" sz="1000" dirty="0" err="1">
                <a:solidFill>
                  <a:schemeClr val="bg1"/>
                </a:solidFill>
                <a:latin typeface="Abril Display" panose="02000503000000020003" pitchFamily="50" charset="0"/>
                <a:ea typeface="Montserrat Light" charset="0"/>
                <a:cs typeface="Montserrat Light" charset="0"/>
              </a:rPr>
              <a:t>i</a:t>
            </a:r>
            <a:r>
              <a:rPr lang="en-US" sz="1000" dirty="0">
                <a:solidFill>
                  <a:schemeClr val="bg1"/>
                </a:solidFill>
                <a:latin typeface="Abril Display" panose="02000503000000020003" pitchFamily="50" charset="0"/>
                <a:ea typeface="Montserrat Light" charset="0"/>
                <a:cs typeface="Montserrat Light" charset="0"/>
              </a:rPr>
              <a:t> two set had seasons. Fifth you'll, man wherein seas our</a:t>
            </a:r>
          </a:p>
        </p:txBody>
      </p:sp>
      <p:sp>
        <p:nvSpPr>
          <p:cNvPr id="21" name="TextBox 20">
            <a:extLst>
              <a:ext uri="{FF2B5EF4-FFF2-40B4-BE49-F238E27FC236}">
                <a16:creationId xmlns:a16="http://schemas.microsoft.com/office/drawing/2014/main" id="{6D0EA604-861C-4754-800D-AF2F7E4CD57C}"/>
              </a:ext>
            </a:extLst>
          </p:cNvPr>
          <p:cNvSpPr txBox="1"/>
          <p:nvPr/>
        </p:nvSpPr>
        <p:spPr>
          <a:xfrm>
            <a:off x="1204826" y="749834"/>
            <a:ext cx="7496344" cy="1107996"/>
          </a:xfrm>
          <a:prstGeom prst="rect">
            <a:avLst/>
          </a:prstGeom>
          <a:noFill/>
        </p:spPr>
        <p:txBody>
          <a:bodyPr wrap="square" rtlCol="0">
            <a:spAutoFit/>
          </a:bodyPr>
          <a:lstStyle/>
          <a:p>
            <a:pPr algn="ctr"/>
            <a:r>
              <a:rPr lang="en-US" sz="6600" spc="500" dirty="0">
                <a:solidFill>
                  <a:schemeClr val="bg2"/>
                </a:solidFill>
                <a:latin typeface="MADE Canvas" panose="02000503000000020004" pitchFamily="50" charset="0"/>
              </a:rPr>
              <a:t>Nurture Project</a:t>
            </a:r>
          </a:p>
        </p:txBody>
      </p:sp>
    </p:spTree>
    <p:extLst>
      <p:ext uri="{BB962C8B-B14F-4D97-AF65-F5344CB8AC3E}">
        <p14:creationId xmlns:p14="http://schemas.microsoft.com/office/powerpoint/2010/main" val="10924020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30072BC-65DB-456F-A6B6-034296A718E1}"/>
              </a:ext>
            </a:extLst>
          </p:cNvPr>
          <p:cNvSpPr/>
          <p:nvPr/>
        </p:nvSpPr>
        <p:spPr>
          <a:xfrm>
            <a:off x="0" y="0"/>
            <a:ext cx="3390899"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Placeholder 7">
            <a:extLst>
              <a:ext uri="{FF2B5EF4-FFF2-40B4-BE49-F238E27FC236}">
                <a16:creationId xmlns:a16="http://schemas.microsoft.com/office/drawing/2014/main" id="{D302A8B4-48AB-48F3-A72F-5B7194887C22}"/>
              </a:ext>
            </a:extLst>
          </p:cNvPr>
          <p:cNvPicPr>
            <a:picLocks noGrp="1" noChangeAspect="1"/>
          </p:cNvPicPr>
          <p:nvPr>
            <p:ph type="pic" sz="quarter" idx="11"/>
          </p:nvPr>
        </p:nvPicPr>
        <p:blipFill>
          <a:blip r:embed="rId3"/>
          <a:srcRect l="1063" r="1063"/>
          <a:stretch>
            <a:fillRect/>
          </a:stretch>
        </p:blipFill>
        <p:spPr/>
      </p:pic>
      <p:sp>
        <p:nvSpPr>
          <p:cNvPr id="27" name="TextBox 26">
            <a:extLst>
              <a:ext uri="{FF2B5EF4-FFF2-40B4-BE49-F238E27FC236}">
                <a16:creationId xmlns:a16="http://schemas.microsoft.com/office/drawing/2014/main" id="{08E9B7C1-6529-4B60-87DE-448E8140F074}"/>
              </a:ext>
            </a:extLst>
          </p:cNvPr>
          <p:cNvSpPr txBox="1"/>
          <p:nvPr/>
        </p:nvSpPr>
        <p:spPr>
          <a:xfrm>
            <a:off x="1454944" y="2879255"/>
            <a:ext cx="2696074" cy="1631216"/>
          </a:xfrm>
          <a:prstGeom prst="rect">
            <a:avLst/>
          </a:prstGeom>
          <a:noFill/>
        </p:spPr>
        <p:txBody>
          <a:bodyPr wrap="square" rtlCol="0">
            <a:spAutoFit/>
          </a:bodyPr>
          <a:lstStyle/>
          <a:p>
            <a:r>
              <a:rPr lang="en-US" sz="5000" b="1" spc="300" dirty="0">
                <a:solidFill>
                  <a:schemeClr val="accent4"/>
                </a:solidFill>
                <a:latin typeface="MADE Canvas" panose="02000503000000020004" pitchFamily="50" charset="0"/>
                <a:ea typeface="Zilla Slab Highlight" pitchFamily="2" charset="0"/>
              </a:rPr>
              <a:t>Our Story</a:t>
            </a:r>
          </a:p>
        </p:txBody>
      </p:sp>
      <p:sp>
        <p:nvSpPr>
          <p:cNvPr id="28" name="TextBox 27">
            <a:extLst>
              <a:ext uri="{FF2B5EF4-FFF2-40B4-BE49-F238E27FC236}">
                <a16:creationId xmlns:a16="http://schemas.microsoft.com/office/drawing/2014/main" id="{D75DCDA8-EEB3-4DF9-94C4-4CF63DC4154B}"/>
              </a:ext>
            </a:extLst>
          </p:cNvPr>
          <p:cNvSpPr txBox="1"/>
          <p:nvPr/>
        </p:nvSpPr>
        <p:spPr>
          <a:xfrm>
            <a:off x="1454945" y="4651003"/>
            <a:ext cx="2992276" cy="1105431"/>
          </a:xfrm>
          <a:prstGeom prst="rect">
            <a:avLst/>
          </a:prstGeom>
          <a:noFill/>
        </p:spPr>
        <p:txBody>
          <a:bodyPr wrap="square" rtlCol="0">
            <a:spAutoFit/>
          </a:bodyPr>
          <a:lstStyle/>
          <a:p>
            <a:pPr>
              <a:lnSpc>
                <a:spcPts val="1600"/>
              </a:lnSpc>
            </a:pP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a:t>
            </a:r>
          </a:p>
        </p:txBody>
      </p:sp>
      <p:cxnSp>
        <p:nvCxnSpPr>
          <p:cNvPr id="11" name="Straight Connector 10">
            <a:extLst>
              <a:ext uri="{FF2B5EF4-FFF2-40B4-BE49-F238E27FC236}">
                <a16:creationId xmlns:a16="http://schemas.microsoft.com/office/drawing/2014/main" id="{4F1009E1-CF65-48EE-B630-76F4DA6371F7}"/>
              </a:ext>
            </a:extLst>
          </p:cNvPr>
          <p:cNvCxnSpPr/>
          <p:nvPr/>
        </p:nvCxnSpPr>
        <p:spPr>
          <a:xfrm>
            <a:off x="511087" y="408215"/>
            <a:ext cx="0" cy="2293257"/>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B404C742-BA74-4395-8A8D-99C7AE191DA2}"/>
              </a:ext>
            </a:extLst>
          </p:cNvPr>
          <p:cNvSpPr txBox="1"/>
          <p:nvPr/>
        </p:nvSpPr>
        <p:spPr>
          <a:xfrm>
            <a:off x="3390899" y="1731976"/>
            <a:ext cx="6618516" cy="1938992"/>
          </a:xfrm>
          <a:prstGeom prst="rect">
            <a:avLst/>
          </a:prstGeom>
          <a:noFill/>
        </p:spPr>
        <p:txBody>
          <a:bodyPr wrap="square" rtlCol="0">
            <a:spAutoFit/>
          </a:bodyPr>
          <a:lstStyle/>
          <a:p>
            <a:pPr algn="ctr"/>
            <a:r>
              <a:rPr lang="en-US" sz="4000" dirty="0">
                <a:solidFill>
                  <a:schemeClr val="bg2"/>
                </a:solidFill>
                <a:latin typeface="MADE Canvas" panose="02000503000000020004" pitchFamily="50" charset="0"/>
              </a:rPr>
              <a:t>Melts in Your </a:t>
            </a:r>
          </a:p>
          <a:p>
            <a:pPr algn="ctr"/>
            <a:r>
              <a:rPr lang="en-US" sz="4000" dirty="0">
                <a:solidFill>
                  <a:schemeClr val="bg2"/>
                </a:solidFill>
                <a:latin typeface="MADE Canvas" panose="02000503000000020004" pitchFamily="50" charset="0"/>
              </a:rPr>
              <a:t>Mouth, Not in Your Hands" -M&amp;Ms.</a:t>
            </a:r>
          </a:p>
        </p:txBody>
      </p:sp>
    </p:spTree>
    <p:extLst>
      <p:ext uri="{BB962C8B-B14F-4D97-AF65-F5344CB8AC3E}">
        <p14:creationId xmlns:p14="http://schemas.microsoft.com/office/powerpoint/2010/main" val="20830806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A0C70B6-2AEB-4175-8574-5CCDD00B7560}"/>
              </a:ext>
            </a:extLst>
          </p:cNvPr>
          <p:cNvSpPr/>
          <p:nvPr/>
        </p:nvSpPr>
        <p:spPr>
          <a:xfrm>
            <a:off x="2917370" y="2670629"/>
            <a:ext cx="5970267" cy="41873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7ED80B64-2F08-4BBF-97BD-975741F7CB19}"/>
              </a:ext>
            </a:extLst>
          </p:cNvPr>
          <p:cNvGrpSpPr/>
          <p:nvPr/>
        </p:nvGrpSpPr>
        <p:grpSpPr>
          <a:xfrm>
            <a:off x="1221717" y="408215"/>
            <a:ext cx="3274786" cy="5490570"/>
            <a:chOff x="1221717" y="408215"/>
            <a:chExt cx="3274786" cy="5490570"/>
          </a:xfrm>
        </p:grpSpPr>
        <p:sp>
          <p:nvSpPr>
            <p:cNvPr id="16" name="TextBox 15">
              <a:extLst>
                <a:ext uri="{FF2B5EF4-FFF2-40B4-BE49-F238E27FC236}">
                  <a16:creationId xmlns:a16="http://schemas.microsoft.com/office/drawing/2014/main" id="{5AF70BD9-E912-4496-9C46-DF1EF828D5B5}"/>
                </a:ext>
              </a:extLst>
            </p:cNvPr>
            <p:cNvSpPr txBox="1"/>
            <p:nvPr/>
          </p:nvSpPr>
          <p:spPr>
            <a:xfrm>
              <a:off x="1221717" y="3021606"/>
              <a:ext cx="3106599" cy="1631216"/>
            </a:xfrm>
            <a:prstGeom prst="rect">
              <a:avLst/>
            </a:prstGeom>
            <a:noFill/>
          </p:spPr>
          <p:txBody>
            <a:bodyPr wrap="square" rtlCol="0">
              <a:spAutoFit/>
            </a:bodyPr>
            <a:lstStyle/>
            <a:p>
              <a:r>
                <a:rPr lang="en-US" sz="5000" b="1" spc="300" dirty="0">
                  <a:solidFill>
                    <a:schemeClr val="tx2"/>
                  </a:solidFill>
                  <a:latin typeface="MADE Canvas" panose="02000503000000020004" pitchFamily="50" charset="0"/>
                  <a:ea typeface="Zilla Slab Highlight" pitchFamily="2" charset="0"/>
                </a:rPr>
                <a:t>Our Mission</a:t>
              </a:r>
            </a:p>
          </p:txBody>
        </p:sp>
        <p:sp>
          <p:nvSpPr>
            <p:cNvPr id="17" name="TextBox 16">
              <a:extLst>
                <a:ext uri="{FF2B5EF4-FFF2-40B4-BE49-F238E27FC236}">
                  <a16:creationId xmlns:a16="http://schemas.microsoft.com/office/drawing/2014/main" id="{77580152-4BED-4ED3-A4A3-CEF981438033}"/>
                </a:ext>
              </a:extLst>
            </p:cNvPr>
            <p:cNvSpPr txBox="1"/>
            <p:nvPr/>
          </p:nvSpPr>
          <p:spPr>
            <a:xfrm>
              <a:off x="1221718" y="4793354"/>
              <a:ext cx="3274785" cy="1105431"/>
            </a:xfrm>
            <a:prstGeom prst="rect">
              <a:avLst/>
            </a:prstGeom>
            <a:noFill/>
          </p:spPr>
          <p:txBody>
            <a:bodyPr wrap="square" rtlCol="0">
              <a:spAutoFit/>
            </a:bodyPr>
            <a:lstStyle/>
            <a:p>
              <a:pPr>
                <a:lnSpc>
                  <a:spcPts val="1600"/>
                </a:lnSpc>
              </a:pP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Living grass to for can't gathered</a:t>
              </a:r>
            </a:p>
          </p:txBody>
        </p:sp>
        <p:cxnSp>
          <p:nvCxnSpPr>
            <p:cNvPr id="18" name="Straight Connector 17">
              <a:extLst>
                <a:ext uri="{FF2B5EF4-FFF2-40B4-BE49-F238E27FC236}">
                  <a16:creationId xmlns:a16="http://schemas.microsoft.com/office/drawing/2014/main" id="{DF560547-805A-4540-A3AB-5DF02868FEE1}"/>
                </a:ext>
              </a:extLst>
            </p:cNvPr>
            <p:cNvCxnSpPr/>
            <p:nvPr/>
          </p:nvCxnSpPr>
          <p:spPr>
            <a:xfrm>
              <a:off x="1221717" y="408215"/>
              <a:ext cx="0" cy="229325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9" name="Rectangle 18">
            <a:extLst>
              <a:ext uri="{FF2B5EF4-FFF2-40B4-BE49-F238E27FC236}">
                <a16:creationId xmlns:a16="http://schemas.microsoft.com/office/drawing/2014/main" id="{B94F52CE-ABB7-4732-B143-1BCC7E847B0D}"/>
              </a:ext>
            </a:extLst>
          </p:cNvPr>
          <p:cNvSpPr/>
          <p:nvPr/>
        </p:nvSpPr>
        <p:spPr>
          <a:xfrm>
            <a:off x="4415843" y="470215"/>
            <a:ext cx="3904602" cy="6387785"/>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Placeholder 5">
            <a:extLst>
              <a:ext uri="{FF2B5EF4-FFF2-40B4-BE49-F238E27FC236}">
                <a16:creationId xmlns:a16="http://schemas.microsoft.com/office/drawing/2014/main" id="{702C603C-435B-4A01-A4AE-014F3A62784A}"/>
              </a:ext>
            </a:extLst>
          </p:cNvPr>
          <p:cNvPicPr>
            <a:picLocks noGrp="1" noChangeAspect="1"/>
          </p:cNvPicPr>
          <p:nvPr>
            <p:ph type="pic" sz="quarter" idx="10"/>
          </p:nvPr>
        </p:nvPicPr>
        <p:blipFill rotWithShape="1">
          <a:blip r:embed="rId3"/>
          <a:srcRect l="11007" r="11007"/>
          <a:stretch/>
        </p:blipFill>
        <p:spPr/>
      </p:pic>
      <p:sp>
        <p:nvSpPr>
          <p:cNvPr id="20" name="TextBox 19">
            <a:extLst>
              <a:ext uri="{FF2B5EF4-FFF2-40B4-BE49-F238E27FC236}">
                <a16:creationId xmlns:a16="http://schemas.microsoft.com/office/drawing/2014/main" id="{FBE68F0E-499A-48D1-93DB-CBBE161A036F}"/>
              </a:ext>
            </a:extLst>
          </p:cNvPr>
          <p:cNvSpPr txBox="1"/>
          <p:nvPr/>
        </p:nvSpPr>
        <p:spPr>
          <a:xfrm rot="16200000">
            <a:off x="8416311" y="5315146"/>
            <a:ext cx="1629554" cy="338554"/>
          </a:xfrm>
          <a:prstGeom prst="rect">
            <a:avLst/>
          </a:prstGeom>
          <a:noFill/>
        </p:spPr>
        <p:txBody>
          <a:bodyPr wrap="square" rtlCol="0">
            <a:spAutoFit/>
          </a:bodyPr>
          <a:lstStyle/>
          <a:p>
            <a:r>
              <a:rPr lang="en-US" sz="1600" dirty="0">
                <a:latin typeface="Montserrat "/>
              </a:rPr>
              <a:t>Welcome </a:t>
            </a:r>
          </a:p>
        </p:txBody>
      </p:sp>
      <p:sp>
        <p:nvSpPr>
          <p:cNvPr id="21" name="TextBox 20">
            <a:extLst>
              <a:ext uri="{FF2B5EF4-FFF2-40B4-BE49-F238E27FC236}">
                <a16:creationId xmlns:a16="http://schemas.microsoft.com/office/drawing/2014/main" id="{79205483-6E26-436A-9233-5D7122B211C2}"/>
              </a:ext>
            </a:extLst>
          </p:cNvPr>
          <p:cNvSpPr txBox="1"/>
          <p:nvPr/>
        </p:nvSpPr>
        <p:spPr>
          <a:xfrm rot="16200000">
            <a:off x="8770692" y="669383"/>
            <a:ext cx="920793" cy="338555"/>
          </a:xfrm>
          <a:prstGeom prst="rect">
            <a:avLst/>
          </a:prstGeom>
          <a:noFill/>
        </p:spPr>
        <p:txBody>
          <a:bodyPr wrap="square" rtlCol="0">
            <a:spAutoFit/>
          </a:bodyPr>
          <a:lstStyle/>
          <a:p>
            <a:r>
              <a:rPr lang="en-US" sz="1600" dirty="0">
                <a:latin typeface="Montserrat "/>
              </a:rPr>
              <a:t>Title </a:t>
            </a:r>
          </a:p>
        </p:txBody>
      </p:sp>
    </p:spTree>
    <p:extLst>
      <p:ext uri="{BB962C8B-B14F-4D97-AF65-F5344CB8AC3E}">
        <p14:creationId xmlns:p14="http://schemas.microsoft.com/office/powerpoint/2010/main" val="38462602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Picture Placeholder 12">
            <a:extLst>
              <a:ext uri="{FF2B5EF4-FFF2-40B4-BE49-F238E27FC236}">
                <a16:creationId xmlns:a16="http://schemas.microsoft.com/office/drawing/2014/main" id="{52ECBEB9-7880-46BF-9459-8215E1B1620E}"/>
              </a:ext>
            </a:extLst>
          </p:cNvPr>
          <p:cNvPicPr>
            <a:picLocks noGrp="1" noChangeAspect="1"/>
          </p:cNvPicPr>
          <p:nvPr>
            <p:ph type="pic" sz="quarter" idx="10"/>
          </p:nvPr>
        </p:nvPicPr>
        <p:blipFill rotWithShape="1">
          <a:blip r:embed="rId3"/>
          <a:srcRect l="11004" r="11004"/>
          <a:stretch/>
        </p:blipFill>
        <p:spPr/>
      </p:pic>
      <p:grpSp>
        <p:nvGrpSpPr>
          <p:cNvPr id="2" name="Group 1">
            <a:extLst>
              <a:ext uri="{FF2B5EF4-FFF2-40B4-BE49-F238E27FC236}">
                <a16:creationId xmlns:a16="http://schemas.microsoft.com/office/drawing/2014/main" id="{6929A2A5-CDED-4935-9D72-73429A82DD96}"/>
              </a:ext>
            </a:extLst>
          </p:cNvPr>
          <p:cNvGrpSpPr/>
          <p:nvPr/>
        </p:nvGrpSpPr>
        <p:grpSpPr>
          <a:xfrm>
            <a:off x="1221717" y="408215"/>
            <a:ext cx="3274786" cy="5490570"/>
            <a:chOff x="511087" y="408215"/>
            <a:chExt cx="3274786" cy="5490570"/>
          </a:xfrm>
        </p:grpSpPr>
        <p:sp>
          <p:nvSpPr>
            <p:cNvPr id="27" name="TextBox 26">
              <a:extLst>
                <a:ext uri="{FF2B5EF4-FFF2-40B4-BE49-F238E27FC236}">
                  <a16:creationId xmlns:a16="http://schemas.microsoft.com/office/drawing/2014/main" id="{08E9B7C1-6529-4B60-87DE-448E8140F074}"/>
                </a:ext>
              </a:extLst>
            </p:cNvPr>
            <p:cNvSpPr txBox="1"/>
            <p:nvPr/>
          </p:nvSpPr>
          <p:spPr>
            <a:xfrm>
              <a:off x="511087" y="3021606"/>
              <a:ext cx="2696074" cy="1631216"/>
            </a:xfrm>
            <a:prstGeom prst="rect">
              <a:avLst/>
            </a:prstGeom>
            <a:noFill/>
          </p:spPr>
          <p:txBody>
            <a:bodyPr wrap="square" rtlCol="0">
              <a:spAutoFit/>
            </a:bodyPr>
            <a:lstStyle/>
            <a:p>
              <a:r>
                <a:rPr lang="en-US" sz="5000" b="1" spc="300" dirty="0">
                  <a:solidFill>
                    <a:schemeClr val="accent4"/>
                  </a:solidFill>
                  <a:latin typeface="MADE Canvas" panose="02000503000000020004" pitchFamily="50" charset="0"/>
                  <a:ea typeface="Zilla Slab Highlight" pitchFamily="2" charset="0"/>
                </a:rPr>
                <a:t>Our Vision</a:t>
              </a:r>
            </a:p>
          </p:txBody>
        </p:sp>
        <p:sp>
          <p:nvSpPr>
            <p:cNvPr id="28" name="TextBox 27">
              <a:extLst>
                <a:ext uri="{FF2B5EF4-FFF2-40B4-BE49-F238E27FC236}">
                  <a16:creationId xmlns:a16="http://schemas.microsoft.com/office/drawing/2014/main" id="{D75DCDA8-EEB3-4DF9-94C4-4CF63DC4154B}"/>
                </a:ext>
              </a:extLst>
            </p:cNvPr>
            <p:cNvSpPr txBox="1"/>
            <p:nvPr/>
          </p:nvSpPr>
          <p:spPr>
            <a:xfrm>
              <a:off x="511088" y="4793354"/>
              <a:ext cx="3274785" cy="1105431"/>
            </a:xfrm>
            <a:prstGeom prst="rect">
              <a:avLst/>
            </a:prstGeom>
            <a:noFill/>
          </p:spPr>
          <p:txBody>
            <a:bodyPr wrap="square" rtlCol="0">
              <a:spAutoFit/>
            </a:bodyPr>
            <a:lstStyle/>
            <a:p>
              <a:pPr>
                <a:lnSpc>
                  <a:spcPts val="1600"/>
                </a:lnSpc>
              </a:pP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Living grass to for can't gathered</a:t>
              </a:r>
            </a:p>
          </p:txBody>
        </p:sp>
        <p:cxnSp>
          <p:nvCxnSpPr>
            <p:cNvPr id="11" name="Straight Connector 10">
              <a:extLst>
                <a:ext uri="{FF2B5EF4-FFF2-40B4-BE49-F238E27FC236}">
                  <a16:creationId xmlns:a16="http://schemas.microsoft.com/office/drawing/2014/main" id="{4F1009E1-CF65-48EE-B630-76F4DA6371F7}"/>
                </a:ext>
              </a:extLst>
            </p:cNvPr>
            <p:cNvCxnSpPr/>
            <p:nvPr/>
          </p:nvCxnSpPr>
          <p:spPr>
            <a:xfrm>
              <a:off x="511087" y="408215"/>
              <a:ext cx="0" cy="229325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9" name="TextBox 28">
            <a:extLst>
              <a:ext uri="{FF2B5EF4-FFF2-40B4-BE49-F238E27FC236}">
                <a16:creationId xmlns:a16="http://schemas.microsoft.com/office/drawing/2014/main" id="{B404C742-BA74-4395-8A8D-99C7AE191DA2}"/>
              </a:ext>
            </a:extLst>
          </p:cNvPr>
          <p:cNvSpPr txBox="1"/>
          <p:nvPr/>
        </p:nvSpPr>
        <p:spPr>
          <a:xfrm>
            <a:off x="6564626" y="1944388"/>
            <a:ext cx="2830286" cy="3785652"/>
          </a:xfrm>
          <a:prstGeom prst="rect">
            <a:avLst/>
          </a:prstGeom>
          <a:noFill/>
        </p:spPr>
        <p:txBody>
          <a:bodyPr wrap="square" rtlCol="0">
            <a:spAutoFit/>
          </a:bodyPr>
          <a:lstStyle/>
          <a:p>
            <a:r>
              <a:rPr lang="en-US" sz="4000" dirty="0">
                <a:solidFill>
                  <a:schemeClr val="accent1"/>
                </a:solidFill>
                <a:latin typeface="MADE Canvas" panose="02000503000000020004" pitchFamily="50" charset="0"/>
              </a:rPr>
              <a:t>Melts in Your </a:t>
            </a:r>
          </a:p>
          <a:p>
            <a:r>
              <a:rPr lang="en-US" sz="4000" dirty="0">
                <a:solidFill>
                  <a:schemeClr val="accent1"/>
                </a:solidFill>
                <a:latin typeface="MADE Canvas" panose="02000503000000020004" pitchFamily="50" charset="0"/>
              </a:rPr>
              <a:t>Mouth, Not in Your Hands" -M&amp;Ms.</a:t>
            </a:r>
          </a:p>
        </p:txBody>
      </p:sp>
    </p:spTree>
    <p:extLst>
      <p:ext uri="{BB962C8B-B14F-4D97-AF65-F5344CB8AC3E}">
        <p14:creationId xmlns:p14="http://schemas.microsoft.com/office/powerpoint/2010/main" val="16207261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8A4D4802-AD8D-4DBE-B494-527FAAACA29E}"/>
              </a:ext>
            </a:extLst>
          </p:cNvPr>
          <p:cNvSpPr/>
          <p:nvPr/>
        </p:nvSpPr>
        <p:spPr>
          <a:xfrm>
            <a:off x="0" y="0"/>
            <a:ext cx="4328884"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Placeholder 19">
            <a:extLst>
              <a:ext uri="{FF2B5EF4-FFF2-40B4-BE49-F238E27FC236}">
                <a16:creationId xmlns:a16="http://schemas.microsoft.com/office/drawing/2014/main" id="{C00B5257-FA09-4FC5-B9F2-477E9C844FED}"/>
              </a:ext>
            </a:extLst>
          </p:cNvPr>
          <p:cNvPicPr>
            <a:picLocks noGrp="1" noChangeAspect="1"/>
          </p:cNvPicPr>
          <p:nvPr>
            <p:ph type="pic" sz="quarter" idx="10"/>
          </p:nvPr>
        </p:nvPicPr>
        <p:blipFill rotWithShape="1">
          <a:blip r:embed="rId3"/>
          <a:srcRect l="6797" r="6797"/>
          <a:stretch/>
        </p:blipFill>
        <p:spPr/>
      </p:pic>
      <p:grpSp>
        <p:nvGrpSpPr>
          <p:cNvPr id="2" name="Group 1">
            <a:extLst>
              <a:ext uri="{FF2B5EF4-FFF2-40B4-BE49-F238E27FC236}">
                <a16:creationId xmlns:a16="http://schemas.microsoft.com/office/drawing/2014/main" id="{FCD34791-7A63-4548-8051-F78B38789E69}"/>
              </a:ext>
            </a:extLst>
          </p:cNvPr>
          <p:cNvGrpSpPr/>
          <p:nvPr/>
        </p:nvGrpSpPr>
        <p:grpSpPr>
          <a:xfrm>
            <a:off x="5817504" y="1003029"/>
            <a:ext cx="3274786" cy="4851941"/>
            <a:chOff x="6258745" y="638630"/>
            <a:chExt cx="3274786" cy="4851941"/>
          </a:xfrm>
        </p:grpSpPr>
        <p:sp>
          <p:nvSpPr>
            <p:cNvPr id="27" name="TextBox 26">
              <a:extLst>
                <a:ext uri="{FF2B5EF4-FFF2-40B4-BE49-F238E27FC236}">
                  <a16:creationId xmlns:a16="http://schemas.microsoft.com/office/drawing/2014/main" id="{08E9B7C1-6529-4B60-87DE-448E8140F074}"/>
                </a:ext>
              </a:extLst>
            </p:cNvPr>
            <p:cNvSpPr txBox="1"/>
            <p:nvPr/>
          </p:nvSpPr>
          <p:spPr>
            <a:xfrm>
              <a:off x="6258745" y="3278261"/>
              <a:ext cx="2696074" cy="861774"/>
            </a:xfrm>
            <a:prstGeom prst="rect">
              <a:avLst/>
            </a:prstGeom>
            <a:noFill/>
          </p:spPr>
          <p:txBody>
            <a:bodyPr wrap="square" rtlCol="0">
              <a:spAutoFit/>
            </a:bodyPr>
            <a:lstStyle/>
            <a:p>
              <a:r>
                <a:rPr lang="en-US" sz="5000" b="1" spc="300" dirty="0">
                  <a:solidFill>
                    <a:schemeClr val="accent4"/>
                  </a:solidFill>
                  <a:latin typeface="MADE Canvas" panose="02000503000000020004" pitchFamily="50" charset="0"/>
                  <a:ea typeface="Zilla Slab Highlight" pitchFamily="2" charset="0"/>
                </a:rPr>
                <a:t>Result</a:t>
              </a:r>
            </a:p>
          </p:txBody>
        </p:sp>
        <p:sp>
          <p:nvSpPr>
            <p:cNvPr id="28" name="TextBox 27">
              <a:extLst>
                <a:ext uri="{FF2B5EF4-FFF2-40B4-BE49-F238E27FC236}">
                  <a16:creationId xmlns:a16="http://schemas.microsoft.com/office/drawing/2014/main" id="{D75DCDA8-EEB3-4DF9-94C4-4CF63DC4154B}"/>
                </a:ext>
              </a:extLst>
            </p:cNvPr>
            <p:cNvSpPr txBox="1"/>
            <p:nvPr/>
          </p:nvSpPr>
          <p:spPr>
            <a:xfrm>
              <a:off x="6258746" y="4385140"/>
              <a:ext cx="3274785" cy="1105431"/>
            </a:xfrm>
            <a:prstGeom prst="rect">
              <a:avLst/>
            </a:prstGeom>
            <a:noFill/>
          </p:spPr>
          <p:txBody>
            <a:bodyPr wrap="square" rtlCol="0">
              <a:spAutoFit/>
            </a:bodyPr>
            <a:lstStyle/>
            <a:p>
              <a:pPr>
                <a:lnSpc>
                  <a:spcPts val="1600"/>
                </a:lnSpc>
              </a:pP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Living grass to for can't gathered</a:t>
              </a:r>
            </a:p>
          </p:txBody>
        </p:sp>
        <p:cxnSp>
          <p:nvCxnSpPr>
            <p:cNvPr id="11" name="Straight Connector 10">
              <a:extLst>
                <a:ext uri="{FF2B5EF4-FFF2-40B4-BE49-F238E27FC236}">
                  <a16:creationId xmlns:a16="http://schemas.microsoft.com/office/drawing/2014/main" id="{4F1009E1-CF65-48EE-B630-76F4DA6371F7}"/>
                </a:ext>
              </a:extLst>
            </p:cNvPr>
            <p:cNvCxnSpPr/>
            <p:nvPr/>
          </p:nvCxnSpPr>
          <p:spPr>
            <a:xfrm>
              <a:off x="6258745" y="638630"/>
              <a:ext cx="0" cy="229325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5" name="TextBox 14">
            <a:extLst>
              <a:ext uri="{FF2B5EF4-FFF2-40B4-BE49-F238E27FC236}">
                <a16:creationId xmlns:a16="http://schemas.microsoft.com/office/drawing/2014/main" id="{2A0B2B2A-BBBB-44B1-90B3-26DA1C60E587}"/>
              </a:ext>
            </a:extLst>
          </p:cNvPr>
          <p:cNvSpPr txBox="1"/>
          <p:nvPr/>
        </p:nvSpPr>
        <p:spPr>
          <a:xfrm>
            <a:off x="813710" y="1540860"/>
            <a:ext cx="5070928" cy="1938992"/>
          </a:xfrm>
          <a:prstGeom prst="rect">
            <a:avLst/>
          </a:prstGeom>
          <a:noFill/>
        </p:spPr>
        <p:txBody>
          <a:bodyPr wrap="square" rtlCol="0">
            <a:spAutoFit/>
          </a:bodyPr>
          <a:lstStyle/>
          <a:p>
            <a:pPr algn="l"/>
            <a:r>
              <a:rPr lang="en-US" sz="4000" dirty="0">
                <a:solidFill>
                  <a:schemeClr val="accent4">
                    <a:alpha val="30000"/>
                  </a:schemeClr>
                </a:solidFill>
                <a:latin typeface="MADE Canvas" panose="02000503000000020004" pitchFamily="50" charset="0"/>
              </a:rPr>
              <a:t>Melts in Your </a:t>
            </a:r>
          </a:p>
          <a:p>
            <a:pPr algn="l"/>
            <a:r>
              <a:rPr lang="en-US" sz="4000" dirty="0">
                <a:solidFill>
                  <a:schemeClr val="accent4">
                    <a:alpha val="30000"/>
                  </a:schemeClr>
                </a:solidFill>
                <a:latin typeface="MADE Canvas" panose="02000503000000020004" pitchFamily="50" charset="0"/>
              </a:rPr>
              <a:t>Mouth, Not in Your Hands" - M&amp;Ms.</a:t>
            </a:r>
          </a:p>
        </p:txBody>
      </p:sp>
    </p:spTree>
    <p:extLst>
      <p:ext uri="{BB962C8B-B14F-4D97-AF65-F5344CB8AC3E}">
        <p14:creationId xmlns:p14="http://schemas.microsoft.com/office/powerpoint/2010/main" val="37452771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464BAE7-EBAE-4975-97EF-F9A26181B582}"/>
              </a:ext>
            </a:extLst>
          </p:cNvPr>
          <p:cNvSpPr/>
          <p:nvPr/>
        </p:nvSpPr>
        <p:spPr>
          <a:xfrm>
            <a:off x="1320218" y="2670629"/>
            <a:ext cx="4611590" cy="41873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Placeholder 16">
            <a:extLst>
              <a:ext uri="{FF2B5EF4-FFF2-40B4-BE49-F238E27FC236}">
                <a16:creationId xmlns:a16="http://schemas.microsoft.com/office/drawing/2014/main" id="{2999B415-8097-4F73-BCEC-B7949301A8B8}"/>
              </a:ext>
            </a:extLst>
          </p:cNvPr>
          <p:cNvPicPr>
            <a:picLocks noGrp="1" noChangeAspect="1"/>
          </p:cNvPicPr>
          <p:nvPr>
            <p:ph type="pic" sz="quarter" idx="10"/>
          </p:nvPr>
        </p:nvPicPr>
        <p:blipFill rotWithShape="1">
          <a:blip r:embed="rId3"/>
          <a:srcRect l="2492" r="2492"/>
          <a:stretch/>
        </p:blipFill>
        <p:spPr/>
      </p:pic>
      <p:sp>
        <p:nvSpPr>
          <p:cNvPr id="23" name="TextBox 22">
            <a:extLst>
              <a:ext uri="{FF2B5EF4-FFF2-40B4-BE49-F238E27FC236}">
                <a16:creationId xmlns:a16="http://schemas.microsoft.com/office/drawing/2014/main" id="{C07CB1B4-3F8C-4D74-99DB-7C96CB811561}"/>
              </a:ext>
            </a:extLst>
          </p:cNvPr>
          <p:cNvSpPr txBox="1"/>
          <p:nvPr/>
        </p:nvSpPr>
        <p:spPr>
          <a:xfrm>
            <a:off x="2243478" y="5203718"/>
            <a:ext cx="3172644" cy="695062"/>
          </a:xfrm>
          <a:prstGeom prst="rect">
            <a:avLst/>
          </a:prstGeom>
          <a:noFill/>
        </p:spPr>
        <p:txBody>
          <a:bodyPr wrap="square" rtlCol="0">
            <a:spAutoFit/>
          </a:bodyPr>
          <a:lstStyle/>
          <a:p>
            <a:pPr>
              <a:lnSpc>
                <a:spcPts val="1600"/>
              </a:lnSpc>
            </a:pPr>
            <a:r>
              <a:rPr lang="en-US" sz="1000" dirty="0">
                <a:solidFill>
                  <a:schemeClr val="bg1"/>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a:t>
            </a:r>
          </a:p>
        </p:txBody>
      </p:sp>
      <p:sp>
        <p:nvSpPr>
          <p:cNvPr id="24" name="TextBox 23">
            <a:extLst>
              <a:ext uri="{FF2B5EF4-FFF2-40B4-BE49-F238E27FC236}">
                <a16:creationId xmlns:a16="http://schemas.microsoft.com/office/drawing/2014/main" id="{A686C2F8-F5C7-4631-9E7D-8D0FA67930BD}"/>
              </a:ext>
            </a:extLst>
          </p:cNvPr>
          <p:cNvSpPr txBox="1"/>
          <p:nvPr/>
        </p:nvSpPr>
        <p:spPr>
          <a:xfrm>
            <a:off x="1745289" y="1218086"/>
            <a:ext cx="6415422" cy="861774"/>
          </a:xfrm>
          <a:prstGeom prst="rect">
            <a:avLst/>
          </a:prstGeom>
          <a:noFill/>
        </p:spPr>
        <p:txBody>
          <a:bodyPr wrap="square" rtlCol="0">
            <a:spAutoFit/>
          </a:bodyPr>
          <a:lstStyle/>
          <a:p>
            <a:pPr algn="ctr"/>
            <a:r>
              <a:rPr lang="en-US" sz="5000" b="1" spc="300" dirty="0">
                <a:solidFill>
                  <a:schemeClr val="accent4"/>
                </a:solidFill>
                <a:latin typeface="MADE Canvas" panose="02000503000000020004" pitchFamily="50" charset="0"/>
                <a:ea typeface="Zilla Slab Highlight" pitchFamily="2" charset="0"/>
              </a:rPr>
              <a:t>Simple Concept</a:t>
            </a:r>
          </a:p>
        </p:txBody>
      </p:sp>
      <p:sp>
        <p:nvSpPr>
          <p:cNvPr id="10" name="TextBox 9">
            <a:extLst>
              <a:ext uri="{FF2B5EF4-FFF2-40B4-BE49-F238E27FC236}">
                <a16:creationId xmlns:a16="http://schemas.microsoft.com/office/drawing/2014/main" id="{DFF8DE5D-0C6D-4C4E-9A5C-558326E8DFFA}"/>
              </a:ext>
            </a:extLst>
          </p:cNvPr>
          <p:cNvSpPr txBox="1"/>
          <p:nvPr/>
        </p:nvSpPr>
        <p:spPr>
          <a:xfrm rot="16200000">
            <a:off x="8416311" y="5315146"/>
            <a:ext cx="1629554" cy="338554"/>
          </a:xfrm>
          <a:prstGeom prst="rect">
            <a:avLst/>
          </a:prstGeom>
          <a:noFill/>
        </p:spPr>
        <p:txBody>
          <a:bodyPr wrap="square" rtlCol="0">
            <a:spAutoFit/>
          </a:bodyPr>
          <a:lstStyle/>
          <a:p>
            <a:r>
              <a:rPr lang="en-US" sz="1600" dirty="0">
                <a:latin typeface="Montserrat "/>
              </a:rPr>
              <a:t>Welcome </a:t>
            </a:r>
          </a:p>
        </p:txBody>
      </p:sp>
      <p:sp>
        <p:nvSpPr>
          <p:cNvPr id="11" name="TextBox 10">
            <a:extLst>
              <a:ext uri="{FF2B5EF4-FFF2-40B4-BE49-F238E27FC236}">
                <a16:creationId xmlns:a16="http://schemas.microsoft.com/office/drawing/2014/main" id="{EE864195-1A9B-4F7C-AD4F-8091E579C876}"/>
              </a:ext>
            </a:extLst>
          </p:cNvPr>
          <p:cNvSpPr txBox="1"/>
          <p:nvPr/>
        </p:nvSpPr>
        <p:spPr>
          <a:xfrm rot="16200000">
            <a:off x="8770692" y="669383"/>
            <a:ext cx="920793" cy="338555"/>
          </a:xfrm>
          <a:prstGeom prst="rect">
            <a:avLst/>
          </a:prstGeom>
          <a:noFill/>
        </p:spPr>
        <p:txBody>
          <a:bodyPr wrap="square" rtlCol="0">
            <a:spAutoFit/>
          </a:bodyPr>
          <a:lstStyle/>
          <a:p>
            <a:r>
              <a:rPr lang="en-US" sz="1600" dirty="0">
                <a:latin typeface="Montserrat "/>
              </a:rPr>
              <a:t>Title </a:t>
            </a:r>
          </a:p>
        </p:txBody>
      </p:sp>
      <p:sp>
        <p:nvSpPr>
          <p:cNvPr id="25" name="TextBox 24">
            <a:extLst>
              <a:ext uri="{FF2B5EF4-FFF2-40B4-BE49-F238E27FC236}">
                <a16:creationId xmlns:a16="http://schemas.microsoft.com/office/drawing/2014/main" id="{A1B9CE7E-F059-4E06-8AA3-9B24E327FC6F}"/>
              </a:ext>
            </a:extLst>
          </p:cNvPr>
          <p:cNvSpPr txBox="1"/>
          <p:nvPr/>
        </p:nvSpPr>
        <p:spPr>
          <a:xfrm>
            <a:off x="2195206" y="3058835"/>
            <a:ext cx="5063589" cy="1938992"/>
          </a:xfrm>
          <a:prstGeom prst="rect">
            <a:avLst/>
          </a:prstGeom>
          <a:noFill/>
        </p:spPr>
        <p:txBody>
          <a:bodyPr wrap="square" rtlCol="0">
            <a:spAutoFit/>
          </a:bodyPr>
          <a:lstStyle/>
          <a:p>
            <a:r>
              <a:rPr lang="en-US" sz="4000" dirty="0">
                <a:solidFill>
                  <a:schemeClr val="bg2"/>
                </a:solidFill>
                <a:latin typeface="MADE Canvas" panose="02000503000000020004" pitchFamily="50" charset="0"/>
              </a:rPr>
              <a:t>Melts in Your </a:t>
            </a:r>
          </a:p>
          <a:p>
            <a:r>
              <a:rPr lang="en-US" sz="4000" dirty="0">
                <a:solidFill>
                  <a:schemeClr val="bg2"/>
                </a:solidFill>
                <a:latin typeface="MADE Canvas" panose="02000503000000020004" pitchFamily="50" charset="0"/>
              </a:rPr>
              <a:t>Mouth, Not in Your</a:t>
            </a:r>
          </a:p>
          <a:p>
            <a:r>
              <a:rPr lang="en-US" sz="4000" dirty="0">
                <a:solidFill>
                  <a:schemeClr val="bg2"/>
                </a:solidFill>
                <a:latin typeface="MADE Canvas" panose="02000503000000020004" pitchFamily="50" charset="0"/>
              </a:rPr>
              <a:t> Hands.</a:t>
            </a:r>
          </a:p>
        </p:txBody>
      </p:sp>
    </p:spTree>
    <p:extLst>
      <p:ext uri="{BB962C8B-B14F-4D97-AF65-F5344CB8AC3E}">
        <p14:creationId xmlns:p14="http://schemas.microsoft.com/office/powerpoint/2010/main" val="31736817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77B62DD-5317-424E-BBC0-1D6801B5871B}"/>
              </a:ext>
            </a:extLst>
          </p:cNvPr>
          <p:cNvGrpSpPr/>
          <p:nvPr/>
        </p:nvGrpSpPr>
        <p:grpSpPr>
          <a:xfrm>
            <a:off x="1390016" y="1702897"/>
            <a:ext cx="7125970" cy="943428"/>
            <a:chOff x="1390016" y="1702897"/>
            <a:chExt cx="7125970" cy="943428"/>
          </a:xfrm>
        </p:grpSpPr>
        <p:sp>
          <p:nvSpPr>
            <p:cNvPr id="5" name="Rectangle 4">
              <a:extLst>
                <a:ext uri="{FF2B5EF4-FFF2-40B4-BE49-F238E27FC236}">
                  <a16:creationId xmlns:a16="http://schemas.microsoft.com/office/drawing/2014/main" id="{BBD9B8F5-9869-4B9D-9FA8-F5B3436319EA}"/>
                </a:ext>
              </a:extLst>
            </p:cNvPr>
            <p:cNvSpPr/>
            <p:nvPr/>
          </p:nvSpPr>
          <p:spPr>
            <a:xfrm>
              <a:off x="1390016" y="1702897"/>
              <a:ext cx="943428" cy="9434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6D4BC79-7886-4219-9C32-4498B9989D31}"/>
                </a:ext>
              </a:extLst>
            </p:cNvPr>
            <p:cNvSpPr/>
            <p:nvPr/>
          </p:nvSpPr>
          <p:spPr>
            <a:xfrm>
              <a:off x="2935652" y="1702897"/>
              <a:ext cx="943428" cy="9434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2A5B81F5-6A9C-4D35-97E7-A45C0D544210}"/>
                </a:ext>
              </a:extLst>
            </p:cNvPr>
            <p:cNvSpPr/>
            <p:nvPr/>
          </p:nvSpPr>
          <p:spPr>
            <a:xfrm>
              <a:off x="4481288" y="1702897"/>
              <a:ext cx="943428" cy="94342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FCADFFE-EEBD-477E-83B1-914A314BC2EB}"/>
                </a:ext>
              </a:extLst>
            </p:cNvPr>
            <p:cNvSpPr/>
            <p:nvPr/>
          </p:nvSpPr>
          <p:spPr>
            <a:xfrm>
              <a:off x="6026923" y="1702897"/>
              <a:ext cx="943428" cy="94342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9EA45C3E-CA3C-4144-95BD-D59FEEF024F2}"/>
                </a:ext>
              </a:extLst>
            </p:cNvPr>
            <p:cNvSpPr/>
            <p:nvPr/>
          </p:nvSpPr>
          <p:spPr>
            <a:xfrm>
              <a:off x="7572558" y="1702897"/>
              <a:ext cx="943428" cy="94342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extBox 9">
            <a:extLst>
              <a:ext uri="{FF2B5EF4-FFF2-40B4-BE49-F238E27FC236}">
                <a16:creationId xmlns:a16="http://schemas.microsoft.com/office/drawing/2014/main" id="{16C3211B-959B-4220-9DAD-93ABFB7FB178}"/>
              </a:ext>
            </a:extLst>
          </p:cNvPr>
          <p:cNvSpPr txBox="1"/>
          <p:nvPr/>
        </p:nvSpPr>
        <p:spPr>
          <a:xfrm>
            <a:off x="5224510" y="4065473"/>
            <a:ext cx="3172644" cy="861774"/>
          </a:xfrm>
          <a:prstGeom prst="rect">
            <a:avLst/>
          </a:prstGeom>
          <a:noFill/>
        </p:spPr>
        <p:txBody>
          <a:bodyPr wrap="square" rtlCol="0">
            <a:spAutoFit/>
          </a:bodyPr>
          <a:lstStyle/>
          <a:p>
            <a:r>
              <a:rPr lang="en-US" sz="5000" spc="300" dirty="0">
                <a:solidFill>
                  <a:schemeClr val="accent4"/>
                </a:solidFill>
                <a:latin typeface="MADE Canvas" panose="02000503000000020004" pitchFamily="50" charset="0"/>
                <a:ea typeface="Zilla Slab Highlight" pitchFamily="2" charset="0"/>
              </a:rPr>
              <a:t>Identity</a:t>
            </a:r>
          </a:p>
        </p:txBody>
      </p:sp>
      <p:sp>
        <p:nvSpPr>
          <p:cNvPr id="11" name="TextBox 10">
            <a:extLst>
              <a:ext uri="{FF2B5EF4-FFF2-40B4-BE49-F238E27FC236}">
                <a16:creationId xmlns:a16="http://schemas.microsoft.com/office/drawing/2014/main" id="{67EB3EA6-B09D-4899-B8FB-E436F746B56A}"/>
              </a:ext>
            </a:extLst>
          </p:cNvPr>
          <p:cNvSpPr txBox="1"/>
          <p:nvPr/>
        </p:nvSpPr>
        <p:spPr>
          <a:xfrm>
            <a:off x="5224511" y="4943587"/>
            <a:ext cx="3172643" cy="695062"/>
          </a:xfrm>
          <a:prstGeom prst="rect">
            <a:avLst/>
          </a:prstGeom>
          <a:noFill/>
        </p:spPr>
        <p:txBody>
          <a:bodyPr wrap="square" rtlCol="0">
            <a:spAutoFit/>
          </a:bodyPr>
          <a:lstStyle/>
          <a:p>
            <a:pPr>
              <a:lnSpc>
                <a:spcPts val="1600"/>
              </a:lnSpc>
            </a:pP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a:t>
            </a:r>
          </a:p>
        </p:txBody>
      </p:sp>
      <p:grpSp>
        <p:nvGrpSpPr>
          <p:cNvPr id="3" name="Group 2">
            <a:extLst>
              <a:ext uri="{FF2B5EF4-FFF2-40B4-BE49-F238E27FC236}">
                <a16:creationId xmlns:a16="http://schemas.microsoft.com/office/drawing/2014/main" id="{44F367E3-1425-4952-AD55-168D9AFB044B}"/>
              </a:ext>
            </a:extLst>
          </p:cNvPr>
          <p:cNvGrpSpPr/>
          <p:nvPr/>
        </p:nvGrpSpPr>
        <p:grpSpPr>
          <a:xfrm>
            <a:off x="1390016" y="3530599"/>
            <a:ext cx="3011443" cy="2434771"/>
            <a:chOff x="722357" y="3530599"/>
            <a:chExt cx="3011443" cy="2434771"/>
          </a:xfrm>
        </p:grpSpPr>
        <p:sp>
          <p:nvSpPr>
            <p:cNvPr id="18" name="Rectangle 17">
              <a:extLst>
                <a:ext uri="{FF2B5EF4-FFF2-40B4-BE49-F238E27FC236}">
                  <a16:creationId xmlns:a16="http://schemas.microsoft.com/office/drawing/2014/main" id="{0501C998-123B-4383-B0C3-291DA1679E78}"/>
                </a:ext>
              </a:extLst>
            </p:cNvPr>
            <p:cNvSpPr/>
            <p:nvPr/>
          </p:nvSpPr>
          <p:spPr>
            <a:xfrm>
              <a:off x="722357" y="3530599"/>
              <a:ext cx="3011443" cy="243477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81805898-BF21-48B0-9C0F-99A488346202}"/>
                </a:ext>
              </a:extLst>
            </p:cNvPr>
            <p:cNvSpPr txBox="1"/>
            <p:nvPr/>
          </p:nvSpPr>
          <p:spPr>
            <a:xfrm>
              <a:off x="1133677" y="4049133"/>
              <a:ext cx="2188800" cy="1523494"/>
            </a:xfrm>
            <a:prstGeom prst="rect">
              <a:avLst/>
            </a:prstGeom>
            <a:noFill/>
          </p:spPr>
          <p:txBody>
            <a:bodyPr wrap="square" rtlCol="0">
              <a:spAutoFit/>
            </a:bodyPr>
            <a:lstStyle/>
            <a:p>
              <a:pPr>
                <a:lnSpc>
                  <a:spcPts val="1600"/>
                </a:lnSpc>
              </a:pPr>
              <a:r>
                <a:rPr lang="en-US" sz="12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a:t>
              </a:r>
            </a:p>
          </p:txBody>
        </p:sp>
      </p:grpSp>
    </p:spTree>
    <p:extLst>
      <p:ext uri="{BB962C8B-B14F-4D97-AF65-F5344CB8AC3E}">
        <p14:creationId xmlns:p14="http://schemas.microsoft.com/office/powerpoint/2010/main" val="1113675500"/>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B88B485-EB3D-4666-8160-FA9E383662D8}"/>
              </a:ext>
            </a:extLst>
          </p:cNvPr>
          <p:cNvSpPr/>
          <p:nvPr/>
        </p:nvSpPr>
        <p:spPr>
          <a:xfrm>
            <a:off x="5546300" y="853621"/>
            <a:ext cx="2425672" cy="513859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B404C742-BA74-4395-8A8D-99C7AE191DA2}"/>
              </a:ext>
            </a:extLst>
          </p:cNvPr>
          <p:cNvSpPr txBox="1"/>
          <p:nvPr/>
        </p:nvSpPr>
        <p:spPr>
          <a:xfrm>
            <a:off x="6014246" y="2578337"/>
            <a:ext cx="3071698" cy="630942"/>
          </a:xfrm>
          <a:prstGeom prst="rect">
            <a:avLst/>
          </a:prstGeom>
          <a:noFill/>
        </p:spPr>
        <p:txBody>
          <a:bodyPr wrap="square" rtlCol="0">
            <a:spAutoFit/>
          </a:bodyPr>
          <a:lstStyle/>
          <a:p>
            <a:r>
              <a:rPr lang="en-US" sz="3500" b="1" dirty="0">
                <a:solidFill>
                  <a:schemeClr val="tx1">
                    <a:lumMod val="50000"/>
                    <a:lumOff val="50000"/>
                  </a:schemeClr>
                </a:solidFill>
                <a:latin typeface="MADE Canvas" panose="02000503000000020004" pitchFamily="50" charset="0"/>
              </a:rPr>
              <a:t>1. Consulting</a:t>
            </a:r>
          </a:p>
        </p:txBody>
      </p:sp>
      <p:sp>
        <p:nvSpPr>
          <p:cNvPr id="10" name="TextBox 9">
            <a:extLst>
              <a:ext uri="{FF2B5EF4-FFF2-40B4-BE49-F238E27FC236}">
                <a16:creationId xmlns:a16="http://schemas.microsoft.com/office/drawing/2014/main" id="{69528A31-8222-4B32-A11B-80AD06649147}"/>
              </a:ext>
            </a:extLst>
          </p:cNvPr>
          <p:cNvSpPr txBox="1"/>
          <p:nvPr/>
        </p:nvSpPr>
        <p:spPr>
          <a:xfrm>
            <a:off x="6014246" y="3277494"/>
            <a:ext cx="3071698" cy="630942"/>
          </a:xfrm>
          <a:prstGeom prst="rect">
            <a:avLst/>
          </a:prstGeom>
          <a:noFill/>
        </p:spPr>
        <p:txBody>
          <a:bodyPr wrap="square" rtlCol="0">
            <a:spAutoFit/>
          </a:bodyPr>
          <a:lstStyle/>
          <a:p>
            <a:r>
              <a:rPr lang="en-US" sz="3500" b="1" dirty="0">
                <a:solidFill>
                  <a:schemeClr val="tx1">
                    <a:lumMod val="50000"/>
                    <a:lumOff val="50000"/>
                  </a:schemeClr>
                </a:solidFill>
                <a:latin typeface="MADE Canvas" panose="02000503000000020004" pitchFamily="50" charset="0"/>
              </a:rPr>
              <a:t>2. Marketing</a:t>
            </a:r>
          </a:p>
        </p:txBody>
      </p:sp>
      <p:sp>
        <p:nvSpPr>
          <p:cNvPr id="12" name="TextBox 11">
            <a:extLst>
              <a:ext uri="{FF2B5EF4-FFF2-40B4-BE49-F238E27FC236}">
                <a16:creationId xmlns:a16="http://schemas.microsoft.com/office/drawing/2014/main" id="{5552414F-687F-4F8D-AD0A-1FAA6DB6D6D8}"/>
              </a:ext>
            </a:extLst>
          </p:cNvPr>
          <p:cNvSpPr txBox="1"/>
          <p:nvPr/>
        </p:nvSpPr>
        <p:spPr>
          <a:xfrm>
            <a:off x="6014246" y="3976651"/>
            <a:ext cx="3071698" cy="630942"/>
          </a:xfrm>
          <a:prstGeom prst="rect">
            <a:avLst/>
          </a:prstGeom>
          <a:noFill/>
        </p:spPr>
        <p:txBody>
          <a:bodyPr wrap="square" rtlCol="0">
            <a:spAutoFit/>
          </a:bodyPr>
          <a:lstStyle/>
          <a:p>
            <a:r>
              <a:rPr lang="en-US" sz="3500" b="1" dirty="0">
                <a:solidFill>
                  <a:schemeClr val="tx1">
                    <a:lumMod val="50000"/>
                    <a:lumOff val="50000"/>
                  </a:schemeClr>
                </a:solidFill>
                <a:latin typeface="MADE Canvas" panose="02000503000000020004" pitchFamily="50" charset="0"/>
              </a:rPr>
              <a:t>3. Design</a:t>
            </a:r>
          </a:p>
        </p:txBody>
      </p:sp>
      <p:sp>
        <p:nvSpPr>
          <p:cNvPr id="30" name="TextBox 29">
            <a:extLst>
              <a:ext uri="{FF2B5EF4-FFF2-40B4-BE49-F238E27FC236}">
                <a16:creationId xmlns:a16="http://schemas.microsoft.com/office/drawing/2014/main" id="{BB83787C-9B01-4074-ADAA-6D4DCD823D5A}"/>
              </a:ext>
            </a:extLst>
          </p:cNvPr>
          <p:cNvSpPr txBox="1"/>
          <p:nvPr/>
        </p:nvSpPr>
        <p:spPr>
          <a:xfrm>
            <a:off x="-929935" y="2868655"/>
            <a:ext cx="7496344" cy="1107996"/>
          </a:xfrm>
          <a:prstGeom prst="rect">
            <a:avLst/>
          </a:prstGeom>
          <a:noFill/>
        </p:spPr>
        <p:txBody>
          <a:bodyPr wrap="square" rtlCol="0">
            <a:spAutoFit/>
          </a:bodyPr>
          <a:lstStyle/>
          <a:p>
            <a:pPr algn="ctr"/>
            <a:r>
              <a:rPr lang="en-US" sz="6600" spc="500" dirty="0">
                <a:solidFill>
                  <a:schemeClr val="accent3"/>
                </a:solidFill>
                <a:latin typeface="MADE Canvas" panose="02000503000000020004" pitchFamily="50" charset="0"/>
              </a:rPr>
              <a:t>Service</a:t>
            </a:r>
          </a:p>
        </p:txBody>
      </p:sp>
      <p:pic>
        <p:nvPicPr>
          <p:cNvPr id="31" name="Picture Placeholder 30">
            <a:extLst>
              <a:ext uri="{FF2B5EF4-FFF2-40B4-BE49-F238E27FC236}">
                <a16:creationId xmlns:a16="http://schemas.microsoft.com/office/drawing/2014/main" id="{DF7B70A7-F06C-481D-9256-01BABBC063F1}"/>
              </a:ext>
            </a:extLst>
          </p:cNvPr>
          <p:cNvPicPr>
            <a:picLocks noGrp="1" noChangeAspect="1"/>
          </p:cNvPicPr>
          <p:nvPr>
            <p:ph type="pic" sz="quarter" idx="10"/>
          </p:nvPr>
        </p:nvPicPr>
        <p:blipFill rotWithShape="1">
          <a:blip r:embed="rId3"/>
          <a:srcRect t="8973" b="8973"/>
          <a:stretch/>
        </p:blipFill>
        <p:spPr/>
      </p:pic>
    </p:spTree>
    <p:extLst>
      <p:ext uri="{BB962C8B-B14F-4D97-AF65-F5344CB8AC3E}">
        <p14:creationId xmlns:p14="http://schemas.microsoft.com/office/powerpoint/2010/main" val="15576137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E2F4F06-F8C6-43C9-AE55-957C0C2EEDD1}"/>
              </a:ext>
            </a:extLst>
          </p:cNvPr>
          <p:cNvSpPr/>
          <p:nvPr/>
        </p:nvSpPr>
        <p:spPr>
          <a:xfrm>
            <a:off x="-5444" y="1"/>
            <a:ext cx="5067300"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A083F14E-7E64-4AC9-BBA7-B1381540DD28}"/>
              </a:ext>
            </a:extLst>
          </p:cNvPr>
          <p:cNvSpPr/>
          <p:nvPr/>
        </p:nvSpPr>
        <p:spPr>
          <a:xfrm>
            <a:off x="3924301" y="1"/>
            <a:ext cx="4963337" cy="68579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Placeholder 17">
            <a:extLst>
              <a:ext uri="{FF2B5EF4-FFF2-40B4-BE49-F238E27FC236}">
                <a16:creationId xmlns:a16="http://schemas.microsoft.com/office/drawing/2014/main" id="{9A40A02E-1F56-483B-AD99-0E8DD67CAB26}"/>
              </a:ext>
            </a:extLst>
          </p:cNvPr>
          <p:cNvPicPr>
            <a:picLocks noGrp="1" noChangeAspect="1"/>
          </p:cNvPicPr>
          <p:nvPr>
            <p:ph type="pic" sz="quarter" idx="20"/>
          </p:nvPr>
        </p:nvPicPr>
        <p:blipFill rotWithShape="1">
          <a:blip r:embed="rId3">
            <a:extLst>
              <a:ext uri="{BEBA8EAE-BF5A-486C-A8C5-ECC9F3942E4B}">
                <a14:imgProps xmlns:a14="http://schemas.microsoft.com/office/drawing/2010/main">
                  <a14:imgLayer r:embed="rId4">
                    <a14:imgEffect>
                      <a14:saturation sat="0"/>
                    </a14:imgEffect>
                  </a14:imgLayer>
                </a14:imgProps>
              </a:ext>
            </a:extLst>
          </a:blip>
          <a:srcRect t="16389" b="16389"/>
          <a:stretch/>
        </p:blipFill>
        <p:spPr/>
      </p:pic>
      <p:sp>
        <p:nvSpPr>
          <p:cNvPr id="25" name="TextBox 24">
            <a:extLst>
              <a:ext uri="{FF2B5EF4-FFF2-40B4-BE49-F238E27FC236}">
                <a16:creationId xmlns:a16="http://schemas.microsoft.com/office/drawing/2014/main" id="{3F73D4E5-5DE2-4FE7-9691-B3C1658B1EDA}"/>
              </a:ext>
            </a:extLst>
          </p:cNvPr>
          <p:cNvSpPr txBox="1"/>
          <p:nvPr/>
        </p:nvSpPr>
        <p:spPr>
          <a:xfrm rot="16200000">
            <a:off x="8416311" y="5315146"/>
            <a:ext cx="1629554" cy="338554"/>
          </a:xfrm>
          <a:prstGeom prst="rect">
            <a:avLst/>
          </a:prstGeom>
          <a:noFill/>
        </p:spPr>
        <p:txBody>
          <a:bodyPr wrap="square" rtlCol="0">
            <a:spAutoFit/>
          </a:bodyPr>
          <a:lstStyle/>
          <a:p>
            <a:r>
              <a:rPr lang="en-US" sz="1600" dirty="0">
                <a:latin typeface="Montserrat "/>
              </a:rPr>
              <a:t>Welcome </a:t>
            </a:r>
          </a:p>
        </p:txBody>
      </p:sp>
      <p:sp>
        <p:nvSpPr>
          <p:cNvPr id="26" name="TextBox 25">
            <a:extLst>
              <a:ext uri="{FF2B5EF4-FFF2-40B4-BE49-F238E27FC236}">
                <a16:creationId xmlns:a16="http://schemas.microsoft.com/office/drawing/2014/main" id="{E1660EA1-7DC1-4943-B188-B4392E39FB99}"/>
              </a:ext>
            </a:extLst>
          </p:cNvPr>
          <p:cNvSpPr txBox="1"/>
          <p:nvPr/>
        </p:nvSpPr>
        <p:spPr>
          <a:xfrm rot="16200000">
            <a:off x="8770692" y="669383"/>
            <a:ext cx="920793" cy="338555"/>
          </a:xfrm>
          <a:prstGeom prst="rect">
            <a:avLst/>
          </a:prstGeom>
          <a:noFill/>
        </p:spPr>
        <p:txBody>
          <a:bodyPr wrap="square" rtlCol="0">
            <a:spAutoFit/>
          </a:bodyPr>
          <a:lstStyle/>
          <a:p>
            <a:r>
              <a:rPr lang="en-US" sz="1600" dirty="0">
                <a:latin typeface="Montserrat "/>
              </a:rPr>
              <a:t>Title </a:t>
            </a:r>
          </a:p>
        </p:txBody>
      </p:sp>
      <p:sp>
        <p:nvSpPr>
          <p:cNvPr id="28" name="TextBox 27">
            <a:extLst>
              <a:ext uri="{FF2B5EF4-FFF2-40B4-BE49-F238E27FC236}">
                <a16:creationId xmlns:a16="http://schemas.microsoft.com/office/drawing/2014/main" id="{D75DCDA8-EEB3-4DF9-94C4-4CF63DC4154B}"/>
              </a:ext>
            </a:extLst>
          </p:cNvPr>
          <p:cNvSpPr txBox="1"/>
          <p:nvPr/>
        </p:nvSpPr>
        <p:spPr>
          <a:xfrm>
            <a:off x="5634432" y="3549634"/>
            <a:ext cx="2457353" cy="2336537"/>
          </a:xfrm>
          <a:prstGeom prst="rect">
            <a:avLst/>
          </a:prstGeom>
          <a:noFill/>
        </p:spPr>
        <p:txBody>
          <a:bodyPr wrap="square" rtlCol="0">
            <a:spAutoFit/>
          </a:bodyPr>
          <a:lstStyle/>
          <a:p>
            <a:pPr>
              <a:lnSpc>
                <a:spcPts val="1600"/>
              </a:lnSpc>
            </a:pP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Living grass to for can't gathered Have them for one. Living grass to for can't gathered waters had winged. Creepiest don't subdue which </a:t>
            </a:r>
            <a:r>
              <a:rPr lang="en-US" sz="1000" dirty="0" err="1">
                <a:solidFill>
                  <a:schemeClr val="tx1">
                    <a:lumMod val="50000"/>
                    <a:lumOff val="50000"/>
                  </a:schemeClr>
                </a:solidFill>
                <a:latin typeface="Abril Display" panose="02000503000000020003" pitchFamily="50" charset="0"/>
                <a:ea typeface="Montserrat Light" charset="0"/>
                <a:cs typeface="Montserrat Light" charset="0"/>
              </a:rPr>
              <a:t>i</a:t>
            </a: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 two set had seasons. Fifth you'll, man wherein seas our creeping. </a:t>
            </a:r>
          </a:p>
        </p:txBody>
      </p:sp>
      <p:sp>
        <p:nvSpPr>
          <p:cNvPr id="13" name="TextBox 12">
            <a:extLst>
              <a:ext uri="{FF2B5EF4-FFF2-40B4-BE49-F238E27FC236}">
                <a16:creationId xmlns:a16="http://schemas.microsoft.com/office/drawing/2014/main" id="{742E9481-2AE7-499D-82C7-68B413BF5E2F}"/>
              </a:ext>
            </a:extLst>
          </p:cNvPr>
          <p:cNvSpPr txBox="1"/>
          <p:nvPr/>
        </p:nvSpPr>
        <p:spPr>
          <a:xfrm>
            <a:off x="1307194" y="1299057"/>
            <a:ext cx="6482444" cy="861774"/>
          </a:xfrm>
          <a:prstGeom prst="rect">
            <a:avLst/>
          </a:prstGeom>
          <a:noFill/>
        </p:spPr>
        <p:txBody>
          <a:bodyPr wrap="square" rtlCol="0">
            <a:spAutoFit/>
          </a:bodyPr>
          <a:lstStyle/>
          <a:p>
            <a:r>
              <a:rPr lang="en-US" sz="5000" spc="500" dirty="0">
                <a:solidFill>
                  <a:schemeClr val="bg1"/>
                </a:solidFill>
                <a:latin typeface="MADE Canvas" panose="02000503000000020004" pitchFamily="50" charset="0"/>
              </a:rPr>
              <a:t>Welcome Massage</a:t>
            </a:r>
          </a:p>
        </p:txBody>
      </p:sp>
    </p:spTree>
    <p:extLst>
      <p:ext uri="{BB962C8B-B14F-4D97-AF65-F5344CB8AC3E}">
        <p14:creationId xmlns:p14="http://schemas.microsoft.com/office/powerpoint/2010/main" val="41356129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D15541B-A7DE-4AD2-8A76-DE845D4F1D72}"/>
              </a:ext>
            </a:extLst>
          </p:cNvPr>
          <p:cNvSpPr/>
          <p:nvPr/>
        </p:nvSpPr>
        <p:spPr>
          <a:xfrm>
            <a:off x="1008743" y="1008743"/>
            <a:ext cx="1972128" cy="48652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1426197-A90F-40EB-9F20-9B84EBFD32EF}"/>
              </a:ext>
            </a:extLst>
          </p:cNvPr>
          <p:cNvSpPr/>
          <p:nvPr/>
        </p:nvSpPr>
        <p:spPr>
          <a:xfrm>
            <a:off x="2980871" y="1008743"/>
            <a:ext cx="1972128" cy="486527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87F60CF-8160-4F43-8A15-B9901671199B}"/>
              </a:ext>
            </a:extLst>
          </p:cNvPr>
          <p:cNvSpPr/>
          <p:nvPr/>
        </p:nvSpPr>
        <p:spPr>
          <a:xfrm>
            <a:off x="4953000" y="1008743"/>
            <a:ext cx="1972128" cy="48652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6D231CA5-A79B-4AC7-84D3-B2D02DD20DA0}"/>
              </a:ext>
            </a:extLst>
          </p:cNvPr>
          <p:cNvSpPr/>
          <p:nvPr/>
        </p:nvSpPr>
        <p:spPr>
          <a:xfrm>
            <a:off x="6925128" y="1008743"/>
            <a:ext cx="1972128" cy="486527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E1F8AAC1-F8FD-4C30-9B34-7AFAEF2545B0}"/>
              </a:ext>
            </a:extLst>
          </p:cNvPr>
          <p:cNvGrpSpPr/>
          <p:nvPr/>
        </p:nvGrpSpPr>
        <p:grpSpPr>
          <a:xfrm>
            <a:off x="3209470" y="1283604"/>
            <a:ext cx="1514930" cy="4293417"/>
            <a:chOff x="3209470" y="1283604"/>
            <a:chExt cx="1514930" cy="4293417"/>
          </a:xfrm>
        </p:grpSpPr>
        <p:sp>
          <p:nvSpPr>
            <p:cNvPr id="20" name="TextBox 19">
              <a:extLst>
                <a:ext uri="{FF2B5EF4-FFF2-40B4-BE49-F238E27FC236}">
                  <a16:creationId xmlns:a16="http://schemas.microsoft.com/office/drawing/2014/main" id="{F13C48C4-CFFD-4617-AA3E-EFE9B644891F}"/>
                </a:ext>
              </a:extLst>
            </p:cNvPr>
            <p:cNvSpPr txBox="1"/>
            <p:nvPr/>
          </p:nvSpPr>
          <p:spPr>
            <a:xfrm>
              <a:off x="3209470" y="3035300"/>
              <a:ext cx="1514930" cy="2541721"/>
            </a:xfrm>
            <a:prstGeom prst="rect">
              <a:avLst/>
            </a:prstGeom>
            <a:noFill/>
          </p:spPr>
          <p:txBody>
            <a:bodyPr wrap="square" rtlCol="0">
              <a:spAutoFit/>
            </a:bodyPr>
            <a:lstStyle/>
            <a:p>
              <a:pPr algn="ctr">
                <a:lnSpc>
                  <a:spcPts val="1600"/>
                </a:lnSpc>
              </a:pP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Living grass to for can't gathered Have them for one. </a:t>
              </a:r>
            </a:p>
          </p:txBody>
        </p:sp>
        <p:sp>
          <p:nvSpPr>
            <p:cNvPr id="22" name="TextBox 21">
              <a:extLst>
                <a:ext uri="{FF2B5EF4-FFF2-40B4-BE49-F238E27FC236}">
                  <a16:creationId xmlns:a16="http://schemas.microsoft.com/office/drawing/2014/main" id="{1490AC7A-75BD-4BE1-A416-E540E241BCA4}"/>
                </a:ext>
              </a:extLst>
            </p:cNvPr>
            <p:cNvSpPr txBox="1"/>
            <p:nvPr/>
          </p:nvSpPr>
          <p:spPr>
            <a:xfrm>
              <a:off x="3467554" y="1283604"/>
              <a:ext cx="998762" cy="1631216"/>
            </a:xfrm>
            <a:prstGeom prst="rect">
              <a:avLst/>
            </a:prstGeom>
            <a:noFill/>
          </p:spPr>
          <p:txBody>
            <a:bodyPr wrap="square" rtlCol="0">
              <a:spAutoFit/>
            </a:bodyPr>
            <a:lstStyle/>
            <a:p>
              <a:pPr algn="ctr"/>
              <a:r>
                <a:rPr lang="en-US" sz="10000" spc="500" dirty="0">
                  <a:solidFill>
                    <a:schemeClr val="tx1">
                      <a:lumMod val="50000"/>
                      <a:lumOff val="50000"/>
                    </a:schemeClr>
                  </a:solidFill>
                  <a:latin typeface="MADE Canvas" panose="02000503000000020004" pitchFamily="50" charset="0"/>
                </a:rPr>
                <a:t>W</a:t>
              </a:r>
            </a:p>
          </p:txBody>
        </p:sp>
      </p:grpSp>
      <p:grpSp>
        <p:nvGrpSpPr>
          <p:cNvPr id="34" name="Group 33">
            <a:extLst>
              <a:ext uri="{FF2B5EF4-FFF2-40B4-BE49-F238E27FC236}">
                <a16:creationId xmlns:a16="http://schemas.microsoft.com/office/drawing/2014/main" id="{E5997782-20AE-4528-A4E5-DDCE507D4ADB}"/>
              </a:ext>
            </a:extLst>
          </p:cNvPr>
          <p:cNvGrpSpPr/>
          <p:nvPr/>
        </p:nvGrpSpPr>
        <p:grpSpPr>
          <a:xfrm>
            <a:off x="1237342" y="1283604"/>
            <a:ext cx="1514930" cy="4293417"/>
            <a:chOff x="3209470" y="1283604"/>
            <a:chExt cx="1514930" cy="4293417"/>
          </a:xfrm>
        </p:grpSpPr>
        <p:sp>
          <p:nvSpPr>
            <p:cNvPr id="35" name="TextBox 34">
              <a:extLst>
                <a:ext uri="{FF2B5EF4-FFF2-40B4-BE49-F238E27FC236}">
                  <a16:creationId xmlns:a16="http://schemas.microsoft.com/office/drawing/2014/main" id="{0103E189-A361-4227-8E78-DB9A71405B08}"/>
                </a:ext>
              </a:extLst>
            </p:cNvPr>
            <p:cNvSpPr txBox="1"/>
            <p:nvPr/>
          </p:nvSpPr>
          <p:spPr>
            <a:xfrm>
              <a:off x="3209470" y="3035300"/>
              <a:ext cx="1514930" cy="2541721"/>
            </a:xfrm>
            <a:prstGeom prst="rect">
              <a:avLst/>
            </a:prstGeom>
            <a:noFill/>
          </p:spPr>
          <p:txBody>
            <a:bodyPr wrap="square" rtlCol="0">
              <a:spAutoFit/>
            </a:bodyPr>
            <a:lstStyle/>
            <a:p>
              <a:pPr algn="ctr">
                <a:lnSpc>
                  <a:spcPts val="1600"/>
                </a:lnSpc>
              </a:pPr>
              <a:r>
                <a:rPr lang="en-US" sz="1000" dirty="0">
                  <a:solidFill>
                    <a:schemeClr val="bg1"/>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Living grass to for can't gathered Have them for one. </a:t>
              </a:r>
            </a:p>
          </p:txBody>
        </p:sp>
        <p:sp>
          <p:nvSpPr>
            <p:cNvPr id="36" name="TextBox 35">
              <a:extLst>
                <a:ext uri="{FF2B5EF4-FFF2-40B4-BE49-F238E27FC236}">
                  <a16:creationId xmlns:a16="http://schemas.microsoft.com/office/drawing/2014/main" id="{FD8B568C-6F69-4762-B476-A04E3D8E9ADC}"/>
                </a:ext>
              </a:extLst>
            </p:cNvPr>
            <p:cNvSpPr txBox="1"/>
            <p:nvPr/>
          </p:nvSpPr>
          <p:spPr>
            <a:xfrm>
              <a:off x="3467554" y="1283604"/>
              <a:ext cx="998762" cy="1631216"/>
            </a:xfrm>
            <a:prstGeom prst="rect">
              <a:avLst/>
            </a:prstGeom>
            <a:noFill/>
          </p:spPr>
          <p:txBody>
            <a:bodyPr wrap="square" rtlCol="0">
              <a:spAutoFit/>
            </a:bodyPr>
            <a:lstStyle/>
            <a:p>
              <a:pPr algn="ctr"/>
              <a:r>
                <a:rPr lang="en-US" sz="10000" spc="500" dirty="0">
                  <a:solidFill>
                    <a:schemeClr val="bg1"/>
                  </a:solidFill>
                  <a:latin typeface="MADE Canvas" panose="02000503000000020004" pitchFamily="50" charset="0"/>
                </a:rPr>
                <a:t>S</a:t>
              </a:r>
            </a:p>
          </p:txBody>
        </p:sp>
      </p:grpSp>
      <p:grpSp>
        <p:nvGrpSpPr>
          <p:cNvPr id="37" name="Group 36">
            <a:extLst>
              <a:ext uri="{FF2B5EF4-FFF2-40B4-BE49-F238E27FC236}">
                <a16:creationId xmlns:a16="http://schemas.microsoft.com/office/drawing/2014/main" id="{76512D85-D436-4D8F-8BE2-1A00E7D1AF33}"/>
              </a:ext>
            </a:extLst>
          </p:cNvPr>
          <p:cNvGrpSpPr/>
          <p:nvPr/>
        </p:nvGrpSpPr>
        <p:grpSpPr>
          <a:xfrm>
            <a:off x="5181598" y="1283604"/>
            <a:ext cx="1514930" cy="4293417"/>
            <a:chOff x="3209470" y="1283604"/>
            <a:chExt cx="1514930" cy="4293417"/>
          </a:xfrm>
        </p:grpSpPr>
        <p:sp>
          <p:nvSpPr>
            <p:cNvPr id="38" name="TextBox 37">
              <a:extLst>
                <a:ext uri="{FF2B5EF4-FFF2-40B4-BE49-F238E27FC236}">
                  <a16:creationId xmlns:a16="http://schemas.microsoft.com/office/drawing/2014/main" id="{8EBBFD24-E1E6-4896-970C-9A2FE1D77C78}"/>
                </a:ext>
              </a:extLst>
            </p:cNvPr>
            <p:cNvSpPr txBox="1"/>
            <p:nvPr/>
          </p:nvSpPr>
          <p:spPr>
            <a:xfrm>
              <a:off x="3209470" y="3035300"/>
              <a:ext cx="1514930" cy="2541721"/>
            </a:xfrm>
            <a:prstGeom prst="rect">
              <a:avLst/>
            </a:prstGeom>
            <a:noFill/>
          </p:spPr>
          <p:txBody>
            <a:bodyPr wrap="square" rtlCol="0">
              <a:spAutoFit/>
            </a:bodyPr>
            <a:lstStyle/>
            <a:p>
              <a:pPr algn="ctr">
                <a:lnSpc>
                  <a:spcPts val="1600"/>
                </a:lnSpc>
              </a:pPr>
              <a:r>
                <a:rPr lang="en-US" sz="1000" dirty="0">
                  <a:solidFill>
                    <a:schemeClr val="bg1"/>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Living grass to for can't gathered Have them for one. </a:t>
              </a:r>
            </a:p>
          </p:txBody>
        </p:sp>
        <p:sp>
          <p:nvSpPr>
            <p:cNvPr id="39" name="TextBox 38">
              <a:extLst>
                <a:ext uri="{FF2B5EF4-FFF2-40B4-BE49-F238E27FC236}">
                  <a16:creationId xmlns:a16="http://schemas.microsoft.com/office/drawing/2014/main" id="{E131DF30-71F5-403D-8AD3-0AC0FB8BF04E}"/>
                </a:ext>
              </a:extLst>
            </p:cNvPr>
            <p:cNvSpPr txBox="1"/>
            <p:nvPr/>
          </p:nvSpPr>
          <p:spPr>
            <a:xfrm>
              <a:off x="3467554" y="1283604"/>
              <a:ext cx="998762" cy="1631216"/>
            </a:xfrm>
            <a:prstGeom prst="rect">
              <a:avLst/>
            </a:prstGeom>
            <a:noFill/>
          </p:spPr>
          <p:txBody>
            <a:bodyPr wrap="square" rtlCol="0">
              <a:spAutoFit/>
            </a:bodyPr>
            <a:lstStyle/>
            <a:p>
              <a:pPr algn="ctr"/>
              <a:r>
                <a:rPr lang="en-US" sz="10000" spc="500" dirty="0">
                  <a:solidFill>
                    <a:schemeClr val="bg1"/>
                  </a:solidFill>
                  <a:latin typeface="MADE Canvas" panose="02000503000000020004" pitchFamily="50" charset="0"/>
                </a:rPr>
                <a:t>O</a:t>
              </a:r>
            </a:p>
          </p:txBody>
        </p:sp>
      </p:grpSp>
      <p:grpSp>
        <p:nvGrpSpPr>
          <p:cNvPr id="40" name="Group 39">
            <a:extLst>
              <a:ext uri="{FF2B5EF4-FFF2-40B4-BE49-F238E27FC236}">
                <a16:creationId xmlns:a16="http://schemas.microsoft.com/office/drawing/2014/main" id="{036CD2BE-B156-49C0-AA1B-3779BDCBA361}"/>
              </a:ext>
            </a:extLst>
          </p:cNvPr>
          <p:cNvGrpSpPr/>
          <p:nvPr/>
        </p:nvGrpSpPr>
        <p:grpSpPr>
          <a:xfrm>
            <a:off x="7153728" y="1283604"/>
            <a:ext cx="1514930" cy="4293417"/>
            <a:chOff x="3209470" y="1283604"/>
            <a:chExt cx="1514930" cy="4293417"/>
          </a:xfrm>
        </p:grpSpPr>
        <p:sp>
          <p:nvSpPr>
            <p:cNvPr id="41" name="TextBox 40">
              <a:extLst>
                <a:ext uri="{FF2B5EF4-FFF2-40B4-BE49-F238E27FC236}">
                  <a16:creationId xmlns:a16="http://schemas.microsoft.com/office/drawing/2014/main" id="{8ED8642D-9F98-40FB-BE21-F8488E111893}"/>
                </a:ext>
              </a:extLst>
            </p:cNvPr>
            <p:cNvSpPr txBox="1"/>
            <p:nvPr/>
          </p:nvSpPr>
          <p:spPr>
            <a:xfrm>
              <a:off x="3209470" y="3035300"/>
              <a:ext cx="1514930" cy="2541721"/>
            </a:xfrm>
            <a:prstGeom prst="rect">
              <a:avLst/>
            </a:prstGeom>
            <a:noFill/>
          </p:spPr>
          <p:txBody>
            <a:bodyPr wrap="square" rtlCol="0">
              <a:spAutoFit/>
            </a:bodyPr>
            <a:lstStyle/>
            <a:p>
              <a:pPr algn="ctr">
                <a:lnSpc>
                  <a:spcPts val="1600"/>
                </a:lnSpc>
              </a:pP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Living grass to for can't gathered Have them for one. </a:t>
              </a:r>
            </a:p>
          </p:txBody>
        </p:sp>
        <p:sp>
          <p:nvSpPr>
            <p:cNvPr id="42" name="TextBox 41">
              <a:extLst>
                <a:ext uri="{FF2B5EF4-FFF2-40B4-BE49-F238E27FC236}">
                  <a16:creationId xmlns:a16="http://schemas.microsoft.com/office/drawing/2014/main" id="{F382049E-5D84-45D9-B301-039D71097AEF}"/>
                </a:ext>
              </a:extLst>
            </p:cNvPr>
            <p:cNvSpPr txBox="1"/>
            <p:nvPr/>
          </p:nvSpPr>
          <p:spPr>
            <a:xfrm>
              <a:off x="3467554" y="1283604"/>
              <a:ext cx="998762" cy="1631216"/>
            </a:xfrm>
            <a:prstGeom prst="rect">
              <a:avLst/>
            </a:prstGeom>
            <a:noFill/>
          </p:spPr>
          <p:txBody>
            <a:bodyPr wrap="square" rtlCol="0">
              <a:spAutoFit/>
            </a:bodyPr>
            <a:lstStyle/>
            <a:p>
              <a:pPr algn="ctr"/>
              <a:r>
                <a:rPr lang="en-US" sz="10000" spc="500" dirty="0">
                  <a:solidFill>
                    <a:schemeClr val="tx1">
                      <a:lumMod val="50000"/>
                      <a:lumOff val="50000"/>
                    </a:schemeClr>
                  </a:solidFill>
                  <a:latin typeface="MADE Canvas" panose="02000503000000020004" pitchFamily="50" charset="0"/>
                </a:rPr>
                <a:t>T</a:t>
              </a:r>
            </a:p>
          </p:txBody>
        </p:sp>
      </p:grpSp>
    </p:spTree>
    <p:extLst>
      <p:ext uri="{BB962C8B-B14F-4D97-AF65-F5344CB8AC3E}">
        <p14:creationId xmlns:p14="http://schemas.microsoft.com/office/powerpoint/2010/main" val="33935993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TextBox 21">
            <a:extLst>
              <a:ext uri="{FF2B5EF4-FFF2-40B4-BE49-F238E27FC236}">
                <a16:creationId xmlns:a16="http://schemas.microsoft.com/office/drawing/2014/main" id="{61A5D95F-A7BF-46CA-AC98-85B711C05D91}"/>
              </a:ext>
            </a:extLst>
          </p:cNvPr>
          <p:cNvSpPr txBox="1"/>
          <p:nvPr/>
        </p:nvSpPr>
        <p:spPr>
          <a:xfrm>
            <a:off x="14068448" y="4310172"/>
            <a:ext cx="2175255" cy="1310615"/>
          </a:xfrm>
          <a:prstGeom prst="rect">
            <a:avLst/>
          </a:prstGeom>
          <a:noFill/>
        </p:spPr>
        <p:txBody>
          <a:bodyPr wrap="square" rtlCol="0">
            <a:spAutoFit/>
          </a:bodyPr>
          <a:lstStyle/>
          <a:p>
            <a:pPr>
              <a:lnSpc>
                <a:spcPts val="1600"/>
              </a:lnSpc>
            </a:pP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for can't gathered waters had winged. Creepiest don't subdue which i two set had seasons. Have them for one. Living grass to for can't gathered waters had </a:t>
            </a:r>
          </a:p>
        </p:txBody>
      </p:sp>
      <p:sp>
        <p:nvSpPr>
          <p:cNvPr id="23" name="Oval 22">
            <a:extLst>
              <a:ext uri="{FF2B5EF4-FFF2-40B4-BE49-F238E27FC236}">
                <a16:creationId xmlns:a16="http://schemas.microsoft.com/office/drawing/2014/main" id="{52DB1255-C95B-4830-BB2A-15E0FD30DE65}"/>
              </a:ext>
            </a:extLst>
          </p:cNvPr>
          <p:cNvSpPr/>
          <p:nvPr/>
        </p:nvSpPr>
        <p:spPr>
          <a:xfrm>
            <a:off x="13824094" y="4392519"/>
            <a:ext cx="152660" cy="1526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hape 6">
            <a:extLst>
              <a:ext uri="{FF2B5EF4-FFF2-40B4-BE49-F238E27FC236}">
                <a16:creationId xmlns:a16="http://schemas.microsoft.com/office/drawing/2014/main" id="{D66259DD-7A7D-4D07-94EF-801197B719F0}"/>
              </a:ext>
            </a:extLst>
          </p:cNvPr>
          <p:cNvSpPr/>
          <p:nvPr/>
        </p:nvSpPr>
        <p:spPr>
          <a:xfrm>
            <a:off x="5153934" y="1641438"/>
            <a:ext cx="8653117" cy="5866345"/>
          </a:xfrm>
          <a:custGeom>
            <a:avLst/>
            <a:gdLst/>
            <a:ahLst/>
            <a:cxnLst>
              <a:cxn ang="0">
                <a:pos x="wd2" y="hd2"/>
              </a:cxn>
              <a:cxn ang="5400000">
                <a:pos x="wd2" y="hd2"/>
              </a:cxn>
              <a:cxn ang="10800000">
                <a:pos x="wd2" y="hd2"/>
              </a:cxn>
              <a:cxn ang="16200000">
                <a:pos x="wd2" y="hd2"/>
              </a:cxn>
            </a:cxnLst>
            <a:rect l="0" t="0" r="r" b="b"/>
            <a:pathLst>
              <a:path w="21600" h="21600" extrusionOk="0">
                <a:moveTo>
                  <a:pt x="20703" y="1320"/>
                </a:moveTo>
                <a:lnTo>
                  <a:pt x="20703" y="19605"/>
                </a:lnTo>
                <a:lnTo>
                  <a:pt x="895" y="19605"/>
                </a:lnTo>
                <a:lnTo>
                  <a:pt x="895" y="1320"/>
                </a:lnTo>
                <a:lnTo>
                  <a:pt x="20703" y="1320"/>
                </a:lnTo>
                <a:cubicBezTo>
                  <a:pt x="20703" y="1320"/>
                  <a:pt x="20703" y="1320"/>
                  <a:pt x="20703" y="1320"/>
                </a:cubicBezTo>
                <a:close/>
                <a:moveTo>
                  <a:pt x="20983" y="0"/>
                </a:moveTo>
                <a:lnTo>
                  <a:pt x="617" y="0"/>
                </a:lnTo>
                <a:cubicBezTo>
                  <a:pt x="277" y="0"/>
                  <a:pt x="0" y="408"/>
                  <a:pt x="0" y="910"/>
                </a:cubicBezTo>
                <a:lnTo>
                  <a:pt x="0" y="21021"/>
                </a:lnTo>
                <a:lnTo>
                  <a:pt x="0" y="21156"/>
                </a:lnTo>
                <a:lnTo>
                  <a:pt x="0" y="21186"/>
                </a:lnTo>
                <a:cubicBezTo>
                  <a:pt x="0" y="21415"/>
                  <a:pt x="126" y="21600"/>
                  <a:pt x="281" y="21600"/>
                </a:cubicBezTo>
                <a:lnTo>
                  <a:pt x="21319" y="21600"/>
                </a:lnTo>
                <a:cubicBezTo>
                  <a:pt x="21474" y="21600"/>
                  <a:pt x="21600" y="21415"/>
                  <a:pt x="21600" y="21186"/>
                </a:cubicBezTo>
                <a:lnTo>
                  <a:pt x="21600" y="21156"/>
                </a:lnTo>
                <a:lnTo>
                  <a:pt x="21600" y="21021"/>
                </a:lnTo>
                <a:lnTo>
                  <a:pt x="21600" y="910"/>
                </a:lnTo>
                <a:cubicBezTo>
                  <a:pt x="21600" y="408"/>
                  <a:pt x="21323" y="0"/>
                  <a:pt x="20983" y="0"/>
                </a:cubicBezTo>
                <a:close/>
              </a:path>
            </a:pathLst>
          </a:custGeom>
          <a:solidFill>
            <a:schemeClr val="accent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13" name="Shape 7">
            <a:extLst>
              <a:ext uri="{FF2B5EF4-FFF2-40B4-BE49-F238E27FC236}">
                <a16:creationId xmlns:a16="http://schemas.microsoft.com/office/drawing/2014/main" id="{D4ADBAEC-1428-4EC5-92D9-D140A9F4105F}"/>
              </a:ext>
            </a:extLst>
          </p:cNvPr>
          <p:cNvSpPr/>
          <p:nvPr/>
        </p:nvSpPr>
        <p:spPr>
          <a:xfrm>
            <a:off x="12628743" y="7386628"/>
            <a:ext cx="71820" cy="13605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10800" y="11510"/>
                </a:lnTo>
                <a:lnTo>
                  <a:pt x="21600" y="0"/>
                </a:lnTo>
                <a:cubicBezTo>
                  <a:pt x="21600" y="0"/>
                  <a:pt x="21600" y="21600"/>
                  <a:pt x="21600" y="21600"/>
                </a:cubicBezTo>
                <a:close/>
              </a:path>
            </a:pathLst>
          </a:custGeom>
          <a:solidFill>
            <a:srgbClr val="A8A9A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17" name="Shape 8">
            <a:extLst>
              <a:ext uri="{FF2B5EF4-FFF2-40B4-BE49-F238E27FC236}">
                <a16:creationId xmlns:a16="http://schemas.microsoft.com/office/drawing/2014/main" id="{11134CA8-F92D-4D24-B904-C9AC8809CABD}"/>
              </a:ext>
            </a:extLst>
          </p:cNvPr>
          <p:cNvSpPr/>
          <p:nvPr/>
        </p:nvSpPr>
        <p:spPr>
          <a:xfrm>
            <a:off x="5116419" y="7386628"/>
            <a:ext cx="71821" cy="13605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21600"/>
                </a:lnTo>
                <a:lnTo>
                  <a:pt x="0" y="0"/>
                </a:lnTo>
                <a:lnTo>
                  <a:pt x="11832" y="12996"/>
                </a:lnTo>
                <a:cubicBezTo>
                  <a:pt x="11832" y="12996"/>
                  <a:pt x="21600" y="21600"/>
                  <a:pt x="21600" y="21600"/>
                </a:cubicBezTo>
                <a:close/>
              </a:path>
            </a:pathLst>
          </a:custGeom>
          <a:solidFill>
            <a:srgbClr val="A8A9AC"/>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18" name="Shape 9">
            <a:extLst>
              <a:ext uri="{FF2B5EF4-FFF2-40B4-BE49-F238E27FC236}">
                <a16:creationId xmlns:a16="http://schemas.microsoft.com/office/drawing/2014/main" id="{C8D4759C-2238-447F-BBD3-E70D60FCED56}"/>
              </a:ext>
            </a:extLst>
          </p:cNvPr>
          <p:cNvSpPr/>
          <p:nvPr/>
        </p:nvSpPr>
        <p:spPr>
          <a:xfrm>
            <a:off x="5073543" y="1561047"/>
            <a:ext cx="8810476" cy="6176752"/>
          </a:xfrm>
          <a:custGeom>
            <a:avLst/>
            <a:gdLst/>
            <a:ahLst/>
            <a:cxnLst>
              <a:cxn ang="0">
                <a:pos x="wd2" y="hd2"/>
              </a:cxn>
              <a:cxn ang="5400000">
                <a:pos x="wd2" y="hd2"/>
              </a:cxn>
              <a:cxn ang="10800000">
                <a:pos x="wd2" y="hd2"/>
              </a:cxn>
              <a:cxn ang="16200000">
                <a:pos x="wd2" y="hd2"/>
              </a:cxn>
            </a:cxnLst>
            <a:rect l="0" t="0" r="r" b="b"/>
            <a:pathLst>
              <a:path w="21600" h="21600" extrusionOk="0">
                <a:moveTo>
                  <a:pt x="20801" y="0"/>
                </a:moveTo>
                <a:lnTo>
                  <a:pt x="799" y="0"/>
                </a:lnTo>
                <a:cubicBezTo>
                  <a:pt x="358" y="0"/>
                  <a:pt x="0" y="510"/>
                  <a:pt x="0" y="1140"/>
                </a:cubicBezTo>
                <a:lnTo>
                  <a:pt x="0" y="20460"/>
                </a:lnTo>
                <a:cubicBezTo>
                  <a:pt x="0" y="21090"/>
                  <a:pt x="358" y="21600"/>
                  <a:pt x="799" y="21600"/>
                </a:cubicBezTo>
                <a:lnTo>
                  <a:pt x="20801" y="21600"/>
                </a:lnTo>
                <a:cubicBezTo>
                  <a:pt x="21242" y="21600"/>
                  <a:pt x="21600" y="21090"/>
                  <a:pt x="21600" y="20460"/>
                </a:cubicBezTo>
                <a:lnTo>
                  <a:pt x="21600" y="1140"/>
                </a:lnTo>
                <a:cubicBezTo>
                  <a:pt x="21600" y="510"/>
                  <a:pt x="21242" y="0"/>
                  <a:pt x="20801" y="0"/>
                </a:cubicBezTo>
                <a:cubicBezTo>
                  <a:pt x="20801" y="0"/>
                  <a:pt x="20801" y="0"/>
                  <a:pt x="20801" y="0"/>
                </a:cubicBezTo>
                <a:close/>
                <a:moveTo>
                  <a:pt x="20801" y="138"/>
                </a:moveTo>
                <a:cubicBezTo>
                  <a:pt x="21188" y="138"/>
                  <a:pt x="21504" y="587"/>
                  <a:pt x="21504" y="1140"/>
                </a:cubicBezTo>
                <a:lnTo>
                  <a:pt x="21504" y="20460"/>
                </a:lnTo>
                <a:cubicBezTo>
                  <a:pt x="21504" y="21013"/>
                  <a:pt x="21188" y="21462"/>
                  <a:pt x="20801" y="21462"/>
                </a:cubicBezTo>
                <a:lnTo>
                  <a:pt x="799" y="21462"/>
                </a:lnTo>
                <a:cubicBezTo>
                  <a:pt x="412" y="21462"/>
                  <a:pt x="96" y="21013"/>
                  <a:pt x="96" y="20460"/>
                </a:cubicBezTo>
                <a:lnTo>
                  <a:pt x="96" y="1140"/>
                </a:lnTo>
                <a:cubicBezTo>
                  <a:pt x="96" y="587"/>
                  <a:pt x="412" y="138"/>
                  <a:pt x="799" y="138"/>
                </a:cubicBezTo>
                <a:lnTo>
                  <a:pt x="20801" y="138"/>
                </a:lnTo>
              </a:path>
            </a:pathLst>
          </a:custGeom>
          <a:gradFill>
            <a:gsLst>
              <a:gs pos="100000">
                <a:srgbClr val="C7C8CB"/>
              </a:gs>
              <a:gs pos="0">
                <a:srgbClr val="E9EBF2"/>
              </a:gs>
            </a:gsLst>
            <a:lin ang="3283355"/>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19" name="Shape 10">
            <a:extLst>
              <a:ext uri="{FF2B5EF4-FFF2-40B4-BE49-F238E27FC236}">
                <a16:creationId xmlns:a16="http://schemas.microsoft.com/office/drawing/2014/main" id="{8BDCB6C8-7405-423E-8A17-3BACAC1F99F4}"/>
              </a:ext>
            </a:extLst>
          </p:cNvPr>
          <p:cNvSpPr/>
          <p:nvPr/>
        </p:nvSpPr>
        <p:spPr>
          <a:xfrm>
            <a:off x="5100341" y="1587844"/>
            <a:ext cx="8754275" cy="6120548"/>
          </a:xfrm>
          <a:custGeom>
            <a:avLst/>
            <a:gdLst/>
            <a:ahLst/>
            <a:cxnLst>
              <a:cxn ang="0">
                <a:pos x="wd2" y="hd2"/>
              </a:cxn>
              <a:cxn ang="5400000">
                <a:pos x="wd2" y="hd2"/>
              </a:cxn>
              <a:cxn ang="10800000">
                <a:pos x="wd2" y="hd2"/>
              </a:cxn>
              <a:cxn ang="16200000">
                <a:pos x="wd2" y="hd2"/>
              </a:cxn>
            </a:cxnLst>
            <a:rect l="0" t="0" r="r" b="b"/>
            <a:pathLst>
              <a:path w="21600" h="21600" extrusionOk="0">
                <a:moveTo>
                  <a:pt x="20865" y="0"/>
                </a:moveTo>
                <a:lnTo>
                  <a:pt x="735" y="0"/>
                </a:lnTo>
                <a:cubicBezTo>
                  <a:pt x="330" y="0"/>
                  <a:pt x="0" y="472"/>
                  <a:pt x="0" y="1051"/>
                </a:cubicBezTo>
                <a:lnTo>
                  <a:pt x="0" y="20549"/>
                </a:lnTo>
                <a:cubicBezTo>
                  <a:pt x="0" y="21128"/>
                  <a:pt x="330" y="21600"/>
                  <a:pt x="735" y="21600"/>
                </a:cubicBezTo>
                <a:lnTo>
                  <a:pt x="20865" y="21600"/>
                </a:lnTo>
                <a:cubicBezTo>
                  <a:pt x="21270" y="21600"/>
                  <a:pt x="21600" y="21128"/>
                  <a:pt x="21600" y="20549"/>
                </a:cubicBezTo>
                <a:lnTo>
                  <a:pt x="21600" y="1051"/>
                </a:lnTo>
                <a:cubicBezTo>
                  <a:pt x="21600" y="472"/>
                  <a:pt x="21270" y="0"/>
                  <a:pt x="20865" y="0"/>
                </a:cubicBezTo>
                <a:cubicBezTo>
                  <a:pt x="20865" y="0"/>
                  <a:pt x="20865" y="0"/>
                  <a:pt x="20865" y="0"/>
                </a:cubicBezTo>
                <a:close/>
                <a:moveTo>
                  <a:pt x="20865" y="40"/>
                </a:moveTo>
                <a:cubicBezTo>
                  <a:pt x="21255" y="40"/>
                  <a:pt x="21572" y="493"/>
                  <a:pt x="21572" y="1051"/>
                </a:cubicBezTo>
                <a:lnTo>
                  <a:pt x="21572" y="20549"/>
                </a:lnTo>
                <a:cubicBezTo>
                  <a:pt x="21572" y="21107"/>
                  <a:pt x="21255" y="21560"/>
                  <a:pt x="20865" y="21560"/>
                </a:cubicBezTo>
                <a:lnTo>
                  <a:pt x="735" y="21560"/>
                </a:lnTo>
                <a:cubicBezTo>
                  <a:pt x="345" y="21560"/>
                  <a:pt x="28" y="21107"/>
                  <a:pt x="28" y="20549"/>
                </a:cubicBezTo>
                <a:lnTo>
                  <a:pt x="28" y="1051"/>
                </a:lnTo>
                <a:cubicBezTo>
                  <a:pt x="28" y="493"/>
                  <a:pt x="345" y="40"/>
                  <a:pt x="735" y="40"/>
                </a:cubicBezTo>
                <a:lnTo>
                  <a:pt x="20865" y="40"/>
                </a:lnTo>
              </a:path>
            </a:pathLst>
          </a:custGeom>
          <a:solidFill>
            <a:srgbClr val="FFFFFF">
              <a:alpha val="25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20" name="Shape 11">
            <a:extLst>
              <a:ext uri="{FF2B5EF4-FFF2-40B4-BE49-F238E27FC236}">
                <a16:creationId xmlns:a16="http://schemas.microsoft.com/office/drawing/2014/main" id="{071A8AE2-1E5F-47C9-B5E3-EDFD2D7C3FA9}"/>
              </a:ext>
            </a:extLst>
          </p:cNvPr>
          <p:cNvSpPr/>
          <p:nvPr/>
        </p:nvSpPr>
        <p:spPr>
          <a:xfrm>
            <a:off x="5153934" y="1641438"/>
            <a:ext cx="8653115" cy="5866351"/>
          </a:xfrm>
          <a:custGeom>
            <a:avLst/>
            <a:gdLst/>
            <a:ahLst/>
            <a:cxnLst>
              <a:cxn ang="0">
                <a:pos x="wd2" y="hd2"/>
              </a:cxn>
              <a:cxn ang="5400000">
                <a:pos x="wd2" y="hd2"/>
              </a:cxn>
              <a:cxn ang="10800000">
                <a:pos x="wd2" y="hd2"/>
              </a:cxn>
              <a:cxn ang="16200000">
                <a:pos x="wd2" y="hd2"/>
              </a:cxn>
            </a:cxnLst>
            <a:rect l="0" t="0" r="r" b="b"/>
            <a:pathLst>
              <a:path w="21600" h="21600" extrusionOk="0">
                <a:moveTo>
                  <a:pt x="20983" y="0"/>
                </a:moveTo>
                <a:lnTo>
                  <a:pt x="617" y="0"/>
                </a:lnTo>
                <a:cubicBezTo>
                  <a:pt x="277" y="0"/>
                  <a:pt x="0" y="408"/>
                  <a:pt x="0" y="910"/>
                </a:cubicBezTo>
                <a:lnTo>
                  <a:pt x="0" y="21021"/>
                </a:lnTo>
                <a:lnTo>
                  <a:pt x="0" y="21156"/>
                </a:lnTo>
                <a:lnTo>
                  <a:pt x="0" y="21186"/>
                </a:lnTo>
                <a:cubicBezTo>
                  <a:pt x="0" y="21415"/>
                  <a:pt x="126" y="21600"/>
                  <a:pt x="281" y="21600"/>
                </a:cubicBezTo>
                <a:lnTo>
                  <a:pt x="21319" y="21600"/>
                </a:lnTo>
                <a:cubicBezTo>
                  <a:pt x="21474" y="21600"/>
                  <a:pt x="21600" y="21415"/>
                  <a:pt x="21600" y="21186"/>
                </a:cubicBezTo>
                <a:lnTo>
                  <a:pt x="21600" y="21156"/>
                </a:lnTo>
                <a:lnTo>
                  <a:pt x="21600" y="21021"/>
                </a:lnTo>
                <a:lnTo>
                  <a:pt x="21600" y="910"/>
                </a:lnTo>
                <a:cubicBezTo>
                  <a:pt x="21600" y="408"/>
                  <a:pt x="21323" y="0"/>
                  <a:pt x="20983" y="0"/>
                </a:cubicBezTo>
                <a:cubicBezTo>
                  <a:pt x="20983" y="0"/>
                  <a:pt x="20983" y="0"/>
                  <a:pt x="20983" y="0"/>
                </a:cubicBezTo>
                <a:close/>
                <a:moveTo>
                  <a:pt x="20983" y="41"/>
                </a:moveTo>
                <a:cubicBezTo>
                  <a:pt x="21308" y="41"/>
                  <a:pt x="21572" y="431"/>
                  <a:pt x="21572" y="910"/>
                </a:cubicBezTo>
                <a:lnTo>
                  <a:pt x="21572" y="21021"/>
                </a:lnTo>
                <a:lnTo>
                  <a:pt x="21572" y="21156"/>
                </a:lnTo>
                <a:lnTo>
                  <a:pt x="21572" y="21186"/>
                </a:lnTo>
                <a:cubicBezTo>
                  <a:pt x="21572" y="21392"/>
                  <a:pt x="21459" y="21559"/>
                  <a:pt x="21319" y="21559"/>
                </a:cubicBezTo>
                <a:lnTo>
                  <a:pt x="281" y="21559"/>
                </a:lnTo>
                <a:cubicBezTo>
                  <a:pt x="141" y="21559"/>
                  <a:pt x="28" y="21392"/>
                  <a:pt x="28" y="21186"/>
                </a:cubicBezTo>
                <a:lnTo>
                  <a:pt x="28" y="21156"/>
                </a:lnTo>
                <a:lnTo>
                  <a:pt x="28" y="21021"/>
                </a:lnTo>
                <a:lnTo>
                  <a:pt x="28" y="910"/>
                </a:lnTo>
                <a:cubicBezTo>
                  <a:pt x="28" y="431"/>
                  <a:pt x="292" y="41"/>
                  <a:pt x="617" y="41"/>
                </a:cubicBezTo>
                <a:lnTo>
                  <a:pt x="20983" y="41"/>
                </a:lnTo>
              </a:path>
            </a:pathLst>
          </a:custGeom>
          <a:solidFill>
            <a:srgbClr val="FFFFFF">
              <a:alpha val="5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21" name="Shape 12">
            <a:extLst>
              <a:ext uri="{FF2B5EF4-FFF2-40B4-BE49-F238E27FC236}">
                <a16:creationId xmlns:a16="http://schemas.microsoft.com/office/drawing/2014/main" id="{E886E0F2-94AF-464E-8979-6D4F9F1CADC9}"/>
              </a:ext>
            </a:extLst>
          </p:cNvPr>
          <p:cNvSpPr/>
          <p:nvPr/>
        </p:nvSpPr>
        <p:spPr>
          <a:xfrm>
            <a:off x="5116419" y="1603923"/>
            <a:ext cx="8731795" cy="5945031"/>
          </a:xfrm>
          <a:custGeom>
            <a:avLst/>
            <a:gdLst/>
            <a:ahLst/>
            <a:cxnLst>
              <a:cxn ang="0">
                <a:pos x="wd2" y="hd2"/>
              </a:cxn>
              <a:cxn ang="5400000">
                <a:pos x="wd2" y="hd2"/>
              </a:cxn>
              <a:cxn ang="10800000">
                <a:pos x="wd2" y="hd2"/>
              </a:cxn>
              <a:cxn ang="16200000">
                <a:pos x="wd2" y="hd2"/>
              </a:cxn>
            </a:cxnLst>
            <a:rect l="0" t="0" r="r" b="b"/>
            <a:pathLst>
              <a:path w="21600" h="21600" extrusionOk="0">
                <a:moveTo>
                  <a:pt x="20891" y="0"/>
                </a:moveTo>
                <a:lnTo>
                  <a:pt x="709" y="0"/>
                </a:lnTo>
                <a:cubicBezTo>
                  <a:pt x="318" y="0"/>
                  <a:pt x="0" y="467"/>
                  <a:pt x="0" y="1041"/>
                </a:cubicBezTo>
                <a:lnTo>
                  <a:pt x="0" y="20885"/>
                </a:lnTo>
                <a:lnTo>
                  <a:pt x="0" y="21019"/>
                </a:lnTo>
                <a:lnTo>
                  <a:pt x="0" y="21049"/>
                </a:lnTo>
                <a:cubicBezTo>
                  <a:pt x="0" y="21353"/>
                  <a:pt x="168" y="21600"/>
                  <a:pt x="375" y="21600"/>
                </a:cubicBezTo>
                <a:lnTo>
                  <a:pt x="21225" y="21600"/>
                </a:lnTo>
                <a:cubicBezTo>
                  <a:pt x="21432" y="21600"/>
                  <a:pt x="21600" y="21353"/>
                  <a:pt x="21600" y="21049"/>
                </a:cubicBezTo>
                <a:lnTo>
                  <a:pt x="21600" y="21019"/>
                </a:lnTo>
                <a:lnTo>
                  <a:pt x="21600" y="20885"/>
                </a:lnTo>
                <a:lnTo>
                  <a:pt x="21600" y="1041"/>
                </a:lnTo>
                <a:cubicBezTo>
                  <a:pt x="21600" y="467"/>
                  <a:pt x="21282" y="0"/>
                  <a:pt x="20891" y="0"/>
                </a:cubicBezTo>
                <a:cubicBezTo>
                  <a:pt x="20891" y="0"/>
                  <a:pt x="20891" y="0"/>
                  <a:pt x="20891" y="0"/>
                </a:cubicBezTo>
                <a:close/>
                <a:moveTo>
                  <a:pt x="20891" y="143"/>
                </a:moveTo>
                <a:cubicBezTo>
                  <a:pt x="21228" y="143"/>
                  <a:pt x="21503" y="546"/>
                  <a:pt x="21503" y="1041"/>
                </a:cubicBezTo>
                <a:lnTo>
                  <a:pt x="21503" y="20885"/>
                </a:lnTo>
                <a:lnTo>
                  <a:pt x="21503" y="21019"/>
                </a:lnTo>
                <a:lnTo>
                  <a:pt x="21503" y="21049"/>
                </a:lnTo>
                <a:cubicBezTo>
                  <a:pt x="21503" y="21274"/>
                  <a:pt x="21378" y="21457"/>
                  <a:pt x="21225" y="21457"/>
                </a:cubicBezTo>
                <a:lnTo>
                  <a:pt x="375" y="21457"/>
                </a:lnTo>
                <a:cubicBezTo>
                  <a:pt x="222" y="21457"/>
                  <a:pt x="97" y="21274"/>
                  <a:pt x="97" y="21049"/>
                </a:cubicBezTo>
                <a:lnTo>
                  <a:pt x="97" y="21019"/>
                </a:lnTo>
                <a:lnTo>
                  <a:pt x="97" y="20885"/>
                </a:lnTo>
                <a:lnTo>
                  <a:pt x="97" y="1041"/>
                </a:lnTo>
                <a:cubicBezTo>
                  <a:pt x="97" y="546"/>
                  <a:pt x="372" y="143"/>
                  <a:pt x="709" y="143"/>
                </a:cubicBezTo>
                <a:lnTo>
                  <a:pt x="20891" y="143"/>
                </a:lnTo>
              </a:path>
            </a:pathLst>
          </a:custGeom>
          <a:solidFill>
            <a:schemeClr val="bg2"/>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24" name="Shape 13">
            <a:extLst>
              <a:ext uri="{FF2B5EF4-FFF2-40B4-BE49-F238E27FC236}">
                <a16:creationId xmlns:a16="http://schemas.microsoft.com/office/drawing/2014/main" id="{F16BD453-4972-48CE-90BD-D314D0024E97}"/>
              </a:ext>
            </a:extLst>
          </p:cNvPr>
          <p:cNvSpPr/>
          <p:nvPr/>
        </p:nvSpPr>
        <p:spPr>
          <a:xfrm>
            <a:off x="12409011" y="1614641"/>
            <a:ext cx="285074" cy="285079"/>
          </a:xfrm>
          <a:custGeom>
            <a:avLst/>
            <a:gdLst/>
            <a:ahLst/>
            <a:cxnLst>
              <a:cxn ang="0">
                <a:pos x="wd2" y="hd2"/>
              </a:cxn>
              <a:cxn ang="5400000">
                <a:pos x="wd2" y="hd2"/>
              </a:cxn>
              <a:cxn ang="10800000">
                <a:pos x="wd2" y="hd2"/>
              </a:cxn>
              <a:cxn ang="16200000">
                <a:pos x="wd2" y="hd2"/>
              </a:cxn>
            </a:cxnLst>
            <a:rect l="0" t="0" r="r" b="b"/>
            <a:pathLst>
              <a:path w="21600" h="21600" extrusionOk="0">
                <a:moveTo>
                  <a:pt x="1510" y="0"/>
                </a:moveTo>
                <a:lnTo>
                  <a:pt x="0" y="0"/>
                </a:lnTo>
                <a:cubicBezTo>
                  <a:pt x="11911" y="0"/>
                  <a:pt x="21600" y="9690"/>
                  <a:pt x="21600" y="21600"/>
                </a:cubicBezTo>
                <a:lnTo>
                  <a:pt x="21600" y="20090"/>
                </a:lnTo>
                <a:cubicBezTo>
                  <a:pt x="21600" y="9013"/>
                  <a:pt x="12588" y="0"/>
                  <a:pt x="1510" y="0"/>
                </a:cubicBezTo>
                <a:close/>
              </a:path>
            </a:pathLst>
          </a:custGeom>
          <a:gradFill>
            <a:gsLst>
              <a:gs pos="0">
                <a:srgbClr val="BFBFC0">
                  <a:alpha val="0"/>
                </a:srgbClr>
              </a:gs>
              <a:gs pos="100000">
                <a:srgbClr val="BFBFC0">
                  <a:alpha val="0"/>
                </a:srgbClr>
              </a:gs>
            </a:gsLst>
            <a:lin ang="27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25" name="Shape 14">
            <a:extLst>
              <a:ext uri="{FF2B5EF4-FFF2-40B4-BE49-F238E27FC236}">
                <a16:creationId xmlns:a16="http://schemas.microsoft.com/office/drawing/2014/main" id="{3AB250C3-06E9-40A6-B55D-F6096BE6EA9F}"/>
              </a:ext>
            </a:extLst>
          </p:cNvPr>
          <p:cNvSpPr/>
          <p:nvPr/>
        </p:nvSpPr>
        <p:spPr>
          <a:xfrm>
            <a:off x="5127136" y="1614641"/>
            <a:ext cx="285074" cy="285079"/>
          </a:xfrm>
          <a:custGeom>
            <a:avLst/>
            <a:gdLst/>
            <a:ahLst/>
            <a:cxnLst>
              <a:cxn ang="0">
                <a:pos x="wd2" y="hd2"/>
              </a:cxn>
              <a:cxn ang="5400000">
                <a:pos x="wd2" y="hd2"/>
              </a:cxn>
              <a:cxn ang="10800000">
                <a:pos x="wd2" y="hd2"/>
              </a:cxn>
              <a:cxn ang="16200000">
                <a:pos x="wd2" y="hd2"/>
              </a:cxn>
            </a:cxnLst>
            <a:rect l="0" t="0" r="r" b="b"/>
            <a:pathLst>
              <a:path w="21600" h="21600" extrusionOk="0">
                <a:moveTo>
                  <a:pt x="20090" y="0"/>
                </a:moveTo>
                <a:lnTo>
                  <a:pt x="21600" y="0"/>
                </a:lnTo>
                <a:cubicBezTo>
                  <a:pt x="9689" y="0"/>
                  <a:pt x="0" y="9690"/>
                  <a:pt x="0" y="21600"/>
                </a:cubicBezTo>
                <a:lnTo>
                  <a:pt x="0" y="20090"/>
                </a:lnTo>
                <a:cubicBezTo>
                  <a:pt x="0" y="9013"/>
                  <a:pt x="9012" y="0"/>
                  <a:pt x="20090" y="0"/>
                </a:cubicBezTo>
                <a:close/>
              </a:path>
            </a:pathLst>
          </a:custGeom>
          <a:gradFill>
            <a:gsLst>
              <a:gs pos="0">
                <a:srgbClr val="BFBFC0">
                  <a:alpha val="0"/>
                </a:srgbClr>
              </a:gs>
              <a:gs pos="100000">
                <a:srgbClr val="BFBFC0">
                  <a:alpha val="0"/>
                </a:srgbClr>
              </a:gs>
            </a:gsLst>
            <a:lin ang="27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26" name="Shape 15">
            <a:extLst>
              <a:ext uri="{FF2B5EF4-FFF2-40B4-BE49-F238E27FC236}">
                <a16:creationId xmlns:a16="http://schemas.microsoft.com/office/drawing/2014/main" id="{45D9C602-E2B6-4E2E-9C97-033574421D4C}"/>
              </a:ext>
            </a:extLst>
          </p:cNvPr>
          <p:cNvSpPr/>
          <p:nvPr/>
        </p:nvSpPr>
        <p:spPr>
          <a:xfrm>
            <a:off x="5507650" y="1995152"/>
            <a:ext cx="7944795" cy="4977340"/>
          </a:xfrm>
          <a:custGeom>
            <a:avLst/>
            <a:gdLst/>
            <a:ahLst/>
            <a:cxnLst>
              <a:cxn ang="0">
                <a:pos x="wd2" y="hd2"/>
              </a:cxn>
              <a:cxn ang="5400000">
                <a:pos x="wd2" y="hd2"/>
              </a:cxn>
              <a:cxn ang="10800000">
                <a:pos x="wd2" y="hd2"/>
              </a:cxn>
              <a:cxn ang="16200000">
                <a:pos x="wd2" y="hd2"/>
              </a:cxn>
            </a:cxnLst>
            <a:rect l="0" t="0" r="r" b="b"/>
            <a:pathLst>
              <a:path w="21600" h="21600" extrusionOk="0">
                <a:moveTo>
                  <a:pt x="21569" y="0"/>
                </a:moveTo>
                <a:lnTo>
                  <a:pt x="31" y="0"/>
                </a:lnTo>
                <a:cubicBezTo>
                  <a:pt x="14" y="0"/>
                  <a:pt x="0" y="22"/>
                  <a:pt x="0" y="49"/>
                </a:cubicBezTo>
                <a:lnTo>
                  <a:pt x="0" y="21551"/>
                </a:lnTo>
                <a:cubicBezTo>
                  <a:pt x="0" y="21578"/>
                  <a:pt x="14" y="21600"/>
                  <a:pt x="31" y="21600"/>
                </a:cubicBezTo>
                <a:lnTo>
                  <a:pt x="21569" y="21600"/>
                </a:lnTo>
                <a:cubicBezTo>
                  <a:pt x="21586" y="21600"/>
                  <a:pt x="21600" y="21578"/>
                  <a:pt x="21600" y="21551"/>
                </a:cubicBezTo>
                <a:lnTo>
                  <a:pt x="21600" y="49"/>
                </a:lnTo>
                <a:cubicBezTo>
                  <a:pt x="21600" y="22"/>
                  <a:pt x="21586" y="0"/>
                  <a:pt x="21569" y="0"/>
                </a:cubicBezTo>
                <a:cubicBezTo>
                  <a:pt x="21569" y="0"/>
                  <a:pt x="21569" y="0"/>
                  <a:pt x="21569" y="0"/>
                </a:cubicBezTo>
                <a:close/>
                <a:moveTo>
                  <a:pt x="21569" y="49"/>
                </a:moveTo>
                <a:lnTo>
                  <a:pt x="21569" y="49"/>
                </a:lnTo>
                <a:lnTo>
                  <a:pt x="21569" y="21551"/>
                </a:lnTo>
                <a:lnTo>
                  <a:pt x="31" y="21551"/>
                </a:lnTo>
                <a:lnTo>
                  <a:pt x="31" y="49"/>
                </a:lnTo>
                <a:lnTo>
                  <a:pt x="21569" y="49"/>
                </a:lnTo>
              </a:path>
            </a:pathLst>
          </a:custGeom>
          <a:solidFill>
            <a:srgbClr val="7D8083"/>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27" name="Shape 16">
            <a:extLst>
              <a:ext uri="{FF2B5EF4-FFF2-40B4-BE49-F238E27FC236}">
                <a16:creationId xmlns:a16="http://schemas.microsoft.com/office/drawing/2014/main" id="{8AB2A9B7-D29E-4759-9C9C-59F855CFAA58}"/>
              </a:ext>
            </a:extLst>
          </p:cNvPr>
          <p:cNvSpPr/>
          <p:nvPr/>
        </p:nvSpPr>
        <p:spPr>
          <a:xfrm>
            <a:off x="5486213" y="1973716"/>
            <a:ext cx="7984133" cy="5016687"/>
          </a:xfrm>
          <a:custGeom>
            <a:avLst/>
            <a:gdLst/>
            <a:ahLst/>
            <a:cxnLst>
              <a:cxn ang="0">
                <a:pos x="wd2" y="hd2"/>
              </a:cxn>
              <a:cxn ang="5400000">
                <a:pos x="wd2" y="hd2"/>
              </a:cxn>
              <a:cxn ang="10800000">
                <a:pos x="wd2" y="hd2"/>
              </a:cxn>
              <a:cxn ang="16200000">
                <a:pos x="wd2" y="hd2"/>
              </a:cxn>
            </a:cxnLst>
            <a:rect l="0" t="0" r="r" b="b"/>
            <a:pathLst>
              <a:path w="21600" h="21600" extrusionOk="0">
                <a:moveTo>
                  <a:pt x="21585" y="21467"/>
                </a:moveTo>
                <a:cubicBezTo>
                  <a:pt x="21585" y="21527"/>
                  <a:pt x="21554" y="21576"/>
                  <a:pt x="21516" y="21576"/>
                </a:cubicBezTo>
                <a:lnTo>
                  <a:pt x="84" y="21576"/>
                </a:lnTo>
                <a:cubicBezTo>
                  <a:pt x="46" y="21576"/>
                  <a:pt x="15" y="21527"/>
                  <a:pt x="15" y="21467"/>
                </a:cubicBezTo>
                <a:lnTo>
                  <a:pt x="15" y="133"/>
                </a:lnTo>
                <a:cubicBezTo>
                  <a:pt x="15" y="73"/>
                  <a:pt x="46" y="24"/>
                  <a:pt x="84" y="24"/>
                </a:cubicBezTo>
                <a:lnTo>
                  <a:pt x="21516" y="24"/>
                </a:lnTo>
                <a:cubicBezTo>
                  <a:pt x="21554" y="24"/>
                  <a:pt x="21585" y="73"/>
                  <a:pt x="21585" y="133"/>
                </a:cubicBezTo>
                <a:cubicBezTo>
                  <a:pt x="21585" y="133"/>
                  <a:pt x="21585" y="21467"/>
                  <a:pt x="21585" y="21467"/>
                </a:cubicBezTo>
                <a:close/>
                <a:moveTo>
                  <a:pt x="21600" y="133"/>
                </a:moveTo>
                <a:cubicBezTo>
                  <a:pt x="21600" y="60"/>
                  <a:pt x="21562" y="0"/>
                  <a:pt x="21516" y="0"/>
                </a:cubicBezTo>
                <a:lnTo>
                  <a:pt x="84" y="0"/>
                </a:lnTo>
                <a:cubicBezTo>
                  <a:pt x="38" y="0"/>
                  <a:pt x="0" y="60"/>
                  <a:pt x="0" y="133"/>
                </a:cubicBezTo>
                <a:lnTo>
                  <a:pt x="0" y="21467"/>
                </a:lnTo>
                <a:cubicBezTo>
                  <a:pt x="0" y="21540"/>
                  <a:pt x="38" y="21600"/>
                  <a:pt x="84" y="21600"/>
                </a:cubicBezTo>
                <a:lnTo>
                  <a:pt x="21516" y="21600"/>
                </a:lnTo>
                <a:cubicBezTo>
                  <a:pt x="21562" y="21600"/>
                  <a:pt x="21600" y="21540"/>
                  <a:pt x="21600" y="21467"/>
                </a:cubicBezTo>
                <a:cubicBezTo>
                  <a:pt x="21600" y="21467"/>
                  <a:pt x="21600" y="133"/>
                  <a:pt x="21600" y="133"/>
                </a:cubicBezTo>
                <a:close/>
              </a:path>
            </a:pathLst>
          </a:custGeom>
          <a:solidFill>
            <a:srgbClr val="FFFFFF">
              <a:alpha val="50000"/>
            </a:srgbClr>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28" name="Shape 17">
            <a:extLst>
              <a:ext uri="{FF2B5EF4-FFF2-40B4-BE49-F238E27FC236}">
                <a16:creationId xmlns:a16="http://schemas.microsoft.com/office/drawing/2014/main" id="{42C352A6-FBD6-4765-BCAF-E5861B3242AD}"/>
              </a:ext>
            </a:extLst>
          </p:cNvPr>
          <p:cNvSpPr/>
          <p:nvPr/>
        </p:nvSpPr>
        <p:spPr>
          <a:xfrm>
            <a:off x="9425322" y="1775421"/>
            <a:ext cx="109284" cy="109285"/>
          </a:xfrm>
          <a:custGeom>
            <a:avLst/>
            <a:gdLst/>
            <a:ahLst/>
            <a:cxnLst>
              <a:cxn ang="0">
                <a:pos x="wd2" y="hd2"/>
              </a:cxn>
              <a:cxn ang="5400000">
                <a:pos x="wd2" y="hd2"/>
              </a:cxn>
              <a:cxn ang="10800000">
                <a:pos x="wd2" y="hd2"/>
              </a:cxn>
              <a:cxn ang="16200000">
                <a:pos x="wd2" y="hd2"/>
              </a:cxn>
            </a:cxnLst>
            <a:rect l="0" t="0" r="r" b="b"/>
            <a:pathLst>
              <a:path w="19678" h="19678" extrusionOk="0">
                <a:moveTo>
                  <a:pt x="16796" y="2882"/>
                </a:moveTo>
                <a:cubicBezTo>
                  <a:pt x="12953" y="-961"/>
                  <a:pt x="6723" y="-961"/>
                  <a:pt x="2882" y="2882"/>
                </a:cubicBezTo>
                <a:cubicBezTo>
                  <a:pt x="-961" y="6723"/>
                  <a:pt x="-961" y="12953"/>
                  <a:pt x="2882" y="16797"/>
                </a:cubicBezTo>
                <a:cubicBezTo>
                  <a:pt x="6723" y="20639"/>
                  <a:pt x="12953" y="20638"/>
                  <a:pt x="16796" y="16797"/>
                </a:cubicBezTo>
                <a:cubicBezTo>
                  <a:pt x="20637" y="12953"/>
                  <a:pt x="20639" y="6723"/>
                  <a:pt x="16796" y="2882"/>
                </a:cubicBezTo>
                <a:close/>
              </a:path>
            </a:pathLst>
          </a:custGeom>
          <a:gradFill>
            <a:gsLst>
              <a:gs pos="27000">
                <a:srgbClr val="696969"/>
              </a:gs>
              <a:gs pos="73000">
                <a:srgbClr val="0C0C0C"/>
              </a:gs>
            </a:gsLst>
            <a:lin ang="3260679"/>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29" name="Shape 18">
            <a:extLst>
              <a:ext uri="{FF2B5EF4-FFF2-40B4-BE49-F238E27FC236}">
                <a16:creationId xmlns:a16="http://schemas.microsoft.com/office/drawing/2014/main" id="{9AA71E51-8509-4C00-8F90-35A1299C826D}"/>
              </a:ext>
            </a:extLst>
          </p:cNvPr>
          <p:cNvSpPr/>
          <p:nvPr/>
        </p:nvSpPr>
        <p:spPr>
          <a:xfrm>
            <a:off x="4098144" y="7547408"/>
            <a:ext cx="10769702" cy="205942"/>
          </a:xfrm>
          <a:custGeom>
            <a:avLst/>
            <a:gdLst/>
            <a:ahLst/>
            <a:cxnLst>
              <a:cxn ang="0">
                <a:pos x="wd2" y="hd2"/>
              </a:cxn>
              <a:cxn ang="5400000">
                <a:pos x="wd2" y="hd2"/>
              </a:cxn>
              <a:cxn ang="10800000">
                <a:pos x="wd2" y="hd2"/>
              </a:cxn>
              <a:cxn ang="16200000">
                <a:pos x="wd2" y="hd2"/>
              </a:cxn>
            </a:cxnLst>
            <a:rect l="0" t="0" r="r" b="b"/>
            <a:pathLst>
              <a:path w="21600" h="21600" extrusionOk="0">
                <a:moveTo>
                  <a:pt x="3570" y="21600"/>
                </a:moveTo>
                <a:lnTo>
                  <a:pt x="18030" y="21600"/>
                </a:lnTo>
                <a:cubicBezTo>
                  <a:pt x="19340" y="21600"/>
                  <a:pt x="21259" y="12547"/>
                  <a:pt x="21600" y="0"/>
                </a:cubicBezTo>
                <a:lnTo>
                  <a:pt x="0" y="0"/>
                </a:lnTo>
                <a:cubicBezTo>
                  <a:pt x="341" y="12547"/>
                  <a:pt x="2260" y="21600"/>
                  <a:pt x="3570" y="21600"/>
                </a:cubicBezTo>
                <a:close/>
              </a:path>
            </a:pathLst>
          </a:custGeom>
          <a:gradFill>
            <a:gsLst>
              <a:gs pos="0">
                <a:srgbClr val="A1A2A7">
                  <a:alpha val="0"/>
                </a:srgbClr>
              </a:gs>
              <a:gs pos="100000">
                <a:srgbClr val="767778">
                  <a:alpha val="0"/>
                </a:srgbClr>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30" name="Shape 19">
            <a:extLst>
              <a:ext uri="{FF2B5EF4-FFF2-40B4-BE49-F238E27FC236}">
                <a16:creationId xmlns:a16="http://schemas.microsoft.com/office/drawing/2014/main" id="{3EC23192-2570-40A3-ACAB-E6B629FD0AFE}"/>
              </a:ext>
            </a:extLst>
          </p:cNvPr>
          <p:cNvSpPr/>
          <p:nvPr/>
        </p:nvSpPr>
        <p:spPr>
          <a:xfrm>
            <a:off x="4098144" y="7547408"/>
            <a:ext cx="10769702" cy="205942"/>
          </a:xfrm>
          <a:custGeom>
            <a:avLst/>
            <a:gdLst/>
            <a:ahLst/>
            <a:cxnLst>
              <a:cxn ang="0">
                <a:pos x="wd2" y="hd2"/>
              </a:cxn>
              <a:cxn ang="5400000">
                <a:pos x="wd2" y="hd2"/>
              </a:cxn>
              <a:cxn ang="10800000">
                <a:pos x="wd2" y="hd2"/>
              </a:cxn>
              <a:cxn ang="16200000">
                <a:pos x="wd2" y="hd2"/>
              </a:cxn>
            </a:cxnLst>
            <a:rect l="0" t="0" r="r" b="b"/>
            <a:pathLst>
              <a:path w="21600" h="21600" extrusionOk="0">
                <a:moveTo>
                  <a:pt x="3570" y="21600"/>
                </a:moveTo>
                <a:lnTo>
                  <a:pt x="18030" y="21600"/>
                </a:lnTo>
                <a:cubicBezTo>
                  <a:pt x="19340" y="21600"/>
                  <a:pt x="21259" y="12547"/>
                  <a:pt x="21600" y="0"/>
                </a:cubicBezTo>
                <a:lnTo>
                  <a:pt x="0" y="0"/>
                </a:lnTo>
                <a:cubicBezTo>
                  <a:pt x="341" y="12547"/>
                  <a:pt x="2260" y="21600"/>
                  <a:pt x="3570" y="21600"/>
                </a:cubicBezTo>
                <a:close/>
              </a:path>
            </a:pathLst>
          </a:custGeom>
          <a:gradFill>
            <a:gsLst>
              <a:gs pos="100000">
                <a:srgbClr val="78797E"/>
              </a:gs>
              <a:gs pos="0">
                <a:srgbClr val="BEC1C3"/>
              </a:gs>
            </a:gsLst>
            <a:lin ang="540000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31" name="Shape 20">
            <a:extLst>
              <a:ext uri="{FF2B5EF4-FFF2-40B4-BE49-F238E27FC236}">
                <a16:creationId xmlns:a16="http://schemas.microsoft.com/office/drawing/2014/main" id="{DC786560-36DD-4E47-B790-D2BA7C04C529}"/>
              </a:ext>
            </a:extLst>
          </p:cNvPr>
          <p:cNvSpPr/>
          <p:nvPr/>
        </p:nvSpPr>
        <p:spPr>
          <a:xfrm>
            <a:off x="4082066" y="7520611"/>
            <a:ext cx="10793334" cy="2728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0" y="11121"/>
                </a:lnTo>
                <a:cubicBezTo>
                  <a:pt x="8" y="14649"/>
                  <a:pt x="19" y="18142"/>
                  <a:pt x="31" y="21600"/>
                </a:cubicBezTo>
                <a:lnTo>
                  <a:pt x="21584" y="21600"/>
                </a:lnTo>
                <a:cubicBezTo>
                  <a:pt x="21590" y="19983"/>
                  <a:pt x="21595" y="18350"/>
                  <a:pt x="21600" y="16717"/>
                </a:cubicBezTo>
                <a:cubicBezTo>
                  <a:pt x="21600" y="16717"/>
                  <a:pt x="21600" y="0"/>
                  <a:pt x="21600" y="0"/>
                </a:cubicBezTo>
                <a:close/>
              </a:path>
            </a:pathLst>
          </a:custGeom>
          <a:gradFill>
            <a:gsLst>
              <a:gs pos="0">
                <a:srgbClr val="64696E"/>
              </a:gs>
              <a:gs pos="46000">
                <a:srgbClr val="96989B"/>
              </a:gs>
              <a:gs pos="86000">
                <a:srgbClr val="BEC1C3"/>
              </a:gs>
              <a:gs pos="98000">
                <a:srgbClr val="E9EBF2"/>
              </a:gs>
              <a:gs pos="1000">
                <a:srgbClr val="E9EBF2"/>
              </a:gs>
              <a:gs pos="10000">
                <a:srgbClr val="BEC1C3"/>
              </a:gs>
              <a:gs pos="100000">
                <a:srgbClr val="78797E"/>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32" name="Shape 21">
            <a:extLst>
              <a:ext uri="{FF2B5EF4-FFF2-40B4-BE49-F238E27FC236}">
                <a16:creationId xmlns:a16="http://schemas.microsoft.com/office/drawing/2014/main" id="{82792AB5-6759-4093-97C9-1AF55B08727D}"/>
              </a:ext>
            </a:extLst>
          </p:cNvPr>
          <p:cNvSpPr/>
          <p:nvPr/>
        </p:nvSpPr>
        <p:spPr>
          <a:xfrm>
            <a:off x="4098145" y="7547408"/>
            <a:ext cx="10769701" cy="6246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2607" y="0"/>
                </a:lnTo>
                <a:lnTo>
                  <a:pt x="8865" y="0"/>
                </a:lnTo>
                <a:lnTo>
                  <a:pt x="0" y="0"/>
                </a:lnTo>
                <a:cubicBezTo>
                  <a:pt x="41" y="4919"/>
                  <a:pt x="104" y="9674"/>
                  <a:pt x="185" y="14237"/>
                </a:cubicBezTo>
                <a:lnTo>
                  <a:pt x="8866" y="14237"/>
                </a:lnTo>
                <a:cubicBezTo>
                  <a:pt x="8936" y="20966"/>
                  <a:pt x="9087" y="21600"/>
                  <a:pt x="9185" y="21600"/>
                </a:cubicBezTo>
                <a:lnTo>
                  <a:pt x="10373" y="21600"/>
                </a:lnTo>
                <a:lnTo>
                  <a:pt x="10516" y="21600"/>
                </a:lnTo>
                <a:lnTo>
                  <a:pt x="12287" y="21600"/>
                </a:lnTo>
                <a:cubicBezTo>
                  <a:pt x="12384" y="21600"/>
                  <a:pt x="12535" y="20966"/>
                  <a:pt x="12605" y="14237"/>
                </a:cubicBezTo>
                <a:lnTo>
                  <a:pt x="21415" y="14237"/>
                </a:lnTo>
                <a:cubicBezTo>
                  <a:pt x="21496" y="9674"/>
                  <a:pt x="21559" y="4919"/>
                  <a:pt x="21600" y="0"/>
                </a:cubicBezTo>
                <a:close/>
              </a:path>
            </a:pathLst>
          </a:custGeom>
          <a:gradFill>
            <a:gsLst>
              <a:gs pos="0">
                <a:srgbClr val="BEC1C3"/>
              </a:gs>
              <a:gs pos="100000">
                <a:srgbClr val="BEC1C3"/>
              </a:gs>
            </a:gsLst>
            <a:lin ang="0" scaled="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33" name="Shape 22">
            <a:extLst>
              <a:ext uri="{FF2B5EF4-FFF2-40B4-BE49-F238E27FC236}">
                <a16:creationId xmlns:a16="http://schemas.microsoft.com/office/drawing/2014/main" id="{9A1103EE-9C5C-435B-9761-6404A6EC1DD5}"/>
              </a:ext>
            </a:extLst>
          </p:cNvPr>
          <p:cNvSpPr/>
          <p:nvPr/>
        </p:nvSpPr>
        <p:spPr>
          <a:xfrm>
            <a:off x="8551751" y="7520611"/>
            <a:ext cx="1798440" cy="5750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0616"/>
                </a:lnTo>
                <a:cubicBezTo>
                  <a:pt x="371" y="20916"/>
                  <a:pt x="876" y="21600"/>
                  <a:pt x="1513" y="21600"/>
                </a:cubicBezTo>
                <a:cubicBezTo>
                  <a:pt x="2014" y="21600"/>
                  <a:pt x="6673" y="21600"/>
                  <a:pt x="8626" y="21600"/>
                </a:cubicBezTo>
                <a:cubicBezTo>
                  <a:pt x="9152" y="21600"/>
                  <a:pt x="9482" y="21600"/>
                  <a:pt x="9482" y="21600"/>
                </a:cubicBezTo>
                <a:cubicBezTo>
                  <a:pt x="12053" y="21600"/>
                  <a:pt x="19560" y="21600"/>
                  <a:pt x="20087" y="21600"/>
                </a:cubicBezTo>
                <a:cubicBezTo>
                  <a:pt x="20724" y="21600"/>
                  <a:pt x="21229" y="20916"/>
                  <a:pt x="21600" y="10616"/>
                </a:cubicBezTo>
                <a:lnTo>
                  <a:pt x="21600" y="0"/>
                </a:lnTo>
                <a:cubicBezTo>
                  <a:pt x="21600" y="0"/>
                  <a:pt x="0" y="0"/>
                  <a:pt x="0" y="0"/>
                </a:cubicBezTo>
                <a:close/>
              </a:path>
            </a:pathLst>
          </a:custGeom>
          <a:gradFill>
            <a:gsLst>
              <a:gs pos="84000">
                <a:srgbClr val="EDEEEF"/>
              </a:gs>
              <a:gs pos="10000">
                <a:srgbClr val="EDEEEF"/>
              </a:gs>
              <a:gs pos="0">
                <a:srgbClr val="8B8D90"/>
              </a:gs>
              <a:gs pos="96000">
                <a:srgbClr val="8B8D90"/>
              </a:gs>
            </a:gsLst>
            <a:lin ang="38616"/>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34" name="Shape 23">
            <a:extLst>
              <a:ext uri="{FF2B5EF4-FFF2-40B4-BE49-F238E27FC236}">
                <a16:creationId xmlns:a16="http://schemas.microsoft.com/office/drawing/2014/main" id="{EAB058C0-FD2A-48FA-A706-18CD006B06D0}"/>
              </a:ext>
            </a:extLst>
          </p:cNvPr>
          <p:cNvSpPr/>
          <p:nvPr/>
        </p:nvSpPr>
        <p:spPr>
          <a:xfrm>
            <a:off x="8535674" y="7563486"/>
            <a:ext cx="1836443" cy="38527"/>
          </a:xfrm>
          <a:custGeom>
            <a:avLst/>
            <a:gdLst/>
            <a:ahLst/>
            <a:cxnLst>
              <a:cxn ang="0">
                <a:pos x="wd2" y="hd2"/>
              </a:cxn>
              <a:cxn ang="5400000">
                <a:pos x="wd2" y="hd2"/>
              </a:cxn>
              <a:cxn ang="10800000">
                <a:pos x="wd2" y="hd2"/>
              </a:cxn>
              <a:cxn ang="16200000">
                <a:pos x="wd2" y="hd2"/>
              </a:cxn>
            </a:cxnLst>
            <a:rect l="0" t="0" r="r" b="b"/>
            <a:pathLst>
              <a:path w="21600" h="21600" extrusionOk="0">
                <a:moveTo>
                  <a:pt x="21396" y="0"/>
                </a:moveTo>
                <a:cubicBezTo>
                  <a:pt x="21010" y="14111"/>
                  <a:pt x="20506" y="15298"/>
                  <a:pt x="19895" y="15298"/>
                </a:cubicBezTo>
                <a:lnTo>
                  <a:pt x="9509" y="15298"/>
                </a:lnTo>
                <a:lnTo>
                  <a:pt x="8671" y="15298"/>
                </a:lnTo>
                <a:lnTo>
                  <a:pt x="1705" y="15298"/>
                </a:lnTo>
                <a:cubicBezTo>
                  <a:pt x="1094" y="15298"/>
                  <a:pt x="590" y="14111"/>
                  <a:pt x="204" y="0"/>
                </a:cubicBezTo>
                <a:lnTo>
                  <a:pt x="0" y="0"/>
                </a:lnTo>
                <a:lnTo>
                  <a:pt x="3" y="142"/>
                </a:lnTo>
                <a:lnTo>
                  <a:pt x="48" y="2025"/>
                </a:lnTo>
                <a:cubicBezTo>
                  <a:pt x="477" y="20160"/>
                  <a:pt x="1028" y="21600"/>
                  <a:pt x="1705" y="21600"/>
                </a:cubicBezTo>
                <a:lnTo>
                  <a:pt x="8671" y="21600"/>
                </a:lnTo>
                <a:lnTo>
                  <a:pt x="9509" y="21600"/>
                </a:lnTo>
                <a:lnTo>
                  <a:pt x="19895" y="21600"/>
                </a:lnTo>
                <a:cubicBezTo>
                  <a:pt x="20572" y="21600"/>
                  <a:pt x="21124" y="20160"/>
                  <a:pt x="21552" y="2031"/>
                </a:cubicBezTo>
                <a:lnTo>
                  <a:pt x="21597" y="142"/>
                </a:lnTo>
                <a:lnTo>
                  <a:pt x="21600" y="0"/>
                </a:lnTo>
                <a:cubicBezTo>
                  <a:pt x="21600" y="0"/>
                  <a:pt x="21396" y="0"/>
                  <a:pt x="21396" y="0"/>
                </a:cubicBezTo>
                <a:close/>
              </a:path>
            </a:pathLst>
          </a:custGeom>
          <a:gradFill>
            <a:gsLst>
              <a:gs pos="0">
                <a:srgbClr val="A4A6A9"/>
              </a:gs>
              <a:gs pos="100000">
                <a:srgbClr val="A4A6A9"/>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35" name="Shape 24">
            <a:extLst>
              <a:ext uri="{FF2B5EF4-FFF2-40B4-BE49-F238E27FC236}">
                <a16:creationId xmlns:a16="http://schemas.microsoft.com/office/drawing/2014/main" id="{691E6A89-0C54-45B1-A40A-6E75B1DBF39A}"/>
              </a:ext>
            </a:extLst>
          </p:cNvPr>
          <p:cNvSpPr/>
          <p:nvPr/>
        </p:nvSpPr>
        <p:spPr>
          <a:xfrm>
            <a:off x="7629945" y="7643876"/>
            <a:ext cx="101330" cy="22480"/>
          </a:xfrm>
          <a:custGeom>
            <a:avLst/>
            <a:gdLst/>
            <a:ahLst/>
            <a:cxnLst>
              <a:cxn ang="0">
                <a:pos x="wd2" y="hd2"/>
              </a:cxn>
              <a:cxn ang="5400000">
                <a:pos x="wd2" y="hd2"/>
              </a:cxn>
              <a:cxn ang="10800000">
                <a:pos x="wd2" y="hd2"/>
              </a:cxn>
              <a:cxn ang="16200000">
                <a:pos x="wd2" y="hd2"/>
              </a:cxn>
            </a:cxnLst>
            <a:rect l="0" t="0" r="r" b="b"/>
            <a:pathLst>
              <a:path w="21317" h="21600" extrusionOk="0">
                <a:moveTo>
                  <a:pt x="21299" y="10800"/>
                </a:moveTo>
                <a:cubicBezTo>
                  <a:pt x="21458" y="16769"/>
                  <a:pt x="20525" y="21600"/>
                  <a:pt x="19220" y="21600"/>
                </a:cubicBezTo>
                <a:lnTo>
                  <a:pt x="2668" y="21600"/>
                </a:lnTo>
                <a:cubicBezTo>
                  <a:pt x="1364" y="21600"/>
                  <a:pt x="177" y="16769"/>
                  <a:pt x="17" y="10800"/>
                </a:cubicBezTo>
                <a:lnTo>
                  <a:pt x="17" y="10800"/>
                </a:lnTo>
                <a:cubicBezTo>
                  <a:pt x="-142" y="4831"/>
                  <a:pt x="791" y="0"/>
                  <a:pt x="2096" y="0"/>
                </a:cubicBezTo>
                <a:lnTo>
                  <a:pt x="18648" y="0"/>
                </a:lnTo>
                <a:cubicBezTo>
                  <a:pt x="19952" y="0"/>
                  <a:pt x="21139" y="4831"/>
                  <a:pt x="21299" y="10800"/>
                </a:cubicBezTo>
                <a:cubicBezTo>
                  <a:pt x="21299" y="10800"/>
                  <a:pt x="21299" y="10800"/>
                  <a:pt x="21299" y="10800"/>
                </a:cubicBezTo>
                <a:close/>
              </a:path>
            </a:pathLst>
          </a:custGeom>
          <a:gradFill>
            <a:gsLst>
              <a:gs pos="24000">
                <a:srgbClr val="5F6265"/>
              </a:gs>
              <a:gs pos="78000">
                <a:srgbClr val="757677"/>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36" name="Shape 25">
            <a:extLst>
              <a:ext uri="{FF2B5EF4-FFF2-40B4-BE49-F238E27FC236}">
                <a16:creationId xmlns:a16="http://schemas.microsoft.com/office/drawing/2014/main" id="{9F45E5AE-B717-4A30-990A-7917477636F2}"/>
              </a:ext>
            </a:extLst>
          </p:cNvPr>
          <p:cNvSpPr/>
          <p:nvPr/>
        </p:nvSpPr>
        <p:spPr>
          <a:xfrm>
            <a:off x="10029466" y="7643876"/>
            <a:ext cx="101329" cy="22480"/>
          </a:xfrm>
          <a:custGeom>
            <a:avLst/>
            <a:gdLst/>
            <a:ahLst/>
            <a:cxnLst>
              <a:cxn ang="0">
                <a:pos x="wd2" y="hd2"/>
              </a:cxn>
              <a:cxn ang="5400000">
                <a:pos x="wd2" y="hd2"/>
              </a:cxn>
              <a:cxn ang="10800000">
                <a:pos x="wd2" y="hd2"/>
              </a:cxn>
              <a:cxn ang="16200000">
                <a:pos x="wd2" y="hd2"/>
              </a:cxn>
            </a:cxnLst>
            <a:rect l="0" t="0" r="r" b="b"/>
            <a:pathLst>
              <a:path w="21317" h="21600" extrusionOk="0">
                <a:moveTo>
                  <a:pt x="17" y="10800"/>
                </a:moveTo>
                <a:cubicBezTo>
                  <a:pt x="-142" y="16769"/>
                  <a:pt x="791" y="21600"/>
                  <a:pt x="2096" y="21600"/>
                </a:cubicBezTo>
                <a:lnTo>
                  <a:pt x="18648" y="21600"/>
                </a:lnTo>
                <a:cubicBezTo>
                  <a:pt x="19952" y="21600"/>
                  <a:pt x="21139" y="16769"/>
                  <a:pt x="21299" y="10800"/>
                </a:cubicBezTo>
                <a:lnTo>
                  <a:pt x="21299" y="10800"/>
                </a:lnTo>
                <a:cubicBezTo>
                  <a:pt x="21458" y="4831"/>
                  <a:pt x="20525" y="0"/>
                  <a:pt x="19220" y="0"/>
                </a:cubicBezTo>
                <a:lnTo>
                  <a:pt x="2668" y="0"/>
                </a:lnTo>
                <a:cubicBezTo>
                  <a:pt x="1364" y="0"/>
                  <a:pt x="177" y="4831"/>
                  <a:pt x="17" y="10800"/>
                </a:cubicBezTo>
                <a:cubicBezTo>
                  <a:pt x="17" y="10800"/>
                  <a:pt x="17" y="10800"/>
                  <a:pt x="17" y="10800"/>
                </a:cubicBezTo>
                <a:close/>
              </a:path>
            </a:pathLst>
          </a:custGeom>
          <a:gradFill>
            <a:gsLst>
              <a:gs pos="18000">
                <a:srgbClr val="5F6265"/>
              </a:gs>
              <a:gs pos="72000">
                <a:srgbClr val="747576"/>
              </a:gs>
            </a:gsLst>
            <a:lin ang="5400000"/>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37" name="Shape 26">
            <a:extLst>
              <a:ext uri="{FF2B5EF4-FFF2-40B4-BE49-F238E27FC236}">
                <a16:creationId xmlns:a16="http://schemas.microsoft.com/office/drawing/2014/main" id="{94B2DAA6-E594-4FDA-A504-05A07B9CC92B}"/>
              </a:ext>
            </a:extLst>
          </p:cNvPr>
          <p:cNvSpPr/>
          <p:nvPr/>
        </p:nvSpPr>
        <p:spPr>
          <a:xfrm>
            <a:off x="4124941" y="7547408"/>
            <a:ext cx="10715938" cy="39988"/>
          </a:xfrm>
          <a:custGeom>
            <a:avLst/>
            <a:gdLst/>
            <a:ahLst/>
            <a:cxnLst>
              <a:cxn ang="0">
                <a:pos x="wd2" y="hd2"/>
              </a:cxn>
              <a:cxn ang="5400000">
                <a:pos x="wd2" y="hd2"/>
              </a:cxn>
              <a:cxn ang="10800000">
                <a:pos x="wd2" y="hd2"/>
              </a:cxn>
              <a:cxn ang="16200000">
                <a:pos x="wd2" y="hd2"/>
              </a:cxn>
            </a:cxnLst>
            <a:rect l="0" t="0" r="r" b="b"/>
            <a:pathLst>
              <a:path w="21600" h="21600" extrusionOk="0">
                <a:moveTo>
                  <a:pt x="8852" y="6072"/>
                </a:moveTo>
                <a:lnTo>
                  <a:pt x="8913" y="6072"/>
                </a:lnTo>
                <a:cubicBezTo>
                  <a:pt x="8980" y="20426"/>
                  <a:pt x="9067" y="21600"/>
                  <a:pt x="9174" y="21600"/>
                </a:cubicBezTo>
                <a:lnTo>
                  <a:pt x="10368" y="21600"/>
                </a:lnTo>
                <a:lnTo>
                  <a:pt x="10512" y="21600"/>
                </a:lnTo>
                <a:lnTo>
                  <a:pt x="12291" y="21600"/>
                </a:lnTo>
                <a:cubicBezTo>
                  <a:pt x="12398" y="21600"/>
                  <a:pt x="12486" y="20426"/>
                  <a:pt x="12552" y="6072"/>
                </a:cubicBezTo>
                <a:lnTo>
                  <a:pt x="12613" y="6072"/>
                </a:lnTo>
                <a:lnTo>
                  <a:pt x="21556" y="6072"/>
                </a:lnTo>
                <a:cubicBezTo>
                  <a:pt x="21571" y="4797"/>
                  <a:pt x="21587" y="2882"/>
                  <a:pt x="21600" y="0"/>
                </a:cubicBezTo>
                <a:lnTo>
                  <a:pt x="12613" y="0"/>
                </a:lnTo>
                <a:lnTo>
                  <a:pt x="12544" y="0"/>
                </a:lnTo>
                <a:cubicBezTo>
                  <a:pt x="12482" y="14527"/>
                  <a:pt x="12398" y="15528"/>
                  <a:pt x="12291" y="15528"/>
                </a:cubicBezTo>
                <a:cubicBezTo>
                  <a:pt x="12203" y="15528"/>
                  <a:pt x="10943" y="15528"/>
                  <a:pt x="10512" y="15528"/>
                </a:cubicBezTo>
                <a:cubicBezTo>
                  <a:pt x="10512" y="15528"/>
                  <a:pt x="10456" y="15528"/>
                  <a:pt x="10368" y="15528"/>
                </a:cubicBezTo>
                <a:cubicBezTo>
                  <a:pt x="10040" y="15528"/>
                  <a:pt x="9258" y="15528"/>
                  <a:pt x="9174" y="15528"/>
                </a:cubicBezTo>
                <a:cubicBezTo>
                  <a:pt x="9068" y="15528"/>
                  <a:pt x="8984" y="14527"/>
                  <a:pt x="8922" y="0"/>
                </a:cubicBezTo>
                <a:lnTo>
                  <a:pt x="8852" y="0"/>
                </a:lnTo>
                <a:lnTo>
                  <a:pt x="0" y="0"/>
                </a:lnTo>
                <a:cubicBezTo>
                  <a:pt x="0" y="0"/>
                  <a:pt x="16" y="3190"/>
                  <a:pt x="35" y="6072"/>
                </a:cubicBezTo>
                <a:cubicBezTo>
                  <a:pt x="35" y="6072"/>
                  <a:pt x="8852" y="6072"/>
                  <a:pt x="8852" y="6072"/>
                </a:cubicBezTo>
                <a:close/>
              </a:path>
            </a:pathLst>
          </a:custGeom>
          <a:gradFill>
            <a:gsLst>
              <a:gs pos="6000">
                <a:srgbClr val="EFF5F1"/>
              </a:gs>
              <a:gs pos="100000">
                <a:srgbClr val="E9EBF2"/>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38" name="Shape 27">
            <a:extLst>
              <a:ext uri="{FF2B5EF4-FFF2-40B4-BE49-F238E27FC236}">
                <a16:creationId xmlns:a16="http://schemas.microsoft.com/office/drawing/2014/main" id="{7FDC7AD5-46C0-4422-A1AB-EC02566E43C4}"/>
              </a:ext>
            </a:extLst>
          </p:cNvPr>
          <p:cNvSpPr/>
          <p:nvPr/>
        </p:nvSpPr>
        <p:spPr>
          <a:xfrm>
            <a:off x="9436041" y="1786138"/>
            <a:ext cx="86110" cy="86088"/>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39" y="21600"/>
                  <a:pt x="0" y="16765"/>
                  <a:pt x="0" y="10803"/>
                </a:cubicBezTo>
                <a:cubicBezTo>
                  <a:pt x="0" y="4835"/>
                  <a:pt x="4839" y="0"/>
                  <a:pt x="10800" y="0"/>
                </a:cubicBezTo>
                <a:cubicBezTo>
                  <a:pt x="16776" y="0"/>
                  <a:pt x="21600" y="4835"/>
                  <a:pt x="21600" y="10803"/>
                </a:cubicBezTo>
                <a:close/>
              </a:path>
            </a:pathLst>
          </a:custGeom>
          <a:gradFill>
            <a:gsLst>
              <a:gs pos="32000">
                <a:srgbClr val="494949"/>
              </a:gs>
              <a:gs pos="69000">
                <a:srgbClr val="050505"/>
              </a:gs>
            </a:gsLst>
          </a:gra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sp>
        <p:nvSpPr>
          <p:cNvPr id="39" name="Shape 28">
            <a:extLst>
              <a:ext uri="{FF2B5EF4-FFF2-40B4-BE49-F238E27FC236}">
                <a16:creationId xmlns:a16="http://schemas.microsoft.com/office/drawing/2014/main" id="{F3459A28-EB2E-4A17-A709-A7258A03211A}"/>
              </a:ext>
            </a:extLst>
          </p:cNvPr>
          <p:cNvSpPr/>
          <p:nvPr/>
        </p:nvSpPr>
        <p:spPr>
          <a:xfrm>
            <a:off x="9468198" y="1818295"/>
            <a:ext cx="21171" cy="21165"/>
          </a:xfrm>
          <a:custGeom>
            <a:avLst/>
            <a:gdLst/>
            <a:ahLst/>
            <a:cxnLst>
              <a:cxn ang="0">
                <a:pos x="wd2" y="hd2"/>
              </a:cxn>
              <a:cxn ang="5400000">
                <a:pos x="wd2" y="hd2"/>
              </a:cxn>
              <a:cxn ang="10800000">
                <a:pos x="wd2" y="hd2"/>
              </a:cxn>
              <a:cxn ang="16200000">
                <a:pos x="wd2" y="hd2"/>
              </a:cxn>
            </a:cxnLst>
            <a:rect l="0" t="0" r="r" b="b"/>
            <a:pathLst>
              <a:path w="21600" h="21600" extrusionOk="0">
                <a:moveTo>
                  <a:pt x="21600" y="10803"/>
                </a:moveTo>
                <a:cubicBezTo>
                  <a:pt x="21600" y="16765"/>
                  <a:pt x="16776" y="21600"/>
                  <a:pt x="10800" y="21600"/>
                </a:cubicBezTo>
                <a:cubicBezTo>
                  <a:pt x="4840" y="21600"/>
                  <a:pt x="0" y="16765"/>
                  <a:pt x="0" y="10803"/>
                </a:cubicBezTo>
                <a:cubicBezTo>
                  <a:pt x="0" y="4835"/>
                  <a:pt x="4840" y="0"/>
                  <a:pt x="10800" y="0"/>
                </a:cubicBezTo>
                <a:cubicBezTo>
                  <a:pt x="16776" y="0"/>
                  <a:pt x="21600" y="4835"/>
                  <a:pt x="21600" y="10803"/>
                </a:cubicBezTo>
                <a:close/>
              </a:path>
            </a:pathLst>
          </a:custGeom>
          <a:solidFill>
            <a:srgbClr val="557DB1"/>
          </a:solidFill>
          <a:ln w="12700">
            <a:miter lim="400000"/>
          </a:ln>
        </p:spPr>
        <p:txBody>
          <a:bodyPr lIns="0" tIns="0" rIns="0" bIns="0" anchor="ctr"/>
          <a:lstStyle/>
          <a:p>
            <a:pPr lvl="0">
              <a:defRPr sz="3000">
                <a:solidFill>
                  <a:srgbClr val="FFFFFF"/>
                </a:solidFill>
                <a:effectLst>
                  <a:outerShdw blurRad="38100" dist="12700" dir="5400000" rotWithShape="0">
                    <a:srgbClr val="000000">
                      <a:alpha val="50000"/>
                    </a:srgbClr>
                  </a:outerShdw>
                </a:effectLst>
              </a:defRPr>
            </a:pPr>
            <a:endParaRPr sz="3000"/>
          </a:p>
        </p:txBody>
      </p:sp>
      <p:grpSp>
        <p:nvGrpSpPr>
          <p:cNvPr id="2" name="Group 1">
            <a:extLst>
              <a:ext uri="{FF2B5EF4-FFF2-40B4-BE49-F238E27FC236}">
                <a16:creationId xmlns:a16="http://schemas.microsoft.com/office/drawing/2014/main" id="{17072D57-CE48-4D21-A390-94379B4A79B4}"/>
              </a:ext>
            </a:extLst>
          </p:cNvPr>
          <p:cNvGrpSpPr/>
          <p:nvPr/>
        </p:nvGrpSpPr>
        <p:grpSpPr>
          <a:xfrm>
            <a:off x="1221717" y="408215"/>
            <a:ext cx="3274786" cy="5490570"/>
            <a:chOff x="511087" y="408215"/>
            <a:chExt cx="3274786" cy="5490570"/>
          </a:xfrm>
        </p:grpSpPr>
        <p:sp>
          <p:nvSpPr>
            <p:cNvPr id="41" name="TextBox 40">
              <a:extLst>
                <a:ext uri="{FF2B5EF4-FFF2-40B4-BE49-F238E27FC236}">
                  <a16:creationId xmlns:a16="http://schemas.microsoft.com/office/drawing/2014/main" id="{3A1FF4E1-C8F1-4A00-B892-E387C972B005}"/>
                </a:ext>
              </a:extLst>
            </p:cNvPr>
            <p:cNvSpPr txBox="1"/>
            <p:nvPr/>
          </p:nvSpPr>
          <p:spPr>
            <a:xfrm>
              <a:off x="511087" y="3021606"/>
              <a:ext cx="3274785" cy="1631216"/>
            </a:xfrm>
            <a:prstGeom prst="rect">
              <a:avLst/>
            </a:prstGeom>
            <a:noFill/>
          </p:spPr>
          <p:txBody>
            <a:bodyPr wrap="square" rtlCol="0">
              <a:spAutoFit/>
            </a:bodyPr>
            <a:lstStyle/>
            <a:p>
              <a:r>
                <a:rPr lang="en-US" sz="5000" b="1" spc="300" dirty="0">
                  <a:solidFill>
                    <a:schemeClr val="accent4"/>
                  </a:solidFill>
                  <a:latin typeface="MADE Canvas" panose="02000503000000020004" pitchFamily="50" charset="0"/>
                  <a:ea typeface="Zilla Slab Highlight" pitchFamily="2" charset="0"/>
                </a:rPr>
                <a:t>Our Service</a:t>
              </a:r>
            </a:p>
          </p:txBody>
        </p:sp>
        <p:sp>
          <p:nvSpPr>
            <p:cNvPr id="42" name="TextBox 41">
              <a:extLst>
                <a:ext uri="{FF2B5EF4-FFF2-40B4-BE49-F238E27FC236}">
                  <a16:creationId xmlns:a16="http://schemas.microsoft.com/office/drawing/2014/main" id="{9F8F03EE-F9F1-4BDB-8BAD-06E940B9523D}"/>
                </a:ext>
              </a:extLst>
            </p:cNvPr>
            <p:cNvSpPr txBox="1"/>
            <p:nvPr/>
          </p:nvSpPr>
          <p:spPr>
            <a:xfrm>
              <a:off x="511088" y="4793354"/>
              <a:ext cx="3274785" cy="1105431"/>
            </a:xfrm>
            <a:prstGeom prst="rect">
              <a:avLst/>
            </a:prstGeom>
            <a:noFill/>
          </p:spPr>
          <p:txBody>
            <a:bodyPr wrap="square" rtlCol="0">
              <a:spAutoFit/>
            </a:bodyPr>
            <a:lstStyle/>
            <a:p>
              <a:pPr>
                <a:lnSpc>
                  <a:spcPts val="1600"/>
                </a:lnSpc>
              </a:pP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Living grass to for can't gathered</a:t>
              </a:r>
            </a:p>
          </p:txBody>
        </p:sp>
        <p:cxnSp>
          <p:nvCxnSpPr>
            <p:cNvPr id="43" name="Straight Connector 42">
              <a:extLst>
                <a:ext uri="{FF2B5EF4-FFF2-40B4-BE49-F238E27FC236}">
                  <a16:creationId xmlns:a16="http://schemas.microsoft.com/office/drawing/2014/main" id="{BD93E9DD-9D5F-446F-B10E-8C732E4CB0EC}"/>
                </a:ext>
              </a:extLst>
            </p:cNvPr>
            <p:cNvCxnSpPr/>
            <p:nvPr/>
          </p:nvCxnSpPr>
          <p:spPr>
            <a:xfrm>
              <a:off x="511087" y="408215"/>
              <a:ext cx="0" cy="229325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45" name="Picture Placeholder 44">
            <a:extLst>
              <a:ext uri="{FF2B5EF4-FFF2-40B4-BE49-F238E27FC236}">
                <a16:creationId xmlns:a16="http://schemas.microsoft.com/office/drawing/2014/main" id="{27449702-369C-4517-9EEC-AF7C55046348}"/>
              </a:ext>
            </a:extLst>
          </p:cNvPr>
          <p:cNvPicPr>
            <a:picLocks noGrp="1" noChangeAspect="1"/>
          </p:cNvPicPr>
          <p:nvPr>
            <p:ph type="pic" sz="quarter" idx="11"/>
          </p:nvPr>
        </p:nvPicPr>
        <p:blipFill rotWithShape="1">
          <a:blip r:embed="rId3"/>
          <a:srcRect l="19117" r="19117"/>
          <a:stretch/>
        </p:blipFill>
        <p:spPr/>
      </p:pic>
    </p:spTree>
    <p:extLst>
      <p:ext uri="{BB962C8B-B14F-4D97-AF65-F5344CB8AC3E}">
        <p14:creationId xmlns:p14="http://schemas.microsoft.com/office/powerpoint/2010/main" val="33528206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464BAE7-EBAE-4975-97EF-F9A26181B582}"/>
              </a:ext>
            </a:extLst>
          </p:cNvPr>
          <p:cNvSpPr/>
          <p:nvPr/>
        </p:nvSpPr>
        <p:spPr>
          <a:xfrm>
            <a:off x="0" y="1"/>
            <a:ext cx="6157685" cy="6857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C07CB1B4-3F8C-4D74-99DB-7C96CB811561}"/>
              </a:ext>
            </a:extLst>
          </p:cNvPr>
          <p:cNvSpPr txBox="1"/>
          <p:nvPr/>
        </p:nvSpPr>
        <p:spPr>
          <a:xfrm>
            <a:off x="1303706" y="4563019"/>
            <a:ext cx="3172644" cy="1105431"/>
          </a:xfrm>
          <a:prstGeom prst="rect">
            <a:avLst/>
          </a:prstGeom>
          <a:noFill/>
        </p:spPr>
        <p:txBody>
          <a:bodyPr wrap="square" rtlCol="0">
            <a:spAutoFit/>
          </a:bodyPr>
          <a:lstStyle/>
          <a:p>
            <a:pPr>
              <a:lnSpc>
                <a:spcPts val="1600"/>
              </a:lnSpc>
            </a:pPr>
            <a:r>
              <a:rPr lang="en-US" sz="1000" dirty="0">
                <a:solidFill>
                  <a:schemeClr val="bg1"/>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Living grass to for can't gathered</a:t>
            </a:r>
          </a:p>
        </p:txBody>
      </p:sp>
      <p:sp>
        <p:nvSpPr>
          <p:cNvPr id="25" name="TextBox 24">
            <a:extLst>
              <a:ext uri="{FF2B5EF4-FFF2-40B4-BE49-F238E27FC236}">
                <a16:creationId xmlns:a16="http://schemas.microsoft.com/office/drawing/2014/main" id="{A1B9CE7E-F059-4E06-8AA3-9B24E327FC6F}"/>
              </a:ext>
            </a:extLst>
          </p:cNvPr>
          <p:cNvSpPr txBox="1"/>
          <p:nvPr/>
        </p:nvSpPr>
        <p:spPr>
          <a:xfrm>
            <a:off x="1255435" y="2161445"/>
            <a:ext cx="3838039" cy="1938992"/>
          </a:xfrm>
          <a:prstGeom prst="rect">
            <a:avLst/>
          </a:prstGeom>
          <a:noFill/>
        </p:spPr>
        <p:txBody>
          <a:bodyPr wrap="square" rtlCol="0">
            <a:spAutoFit/>
          </a:bodyPr>
          <a:lstStyle/>
          <a:p>
            <a:r>
              <a:rPr lang="en-US" sz="4000" dirty="0">
                <a:solidFill>
                  <a:schemeClr val="bg2"/>
                </a:solidFill>
                <a:latin typeface="MADE Canvas" panose="02000503000000020004" pitchFamily="50" charset="0"/>
              </a:rPr>
              <a:t>Melts in Your </a:t>
            </a:r>
          </a:p>
          <a:p>
            <a:r>
              <a:rPr lang="en-US" sz="4000" dirty="0">
                <a:solidFill>
                  <a:schemeClr val="bg2"/>
                </a:solidFill>
                <a:latin typeface="MADE Canvas" panose="02000503000000020004" pitchFamily="50" charset="0"/>
              </a:rPr>
              <a:t>Mouth, Not in Your Hands.</a:t>
            </a:r>
          </a:p>
        </p:txBody>
      </p:sp>
      <p:pic>
        <p:nvPicPr>
          <p:cNvPr id="6" name="Picture Placeholder 5">
            <a:extLst>
              <a:ext uri="{FF2B5EF4-FFF2-40B4-BE49-F238E27FC236}">
                <a16:creationId xmlns:a16="http://schemas.microsoft.com/office/drawing/2014/main" id="{07B7F56C-9D34-4F7F-9DF9-13BD927B6367}"/>
              </a:ext>
            </a:extLst>
          </p:cNvPr>
          <p:cNvPicPr>
            <a:picLocks noGrp="1" noChangeAspect="1"/>
          </p:cNvPicPr>
          <p:nvPr>
            <p:ph type="pic" sz="quarter" idx="10"/>
          </p:nvPr>
        </p:nvPicPr>
        <p:blipFill rotWithShape="1">
          <a:blip r:embed="rId3"/>
          <a:srcRect l="28886" r="28886"/>
          <a:stretch/>
        </p:blipFill>
        <p:spPr/>
      </p:pic>
      <p:sp>
        <p:nvSpPr>
          <p:cNvPr id="12" name="TextBox 11">
            <a:extLst>
              <a:ext uri="{FF2B5EF4-FFF2-40B4-BE49-F238E27FC236}">
                <a16:creationId xmlns:a16="http://schemas.microsoft.com/office/drawing/2014/main" id="{B275AC8E-B838-42F0-96BD-649F82451563}"/>
              </a:ext>
            </a:extLst>
          </p:cNvPr>
          <p:cNvSpPr txBox="1"/>
          <p:nvPr/>
        </p:nvSpPr>
        <p:spPr>
          <a:xfrm>
            <a:off x="6157685" y="1056149"/>
            <a:ext cx="2830286" cy="3785652"/>
          </a:xfrm>
          <a:prstGeom prst="rect">
            <a:avLst/>
          </a:prstGeom>
          <a:noFill/>
        </p:spPr>
        <p:txBody>
          <a:bodyPr wrap="square" rtlCol="0">
            <a:spAutoFit/>
          </a:bodyPr>
          <a:lstStyle/>
          <a:p>
            <a:r>
              <a:rPr lang="en-US" sz="4000" dirty="0">
                <a:solidFill>
                  <a:schemeClr val="accent1"/>
                </a:solidFill>
                <a:latin typeface="MADE Canvas" panose="02000503000000020004" pitchFamily="50" charset="0"/>
              </a:rPr>
              <a:t>Melts in Your </a:t>
            </a:r>
          </a:p>
          <a:p>
            <a:r>
              <a:rPr lang="en-US" sz="4000" dirty="0">
                <a:solidFill>
                  <a:schemeClr val="accent1"/>
                </a:solidFill>
                <a:latin typeface="MADE Canvas" panose="02000503000000020004" pitchFamily="50" charset="0"/>
              </a:rPr>
              <a:t>Mouth, Not in Your Hands" -M&amp;Ms.</a:t>
            </a:r>
          </a:p>
        </p:txBody>
      </p:sp>
      <p:sp>
        <p:nvSpPr>
          <p:cNvPr id="10" name="TextBox 9">
            <a:extLst>
              <a:ext uri="{FF2B5EF4-FFF2-40B4-BE49-F238E27FC236}">
                <a16:creationId xmlns:a16="http://schemas.microsoft.com/office/drawing/2014/main" id="{F14A84E2-A69A-439D-ACC9-18A40E4CFC61}"/>
              </a:ext>
            </a:extLst>
          </p:cNvPr>
          <p:cNvSpPr txBox="1"/>
          <p:nvPr/>
        </p:nvSpPr>
        <p:spPr>
          <a:xfrm rot="16200000">
            <a:off x="8416311" y="5315146"/>
            <a:ext cx="1629554" cy="338554"/>
          </a:xfrm>
          <a:prstGeom prst="rect">
            <a:avLst/>
          </a:prstGeom>
          <a:noFill/>
        </p:spPr>
        <p:txBody>
          <a:bodyPr wrap="square" rtlCol="0">
            <a:spAutoFit/>
          </a:bodyPr>
          <a:lstStyle/>
          <a:p>
            <a:r>
              <a:rPr lang="en-US" sz="1600" dirty="0">
                <a:latin typeface="Montserrat "/>
              </a:rPr>
              <a:t>Welcome </a:t>
            </a:r>
          </a:p>
        </p:txBody>
      </p:sp>
      <p:sp>
        <p:nvSpPr>
          <p:cNvPr id="11" name="TextBox 10">
            <a:extLst>
              <a:ext uri="{FF2B5EF4-FFF2-40B4-BE49-F238E27FC236}">
                <a16:creationId xmlns:a16="http://schemas.microsoft.com/office/drawing/2014/main" id="{619AAEDC-4F29-4AAE-A083-42CB512B4040}"/>
              </a:ext>
            </a:extLst>
          </p:cNvPr>
          <p:cNvSpPr txBox="1"/>
          <p:nvPr/>
        </p:nvSpPr>
        <p:spPr>
          <a:xfrm rot="16200000">
            <a:off x="8770692" y="669383"/>
            <a:ext cx="920793" cy="338555"/>
          </a:xfrm>
          <a:prstGeom prst="rect">
            <a:avLst/>
          </a:prstGeom>
          <a:noFill/>
        </p:spPr>
        <p:txBody>
          <a:bodyPr wrap="square" rtlCol="0">
            <a:spAutoFit/>
          </a:bodyPr>
          <a:lstStyle/>
          <a:p>
            <a:r>
              <a:rPr lang="en-US" sz="1600" dirty="0">
                <a:latin typeface="Montserrat "/>
              </a:rPr>
              <a:t>Title </a:t>
            </a:r>
          </a:p>
        </p:txBody>
      </p:sp>
    </p:spTree>
    <p:extLst>
      <p:ext uri="{BB962C8B-B14F-4D97-AF65-F5344CB8AC3E}">
        <p14:creationId xmlns:p14="http://schemas.microsoft.com/office/powerpoint/2010/main" val="31436006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464BAE7-EBAE-4975-97EF-F9A26181B582}"/>
              </a:ext>
            </a:extLst>
          </p:cNvPr>
          <p:cNvSpPr/>
          <p:nvPr/>
        </p:nvSpPr>
        <p:spPr>
          <a:xfrm>
            <a:off x="0" y="1"/>
            <a:ext cx="6157685" cy="6857999"/>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94F52CE-ABB7-4732-B143-1BCC7E847B0D}"/>
              </a:ext>
            </a:extLst>
          </p:cNvPr>
          <p:cNvSpPr/>
          <p:nvPr/>
        </p:nvSpPr>
        <p:spPr>
          <a:xfrm>
            <a:off x="5573817" y="1221019"/>
            <a:ext cx="3308926" cy="591756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Placeholder 7">
            <a:extLst>
              <a:ext uri="{FF2B5EF4-FFF2-40B4-BE49-F238E27FC236}">
                <a16:creationId xmlns:a16="http://schemas.microsoft.com/office/drawing/2014/main" id="{70963449-C5BE-4E9D-A28F-1FD8F0FFBE8C}"/>
              </a:ext>
            </a:extLst>
          </p:cNvPr>
          <p:cNvPicPr>
            <a:picLocks noGrp="1" noChangeAspect="1"/>
          </p:cNvPicPr>
          <p:nvPr>
            <p:ph type="pic" sz="quarter" idx="11"/>
          </p:nvPr>
        </p:nvPicPr>
        <p:blipFill rotWithShape="1">
          <a:blip r:embed="rId3"/>
          <a:srcRect l="12901" r="12901"/>
          <a:stretch/>
        </p:blipFill>
        <p:spPr/>
      </p:pic>
      <p:grpSp>
        <p:nvGrpSpPr>
          <p:cNvPr id="11" name="Group 10">
            <a:extLst>
              <a:ext uri="{FF2B5EF4-FFF2-40B4-BE49-F238E27FC236}">
                <a16:creationId xmlns:a16="http://schemas.microsoft.com/office/drawing/2014/main" id="{FD1D6C9A-D287-4933-BE49-C7F6B0A863D5}"/>
              </a:ext>
            </a:extLst>
          </p:cNvPr>
          <p:cNvGrpSpPr/>
          <p:nvPr/>
        </p:nvGrpSpPr>
        <p:grpSpPr>
          <a:xfrm>
            <a:off x="1441449" y="408215"/>
            <a:ext cx="3274786" cy="5490570"/>
            <a:chOff x="511087" y="408215"/>
            <a:chExt cx="3274786" cy="5490570"/>
          </a:xfrm>
        </p:grpSpPr>
        <p:sp>
          <p:nvSpPr>
            <p:cNvPr id="12" name="TextBox 11">
              <a:extLst>
                <a:ext uri="{FF2B5EF4-FFF2-40B4-BE49-F238E27FC236}">
                  <a16:creationId xmlns:a16="http://schemas.microsoft.com/office/drawing/2014/main" id="{B8B2B5D4-7D20-4AA8-996D-D0B7E1677CF8}"/>
                </a:ext>
              </a:extLst>
            </p:cNvPr>
            <p:cNvSpPr txBox="1"/>
            <p:nvPr/>
          </p:nvSpPr>
          <p:spPr>
            <a:xfrm>
              <a:off x="511087" y="3021606"/>
              <a:ext cx="3274785" cy="1631216"/>
            </a:xfrm>
            <a:prstGeom prst="rect">
              <a:avLst/>
            </a:prstGeom>
            <a:noFill/>
          </p:spPr>
          <p:txBody>
            <a:bodyPr wrap="square" rtlCol="0">
              <a:spAutoFit/>
            </a:bodyPr>
            <a:lstStyle/>
            <a:p>
              <a:r>
                <a:rPr lang="en-US" sz="5000" b="1" spc="300" dirty="0">
                  <a:solidFill>
                    <a:schemeClr val="accent4"/>
                  </a:solidFill>
                  <a:latin typeface="MADE Canvas" panose="02000503000000020004" pitchFamily="50" charset="0"/>
                  <a:ea typeface="Zilla Slab Highlight" pitchFamily="2" charset="0"/>
                </a:rPr>
                <a:t>Our Service</a:t>
              </a:r>
            </a:p>
          </p:txBody>
        </p:sp>
        <p:sp>
          <p:nvSpPr>
            <p:cNvPr id="20" name="TextBox 19">
              <a:extLst>
                <a:ext uri="{FF2B5EF4-FFF2-40B4-BE49-F238E27FC236}">
                  <a16:creationId xmlns:a16="http://schemas.microsoft.com/office/drawing/2014/main" id="{A3CC5AE2-03FC-411F-A8E3-54866EFC6A74}"/>
                </a:ext>
              </a:extLst>
            </p:cNvPr>
            <p:cNvSpPr txBox="1"/>
            <p:nvPr/>
          </p:nvSpPr>
          <p:spPr>
            <a:xfrm>
              <a:off x="511088" y="4793354"/>
              <a:ext cx="3274785" cy="1105431"/>
            </a:xfrm>
            <a:prstGeom prst="rect">
              <a:avLst/>
            </a:prstGeom>
            <a:noFill/>
          </p:spPr>
          <p:txBody>
            <a:bodyPr wrap="square" rtlCol="0">
              <a:spAutoFit/>
            </a:bodyPr>
            <a:lstStyle/>
            <a:p>
              <a:pPr>
                <a:lnSpc>
                  <a:spcPts val="1600"/>
                </a:lnSpc>
              </a:pP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Living grass to for can't gathered</a:t>
              </a:r>
            </a:p>
          </p:txBody>
        </p:sp>
        <p:cxnSp>
          <p:nvCxnSpPr>
            <p:cNvPr id="21" name="Straight Connector 20">
              <a:extLst>
                <a:ext uri="{FF2B5EF4-FFF2-40B4-BE49-F238E27FC236}">
                  <a16:creationId xmlns:a16="http://schemas.microsoft.com/office/drawing/2014/main" id="{4E35A950-BD84-4EA8-9F68-B634B254EFE0}"/>
                </a:ext>
              </a:extLst>
            </p:cNvPr>
            <p:cNvCxnSpPr/>
            <p:nvPr/>
          </p:nvCxnSpPr>
          <p:spPr>
            <a:xfrm>
              <a:off x="511087" y="408215"/>
              <a:ext cx="0" cy="229325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2" name="TextBox 21">
            <a:extLst>
              <a:ext uri="{FF2B5EF4-FFF2-40B4-BE49-F238E27FC236}">
                <a16:creationId xmlns:a16="http://schemas.microsoft.com/office/drawing/2014/main" id="{5F5AF265-FF06-4908-AD96-B83D7A8655DC}"/>
              </a:ext>
            </a:extLst>
          </p:cNvPr>
          <p:cNvSpPr txBox="1"/>
          <p:nvPr/>
        </p:nvSpPr>
        <p:spPr>
          <a:xfrm rot="16200000">
            <a:off x="8416311" y="5315146"/>
            <a:ext cx="1629554" cy="338554"/>
          </a:xfrm>
          <a:prstGeom prst="rect">
            <a:avLst/>
          </a:prstGeom>
          <a:noFill/>
        </p:spPr>
        <p:txBody>
          <a:bodyPr wrap="square" rtlCol="0">
            <a:spAutoFit/>
          </a:bodyPr>
          <a:lstStyle/>
          <a:p>
            <a:r>
              <a:rPr lang="en-US" sz="1600" dirty="0">
                <a:latin typeface="Montserrat "/>
              </a:rPr>
              <a:t>Welcome </a:t>
            </a:r>
          </a:p>
        </p:txBody>
      </p:sp>
      <p:sp>
        <p:nvSpPr>
          <p:cNvPr id="23" name="TextBox 22">
            <a:extLst>
              <a:ext uri="{FF2B5EF4-FFF2-40B4-BE49-F238E27FC236}">
                <a16:creationId xmlns:a16="http://schemas.microsoft.com/office/drawing/2014/main" id="{F11AAB8B-85F2-4335-B83B-1062E991D2F2}"/>
              </a:ext>
            </a:extLst>
          </p:cNvPr>
          <p:cNvSpPr txBox="1"/>
          <p:nvPr/>
        </p:nvSpPr>
        <p:spPr>
          <a:xfrm rot="16200000">
            <a:off x="8770692" y="669383"/>
            <a:ext cx="920793" cy="338555"/>
          </a:xfrm>
          <a:prstGeom prst="rect">
            <a:avLst/>
          </a:prstGeom>
          <a:noFill/>
        </p:spPr>
        <p:txBody>
          <a:bodyPr wrap="square" rtlCol="0">
            <a:spAutoFit/>
          </a:bodyPr>
          <a:lstStyle/>
          <a:p>
            <a:r>
              <a:rPr lang="en-US" sz="1600" dirty="0">
                <a:latin typeface="Montserrat "/>
              </a:rPr>
              <a:t>Title </a:t>
            </a:r>
          </a:p>
        </p:txBody>
      </p:sp>
    </p:spTree>
    <p:extLst>
      <p:ext uri="{BB962C8B-B14F-4D97-AF65-F5344CB8AC3E}">
        <p14:creationId xmlns:p14="http://schemas.microsoft.com/office/powerpoint/2010/main" val="18264666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Placeholder 16">
            <a:extLst>
              <a:ext uri="{FF2B5EF4-FFF2-40B4-BE49-F238E27FC236}">
                <a16:creationId xmlns:a16="http://schemas.microsoft.com/office/drawing/2014/main" id="{E97DB61C-CFDC-409F-88A4-919B0F3F079C}"/>
              </a:ext>
            </a:extLst>
          </p:cNvPr>
          <p:cNvPicPr>
            <a:picLocks noGrp="1" noChangeAspect="1"/>
          </p:cNvPicPr>
          <p:nvPr>
            <p:ph type="pic" sz="quarter" idx="10"/>
          </p:nvPr>
        </p:nvPicPr>
        <p:blipFill rotWithShape="1">
          <a:blip r:embed="rId3"/>
          <a:srcRect l="15564" r="38234" b="22670"/>
          <a:stretch/>
        </p:blipFill>
        <p:spPr>
          <a:xfrm>
            <a:off x="4540250" y="952500"/>
            <a:ext cx="4437063" cy="4951460"/>
          </a:xfrm>
        </p:spPr>
      </p:pic>
      <p:sp>
        <p:nvSpPr>
          <p:cNvPr id="21" name="TextBox 20">
            <a:extLst>
              <a:ext uri="{FF2B5EF4-FFF2-40B4-BE49-F238E27FC236}">
                <a16:creationId xmlns:a16="http://schemas.microsoft.com/office/drawing/2014/main" id="{32176DD5-13E8-443A-B390-9C1F5C9671C1}"/>
              </a:ext>
            </a:extLst>
          </p:cNvPr>
          <p:cNvSpPr txBox="1"/>
          <p:nvPr/>
        </p:nvSpPr>
        <p:spPr>
          <a:xfrm>
            <a:off x="1093787" y="2450958"/>
            <a:ext cx="7435397" cy="1323439"/>
          </a:xfrm>
          <a:prstGeom prst="rect">
            <a:avLst/>
          </a:prstGeom>
          <a:noFill/>
        </p:spPr>
        <p:txBody>
          <a:bodyPr wrap="square" rtlCol="0">
            <a:spAutoFit/>
          </a:bodyPr>
          <a:lstStyle/>
          <a:p>
            <a:pPr algn="l"/>
            <a:r>
              <a:rPr lang="en-US" sz="4000" dirty="0">
                <a:solidFill>
                  <a:srgbClr val="202124"/>
                </a:solidFill>
                <a:latin typeface="MADE Canvas" panose="02000503000000020004" pitchFamily="50" charset="0"/>
              </a:rPr>
              <a:t>Melts in Your </a:t>
            </a:r>
          </a:p>
          <a:p>
            <a:pPr algn="l"/>
            <a:r>
              <a:rPr lang="en-US" sz="4000" dirty="0">
                <a:solidFill>
                  <a:srgbClr val="202124"/>
                </a:solidFill>
                <a:latin typeface="MADE Canvas" panose="02000503000000020004" pitchFamily="50" charset="0"/>
              </a:rPr>
              <a:t>Mouth, Not in Your Hands" -</a:t>
            </a:r>
          </a:p>
        </p:txBody>
      </p:sp>
      <p:sp>
        <p:nvSpPr>
          <p:cNvPr id="22" name="TextBox 21">
            <a:extLst>
              <a:ext uri="{FF2B5EF4-FFF2-40B4-BE49-F238E27FC236}">
                <a16:creationId xmlns:a16="http://schemas.microsoft.com/office/drawing/2014/main" id="{6D6EB084-D350-4D0E-9E17-4AA2A05B7BC2}"/>
              </a:ext>
            </a:extLst>
          </p:cNvPr>
          <p:cNvSpPr txBox="1"/>
          <p:nvPr/>
        </p:nvSpPr>
        <p:spPr>
          <a:xfrm>
            <a:off x="1093787" y="4201662"/>
            <a:ext cx="2885168" cy="900246"/>
          </a:xfrm>
          <a:prstGeom prst="rect">
            <a:avLst/>
          </a:prstGeom>
          <a:noFill/>
        </p:spPr>
        <p:txBody>
          <a:bodyPr wrap="square" rtlCol="0">
            <a:spAutoFit/>
          </a:bodyPr>
          <a:lstStyle/>
          <a:p>
            <a:pPr>
              <a:lnSpc>
                <a:spcPts val="1600"/>
              </a:lnSpc>
            </a:pP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a:t>
            </a:r>
          </a:p>
        </p:txBody>
      </p:sp>
    </p:spTree>
    <p:extLst>
      <p:ext uri="{BB962C8B-B14F-4D97-AF65-F5344CB8AC3E}">
        <p14:creationId xmlns:p14="http://schemas.microsoft.com/office/powerpoint/2010/main" val="28381375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E2F4F06-F8C6-43C9-AE55-957C0C2EEDD1}"/>
              </a:ext>
            </a:extLst>
          </p:cNvPr>
          <p:cNvSpPr/>
          <p:nvPr/>
        </p:nvSpPr>
        <p:spPr>
          <a:xfrm>
            <a:off x="0" y="1"/>
            <a:ext cx="8887638" cy="6857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742E9481-2AE7-499D-82C7-68B413BF5E2F}"/>
              </a:ext>
            </a:extLst>
          </p:cNvPr>
          <p:cNvSpPr txBox="1"/>
          <p:nvPr/>
        </p:nvSpPr>
        <p:spPr>
          <a:xfrm>
            <a:off x="560710" y="2149019"/>
            <a:ext cx="5524501" cy="4708981"/>
          </a:xfrm>
          <a:prstGeom prst="rect">
            <a:avLst/>
          </a:prstGeom>
          <a:noFill/>
        </p:spPr>
        <p:txBody>
          <a:bodyPr wrap="square" rtlCol="0">
            <a:spAutoFit/>
          </a:bodyPr>
          <a:lstStyle/>
          <a:p>
            <a:pPr algn="r"/>
            <a:r>
              <a:rPr lang="en-US" sz="30000" spc="500" dirty="0">
                <a:solidFill>
                  <a:schemeClr val="accent3">
                    <a:alpha val="46000"/>
                  </a:schemeClr>
                </a:solidFill>
                <a:latin typeface="MADE Canvas" panose="02000503000000020004" pitchFamily="50" charset="0"/>
              </a:rPr>
              <a:t>3</a:t>
            </a:r>
          </a:p>
        </p:txBody>
      </p:sp>
      <p:sp>
        <p:nvSpPr>
          <p:cNvPr id="12" name="TextBox 11">
            <a:extLst>
              <a:ext uri="{FF2B5EF4-FFF2-40B4-BE49-F238E27FC236}">
                <a16:creationId xmlns:a16="http://schemas.microsoft.com/office/drawing/2014/main" id="{F88C341A-907F-405E-85A4-D04E394211AD}"/>
              </a:ext>
            </a:extLst>
          </p:cNvPr>
          <p:cNvSpPr txBox="1"/>
          <p:nvPr/>
        </p:nvSpPr>
        <p:spPr>
          <a:xfrm>
            <a:off x="0" y="1533987"/>
            <a:ext cx="4131130" cy="1631216"/>
          </a:xfrm>
          <a:prstGeom prst="rect">
            <a:avLst/>
          </a:prstGeom>
          <a:noFill/>
        </p:spPr>
        <p:txBody>
          <a:bodyPr wrap="square" rtlCol="0">
            <a:spAutoFit/>
          </a:bodyPr>
          <a:lstStyle/>
          <a:p>
            <a:pPr algn="r"/>
            <a:r>
              <a:rPr lang="en-US" sz="5000" spc="500" dirty="0">
                <a:solidFill>
                  <a:schemeClr val="bg1"/>
                </a:solidFill>
                <a:latin typeface="MADE Canvas" panose="02000503000000020004" pitchFamily="50" charset="0"/>
              </a:rPr>
              <a:t>Our</a:t>
            </a:r>
          </a:p>
          <a:p>
            <a:pPr algn="r"/>
            <a:r>
              <a:rPr lang="en-US" sz="5000" spc="500" dirty="0">
                <a:solidFill>
                  <a:schemeClr val="bg1"/>
                </a:solidFill>
                <a:latin typeface="MADE Canvas" panose="02000503000000020004" pitchFamily="50" charset="0"/>
              </a:rPr>
              <a:t>Portfolio</a:t>
            </a:r>
          </a:p>
        </p:txBody>
      </p:sp>
      <p:sp>
        <p:nvSpPr>
          <p:cNvPr id="9" name="TextBox 8">
            <a:extLst>
              <a:ext uri="{FF2B5EF4-FFF2-40B4-BE49-F238E27FC236}">
                <a16:creationId xmlns:a16="http://schemas.microsoft.com/office/drawing/2014/main" id="{4BD0945E-9079-448E-B4C0-747E51963F45}"/>
              </a:ext>
            </a:extLst>
          </p:cNvPr>
          <p:cNvSpPr txBox="1"/>
          <p:nvPr/>
        </p:nvSpPr>
        <p:spPr>
          <a:xfrm rot="16200000">
            <a:off x="8416311" y="5315146"/>
            <a:ext cx="1629554" cy="338554"/>
          </a:xfrm>
          <a:prstGeom prst="rect">
            <a:avLst/>
          </a:prstGeom>
          <a:noFill/>
        </p:spPr>
        <p:txBody>
          <a:bodyPr wrap="square" rtlCol="0">
            <a:spAutoFit/>
          </a:bodyPr>
          <a:lstStyle/>
          <a:p>
            <a:r>
              <a:rPr lang="en-US" sz="1600" dirty="0">
                <a:latin typeface="Montserrat "/>
              </a:rPr>
              <a:t>Welcome </a:t>
            </a:r>
          </a:p>
        </p:txBody>
      </p:sp>
      <p:sp>
        <p:nvSpPr>
          <p:cNvPr id="10" name="TextBox 9">
            <a:extLst>
              <a:ext uri="{FF2B5EF4-FFF2-40B4-BE49-F238E27FC236}">
                <a16:creationId xmlns:a16="http://schemas.microsoft.com/office/drawing/2014/main" id="{5220B898-212B-437B-B515-2D917E1DE426}"/>
              </a:ext>
            </a:extLst>
          </p:cNvPr>
          <p:cNvSpPr txBox="1"/>
          <p:nvPr/>
        </p:nvSpPr>
        <p:spPr>
          <a:xfrm rot="16200000">
            <a:off x="8770692" y="669383"/>
            <a:ext cx="920793" cy="338555"/>
          </a:xfrm>
          <a:prstGeom prst="rect">
            <a:avLst/>
          </a:prstGeom>
          <a:noFill/>
        </p:spPr>
        <p:txBody>
          <a:bodyPr wrap="square" rtlCol="0">
            <a:spAutoFit/>
          </a:bodyPr>
          <a:lstStyle/>
          <a:p>
            <a:r>
              <a:rPr lang="en-US" sz="1600" dirty="0">
                <a:latin typeface="Montserrat "/>
              </a:rPr>
              <a:t>Title </a:t>
            </a:r>
          </a:p>
        </p:txBody>
      </p:sp>
      <p:sp>
        <p:nvSpPr>
          <p:cNvPr id="11" name="TextBox 10">
            <a:extLst>
              <a:ext uri="{FF2B5EF4-FFF2-40B4-BE49-F238E27FC236}">
                <a16:creationId xmlns:a16="http://schemas.microsoft.com/office/drawing/2014/main" id="{07C1A607-CC05-4278-AB68-FE0D4E38CC6F}"/>
              </a:ext>
            </a:extLst>
          </p:cNvPr>
          <p:cNvSpPr txBox="1"/>
          <p:nvPr/>
        </p:nvSpPr>
        <p:spPr>
          <a:xfrm>
            <a:off x="5925557" y="4503509"/>
            <a:ext cx="2421165" cy="1310615"/>
          </a:xfrm>
          <a:prstGeom prst="rect">
            <a:avLst/>
          </a:prstGeom>
          <a:noFill/>
        </p:spPr>
        <p:txBody>
          <a:bodyPr wrap="square" rtlCol="0">
            <a:spAutoFit/>
          </a:bodyPr>
          <a:lstStyle/>
          <a:p>
            <a:pPr>
              <a:lnSpc>
                <a:spcPts val="1600"/>
              </a:lnSpc>
            </a:pPr>
            <a:r>
              <a:rPr lang="en-US" sz="1000" dirty="0">
                <a:solidFill>
                  <a:schemeClr val="bg1"/>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a:t>
            </a:r>
          </a:p>
        </p:txBody>
      </p:sp>
    </p:spTree>
    <p:extLst>
      <p:ext uri="{BB962C8B-B14F-4D97-AF65-F5344CB8AC3E}">
        <p14:creationId xmlns:p14="http://schemas.microsoft.com/office/powerpoint/2010/main" val="10498692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FA3079E3-E105-4AC4-83FB-B5B1885A02CF}"/>
              </a:ext>
            </a:extLst>
          </p:cNvPr>
          <p:cNvPicPr>
            <a:picLocks noGrp="1" noChangeAspect="1"/>
          </p:cNvPicPr>
          <p:nvPr>
            <p:ph type="pic" sz="quarter" idx="10"/>
          </p:nvPr>
        </p:nvPicPr>
        <p:blipFill rotWithShape="1">
          <a:blip r:embed="rId3"/>
          <a:srcRect l="28886" r="28886"/>
          <a:stretch/>
        </p:blipFill>
        <p:spPr/>
      </p:pic>
      <p:sp>
        <p:nvSpPr>
          <p:cNvPr id="12" name="TextBox 11">
            <a:extLst>
              <a:ext uri="{FF2B5EF4-FFF2-40B4-BE49-F238E27FC236}">
                <a16:creationId xmlns:a16="http://schemas.microsoft.com/office/drawing/2014/main" id="{B275AC8E-B838-42F0-96BD-649F82451563}"/>
              </a:ext>
            </a:extLst>
          </p:cNvPr>
          <p:cNvSpPr txBox="1"/>
          <p:nvPr/>
        </p:nvSpPr>
        <p:spPr>
          <a:xfrm>
            <a:off x="5528876" y="1344787"/>
            <a:ext cx="2830286" cy="3785652"/>
          </a:xfrm>
          <a:prstGeom prst="rect">
            <a:avLst/>
          </a:prstGeom>
          <a:noFill/>
        </p:spPr>
        <p:txBody>
          <a:bodyPr wrap="square" rtlCol="0">
            <a:spAutoFit/>
          </a:bodyPr>
          <a:lstStyle/>
          <a:p>
            <a:r>
              <a:rPr lang="en-US" sz="4000" dirty="0">
                <a:solidFill>
                  <a:schemeClr val="accent1"/>
                </a:solidFill>
                <a:latin typeface="MADE Canvas" panose="02000503000000020004" pitchFamily="50" charset="0"/>
              </a:rPr>
              <a:t>Melts in Your </a:t>
            </a:r>
          </a:p>
          <a:p>
            <a:r>
              <a:rPr lang="en-US" sz="4000" dirty="0">
                <a:solidFill>
                  <a:schemeClr val="accent1"/>
                </a:solidFill>
                <a:latin typeface="MADE Canvas" panose="02000503000000020004" pitchFamily="50" charset="0"/>
              </a:rPr>
              <a:t>Mouth, Not in Your Hands" -M&amp;Ms.</a:t>
            </a:r>
          </a:p>
        </p:txBody>
      </p:sp>
      <p:sp>
        <p:nvSpPr>
          <p:cNvPr id="18" name="Rectangle 17">
            <a:extLst>
              <a:ext uri="{FF2B5EF4-FFF2-40B4-BE49-F238E27FC236}">
                <a16:creationId xmlns:a16="http://schemas.microsoft.com/office/drawing/2014/main" id="{C3830964-528D-46EE-9918-4B4506BBFB58}"/>
              </a:ext>
            </a:extLst>
          </p:cNvPr>
          <p:cNvSpPr/>
          <p:nvPr/>
        </p:nvSpPr>
        <p:spPr>
          <a:xfrm>
            <a:off x="1094534" y="4662797"/>
            <a:ext cx="2803202" cy="233398"/>
          </a:xfrm>
          <a:prstGeom prst="rect">
            <a:avLst/>
          </a:prstGeom>
          <a:solidFill>
            <a:schemeClr val="bg1"/>
          </a:solidFill>
          <a:ln>
            <a:noFill/>
          </a:ln>
          <a:effectLst>
            <a:outerShdw blurRad="50800" dist="381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D56E427F-749F-4327-8384-FD9560436B1D}"/>
              </a:ext>
            </a:extLst>
          </p:cNvPr>
          <p:cNvSpPr/>
          <p:nvPr/>
        </p:nvSpPr>
        <p:spPr>
          <a:xfrm>
            <a:off x="1094534" y="4662797"/>
            <a:ext cx="2072300" cy="23339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EA51BC22-AF5B-41E6-A82A-10CDE9317E35}"/>
              </a:ext>
            </a:extLst>
          </p:cNvPr>
          <p:cNvSpPr txBox="1"/>
          <p:nvPr/>
        </p:nvSpPr>
        <p:spPr>
          <a:xfrm>
            <a:off x="1229019" y="4649149"/>
            <a:ext cx="1180224" cy="276999"/>
          </a:xfrm>
          <a:prstGeom prst="rect">
            <a:avLst/>
          </a:prstGeom>
          <a:noFill/>
        </p:spPr>
        <p:txBody>
          <a:bodyPr wrap="square" rtlCol="0">
            <a:spAutoFit/>
          </a:bodyPr>
          <a:lstStyle/>
          <a:p>
            <a:r>
              <a:rPr lang="en-US" sz="1200" dirty="0">
                <a:solidFill>
                  <a:schemeClr val="bg1"/>
                </a:solidFill>
                <a:latin typeface="MADE Canvas" panose="02000503000000020004" pitchFamily="50" charset="0"/>
                <a:ea typeface="Roboto Slab" pitchFamily="2" charset="0"/>
              </a:rPr>
              <a:t>INDESIGN</a:t>
            </a:r>
          </a:p>
        </p:txBody>
      </p:sp>
      <p:sp>
        <p:nvSpPr>
          <p:cNvPr id="21" name="TextBox 20">
            <a:extLst>
              <a:ext uri="{FF2B5EF4-FFF2-40B4-BE49-F238E27FC236}">
                <a16:creationId xmlns:a16="http://schemas.microsoft.com/office/drawing/2014/main" id="{8FA12B31-2AC0-40C0-B11E-0070D0EB00D0}"/>
              </a:ext>
            </a:extLst>
          </p:cNvPr>
          <p:cNvSpPr txBox="1"/>
          <p:nvPr/>
        </p:nvSpPr>
        <p:spPr>
          <a:xfrm>
            <a:off x="2625146" y="4643896"/>
            <a:ext cx="805199" cy="276999"/>
          </a:xfrm>
          <a:prstGeom prst="rect">
            <a:avLst/>
          </a:prstGeom>
          <a:noFill/>
        </p:spPr>
        <p:txBody>
          <a:bodyPr wrap="square" rtlCol="0">
            <a:spAutoFit/>
          </a:bodyPr>
          <a:lstStyle/>
          <a:p>
            <a:r>
              <a:rPr lang="en-US" sz="1200" dirty="0">
                <a:solidFill>
                  <a:schemeClr val="bg1"/>
                </a:solidFill>
                <a:latin typeface="MADE Canvas" panose="02000503000000020004" pitchFamily="50" charset="0"/>
              </a:rPr>
              <a:t>80%</a:t>
            </a:r>
          </a:p>
        </p:txBody>
      </p:sp>
      <p:sp>
        <p:nvSpPr>
          <p:cNvPr id="27" name="Rectangle 26">
            <a:extLst>
              <a:ext uri="{FF2B5EF4-FFF2-40B4-BE49-F238E27FC236}">
                <a16:creationId xmlns:a16="http://schemas.microsoft.com/office/drawing/2014/main" id="{04F0C11C-75EE-4A6F-BBB4-C1637515B1FB}"/>
              </a:ext>
            </a:extLst>
          </p:cNvPr>
          <p:cNvSpPr/>
          <p:nvPr/>
        </p:nvSpPr>
        <p:spPr>
          <a:xfrm>
            <a:off x="1094534" y="5086163"/>
            <a:ext cx="2803202" cy="233398"/>
          </a:xfrm>
          <a:prstGeom prst="rect">
            <a:avLst/>
          </a:prstGeom>
          <a:solidFill>
            <a:schemeClr val="bg1"/>
          </a:solidFill>
          <a:ln>
            <a:noFill/>
          </a:ln>
          <a:effectLst>
            <a:outerShdw blurRad="266700" dist="114300" dir="42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B3E2BC39-4F57-4ABE-8C06-95CFE22493D3}"/>
              </a:ext>
            </a:extLst>
          </p:cNvPr>
          <p:cNvSpPr/>
          <p:nvPr/>
        </p:nvSpPr>
        <p:spPr>
          <a:xfrm>
            <a:off x="1094534" y="5086163"/>
            <a:ext cx="2363778" cy="23339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0D90DC21-E900-4A33-9A98-3E789E181459}"/>
              </a:ext>
            </a:extLst>
          </p:cNvPr>
          <p:cNvSpPr txBox="1"/>
          <p:nvPr/>
        </p:nvSpPr>
        <p:spPr>
          <a:xfrm>
            <a:off x="1229020" y="5093954"/>
            <a:ext cx="1573925" cy="276999"/>
          </a:xfrm>
          <a:prstGeom prst="rect">
            <a:avLst/>
          </a:prstGeom>
          <a:noFill/>
        </p:spPr>
        <p:txBody>
          <a:bodyPr wrap="square" rtlCol="0">
            <a:spAutoFit/>
          </a:bodyPr>
          <a:lstStyle/>
          <a:p>
            <a:r>
              <a:rPr lang="en-US" sz="1200" dirty="0">
                <a:solidFill>
                  <a:schemeClr val="bg1"/>
                </a:solidFill>
                <a:latin typeface="MADE Canvas" panose="02000503000000020004" pitchFamily="50" charset="0"/>
                <a:ea typeface="Roboto Slab" pitchFamily="2" charset="0"/>
              </a:rPr>
              <a:t>POHOTOSHOP</a:t>
            </a:r>
          </a:p>
        </p:txBody>
      </p:sp>
      <p:sp>
        <p:nvSpPr>
          <p:cNvPr id="26" name="TextBox 25">
            <a:extLst>
              <a:ext uri="{FF2B5EF4-FFF2-40B4-BE49-F238E27FC236}">
                <a16:creationId xmlns:a16="http://schemas.microsoft.com/office/drawing/2014/main" id="{7D28E76F-31A5-4A0A-9A79-8138F183A62D}"/>
              </a:ext>
            </a:extLst>
          </p:cNvPr>
          <p:cNvSpPr txBox="1"/>
          <p:nvPr/>
        </p:nvSpPr>
        <p:spPr>
          <a:xfrm>
            <a:off x="2625145" y="5075259"/>
            <a:ext cx="805199" cy="276999"/>
          </a:xfrm>
          <a:prstGeom prst="rect">
            <a:avLst/>
          </a:prstGeom>
          <a:noFill/>
        </p:spPr>
        <p:txBody>
          <a:bodyPr wrap="square" rtlCol="0">
            <a:spAutoFit/>
          </a:bodyPr>
          <a:lstStyle/>
          <a:p>
            <a:r>
              <a:rPr lang="en-US" sz="1200" dirty="0">
                <a:solidFill>
                  <a:schemeClr val="bg1"/>
                </a:solidFill>
                <a:latin typeface="MADE Canvas" panose="02000503000000020004" pitchFamily="50" charset="0"/>
              </a:rPr>
              <a:t>90%</a:t>
            </a:r>
          </a:p>
        </p:txBody>
      </p:sp>
      <p:sp>
        <p:nvSpPr>
          <p:cNvPr id="31" name="Rectangle 30">
            <a:extLst>
              <a:ext uri="{FF2B5EF4-FFF2-40B4-BE49-F238E27FC236}">
                <a16:creationId xmlns:a16="http://schemas.microsoft.com/office/drawing/2014/main" id="{B184A201-AE8C-4421-864B-47F521EC8474}"/>
              </a:ext>
            </a:extLst>
          </p:cNvPr>
          <p:cNvSpPr/>
          <p:nvPr/>
        </p:nvSpPr>
        <p:spPr>
          <a:xfrm>
            <a:off x="1094534" y="5535453"/>
            <a:ext cx="2803202" cy="233398"/>
          </a:xfrm>
          <a:prstGeom prst="rect">
            <a:avLst/>
          </a:prstGeom>
          <a:solidFill>
            <a:schemeClr val="bg1"/>
          </a:solidFill>
          <a:ln>
            <a:noFill/>
          </a:ln>
          <a:effectLst>
            <a:outerShdw blurRad="50800" dist="38100" dir="2700000" algn="tl" rotWithShape="0">
              <a:prstClr val="black">
                <a:alpha val="1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ectangle 31">
            <a:extLst>
              <a:ext uri="{FF2B5EF4-FFF2-40B4-BE49-F238E27FC236}">
                <a16:creationId xmlns:a16="http://schemas.microsoft.com/office/drawing/2014/main" id="{D5D0DAD9-7E9C-479B-91B8-1355631C4E1F}"/>
              </a:ext>
            </a:extLst>
          </p:cNvPr>
          <p:cNvSpPr/>
          <p:nvPr/>
        </p:nvSpPr>
        <p:spPr>
          <a:xfrm>
            <a:off x="1094535" y="5535453"/>
            <a:ext cx="1623341" cy="2333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5041ACC0-72FA-4B71-B54E-E697E48AE0CC}"/>
              </a:ext>
            </a:extLst>
          </p:cNvPr>
          <p:cNvSpPr txBox="1"/>
          <p:nvPr/>
        </p:nvSpPr>
        <p:spPr>
          <a:xfrm>
            <a:off x="1229019" y="5535454"/>
            <a:ext cx="1396126" cy="276999"/>
          </a:xfrm>
          <a:prstGeom prst="rect">
            <a:avLst/>
          </a:prstGeom>
          <a:noFill/>
        </p:spPr>
        <p:txBody>
          <a:bodyPr wrap="square" rtlCol="0">
            <a:spAutoFit/>
          </a:bodyPr>
          <a:lstStyle/>
          <a:p>
            <a:r>
              <a:rPr lang="en-US" sz="1200" dirty="0">
                <a:solidFill>
                  <a:schemeClr val="bg1"/>
                </a:solidFill>
                <a:latin typeface="MADE Canvas" panose="02000503000000020004" pitchFamily="50" charset="0"/>
                <a:ea typeface="Roboto Slab" pitchFamily="2" charset="0"/>
              </a:rPr>
              <a:t>LIGHTROOM</a:t>
            </a:r>
          </a:p>
        </p:txBody>
      </p:sp>
      <p:sp>
        <p:nvSpPr>
          <p:cNvPr id="34" name="TextBox 33">
            <a:extLst>
              <a:ext uri="{FF2B5EF4-FFF2-40B4-BE49-F238E27FC236}">
                <a16:creationId xmlns:a16="http://schemas.microsoft.com/office/drawing/2014/main" id="{EE051C2D-101F-42DC-BA09-8F52CB6AB23B}"/>
              </a:ext>
            </a:extLst>
          </p:cNvPr>
          <p:cNvSpPr txBox="1"/>
          <p:nvPr/>
        </p:nvSpPr>
        <p:spPr>
          <a:xfrm>
            <a:off x="2266270" y="5520064"/>
            <a:ext cx="805199" cy="276999"/>
          </a:xfrm>
          <a:prstGeom prst="rect">
            <a:avLst/>
          </a:prstGeom>
          <a:noFill/>
        </p:spPr>
        <p:txBody>
          <a:bodyPr wrap="square" rtlCol="0">
            <a:spAutoFit/>
          </a:bodyPr>
          <a:lstStyle/>
          <a:p>
            <a:r>
              <a:rPr lang="en-US" sz="1200" dirty="0">
                <a:solidFill>
                  <a:schemeClr val="bg1"/>
                </a:solidFill>
                <a:latin typeface="MADE Canvas" panose="02000503000000020004" pitchFamily="50" charset="0"/>
              </a:rPr>
              <a:t>60%</a:t>
            </a:r>
          </a:p>
        </p:txBody>
      </p:sp>
      <p:sp>
        <p:nvSpPr>
          <p:cNvPr id="35" name="TextBox 34">
            <a:extLst>
              <a:ext uri="{FF2B5EF4-FFF2-40B4-BE49-F238E27FC236}">
                <a16:creationId xmlns:a16="http://schemas.microsoft.com/office/drawing/2014/main" id="{33274AAC-3B19-4405-BF4F-DD64DF6D8502}"/>
              </a:ext>
            </a:extLst>
          </p:cNvPr>
          <p:cNvSpPr txBox="1"/>
          <p:nvPr/>
        </p:nvSpPr>
        <p:spPr>
          <a:xfrm>
            <a:off x="979450" y="2847992"/>
            <a:ext cx="3274785" cy="900246"/>
          </a:xfrm>
          <a:prstGeom prst="rect">
            <a:avLst/>
          </a:prstGeom>
          <a:noFill/>
        </p:spPr>
        <p:txBody>
          <a:bodyPr wrap="square" rtlCol="0">
            <a:spAutoFit/>
          </a:bodyPr>
          <a:lstStyle/>
          <a:p>
            <a:pPr>
              <a:lnSpc>
                <a:spcPts val="1600"/>
              </a:lnSpc>
            </a:pP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a:t>
            </a:r>
          </a:p>
        </p:txBody>
      </p:sp>
      <p:sp>
        <p:nvSpPr>
          <p:cNvPr id="36" name="TextBox 35">
            <a:extLst>
              <a:ext uri="{FF2B5EF4-FFF2-40B4-BE49-F238E27FC236}">
                <a16:creationId xmlns:a16="http://schemas.microsoft.com/office/drawing/2014/main" id="{A4D1E6C0-6C5B-459B-B439-179C21982B86}"/>
              </a:ext>
            </a:extLst>
          </p:cNvPr>
          <p:cNvSpPr txBox="1"/>
          <p:nvPr/>
        </p:nvSpPr>
        <p:spPr>
          <a:xfrm>
            <a:off x="979450" y="1936422"/>
            <a:ext cx="4020999" cy="707886"/>
          </a:xfrm>
          <a:prstGeom prst="rect">
            <a:avLst/>
          </a:prstGeom>
          <a:noFill/>
        </p:spPr>
        <p:txBody>
          <a:bodyPr wrap="square" rtlCol="0">
            <a:spAutoFit/>
          </a:bodyPr>
          <a:lstStyle/>
          <a:p>
            <a:r>
              <a:rPr lang="en-US" sz="4000" b="1" spc="300" dirty="0">
                <a:solidFill>
                  <a:schemeClr val="accent4"/>
                </a:solidFill>
                <a:latin typeface="MADE Canvas" panose="02000503000000020004" pitchFamily="50" charset="0"/>
                <a:ea typeface="Zilla Slab Highlight" pitchFamily="2" charset="0"/>
              </a:rPr>
              <a:t>Mariya Jahan</a:t>
            </a:r>
          </a:p>
        </p:txBody>
      </p:sp>
      <p:sp>
        <p:nvSpPr>
          <p:cNvPr id="24" name="TextBox 23">
            <a:extLst>
              <a:ext uri="{FF2B5EF4-FFF2-40B4-BE49-F238E27FC236}">
                <a16:creationId xmlns:a16="http://schemas.microsoft.com/office/drawing/2014/main" id="{F6046BAC-95A9-4678-9BB1-70935F1D6C81}"/>
              </a:ext>
            </a:extLst>
          </p:cNvPr>
          <p:cNvSpPr txBox="1"/>
          <p:nvPr/>
        </p:nvSpPr>
        <p:spPr>
          <a:xfrm rot="16200000">
            <a:off x="8416311" y="5315146"/>
            <a:ext cx="1629554" cy="338554"/>
          </a:xfrm>
          <a:prstGeom prst="rect">
            <a:avLst/>
          </a:prstGeom>
          <a:noFill/>
        </p:spPr>
        <p:txBody>
          <a:bodyPr wrap="square" rtlCol="0">
            <a:spAutoFit/>
          </a:bodyPr>
          <a:lstStyle/>
          <a:p>
            <a:r>
              <a:rPr lang="en-US" sz="1600" dirty="0">
                <a:latin typeface="Montserrat "/>
              </a:rPr>
              <a:t>Welcome </a:t>
            </a:r>
          </a:p>
        </p:txBody>
      </p:sp>
      <p:sp>
        <p:nvSpPr>
          <p:cNvPr id="25" name="TextBox 24">
            <a:extLst>
              <a:ext uri="{FF2B5EF4-FFF2-40B4-BE49-F238E27FC236}">
                <a16:creationId xmlns:a16="http://schemas.microsoft.com/office/drawing/2014/main" id="{90292DCE-8D4E-4720-9F9B-F537992C2AF9}"/>
              </a:ext>
            </a:extLst>
          </p:cNvPr>
          <p:cNvSpPr txBox="1"/>
          <p:nvPr/>
        </p:nvSpPr>
        <p:spPr>
          <a:xfrm rot="16200000">
            <a:off x="8770692" y="669383"/>
            <a:ext cx="920793" cy="338555"/>
          </a:xfrm>
          <a:prstGeom prst="rect">
            <a:avLst/>
          </a:prstGeom>
          <a:noFill/>
        </p:spPr>
        <p:txBody>
          <a:bodyPr wrap="square" rtlCol="0">
            <a:spAutoFit/>
          </a:bodyPr>
          <a:lstStyle/>
          <a:p>
            <a:r>
              <a:rPr lang="en-US" sz="1600" dirty="0">
                <a:latin typeface="Montserrat "/>
              </a:rPr>
              <a:t>Title </a:t>
            </a:r>
          </a:p>
        </p:txBody>
      </p:sp>
    </p:spTree>
    <p:extLst>
      <p:ext uri="{BB962C8B-B14F-4D97-AF65-F5344CB8AC3E}">
        <p14:creationId xmlns:p14="http://schemas.microsoft.com/office/powerpoint/2010/main" val="4394365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DDD5D90-FB79-439B-9BB9-EA545CCAF1D6}"/>
              </a:ext>
            </a:extLst>
          </p:cNvPr>
          <p:cNvSpPr/>
          <p:nvPr/>
        </p:nvSpPr>
        <p:spPr>
          <a:xfrm>
            <a:off x="558800" y="551543"/>
            <a:ext cx="8788400" cy="5754914"/>
          </a:xfrm>
          <a:prstGeom prst="rect">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Placeholder 18">
            <a:extLst>
              <a:ext uri="{FF2B5EF4-FFF2-40B4-BE49-F238E27FC236}">
                <a16:creationId xmlns:a16="http://schemas.microsoft.com/office/drawing/2014/main" id="{C0A3DACE-1532-4BB8-A7E2-A2D315192630}"/>
              </a:ext>
            </a:extLst>
          </p:cNvPr>
          <p:cNvPicPr>
            <a:picLocks noGrp="1" noChangeAspect="1"/>
          </p:cNvPicPr>
          <p:nvPr>
            <p:ph type="pic" sz="quarter" idx="11"/>
          </p:nvPr>
        </p:nvPicPr>
        <p:blipFill rotWithShape="1">
          <a:blip r:embed="rId3"/>
          <a:srcRect t="8953" b="8953"/>
          <a:stretch/>
        </p:blipFill>
        <p:spPr/>
      </p:pic>
      <p:pic>
        <p:nvPicPr>
          <p:cNvPr id="21" name="Picture Placeholder 20">
            <a:extLst>
              <a:ext uri="{FF2B5EF4-FFF2-40B4-BE49-F238E27FC236}">
                <a16:creationId xmlns:a16="http://schemas.microsoft.com/office/drawing/2014/main" id="{F86718D6-9D0B-471F-A747-AF7698B97F10}"/>
              </a:ext>
            </a:extLst>
          </p:cNvPr>
          <p:cNvPicPr>
            <a:picLocks noGrp="1" noChangeAspect="1"/>
          </p:cNvPicPr>
          <p:nvPr>
            <p:ph type="pic" sz="quarter" idx="10"/>
          </p:nvPr>
        </p:nvPicPr>
        <p:blipFill rotWithShape="1">
          <a:blip r:embed="rId4"/>
          <a:srcRect l="22919" r="22919"/>
          <a:stretch/>
        </p:blipFill>
        <p:spPr/>
      </p:pic>
      <p:cxnSp>
        <p:nvCxnSpPr>
          <p:cNvPr id="7" name="Straight Connector 6">
            <a:extLst>
              <a:ext uri="{FF2B5EF4-FFF2-40B4-BE49-F238E27FC236}">
                <a16:creationId xmlns:a16="http://schemas.microsoft.com/office/drawing/2014/main" id="{46C1370D-8BA8-4A32-8EC3-C71483884F87}"/>
              </a:ext>
            </a:extLst>
          </p:cNvPr>
          <p:cNvCxnSpPr>
            <a:cxnSpLocks/>
            <a:stCxn id="4" idx="0"/>
          </p:cNvCxnSpPr>
          <p:nvPr/>
        </p:nvCxnSpPr>
        <p:spPr>
          <a:xfrm>
            <a:off x="4953000" y="551543"/>
            <a:ext cx="0" cy="17126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CB5FC36C-3D41-45DA-80D4-F8B01E033C15}"/>
              </a:ext>
            </a:extLst>
          </p:cNvPr>
          <p:cNvCxnSpPr/>
          <p:nvPr/>
        </p:nvCxnSpPr>
        <p:spPr>
          <a:xfrm>
            <a:off x="4953000" y="4593771"/>
            <a:ext cx="0" cy="171268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DA70CE45-7177-4468-8930-AC2E49D04EED}"/>
              </a:ext>
            </a:extLst>
          </p:cNvPr>
          <p:cNvSpPr txBox="1"/>
          <p:nvPr/>
        </p:nvSpPr>
        <p:spPr>
          <a:xfrm>
            <a:off x="1235302" y="2750809"/>
            <a:ext cx="7435397" cy="1323439"/>
          </a:xfrm>
          <a:prstGeom prst="rect">
            <a:avLst/>
          </a:prstGeom>
          <a:noFill/>
        </p:spPr>
        <p:txBody>
          <a:bodyPr wrap="square" rtlCol="0">
            <a:spAutoFit/>
          </a:bodyPr>
          <a:lstStyle/>
          <a:p>
            <a:pPr algn="ctr"/>
            <a:r>
              <a:rPr lang="en-US" sz="4000" dirty="0">
                <a:solidFill>
                  <a:srgbClr val="202124"/>
                </a:solidFill>
                <a:latin typeface="MADE Canvas" panose="02000503000000020004" pitchFamily="50" charset="0"/>
              </a:rPr>
              <a:t>Melts in Your </a:t>
            </a:r>
          </a:p>
          <a:p>
            <a:pPr algn="ctr"/>
            <a:r>
              <a:rPr lang="en-US" sz="4000" dirty="0">
                <a:solidFill>
                  <a:srgbClr val="202124"/>
                </a:solidFill>
                <a:latin typeface="MADE Canvas" panose="02000503000000020004" pitchFamily="50" charset="0"/>
              </a:rPr>
              <a:t>Mouth, Not in Your Hands" -</a:t>
            </a:r>
          </a:p>
        </p:txBody>
      </p:sp>
    </p:spTree>
    <p:extLst>
      <p:ext uri="{BB962C8B-B14F-4D97-AF65-F5344CB8AC3E}">
        <p14:creationId xmlns:p14="http://schemas.microsoft.com/office/powerpoint/2010/main" val="3802924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295ECD39-682D-4789-BD46-11599E0D33C4}"/>
              </a:ext>
            </a:extLst>
          </p:cNvPr>
          <p:cNvSpPr/>
          <p:nvPr/>
        </p:nvSpPr>
        <p:spPr>
          <a:xfrm>
            <a:off x="0" y="2960915"/>
            <a:ext cx="9906000" cy="3897085"/>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Placeholder 31">
            <a:extLst>
              <a:ext uri="{FF2B5EF4-FFF2-40B4-BE49-F238E27FC236}">
                <a16:creationId xmlns:a16="http://schemas.microsoft.com/office/drawing/2014/main" id="{514595C1-09B0-419F-BD75-F0068F3FAF49}"/>
              </a:ext>
            </a:extLst>
          </p:cNvPr>
          <p:cNvPicPr>
            <a:picLocks noGrp="1" noChangeAspect="1"/>
          </p:cNvPicPr>
          <p:nvPr>
            <p:ph type="pic" sz="quarter" idx="18"/>
          </p:nvPr>
        </p:nvPicPr>
        <p:blipFill rotWithShape="1">
          <a:blip r:embed="rId2"/>
          <a:srcRect t="12173" b="12173"/>
          <a:stretch/>
        </p:blipFill>
        <p:spPr/>
      </p:pic>
      <p:pic>
        <p:nvPicPr>
          <p:cNvPr id="36" name="Picture Placeholder 35">
            <a:extLst>
              <a:ext uri="{FF2B5EF4-FFF2-40B4-BE49-F238E27FC236}">
                <a16:creationId xmlns:a16="http://schemas.microsoft.com/office/drawing/2014/main" id="{DFF24620-F209-4794-8FEE-739F710F7CB3}"/>
              </a:ext>
            </a:extLst>
          </p:cNvPr>
          <p:cNvPicPr>
            <a:picLocks noGrp="1" noChangeAspect="1"/>
          </p:cNvPicPr>
          <p:nvPr>
            <p:ph type="pic" sz="quarter" idx="17"/>
          </p:nvPr>
        </p:nvPicPr>
        <p:blipFill rotWithShape="1">
          <a:blip r:embed="rId3"/>
          <a:srcRect t="603" b="603"/>
          <a:stretch/>
        </p:blipFill>
        <p:spPr/>
      </p:pic>
      <p:pic>
        <p:nvPicPr>
          <p:cNvPr id="28" name="Picture Placeholder 27">
            <a:extLst>
              <a:ext uri="{FF2B5EF4-FFF2-40B4-BE49-F238E27FC236}">
                <a16:creationId xmlns:a16="http://schemas.microsoft.com/office/drawing/2014/main" id="{933D5E41-7392-4CBF-B203-37A12DE6CA52}"/>
              </a:ext>
            </a:extLst>
          </p:cNvPr>
          <p:cNvPicPr>
            <a:picLocks noGrp="1" noChangeAspect="1"/>
          </p:cNvPicPr>
          <p:nvPr>
            <p:ph type="pic" sz="quarter" idx="16"/>
          </p:nvPr>
        </p:nvPicPr>
        <p:blipFill rotWithShape="1">
          <a:blip r:embed="rId4"/>
          <a:srcRect t="2945" b="2945"/>
          <a:stretch/>
        </p:blipFill>
        <p:spPr/>
      </p:pic>
      <p:sp>
        <p:nvSpPr>
          <p:cNvPr id="39" name="TextBox 38">
            <a:extLst>
              <a:ext uri="{FF2B5EF4-FFF2-40B4-BE49-F238E27FC236}">
                <a16:creationId xmlns:a16="http://schemas.microsoft.com/office/drawing/2014/main" id="{674582B4-7580-4E03-BC32-156A12F30CA4}"/>
              </a:ext>
            </a:extLst>
          </p:cNvPr>
          <p:cNvSpPr txBox="1"/>
          <p:nvPr/>
        </p:nvSpPr>
        <p:spPr>
          <a:xfrm>
            <a:off x="3290661" y="3164751"/>
            <a:ext cx="2468335" cy="3170099"/>
          </a:xfrm>
          <a:prstGeom prst="rect">
            <a:avLst/>
          </a:prstGeom>
          <a:noFill/>
        </p:spPr>
        <p:txBody>
          <a:bodyPr wrap="square" rtlCol="0">
            <a:spAutoFit/>
          </a:bodyPr>
          <a:lstStyle/>
          <a:p>
            <a:pPr algn="ctr"/>
            <a:r>
              <a:rPr lang="en-US" sz="20000" spc="500" dirty="0">
                <a:solidFill>
                  <a:schemeClr val="bg1"/>
                </a:solidFill>
                <a:latin typeface="MADE Canvas" panose="02000503000000020004" pitchFamily="50" charset="0"/>
              </a:rPr>
              <a:t>2</a:t>
            </a:r>
          </a:p>
        </p:txBody>
      </p:sp>
      <p:sp>
        <p:nvSpPr>
          <p:cNvPr id="40" name="TextBox 39">
            <a:extLst>
              <a:ext uri="{FF2B5EF4-FFF2-40B4-BE49-F238E27FC236}">
                <a16:creationId xmlns:a16="http://schemas.microsoft.com/office/drawing/2014/main" id="{0D7AF243-0C06-4F9D-A5B7-CA1951D69F4B}"/>
              </a:ext>
            </a:extLst>
          </p:cNvPr>
          <p:cNvSpPr txBox="1"/>
          <p:nvPr/>
        </p:nvSpPr>
        <p:spPr>
          <a:xfrm>
            <a:off x="-112940" y="2783750"/>
            <a:ext cx="2468335" cy="3170099"/>
          </a:xfrm>
          <a:prstGeom prst="rect">
            <a:avLst/>
          </a:prstGeom>
          <a:noFill/>
        </p:spPr>
        <p:txBody>
          <a:bodyPr wrap="square" rtlCol="0">
            <a:spAutoFit/>
          </a:bodyPr>
          <a:lstStyle/>
          <a:p>
            <a:pPr algn="ctr"/>
            <a:r>
              <a:rPr lang="en-US" sz="20000" spc="500" dirty="0">
                <a:solidFill>
                  <a:schemeClr val="bg1"/>
                </a:solidFill>
                <a:latin typeface="MADE Canvas" panose="02000503000000020004" pitchFamily="50" charset="0"/>
              </a:rPr>
              <a:t>1</a:t>
            </a:r>
          </a:p>
        </p:txBody>
      </p:sp>
      <p:sp>
        <p:nvSpPr>
          <p:cNvPr id="41" name="TextBox 40">
            <a:extLst>
              <a:ext uri="{FF2B5EF4-FFF2-40B4-BE49-F238E27FC236}">
                <a16:creationId xmlns:a16="http://schemas.microsoft.com/office/drawing/2014/main" id="{D744A595-A177-47DE-B031-961255792701}"/>
              </a:ext>
            </a:extLst>
          </p:cNvPr>
          <p:cNvSpPr txBox="1"/>
          <p:nvPr/>
        </p:nvSpPr>
        <p:spPr>
          <a:xfrm>
            <a:off x="1433058" y="744493"/>
            <a:ext cx="5355998" cy="861774"/>
          </a:xfrm>
          <a:prstGeom prst="rect">
            <a:avLst/>
          </a:prstGeom>
          <a:noFill/>
        </p:spPr>
        <p:txBody>
          <a:bodyPr wrap="square" rtlCol="0">
            <a:spAutoFit/>
          </a:bodyPr>
          <a:lstStyle/>
          <a:p>
            <a:r>
              <a:rPr lang="en-US" sz="5000" b="1" spc="300" dirty="0">
                <a:solidFill>
                  <a:schemeClr val="accent4"/>
                </a:solidFill>
                <a:latin typeface="MADE Canvas" panose="02000503000000020004" pitchFamily="50" charset="0"/>
                <a:ea typeface="Zilla Slab Highlight" pitchFamily="2" charset="0"/>
              </a:rPr>
              <a:t>Process</a:t>
            </a:r>
          </a:p>
        </p:txBody>
      </p:sp>
      <p:sp>
        <p:nvSpPr>
          <p:cNvPr id="38" name="TextBox 37">
            <a:extLst>
              <a:ext uri="{FF2B5EF4-FFF2-40B4-BE49-F238E27FC236}">
                <a16:creationId xmlns:a16="http://schemas.microsoft.com/office/drawing/2014/main" id="{E2906D99-9339-41E1-90BF-75511A04E871}"/>
              </a:ext>
            </a:extLst>
          </p:cNvPr>
          <p:cNvSpPr txBox="1"/>
          <p:nvPr/>
        </p:nvSpPr>
        <p:spPr>
          <a:xfrm>
            <a:off x="7122432" y="2783751"/>
            <a:ext cx="2468335" cy="3170099"/>
          </a:xfrm>
          <a:prstGeom prst="rect">
            <a:avLst/>
          </a:prstGeom>
          <a:noFill/>
        </p:spPr>
        <p:txBody>
          <a:bodyPr wrap="square" rtlCol="0">
            <a:spAutoFit/>
          </a:bodyPr>
          <a:lstStyle/>
          <a:p>
            <a:pPr algn="ctr"/>
            <a:r>
              <a:rPr lang="en-US" sz="20000" spc="500" dirty="0">
                <a:solidFill>
                  <a:schemeClr val="bg1"/>
                </a:solidFill>
                <a:latin typeface="MADE Canvas" panose="02000503000000020004" pitchFamily="50" charset="0"/>
              </a:rPr>
              <a:t>3</a:t>
            </a:r>
          </a:p>
        </p:txBody>
      </p:sp>
    </p:spTree>
    <p:extLst>
      <p:ext uri="{BB962C8B-B14F-4D97-AF65-F5344CB8AC3E}">
        <p14:creationId xmlns:p14="http://schemas.microsoft.com/office/powerpoint/2010/main" val="231394182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Rectangle 127">
            <a:extLst>
              <a:ext uri="{FF2B5EF4-FFF2-40B4-BE49-F238E27FC236}">
                <a16:creationId xmlns:a16="http://schemas.microsoft.com/office/drawing/2014/main" id="{252CC12F-1632-42CA-95D4-8402788615BB}"/>
              </a:ext>
            </a:extLst>
          </p:cNvPr>
          <p:cNvSpPr/>
          <p:nvPr/>
        </p:nvSpPr>
        <p:spPr>
          <a:xfrm>
            <a:off x="6305809" y="3185884"/>
            <a:ext cx="3600191" cy="36721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6" name="TextBox 125">
            <a:extLst>
              <a:ext uri="{FF2B5EF4-FFF2-40B4-BE49-F238E27FC236}">
                <a16:creationId xmlns:a16="http://schemas.microsoft.com/office/drawing/2014/main" id="{E0920D77-4DCB-460F-89F5-B64EF7A4DF83}"/>
              </a:ext>
            </a:extLst>
          </p:cNvPr>
          <p:cNvSpPr txBox="1"/>
          <p:nvPr/>
        </p:nvSpPr>
        <p:spPr>
          <a:xfrm>
            <a:off x="7409025" y="3956265"/>
            <a:ext cx="2021568" cy="2131353"/>
          </a:xfrm>
          <a:prstGeom prst="rect">
            <a:avLst/>
          </a:prstGeom>
          <a:noFill/>
        </p:spPr>
        <p:txBody>
          <a:bodyPr wrap="square" rtlCol="0">
            <a:spAutoFit/>
          </a:bodyPr>
          <a:lstStyle/>
          <a:p>
            <a:pPr>
              <a:lnSpc>
                <a:spcPts val="1600"/>
              </a:lnSpc>
            </a:pPr>
            <a:r>
              <a:rPr lang="en-US" sz="1000" dirty="0">
                <a:solidFill>
                  <a:schemeClr val="bg1"/>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Living grass to for can't gathered waters had winged. Creepiest don't subdue which </a:t>
            </a:r>
            <a:r>
              <a:rPr lang="en-US" sz="1000" dirty="0" err="1">
                <a:solidFill>
                  <a:schemeClr val="bg1"/>
                </a:solidFill>
                <a:latin typeface="Abril Display" panose="02000503000000020003" pitchFamily="50" charset="0"/>
                <a:ea typeface="Montserrat Light" charset="0"/>
                <a:cs typeface="Montserrat Light" charset="0"/>
              </a:rPr>
              <a:t>i</a:t>
            </a:r>
            <a:r>
              <a:rPr lang="en-US" sz="1000" dirty="0">
                <a:solidFill>
                  <a:schemeClr val="bg1"/>
                </a:solidFill>
                <a:latin typeface="Abril Display" panose="02000503000000020003" pitchFamily="50" charset="0"/>
                <a:ea typeface="Montserrat Light" charset="0"/>
                <a:cs typeface="Montserrat Light" charset="0"/>
              </a:rPr>
              <a:t> two set had seasons</a:t>
            </a:r>
          </a:p>
        </p:txBody>
      </p:sp>
      <p:pic>
        <p:nvPicPr>
          <p:cNvPr id="10" name="Picture Placeholder 9">
            <a:extLst>
              <a:ext uri="{FF2B5EF4-FFF2-40B4-BE49-F238E27FC236}">
                <a16:creationId xmlns:a16="http://schemas.microsoft.com/office/drawing/2014/main" id="{39C28628-6FD3-4B23-AFF3-98E4AB65E9A0}"/>
              </a:ext>
            </a:extLst>
          </p:cNvPr>
          <p:cNvPicPr>
            <a:picLocks noGrp="1" noChangeAspect="1"/>
          </p:cNvPicPr>
          <p:nvPr>
            <p:ph type="pic" sz="quarter" idx="12"/>
          </p:nvPr>
        </p:nvPicPr>
        <p:blipFill rotWithShape="1">
          <a:blip r:embed="rId2"/>
          <a:srcRect t="634" b="634"/>
          <a:stretch/>
        </p:blipFill>
        <p:spPr/>
      </p:pic>
      <p:pic>
        <p:nvPicPr>
          <p:cNvPr id="8" name="Picture Placeholder 7">
            <a:extLst>
              <a:ext uri="{FF2B5EF4-FFF2-40B4-BE49-F238E27FC236}">
                <a16:creationId xmlns:a16="http://schemas.microsoft.com/office/drawing/2014/main" id="{995023AB-BE50-409A-BF64-BE7E58B63F94}"/>
              </a:ext>
            </a:extLst>
          </p:cNvPr>
          <p:cNvPicPr>
            <a:picLocks noGrp="1" noChangeAspect="1"/>
          </p:cNvPicPr>
          <p:nvPr>
            <p:ph type="pic" sz="quarter" idx="11"/>
          </p:nvPr>
        </p:nvPicPr>
        <p:blipFill rotWithShape="1">
          <a:blip r:embed="rId3"/>
          <a:srcRect l="2733" r="2733"/>
          <a:stretch/>
        </p:blipFill>
        <p:spPr/>
      </p:pic>
      <p:sp>
        <p:nvSpPr>
          <p:cNvPr id="129" name="TextBox 128">
            <a:extLst>
              <a:ext uri="{FF2B5EF4-FFF2-40B4-BE49-F238E27FC236}">
                <a16:creationId xmlns:a16="http://schemas.microsoft.com/office/drawing/2014/main" id="{B3ABF7E5-BB72-413B-AC3D-0C48CF2B1657}"/>
              </a:ext>
            </a:extLst>
          </p:cNvPr>
          <p:cNvSpPr txBox="1"/>
          <p:nvPr/>
        </p:nvSpPr>
        <p:spPr>
          <a:xfrm>
            <a:off x="5364845" y="1198802"/>
            <a:ext cx="3274785" cy="900246"/>
          </a:xfrm>
          <a:prstGeom prst="rect">
            <a:avLst/>
          </a:prstGeom>
          <a:noFill/>
        </p:spPr>
        <p:txBody>
          <a:bodyPr wrap="square" rtlCol="0">
            <a:spAutoFit/>
          </a:bodyPr>
          <a:lstStyle/>
          <a:p>
            <a:pPr>
              <a:lnSpc>
                <a:spcPts val="1600"/>
              </a:lnSpc>
            </a:pP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a:t>
            </a:r>
          </a:p>
        </p:txBody>
      </p:sp>
      <p:sp>
        <p:nvSpPr>
          <p:cNvPr id="130" name="TextBox 129">
            <a:extLst>
              <a:ext uri="{FF2B5EF4-FFF2-40B4-BE49-F238E27FC236}">
                <a16:creationId xmlns:a16="http://schemas.microsoft.com/office/drawing/2014/main" id="{D1204E21-3B3E-4FD7-B157-64485F686049}"/>
              </a:ext>
            </a:extLst>
          </p:cNvPr>
          <p:cNvSpPr txBox="1"/>
          <p:nvPr/>
        </p:nvSpPr>
        <p:spPr>
          <a:xfrm>
            <a:off x="1788886" y="1294982"/>
            <a:ext cx="2264229" cy="707886"/>
          </a:xfrm>
          <a:prstGeom prst="rect">
            <a:avLst/>
          </a:prstGeom>
          <a:noFill/>
        </p:spPr>
        <p:txBody>
          <a:bodyPr wrap="square" rtlCol="0">
            <a:spAutoFit/>
          </a:bodyPr>
          <a:lstStyle/>
          <a:p>
            <a:r>
              <a:rPr lang="en-US" sz="4000" b="1" spc="300" dirty="0">
                <a:solidFill>
                  <a:schemeClr val="accent4"/>
                </a:solidFill>
                <a:latin typeface="MADE Canvas" panose="02000503000000020004" pitchFamily="50" charset="0"/>
                <a:ea typeface="Zilla Slab Highlight" pitchFamily="2" charset="0"/>
              </a:rPr>
              <a:t>Bord</a:t>
            </a:r>
          </a:p>
        </p:txBody>
      </p:sp>
    </p:spTree>
    <p:extLst>
      <p:ext uri="{BB962C8B-B14F-4D97-AF65-F5344CB8AC3E}">
        <p14:creationId xmlns:p14="http://schemas.microsoft.com/office/powerpoint/2010/main" val="14385465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E2F4F06-F8C6-43C9-AE55-957C0C2EEDD1}"/>
              </a:ext>
            </a:extLst>
          </p:cNvPr>
          <p:cNvSpPr/>
          <p:nvPr/>
        </p:nvSpPr>
        <p:spPr>
          <a:xfrm>
            <a:off x="1" y="1"/>
            <a:ext cx="8887637" cy="6857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a:extLst>
              <a:ext uri="{FF2B5EF4-FFF2-40B4-BE49-F238E27FC236}">
                <a16:creationId xmlns:a16="http://schemas.microsoft.com/office/drawing/2014/main" id="{D75DCDA8-EEB3-4DF9-94C4-4CF63DC4154B}"/>
              </a:ext>
            </a:extLst>
          </p:cNvPr>
          <p:cNvSpPr txBox="1"/>
          <p:nvPr/>
        </p:nvSpPr>
        <p:spPr>
          <a:xfrm>
            <a:off x="5925557" y="4503509"/>
            <a:ext cx="2421165" cy="1310615"/>
          </a:xfrm>
          <a:prstGeom prst="rect">
            <a:avLst/>
          </a:prstGeom>
          <a:noFill/>
        </p:spPr>
        <p:txBody>
          <a:bodyPr wrap="square" rtlCol="0">
            <a:spAutoFit/>
          </a:bodyPr>
          <a:lstStyle/>
          <a:p>
            <a:pPr>
              <a:lnSpc>
                <a:spcPts val="1600"/>
              </a:lnSpc>
            </a:pPr>
            <a:r>
              <a:rPr lang="en-US" sz="1000" dirty="0">
                <a:solidFill>
                  <a:schemeClr val="bg1"/>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a:t>
            </a:r>
          </a:p>
        </p:txBody>
      </p:sp>
      <p:sp>
        <p:nvSpPr>
          <p:cNvPr id="13" name="TextBox 12">
            <a:extLst>
              <a:ext uri="{FF2B5EF4-FFF2-40B4-BE49-F238E27FC236}">
                <a16:creationId xmlns:a16="http://schemas.microsoft.com/office/drawing/2014/main" id="{742E9481-2AE7-499D-82C7-68B413BF5E2F}"/>
              </a:ext>
            </a:extLst>
          </p:cNvPr>
          <p:cNvSpPr txBox="1"/>
          <p:nvPr/>
        </p:nvSpPr>
        <p:spPr>
          <a:xfrm>
            <a:off x="3802746" y="2149019"/>
            <a:ext cx="2122811" cy="4708981"/>
          </a:xfrm>
          <a:prstGeom prst="rect">
            <a:avLst/>
          </a:prstGeom>
          <a:noFill/>
        </p:spPr>
        <p:txBody>
          <a:bodyPr wrap="square" rtlCol="0">
            <a:spAutoFit/>
          </a:bodyPr>
          <a:lstStyle/>
          <a:p>
            <a:pPr algn="r"/>
            <a:r>
              <a:rPr lang="en-US" sz="30000" spc="500" dirty="0">
                <a:solidFill>
                  <a:schemeClr val="accent3">
                    <a:alpha val="46000"/>
                  </a:schemeClr>
                </a:solidFill>
                <a:latin typeface="MADE Canvas" panose="02000503000000020004" pitchFamily="50" charset="0"/>
              </a:rPr>
              <a:t>1</a:t>
            </a:r>
          </a:p>
        </p:txBody>
      </p:sp>
      <p:sp>
        <p:nvSpPr>
          <p:cNvPr id="12" name="TextBox 11">
            <a:extLst>
              <a:ext uri="{FF2B5EF4-FFF2-40B4-BE49-F238E27FC236}">
                <a16:creationId xmlns:a16="http://schemas.microsoft.com/office/drawing/2014/main" id="{F88C341A-907F-405E-85A4-D04E394211AD}"/>
              </a:ext>
            </a:extLst>
          </p:cNvPr>
          <p:cNvSpPr txBox="1"/>
          <p:nvPr/>
        </p:nvSpPr>
        <p:spPr>
          <a:xfrm>
            <a:off x="662216" y="1533987"/>
            <a:ext cx="4131130" cy="861774"/>
          </a:xfrm>
          <a:prstGeom prst="rect">
            <a:avLst/>
          </a:prstGeom>
          <a:noFill/>
        </p:spPr>
        <p:txBody>
          <a:bodyPr wrap="square" rtlCol="0">
            <a:spAutoFit/>
          </a:bodyPr>
          <a:lstStyle/>
          <a:p>
            <a:pPr algn="r"/>
            <a:r>
              <a:rPr lang="en-US" sz="5000" spc="500" dirty="0">
                <a:solidFill>
                  <a:schemeClr val="bg1"/>
                </a:solidFill>
                <a:latin typeface="MADE Canvas" panose="02000503000000020004" pitchFamily="50" charset="0"/>
              </a:rPr>
              <a:t>About Us:</a:t>
            </a:r>
          </a:p>
        </p:txBody>
      </p:sp>
      <p:sp>
        <p:nvSpPr>
          <p:cNvPr id="8" name="TextBox 7">
            <a:extLst>
              <a:ext uri="{FF2B5EF4-FFF2-40B4-BE49-F238E27FC236}">
                <a16:creationId xmlns:a16="http://schemas.microsoft.com/office/drawing/2014/main" id="{EEEE2962-6BC4-42E7-9783-C73E86DFFF90}"/>
              </a:ext>
            </a:extLst>
          </p:cNvPr>
          <p:cNvSpPr txBox="1"/>
          <p:nvPr/>
        </p:nvSpPr>
        <p:spPr>
          <a:xfrm rot="16200000">
            <a:off x="8416311" y="5315146"/>
            <a:ext cx="1629554" cy="338554"/>
          </a:xfrm>
          <a:prstGeom prst="rect">
            <a:avLst/>
          </a:prstGeom>
          <a:noFill/>
        </p:spPr>
        <p:txBody>
          <a:bodyPr wrap="square" rtlCol="0">
            <a:spAutoFit/>
          </a:bodyPr>
          <a:lstStyle/>
          <a:p>
            <a:r>
              <a:rPr lang="en-US" sz="1600" dirty="0">
                <a:latin typeface="Montserrat "/>
              </a:rPr>
              <a:t>Welcome </a:t>
            </a:r>
          </a:p>
        </p:txBody>
      </p:sp>
      <p:sp>
        <p:nvSpPr>
          <p:cNvPr id="9" name="TextBox 8">
            <a:extLst>
              <a:ext uri="{FF2B5EF4-FFF2-40B4-BE49-F238E27FC236}">
                <a16:creationId xmlns:a16="http://schemas.microsoft.com/office/drawing/2014/main" id="{8D3627AC-B9DD-4A1E-9D2E-F0CEBDFADCE6}"/>
              </a:ext>
            </a:extLst>
          </p:cNvPr>
          <p:cNvSpPr txBox="1"/>
          <p:nvPr/>
        </p:nvSpPr>
        <p:spPr>
          <a:xfrm rot="16200000">
            <a:off x="8770692" y="669383"/>
            <a:ext cx="920793" cy="338555"/>
          </a:xfrm>
          <a:prstGeom prst="rect">
            <a:avLst/>
          </a:prstGeom>
          <a:noFill/>
        </p:spPr>
        <p:txBody>
          <a:bodyPr wrap="square" rtlCol="0">
            <a:spAutoFit/>
          </a:bodyPr>
          <a:lstStyle/>
          <a:p>
            <a:r>
              <a:rPr lang="en-US" sz="1600" dirty="0">
                <a:latin typeface="Montserrat "/>
              </a:rPr>
              <a:t>Title </a:t>
            </a:r>
          </a:p>
        </p:txBody>
      </p:sp>
    </p:spTree>
    <p:extLst>
      <p:ext uri="{BB962C8B-B14F-4D97-AF65-F5344CB8AC3E}">
        <p14:creationId xmlns:p14="http://schemas.microsoft.com/office/powerpoint/2010/main" val="12666345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DBDDB1E-AD3F-4AB5-B2AF-01E2CA41AFA8}"/>
              </a:ext>
            </a:extLst>
          </p:cNvPr>
          <p:cNvSpPr/>
          <p:nvPr/>
        </p:nvSpPr>
        <p:spPr>
          <a:xfrm>
            <a:off x="0" y="2772229"/>
            <a:ext cx="9906000" cy="3534228"/>
          </a:xfrm>
          <a:prstGeom prst="rect">
            <a:avLst/>
          </a:prstGeom>
          <a:solidFill>
            <a:schemeClr val="accent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8EC3CB44-D195-4879-958C-783C9D307141}"/>
              </a:ext>
            </a:extLst>
          </p:cNvPr>
          <p:cNvGrpSpPr/>
          <p:nvPr/>
        </p:nvGrpSpPr>
        <p:grpSpPr>
          <a:xfrm>
            <a:off x="750437" y="4499539"/>
            <a:ext cx="4789714" cy="1096326"/>
            <a:chOff x="6096000" y="2411177"/>
            <a:chExt cx="4789714" cy="1096326"/>
          </a:xfrm>
        </p:grpSpPr>
        <p:sp>
          <p:nvSpPr>
            <p:cNvPr id="20" name="TextBox 19">
              <a:extLst>
                <a:ext uri="{FF2B5EF4-FFF2-40B4-BE49-F238E27FC236}">
                  <a16:creationId xmlns:a16="http://schemas.microsoft.com/office/drawing/2014/main" id="{160203EF-AB23-4065-B9D7-1C94ACEB5F69}"/>
                </a:ext>
              </a:extLst>
            </p:cNvPr>
            <p:cNvSpPr txBox="1"/>
            <p:nvPr/>
          </p:nvSpPr>
          <p:spPr>
            <a:xfrm>
              <a:off x="6096000" y="2411177"/>
              <a:ext cx="1845775" cy="1096326"/>
            </a:xfrm>
            <a:prstGeom prst="rect">
              <a:avLst/>
            </a:prstGeom>
            <a:noFill/>
          </p:spPr>
          <p:txBody>
            <a:bodyPr wrap="square" rtlCol="0">
              <a:spAutoFit/>
            </a:bodyPr>
            <a:lstStyle/>
            <a:p>
              <a:pPr>
                <a:lnSpc>
                  <a:spcPts val="2000"/>
                </a:lnSpc>
              </a:pPr>
              <a:r>
                <a:rPr lang="en-US" sz="1400" dirty="0">
                  <a:latin typeface="+mj-lt"/>
                  <a:ea typeface="Open Sans" panose="020B0606030504020204" pitchFamily="34" charset="0"/>
                  <a:cs typeface="Arial" panose="020B0604020202020204" pitchFamily="34" charset="0"/>
                </a:rPr>
                <a:t>Address:</a:t>
              </a:r>
            </a:p>
            <a:p>
              <a:pPr>
                <a:lnSpc>
                  <a:spcPts val="2000"/>
                </a:lnSpc>
              </a:pPr>
              <a:endParaRPr lang="en-US" sz="1000" dirty="0">
                <a:latin typeface="+mj-lt"/>
                <a:ea typeface="Open Sans" panose="020B0606030504020204" pitchFamily="34" charset="0"/>
                <a:cs typeface="Arial" panose="020B0604020202020204" pitchFamily="34" charset="0"/>
              </a:endParaRPr>
            </a:p>
            <a:p>
              <a:pPr>
                <a:lnSpc>
                  <a:spcPts val="2000"/>
                </a:lnSpc>
              </a:pPr>
              <a:r>
                <a:rPr lang="en-US" sz="1200" dirty="0">
                  <a:latin typeface="+mj-lt"/>
                  <a:ea typeface="Open Sans" panose="020B0606030504020204" pitchFamily="34" charset="0"/>
                  <a:cs typeface="Arial" panose="020B0604020202020204" pitchFamily="34" charset="0"/>
                </a:rPr>
                <a:t>560 Colins Street,</a:t>
              </a:r>
            </a:p>
            <a:p>
              <a:pPr>
                <a:lnSpc>
                  <a:spcPts val="2000"/>
                </a:lnSpc>
              </a:pPr>
              <a:r>
                <a:rPr lang="en-US" sz="1200" dirty="0">
                  <a:latin typeface="+mj-lt"/>
                  <a:ea typeface="Open Sans" panose="020B0606030504020204" pitchFamily="34" charset="0"/>
                  <a:cs typeface="Arial" panose="020B0604020202020204" pitchFamily="34" charset="0"/>
                </a:rPr>
                <a:t>NY 86402</a:t>
              </a:r>
            </a:p>
          </p:txBody>
        </p:sp>
        <p:sp>
          <p:nvSpPr>
            <p:cNvPr id="21" name="TextBox 20">
              <a:extLst>
                <a:ext uri="{FF2B5EF4-FFF2-40B4-BE49-F238E27FC236}">
                  <a16:creationId xmlns:a16="http://schemas.microsoft.com/office/drawing/2014/main" id="{827EE77E-14FA-4F0E-8BD7-FFEEED8F0C2F}"/>
                </a:ext>
              </a:extLst>
            </p:cNvPr>
            <p:cNvSpPr txBox="1"/>
            <p:nvPr/>
          </p:nvSpPr>
          <p:spPr>
            <a:xfrm>
              <a:off x="8131423" y="2411177"/>
              <a:ext cx="2754291" cy="1090298"/>
            </a:xfrm>
            <a:prstGeom prst="rect">
              <a:avLst/>
            </a:prstGeom>
            <a:noFill/>
          </p:spPr>
          <p:txBody>
            <a:bodyPr wrap="square" rtlCol="0">
              <a:spAutoFit/>
            </a:bodyPr>
            <a:lstStyle/>
            <a:p>
              <a:pPr>
                <a:lnSpc>
                  <a:spcPts val="2000"/>
                </a:lnSpc>
              </a:pPr>
              <a:r>
                <a:rPr lang="en-US" sz="1400" dirty="0">
                  <a:latin typeface="+mj-lt"/>
                  <a:ea typeface="Open Sans" panose="020B0606030504020204" pitchFamily="34" charset="0"/>
                  <a:cs typeface="Arial" panose="020B0604020202020204" pitchFamily="34" charset="0"/>
                </a:rPr>
                <a:t>Emails:</a:t>
              </a:r>
            </a:p>
            <a:p>
              <a:pPr>
                <a:lnSpc>
                  <a:spcPts val="2000"/>
                </a:lnSpc>
              </a:pPr>
              <a:endParaRPr lang="en-US" sz="1000" dirty="0">
                <a:latin typeface="+mj-lt"/>
                <a:ea typeface="Open Sans" panose="020B0606030504020204" pitchFamily="34" charset="0"/>
                <a:cs typeface="Arial" panose="020B0604020202020204" pitchFamily="34" charset="0"/>
              </a:endParaRPr>
            </a:p>
            <a:p>
              <a:pPr>
                <a:lnSpc>
                  <a:spcPts val="2000"/>
                </a:lnSpc>
              </a:pPr>
              <a:r>
                <a:rPr lang="en-US" sz="1200" dirty="0">
                  <a:latin typeface="+mj-lt"/>
                  <a:ea typeface="Open Sans" panose="020B0606030504020204" pitchFamily="34" charset="0"/>
                  <a:cs typeface="Arial" panose="020B0604020202020204" pitchFamily="34" charset="0"/>
                </a:rPr>
                <a:t>myemail@domain.com</a:t>
              </a:r>
            </a:p>
            <a:p>
              <a:pPr>
                <a:lnSpc>
                  <a:spcPts val="2000"/>
                </a:lnSpc>
              </a:pPr>
              <a:r>
                <a:rPr lang="en-US" sz="1200" dirty="0">
                  <a:latin typeface="+mj-lt"/>
                  <a:ea typeface="Open Sans" panose="020B0606030504020204" pitchFamily="34" charset="0"/>
                  <a:cs typeface="Arial" panose="020B0604020202020204" pitchFamily="34" charset="0"/>
                </a:rPr>
                <a:t>2ndemail@domain.net</a:t>
              </a:r>
            </a:p>
          </p:txBody>
        </p:sp>
      </p:grpSp>
      <p:grpSp>
        <p:nvGrpSpPr>
          <p:cNvPr id="3" name="Group 2">
            <a:extLst>
              <a:ext uri="{FF2B5EF4-FFF2-40B4-BE49-F238E27FC236}">
                <a16:creationId xmlns:a16="http://schemas.microsoft.com/office/drawing/2014/main" id="{83C7485F-8982-4DB4-AF0E-CBEB184DF311}"/>
              </a:ext>
            </a:extLst>
          </p:cNvPr>
          <p:cNvGrpSpPr/>
          <p:nvPr/>
        </p:nvGrpSpPr>
        <p:grpSpPr>
          <a:xfrm>
            <a:off x="5540152" y="4467942"/>
            <a:ext cx="4528457" cy="1096326"/>
            <a:chOff x="6096000" y="4601384"/>
            <a:chExt cx="4528457" cy="1096326"/>
          </a:xfrm>
        </p:grpSpPr>
        <p:sp>
          <p:nvSpPr>
            <p:cNvPr id="22" name="TextBox 21">
              <a:extLst>
                <a:ext uri="{FF2B5EF4-FFF2-40B4-BE49-F238E27FC236}">
                  <a16:creationId xmlns:a16="http://schemas.microsoft.com/office/drawing/2014/main" id="{77A83636-D793-4FBD-A05F-78E267A7F992}"/>
                </a:ext>
              </a:extLst>
            </p:cNvPr>
            <p:cNvSpPr txBox="1"/>
            <p:nvPr/>
          </p:nvSpPr>
          <p:spPr>
            <a:xfrm>
              <a:off x="6096000" y="4601384"/>
              <a:ext cx="1516782" cy="1096326"/>
            </a:xfrm>
            <a:prstGeom prst="rect">
              <a:avLst/>
            </a:prstGeom>
            <a:noFill/>
          </p:spPr>
          <p:txBody>
            <a:bodyPr wrap="square" rtlCol="0">
              <a:spAutoFit/>
            </a:bodyPr>
            <a:lstStyle/>
            <a:p>
              <a:pPr>
                <a:lnSpc>
                  <a:spcPts val="2000"/>
                </a:lnSpc>
              </a:pPr>
              <a:r>
                <a:rPr lang="en-US" sz="1400" dirty="0">
                  <a:latin typeface="+mj-lt"/>
                  <a:ea typeface="Open Sans" panose="020B0606030504020204" pitchFamily="34" charset="0"/>
                  <a:cs typeface="Arial" panose="020B0604020202020204" pitchFamily="34" charset="0"/>
                </a:rPr>
                <a:t>Phone &amp; Fax:</a:t>
              </a:r>
            </a:p>
            <a:p>
              <a:pPr>
                <a:lnSpc>
                  <a:spcPts val="2000"/>
                </a:lnSpc>
              </a:pPr>
              <a:endParaRPr lang="en-US" sz="1000" dirty="0">
                <a:latin typeface="+mj-lt"/>
                <a:ea typeface="Open Sans" panose="020B0606030504020204" pitchFamily="34" charset="0"/>
                <a:cs typeface="Arial" panose="020B0604020202020204" pitchFamily="34" charset="0"/>
              </a:endParaRPr>
            </a:p>
            <a:p>
              <a:pPr>
                <a:lnSpc>
                  <a:spcPts val="2000"/>
                </a:lnSpc>
              </a:pPr>
              <a:r>
                <a:rPr lang="en-US" sz="1200" dirty="0">
                  <a:latin typeface="+mj-lt"/>
                  <a:ea typeface="Open Sans" panose="020B0606030504020204" pitchFamily="34" charset="0"/>
                  <a:cs typeface="Arial" panose="020B0604020202020204" pitchFamily="34" charset="0"/>
                </a:rPr>
                <a:t>+1 028 280 093</a:t>
              </a:r>
            </a:p>
            <a:p>
              <a:pPr>
                <a:lnSpc>
                  <a:spcPts val="2000"/>
                </a:lnSpc>
              </a:pPr>
              <a:r>
                <a:rPr lang="en-US" sz="1200" dirty="0">
                  <a:latin typeface="+mj-lt"/>
                  <a:ea typeface="Open Sans" panose="020B0606030504020204" pitchFamily="34" charset="0"/>
                  <a:cs typeface="Arial" panose="020B0604020202020204" pitchFamily="34" charset="0"/>
                </a:rPr>
                <a:t>+1 203 309 209</a:t>
              </a:r>
            </a:p>
          </p:txBody>
        </p:sp>
        <p:sp>
          <p:nvSpPr>
            <p:cNvPr id="23" name="TextBox 22">
              <a:extLst>
                <a:ext uri="{FF2B5EF4-FFF2-40B4-BE49-F238E27FC236}">
                  <a16:creationId xmlns:a16="http://schemas.microsoft.com/office/drawing/2014/main" id="{A26FF18E-0A2C-4B5D-B5D2-6CE050CD6734}"/>
                </a:ext>
              </a:extLst>
            </p:cNvPr>
            <p:cNvSpPr txBox="1"/>
            <p:nvPr/>
          </p:nvSpPr>
          <p:spPr>
            <a:xfrm>
              <a:off x="8131423" y="4601384"/>
              <a:ext cx="2493034" cy="1096326"/>
            </a:xfrm>
            <a:prstGeom prst="rect">
              <a:avLst/>
            </a:prstGeom>
            <a:noFill/>
          </p:spPr>
          <p:txBody>
            <a:bodyPr wrap="square" rtlCol="0">
              <a:spAutoFit/>
            </a:bodyPr>
            <a:lstStyle/>
            <a:p>
              <a:pPr>
                <a:lnSpc>
                  <a:spcPts val="2000"/>
                </a:lnSpc>
              </a:pPr>
              <a:r>
                <a:rPr lang="en-US" sz="1400" dirty="0">
                  <a:latin typeface="+mj-lt"/>
                  <a:ea typeface="Open Sans" panose="020B0606030504020204" pitchFamily="34" charset="0"/>
                  <a:cs typeface="Arial" panose="020B0604020202020204" pitchFamily="34" charset="0"/>
                </a:rPr>
                <a:t>Social Media:</a:t>
              </a:r>
            </a:p>
            <a:p>
              <a:pPr>
                <a:lnSpc>
                  <a:spcPts val="2000"/>
                </a:lnSpc>
              </a:pPr>
              <a:endParaRPr lang="en-US" sz="1000" dirty="0">
                <a:latin typeface="+mj-lt"/>
                <a:ea typeface="Open Sans" panose="020B0606030504020204" pitchFamily="34" charset="0"/>
                <a:cs typeface="Arial" panose="020B0604020202020204" pitchFamily="34" charset="0"/>
              </a:endParaRPr>
            </a:p>
            <a:p>
              <a:pPr>
                <a:lnSpc>
                  <a:spcPts val="2000"/>
                </a:lnSpc>
              </a:pPr>
              <a:r>
                <a:rPr lang="en-US" sz="1200" dirty="0">
                  <a:latin typeface="+mj-lt"/>
                  <a:ea typeface="Open Sans" panose="020B0606030504020204" pitchFamily="34" charset="0"/>
                  <a:cs typeface="Arial" panose="020B0604020202020204" pitchFamily="34" charset="0"/>
                </a:rPr>
                <a:t>Twitteridname#01</a:t>
              </a:r>
            </a:p>
            <a:p>
              <a:pPr>
                <a:lnSpc>
                  <a:spcPts val="2000"/>
                </a:lnSpc>
              </a:pPr>
              <a:r>
                <a:rPr lang="en-US" sz="1200" dirty="0">
                  <a:latin typeface="+mj-lt"/>
                  <a:ea typeface="Open Sans" panose="020B0606030504020204" pitchFamily="34" charset="0"/>
                  <a:cs typeface="Arial" panose="020B0604020202020204" pitchFamily="34" charset="0"/>
                </a:rPr>
                <a:t>Instagram%id</a:t>
              </a:r>
            </a:p>
          </p:txBody>
        </p:sp>
      </p:grpSp>
      <p:cxnSp>
        <p:nvCxnSpPr>
          <p:cNvPr id="6" name="Straight Connector 5">
            <a:extLst>
              <a:ext uri="{FF2B5EF4-FFF2-40B4-BE49-F238E27FC236}">
                <a16:creationId xmlns:a16="http://schemas.microsoft.com/office/drawing/2014/main" id="{3656E50F-17DC-49B7-A0F3-CB96F9B95C23}"/>
              </a:ext>
            </a:extLst>
          </p:cNvPr>
          <p:cNvCxnSpPr>
            <a:cxnSpLocks/>
          </p:cNvCxnSpPr>
          <p:nvPr/>
        </p:nvCxnSpPr>
        <p:spPr>
          <a:xfrm flipH="1">
            <a:off x="859193" y="3673181"/>
            <a:ext cx="796289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D4D946B7-1F4D-43EC-98A2-6812BA7ED57B}"/>
              </a:ext>
            </a:extLst>
          </p:cNvPr>
          <p:cNvSpPr txBox="1"/>
          <p:nvPr/>
        </p:nvSpPr>
        <p:spPr>
          <a:xfrm>
            <a:off x="750437" y="1427795"/>
            <a:ext cx="5355998" cy="861774"/>
          </a:xfrm>
          <a:prstGeom prst="rect">
            <a:avLst/>
          </a:prstGeom>
          <a:noFill/>
        </p:spPr>
        <p:txBody>
          <a:bodyPr wrap="square" rtlCol="0">
            <a:spAutoFit/>
          </a:bodyPr>
          <a:lstStyle/>
          <a:p>
            <a:r>
              <a:rPr lang="en-US" sz="5000" b="1" spc="300" dirty="0">
                <a:solidFill>
                  <a:schemeClr val="accent4"/>
                </a:solidFill>
                <a:latin typeface="MADE Canvas" panose="02000503000000020004" pitchFamily="50" charset="0"/>
                <a:ea typeface="Zilla Slab Highlight" pitchFamily="2" charset="0"/>
              </a:rPr>
              <a:t>Contact Us:</a:t>
            </a:r>
          </a:p>
        </p:txBody>
      </p:sp>
    </p:spTree>
    <p:extLst>
      <p:ext uri="{BB962C8B-B14F-4D97-AF65-F5344CB8AC3E}">
        <p14:creationId xmlns:p14="http://schemas.microsoft.com/office/powerpoint/2010/main" val="20902311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09F4EB7-E18D-43B1-8FD8-1EED92D6027B}"/>
              </a:ext>
            </a:extLst>
          </p:cNvPr>
          <p:cNvSpPr txBox="1"/>
          <p:nvPr/>
        </p:nvSpPr>
        <p:spPr>
          <a:xfrm>
            <a:off x="1047750" y="3182779"/>
            <a:ext cx="7810500" cy="492443"/>
          </a:xfrm>
          <a:prstGeom prst="rect">
            <a:avLst/>
          </a:prstGeom>
          <a:noFill/>
        </p:spPr>
        <p:txBody>
          <a:bodyPr wrap="square" rtlCol="0">
            <a:spAutoFit/>
          </a:bodyPr>
          <a:lstStyle/>
          <a:p>
            <a:pPr algn="ctr"/>
            <a:r>
              <a:rPr lang="en-US" sz="2600" b="1" spc="1000" dirty="0">
                <a:solidFill>
                  <a:schemeClr val="accent4"/>
                </a:solidFill>
                <a:latin typeface="MADE Canvas" panose="02000503000000020004" pitchFamily="50" charset="0"/>
              </a:rPr>
              <a:t>www.website.com</a:t>
            </a:r>
          </a:p>
        </p:txBody>
      </p:sp>
    </p:spTree>
    <p:extLst>
      <p:ext uri="{BB962C8B-B14F-4D97-AF65-F5344CB8AC3E}">
        <p14:creationId xmlns:p14="http://schemas.microsoft.com/office/powerpoint/2010/main" val="21749964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48CC16D-6B39-44CC-98F8-8703BEF032E5}"/>
              </a:ext>
            </a:extLst>
          </p:cNvPr>
          <p:cNvSpPr/>
          <p:nvPr/>
        </p:nvSpPr>
        <p:spPr>
          <a:xfrm>
            <a:off x="2311400" y="2728686"/>
            <a:ext cx="7594600" cy="412931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Placeholder 15">
            <a:extLst>
              <a:ext uri="{FF2B5EF4-FFF2-40B4-BE49-F238E27FC236}">
                <a16:creationId xmlns:a16="http://schemas.microsoft.com/office/drawing/2014/main" id="{051FE89E-66AF-4523-BAD5-BE7F92AE68DD}"/>
              </a:ext>
            </a:extLst>
          </p:cNvPr>
          <p:cNvPicPr>
            <a:picLocks noGrp="1" noChangeAspect="1"/>
          </p:cNvPicPr>
          <p:nvPr>
            <p:ph type="pic" sz="quarter" idx="21"/>
          </p:nvPr>
        </p:nvPicPr>
        <p:blipFill rotWithShape="1">
          <a:blip r:embed="rId2"/>
          <a:srcRect l="47128" t="22781" r="3306" b="16132"/>
          <a:stretch/>
        </p:blipFill>
        <p:spPr>
          <a:xfrm>
            <a:off x="1453470" y="3909743"/>
            <a:ext cx="1612674" cy="1984829"/>
          </a:xfrm>
        </p:spPr>
      </p:pic>
      <p:pic>
        <p:nvPicPr>
          <p:cNvPr id="13" name="Picture Placeholder 12">
            <a:extLst>
              <a:ext uri="{FF2B5EF4-FFF2-40B4-BE49-F238E27FC236}">
                <a16:creationId xmlns:a16="http://schemas.microsoft.com/office/drawing/2014/main" id="{41EF3C0F-56D7-4399-A9EF-91D97A2C0BDA}"/>
              </a:ext>
            </a:extLst>
          </p:cNvPr>
          <p:cNvPicPr>
            <a:picLocks noGrp="1" noChangeAspect="1"/>
          </p:cNvPicPr>
          <p:nvPr>
            <p:ph type="pic" sz="quarter" idx="20"/>
          </p:nvPr>
        </p:nvPicPr>
        <p:blipFill rotWithShape="1">
          <a:blip r:embed="rId3"/>
          <a:srcRect l="22645" r="19322"/>
          <a:stretch/>
        </p:blipFill>
        <p:spPr>
          <a:xfrm>
            <a:off x="3325587" y="1248230"/>
            <a:ext cx="2231399" cy="3842657"/>
          </a:xfrm>
        </p:spPr>
      </p:pic>
      <p:sp>
        <p:nvSpPr>
          <p:cNvPr id="18" name="TextBox 17">
            <a:extLst>
              <a:ext uri="{FF2B5EF4-FFF2-40B4-BE49-F238E27FC236}">
                <a16:creationId xmlns:a16="http://schemas.microsoft.com/office/drawing/2014/main" id="{E200D74C-808B-42D0-9402-505F274E458B}"/>
              </a:ext>
            </a:extLst>
          </p:cNvPr>
          <p:cNvSpPr txBox="1"/>
          <p:nvPr/>
        </p:nvSpPr>
        <p:spPr>
          <a:xfrm>
            <a:off x="6208527" y="4570839"/>
            <a:ext cx="2772146" cy="1310615"/>
          </a:xfrm>
          <a:prstGeom prst="rect">
            <a:avLst/>
          </a:prstGeom>
          <a:noFill/>
        </p:spPr>
        <p:txBody>
          <a:bodyPr wrap="square" rtlCol="0">
            <a:spAutoFit/>
          </a:bodyPr>
          <a:lstStyle/>
          <a:p>
            <a:pPr>
              <a:lnSpc>
                <a:spcPts val="1600"/>
              </a:lnSpc>
            </a:pPr>
            <a:r>
              <a:rPr lang="en-US" sz="1000" dirty="0">
                <a:solidFill>
                  <a:schemeClr val="bg1"/>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Living grass to for can't gathered Have them for one. </a:t>
            </a:r>
          </a:p>
        </p:txBody>
      </p:sp>
      <p:sp>
        <p:nvSpPr>
          <p:cNvPr id="19" name="TextBox 18">
            <a:extLst>
              <a:ext uri="{FF2B5EF4-FFF2-40B4-BE49-F238E27FC236}">
                <a16:creationId xmlns:a16="http://schemas.microsoft.com/office/drawing/2014/main" id="{16D4B785-1E8E-4581-9D30-A134D7AA391F}"/>
              </a:ext>
            </a:extLst>
          </p:cNvPr>
          <p:cNvSpPr txBox="1"/>
          <p:nvPr/>
        </p:nvSpPr>
        <p:spPr>
          <a:xfrm>
            <a:off x="2093709" y="866775"/>
            <a:ext cx="6459862" cy="1631216"/>
          </a:xfrm>
          <a:prstGeom prst="rect">
            <a:avLst/>
          </a:prstGeom>
          <a:noFill/>
        </p:spPr>
        <p:txBody>
          <a:bodyPr wrap="square" rtlCol="0">
            <a:spAutoFit/>
          </a:bodyPr>
          <a:lstStyle/>
          <a:p>
            <a:r>
              <a:rPr lang="en-US" sz="10000" spc="500" dirty="0">
                <a:solidFill>
                  <a:schemeClr val="accent3">
                    <a:alpha val="64000"/>
                  </a:schemeClr>
                </a:solidFill>
                <a:latin typeface="MADE Canvas" panose="02000503000000020004" pitchFamily="50" charset="0"/>
              </a:rPr>
              <a:t>overview</a:t>
            </a:r>
          </a:p>
        </p:txBody>
      </p:sp>
      <p:sp>
        <p:nvSpPr>
          <p:cNvPr id="20" name="TextBox 19">
            <a:extLst>
              <a:ext uri="{FF2B5EF4-FFF2-40B4-BE49-F238E27FC236}">
                <a16:creationId xmlns:a16="http://schemas.microsoft.com/office/drawing/2014/main" id="{1AEBFDE0-1B94-4595-99BA-B7AD5A36936E}"/>
              </a:ext>
            </a:extLst>
          </p:cNvPr>
          <p:cNvSpPr txBox="1"/>
          <p:nvPr/>
        </p:nvSpPr>
        <p:spPr>
          <a:xfrm rot="16200000">
            <a:off x="-201614" y="5315146"/>
            <a:ext cx="1629554" cy="338554"/>
          </a:xfrm>
          <a:prstGeom prst="rect">
            <a:avLst/>
          </a:prstGeom>
          <a:noFill/>
        </p:spPr>
        <p:txBody>
          <a:bodyPr wrap="square" rtlCol="0">
            <a:spAutoFit/>
          </a:bodyPr>
          <a:lstStyle/>
          <a:p>
            <a:r>
              <a:rPr lang="en-US" sz="1600" dirty="0">
                <a:solidFill>
                  <a:schemeClr val="accent2"/>
                </a:solidFill>
                <a:latin typeface="Montserrat "/>
              </a:rPr>
              <a:t>Presentation </a:t>
            </a:r>
          </a:p>
        </p:txBody>
      </p:sp>
      <p:sp>
        <p:nvSpPr>
          <p:cNvPr id="21" name="TextBox 20">
            <a:extLst>
              <a:ext uri="{FF2B5EF4-FFF2-40B4-BE49-F238E27FC236}">
                <a16:creationId xmlns:a16="http://schemas.microsoft.com/office/drawing/2014/main" id="{983BDDF0-6CD6-44A7-A832-8060DC0D8D65}"/>
              </a:ext>
            </a:extLst>
          </p:cNvPr>
          <p:cNvSpPr txBox="1"/>
          <p:nvPr/>
        </p:nvSpPr>
        <p:spPr>
          <a:xfrm rot="16200000">
            <a:off x="152766" y="1098284"/>
            <a:ext cx="920793" cy="338555"/>
          </a:xfrm>
          <a:prstGeom prst="rect">
            <a:avLst/>
          </a:prstGeom>
          <a:noFill/>
        </p:spPr>
        <p:txBody>
          <a:bodyPr wrap="square" rtlCol="0">
            <a:spAutoFit/>
          </a:bodyPr>
          <a:lstStyle/>
          <a:p>
            <a:r>
              <a:rPr lang="en-US" sz="1600" dirty="0">
                <a:solidFill>
                  <a:schemeClr val="accent2"/>
                </a:solidFill>
                <a:latin typeface="Montserrat "/>
              </a:rPr>
              <a:t>Title </a:t>
            </a:r>
          </a:p>
        </p:txBody>
      </p:sp>
    </p:spTree>
    <p:extLst>
      <p:ext uri="{BB962C8B-B14F-4D97-AF65-F5344CB8AC3E}">
        <p14:creationId xmlns:p14="http://schemas.microsoft.com/office/powerpoint/2010/main" val="3750852191"/>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0D56DF4-5967-40C3-8CC1-75732CE683D3}"/>
              </a:ext>
            </a:extLst>
          </p:cNvPr>
          <p:cNvSpPr/>
          <p:nvPr/>
        </p:nvSpPr>
        <p:spPr>
          <a:xfrm>
            <a:off x="3164114" y="0"/>
            <a:ext cx="6741886" cy="6858000"/>
          </a:xfrm>
          <a:prstGeom prst="rect">
            <a:avLst/>
          </a:prstGeom>
          <a:solidFill>
            <a:schemeClr val="accent2">
              <a:alpha val="5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Placeholder 11">
            <a:extLst>
              <a:ext uri="{FF2B5EF4-FFF2-40B4-BE49-F238E27FC236}">
                <a16:creationId xmlns:a16="http://schemas.microsoft.com/office/drawing/2014/main" id="{C8ED0F82-C69C-4AB1-9054-C91315AA7B92}"/>
              </a:ext>
            </a:extLst>
          </p:cNvPr>
          <p:cNvPicPr>
            <a:picLocks noGrp="1" noChangeAspect="1"/>
          </p:cNvPicPr>
          <p:nvPr>
            <p:ph type="pic" sz="quarter" idx="20"/>
          </p:nvPr>
        </p:nvPicPr>
        <p:blipFill rotWithShape="1">
          <a:blip r:embed="rId3"/>
          <a:srcRect t="3227" b="3227"/>
          <a:stretch/>
        </p:blipFill>
        <p:spPr/>
      </p:pic>
      <p:sp>
        <p:nvSpPr>
          <p:cNvPr id="8" name="TextBox 7">
            <a:extLst>
              <a:ext uri="{FF2B5EF4-FFF2-40B4-BE49-F238E27FC236}">
                <a16:creationId xmlns:a16="http://schemas.microsoft.com/office/drawing/2014/main" id="{4CCD7E81-8FA0-4A12-A37C-6CE5A3E7CA56}"/>
              </a:ext>
            </a:extLst>
          </p:cNvPr>
          <p:cNvSpPr txBox="1"/>
          <p:nvPr/>
        </p:nvSpPr>
        <p:spPr>
          <a:xfrm>
            <a:off x="1233261" y="1695995"/>
            <a:ext cx="5070928" cy="1938992"/>
          </a:xfrm>
          <a:prstGeom prst="rect">
            <a:avLst/>
          </a:prstGeom>
          <a:noFill/>
        </p:spPr>
        <p:txBody>
          <a:bodyPr wrap="square" rtlCol="0">
            <a:spAutoFit/>
          </a:bodyPr>
          <a:lstStyle/>
          <a:p>
            <a:pPr algn="l"/>
            <a:r>
              <a:rPr lang="en-US" sz="4000" dirty="0">
                <a:solidFill>
                  <a:srgbClr val="202124"/>
                </a:solidFill>
                <a:latin typeface="MADE Canvas" panose="02000503000000020004" pitchFamily="50" charset="0"/>
              </a:rPr>
              <a:t>Melts in Your </a:t>
            </a:r>
          </a:p>
          <a:p>
            <a:pPr algn="l"/>
            <a:r>
              <a:rPr lang="en-US" sz="4000" dirty="0">
                <a:solidFill>
                  <a:srgbClr val="202124"/>
                </a:solidFill>
                <a:latin typeface="MADE Canvas" panose="02000503000000020004" pitchFamily="50" charset="0"/>
              </a:rPr>
              <a:t>Mouth, Not in Your Hands" - M&amp;Ms.</a:t>
            </a:r>
          </a:p>
        </p:txBody>
      </p:sp>
      <p:sp>
        <p:nvSpPr>
          <p:cNvPr id="22" name="TextBox 21">
            <a:extLst>
              <a:ext uri="{FF2B5EF4-FFF2-40B4-BE49-F238E27FC236}">
                <a16:creationId xmlns:a16="http://schemas.microsoft.com/office/drawing/2014/main" id="{B12592FB-7C9D-47B4-8273-1D465EF457DB}"/>
              </a:ext>
            </a:extLst>
          </p:cNvPr>
          <p:cNvSpPr txBox="1"/>
          <p:nvPr/>
        </p:nvSpPr>
        <p:spPr>
          <a:xfrm>
            <a:off x="1233261" y="4209031"/>
            <a:ext cx="4168778" cy="1105431"/>
          </a:xfrm>
          <a:prstGeom prst="rect">
            <a:avLst/>
          </a:prstGeom>
          <a:noFill/>
        </p:spPr>
        <p:txBody>
          <a:bodyPr wrap="square" rtlCol="0">
            <a:spAutoFit/>
          </a:bodyPr>
          <a:lstStyle/>
          <a:p>
            <a:pPr>
              <a:lnSpc>
                <a:spcPts val="1600"/>
              </a:lnSpc>
            </a:pP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Living grass to for can't gathered waters had winged. Creepiest don't subdue which </a:t>
            </a:r>
            <a:r>
              <a:rPr lang="en-US" sz="1000" dirty="0" err="1">
                <a:solidFill>
                  <a:schemeClr val="tx1">
                    <a:lumMod val="50000"/>
                    <a:lumOff val="50000"/>
                  </a:schemeClr>
                </a:solidFill>
                <a:latin typeface="Abril Display" panose="02000503000000020003" pitchFamily="50" charset="0"/>
                <a:ea typeface="Montserrat Light" charset="0"/>
                <a:cs typeface="Montserrat Light" charset="0"/>
              </a:rPr>
              <a:t>i</a:t>
            </a: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 two set had seasons</a:t>
            </a:r>
          </a:p>
        </p:txBody>
      </p:sp>
    </p:spTree>
    <p:extLst>
      <p:ext uri="{BB962C8B-B14F-4D97-AF65-F5344CB8AC3E}">
        <p14:creationId xmlns:p14="http://schemas.microsoft.com/office/powerpoint/2010/main" val="11352605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BE214CB8-8CB2-49D5-8CBB-7926ECF7A1CE}"/>
              </a:ext>
            </a:extLst>
          </p:cNvPr>
          <p:cNvPicPr>
            <a:picLocks noGrp="1" noChangeAspect="1"/>
          </p:cNvPicPr>
          <p:nvPr>
            <p:ph type="pic" sz="quarter" idx="19"/>
          </p:nvPr>
        </p:nvPicPr>
        <p:blipFill rotWithShape="1">
          <a:blip r:embed="rId3"/>
          <a:srcRect l="5809" r="5809"/>
          <a:stretch/>
        </p:blipFill>
        <p:spPr/>
      </p:pic>
      <p:sp>
        <p:nvSpPr>
          <p:cNvPr id="33" name="TextBox 32">
            <a:extLst>
              <a:ext uri="{FF2B5EF4-FFF2-40B4-BE49-F238E27FC236}">
                <a16:creationId xmlns:a16="http://schemas.microsoft.com/office/drawing/2014/main" id="{688D9964-DB35-4B20-9596-4E0E9B3C7F88}"/>
              </a:ext>
            </a:extLst>
          </p:cNvPr>
          <p:cNvSpPr txBox="1"/>
          <p:nvPr/>
        </p:nvSpPr>
        <p:spPr>
          <a:xfrm>
            <a:off x="6316862" y="3791390"/>
            <a:ext cx="2551367" cy="2336537"/>
          </a:xfrm>
          <a:prstGeom prst="rect">
            <a:avLst/>
          </a:prstGeom>
          <a:noFill/>
        </p:spPr>
        <p:txBody>
          <a:bodyPr wrap="square" rtlCol="0">
            <a:spAutoFit/>
          </a:bodyPr>
          <a:lstStyle/>
          <a:p>
            <a:pPr>
              <a:lnSpc>
                <a:spcPts val="1600"/>
              </a:lnSpc>
            </a:pP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Living grass to for can't gathered waters had winged. Creepiest don't subdue which </a:t>
            </a:r>
            <a:r>
              <a:rPr lang="en-US" sz="1000" dirty="0" err="1">
                <a:solidFill>
                  <a:schemeClr val="tx1">
                    <a:lumMod val="50000"/>
                    <a:lumOff val="50000"/>
                  </a:schemeClr>
                </a:solidFill>
                <a:latin typeface="Abril Display" panose="02000503000000020003" pitchFamily="50" charset="0"/>
                <a:ea typeface="Montserrat Light" charset="0"/>
                <a:cs typeface="Montserrat Light" charset="0"/>
              </a:rPr>
              <a:t>i</a:t>
            </a: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 two set had seasons. Fifth you'll, man wherein seas our creeping. Very to seas.</a:t>
            </a:r>
          </a:p>
          <a:p>
            <a:pPr>
              <a:lnSpc>
                <a:spcPts val="1600"/>
              </a:lnSpc>
            </a:pPr>
            <a:endParaRPr lang="en-US" sz="1000" dirty="0">
              <a:solidFill>
                <a:schemeClr val="tx1">
                  <a:lumMod val="50000"/>
                  <a:lumOff val="50000"/>
                </a:schemeClr>
              </a:solidFill>
              <a:latin typeface="Abril Display" panose="02000503000000020003" pitchFamily="50" charset="0"/>
              <a:ea typeface="Montserrat Light" charset="0"/>
              <a:cs typeface="Montserrat Light" charset="0"/>
            </a:endParaRPr>
          </a:p>
        </p:txBody>
      </p:sp>
      <p:sp>
        <p:nvSpPr>
          <p:cNvPr id="12" name="TextBox 11">
            <a:extLst>
              <a:ext uri="{FF2B5EF4-FFF2-40B4-BE49-F238E27FC236}">
                <a16:creationId xmlns:a16="http://schemas.microsoft.com/office/drawing/2014/main" id="{A297CA51-D5A6-4033-96A8-2F438677AA13}"/>
              </a:ext>
            </a:extLst>
          </p:cNvPr>
          <p:cNvSpPr txBox="1"/>
          <p:nvPr/>
        </p:nvSpPr>
        <p:spPr>
          <a:xfrm>
            <a:off x="1104192" y="1528499"/>
            <a:ext cx="10425340" cy="1631216"/>
          </a:xfrm>
          <a:prstGeom prst="rect">
            <a:avLst/>
          </a:prstGeom>
          <a:noFill/>
        </p:spPr>
        <p:txBody>
          <a:bodyPr wrap="square" rtlCol="0">
            <a:spAutoFit/>
          </a:bodyPr>
          <a:lstStyle/>
          <a:p>
            <a:pPr algn="l"/>
            <a:r>
              <a:rPr lang="en-US" sz="5000" dirty="0">
                <a:solidFill>
                  <a:srgbClr val="202124"/>
                </a:solidFill>
                <a:latin typeface="MADE Canvas" panose="02000503000000020004" pitchFamily="50" charset="0"/>
              </a:rPr>
              <a:t>Melts in Your </a:t>
            </a:r>
          </a:p>
          <a:p>
            <a:pPr algn="l"/>
            <a:r>
              <a:rPr lang="en-US" sz="5000" dirty="0">
                <a:solidFill>
                  <a:srgbClr val="202124"/>
                </a:solidFill>
                <a:latin typeface="MADE Canvas" panose="02000503000000020004" pitchFamily="50" charset="0"/>
              </a:rPr>
              <a:t>Mouth, Not in Your Hands"</a:t>
            </a:r>
          </a:p>
        </p:txBody>
      </p:sp>
    </p:spTree>
    <p:extLst>
      <p:ext uri="{BB962C8B-B14F-4D97-AF65-F5344CB8AC3E}">
        <p14:creationId xmlns:p14="http://schemas.microsoft.com/office/powerpoint/2010/main" val="39807627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3D32A31B-D0CE-4C65-B136-B3BA158C7246}"/>
              </a:ext>
            </a:extLst>
          </p:cNvPr>
          <p:cNvPicPr>
            <a:picLocks noGrp="1" noChangeAspect="1"/>
          </p:cNvPicPr>
          <p:nvPr>
            <p:ph type="pic" sz="quarter" idx="19"/>
          </p:nvPr>
        </p:nvPicPr>
        <p:blipFill rotWithShape="1">
          <a:blip r:embed="rId2"/>
          <a:srcRect t="3660" b="3660"/>
          <a:stretch/>
        </p:blipFill>
        <p:spPr/>
      </p:pic>
      <p:sp>
        <p:nvSpPr>
          <p:cNvPr id="14" name="TextBox 13">
            <a:extLst>
              <a:ext uri="{FF2B5EF4-FFF2-40B4-BE49-F238E27FC236}">
                <a16:creationId xmlns:a16="http://schemas.microsoft.com/office/drawing/2014/main" id="{9B9B7485-9CA9-4167-B6A9-90F5076C98CD}"/>
              </a:ext>
            </a:extLst>
          </p:cNvPr>
          <p:cNvSpPr txBox="1"/>
          <p:nvPr/>
        </p:nvSpPr>
        <p:spPr>
          <a:xfrm>
            <a:off x="5910713" y="4196225"/>
            <a:ext cx="1235668" cy="338554"/>
          </a:xfrm>
          <a:prstGeom prst="rect">
            <a:avLst/>
          </a:prstGeom>
          <a:noFill/>
        </p:spPr>
        <p:txBody>
          <a:bodyPr wrap="square" rtlCol="0">
            <a:spAutoFit/>
          </a:bodyPr>
          <a:lstStyle/>
          <a:p>
            <a:r>
              <a:rPr lang="en-US" sz="1600" b="1" dirty="0">
                <a:latin typeface="Montserrat "/>
              </a:rPr>
              <a:t>Title Here </a:t>
            </a:r>
          </a:p>
        </p:txBody>
      </p:sp>
      <p:sp>
        <p:nvSpPr>
          <p:cNvPr id="15" name="TextBox 14">
            <a:extLst>
              <a:ext uri="{FF2B5EF4-FFF2-40B4-BE49-F238E27FC236}">
                <a16:creationId xmlns:a16="http://schemas.microsoft.com/office/drawing/2014/main" id="{21ADBD3E-4F0B-43B6-B124-C69339424EAC}"/>
              </a:ext>
            </a:extLst>
          </p:cNvPr>
          <p:cNvSpPr txBox="1"/>
          <p:nvPr/>
        </p:nvSpPr>
        <p:spPr>
          <a:xfrm>
            <a:off x="5910713" y="4593346"/>
            <a:ext cx="2972030" cy="1105431"/>
          </a:xfrm>
          <a:prstGeom prst="rect">
            <a:avLst/>
          </a:prstGeom>
          <a:noFill/>
        </p:spPr>
        <p:txBody>
          <a:bodyPr wrap="square" rtlCol="0">
            <a:spAutoFit/>
          </a:bodyPr>
          <a:lstStyle/>
          <a:p>
            <a:pPr>
              <a:lnSpc>
                <a:spcPts val="1600"/>
              </a:lnSpc>
            </a:pP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a:t>
            </a:r>
          </a:p>
        </p:txBody>
      </p:sp>
      <p:sp>
        <p:nvSpPr>
          <p:cNvPr id="21" name="TextBox 20">
            <a:extLst>
              <a:ext uri="{FF2B5EF4-FFF2-40B4-BE49-F238E27FC236}">
                <a16:creationId xmlns:a16="http://schemas.microsoft.com/office/drawing/2014/main" id="{58812256-0368-4217-A558-10D0CF954F0A}"/>
              </a:ext>
            </a:extLst>
          </p:cNvPr>
          <p:cNvSpPr txBox="1"/>
          <p:nvPr/>
        </p:nvSpPr>
        <p:spPr>
          <a:xfrm>
            <a:off x="3716370" y="1820624"/>
            <a:ext cx="4388686" cy="1107996"/>
          </a:xfrm>
          <a:prstGeom prst="rect">
            <a:avLst/>
          </a:prstGeom>
          <a:noFill/>
        </p:spPr>
        <p:txBody>
          <a:bodyPr wrap="square" rtlCol="0">
            <a:spAutoFit/>
          </a:bodyPr>
          <a:lstStyle/>
          <a:p>
            <a:r>
              <a:rPr lang="en-US" sz="6600" spc="500" dirty="0">
                <a:latin typeface="MADE Canvas" panose="02000503000000020004" pitchFamily="50" charset="0"/>
              </a:rPr>
              <a:t>Concept</a:t>
            </a:r>
          </a:p>
        </p:txBody>
      </p:sp>
      <p:sp>
        <p:nvSpPr>
          <p:cNvPr id="22" name="TextBox 21">
            <a:extLst>
              <a:ext uri="{FF2B5EF4-FFF2-40B4-BE49-F238E27FC236}">
                <a16:creationId xmlns:a16="http://schemas.microsoft.com/office/drawing/2014/main" id="{972F77C8-03DD-4068-A3E1-E25B0A98B43E}"/>
              </a:ext>
            </a:extLst>
          </p:cNvPr>
          <p:cNvSpPr txBox="1"/>
          <p:nvPr/>
        </p:nvSpPr>
        <p:spPr>
          <a:xfrm rot="16200000">
            <a:off x="187437" y="1485368"/>
            <a:ext cx="1719910" cy="338554"/>
          </a:xfrm>
          <a:prstGeom prst="rect">
            <a:avLst/>
          </a:prstGeom>
          <a:noFill/>
        </p:spPr>
        <p:txBody>
          <a:bodyPr wrap="square" rtlCol="0">
            <a:spAutoFit/>
          </a:bodyPr>
          <a:lstStyle/>
          <a:p>
            <a:r>
              <a:rPr lang="en-US" sz="1600" b="1" dirty="0">
                <a:latin typeface="Montserrat "/>
              </a:rPr>
              <a:t>Example…</a:t>
            </a:r>
          </a:p>
        </p:txBody>
      </p:sp>
    </p:spTree>
    <p:extLst>
      <p:ext uri="{BB962C8B-B14F-4D97-AF65-F5344CB8AC3E}">
        <p14:creationId xmlns:p14="http://schemas.microsoft.com/office/powerpoint/2010/main" val="299457180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104A405-3BE0-47D4-84A9-9868D445C8E1}"/>
              </a:ext>
            </a:extLst>
          </p:cNvPr>
          <p:cNvSpPr/>
          <p:nvPr/>
        </p:nvSpPr>
        <p:spPr>
          <a:xfrm>
            <a:off x="5312230" y="1034269"/>
            <a:ext cx="4609160" cy="582373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Placeholder 13">
            <a:extLst>
              <a:ext uri="{FF2B5EF4-FFF2-40B4-BE49-F238E27FC236}">
                <a16:creationId xmlns:a16="http://schemas.microsoft.com/office/drawing/2014/main" id="{0FA5E368-1A20-47EA-83C2-CC227F585C2D}"/>
              </a:ext>
            </a:extLst>
          </p:cNvPr>
          <p:cNvPicPr>
            <a:picLocks noGrp="1" noChangeAspect="1"/>
          </p:cNvPicPr>
          <p:nvPr>
            <p:ph type="pic" sz="quarter" idx="19"/>
          </p:nvPr>
        </p:nvPicPr>
        <p:blipFill rotWithShape="1">
          <a:blip r:embed="rId3"/>
          <a:srcRect l="7900" r="7900"/>
          <a:stretch/>
        </p:blipFill>
        <p:spPr/>
      </p:pic>
      <p:sp>
        <p:nvSpPr>
          <p:cNvPr id="27" name="TextBox 26">
            <a:extLst>
              <a:ext uri="{FF2B5EF4-FFF2-40B4-BE49-F238E27FC236}">
                <a16:creationId xmlns:a16="http://schemas.microsoft.com/office/drawing/2014/main" id="{08E9B7C1-6529-4B60-87DE-448E8140F074}"/>
              </a:ext>
            </a:extLst>
          </p:cNvPr>
          <p:cNvSpPr txBox="1"/>
          <p:nvPr/>
        </p:nvSpPr>
        <p:spPr>
          <a:xfrm>
            <a:off x="1044512" y="3278261"/>
            <a:ext cx="3274783" cy="861774"/>
          </a:xfrm>
          <a:prstGeom prst="rect">
            <a:avLst/>
          </a:prstGeom>
          <a:noFill/>
        </p:spPr>
        <p:txBody>
          <a:bodyPr wrap="square" rtlCol="0">
            <a:spAutoFit/>
          </a:bodyPr>
          <a:lstStyle/>
          <a:p>
            <a:r>
              <a:rPr lang="en-US" sz="5000" b="1" spc="300" dirty="0">
                <a:solidFill>
                  <a:schemeClr val="accent4"/>
                </a:solidFill>
                <a:latin typeface="MADE Canvas" panose="02000503000000020004" pitchFamily="50" charset="0"/>
                <a:ea typeface="Zilla Slab Highlight" pitchFamily="2" charset="0"/>
              </a:rPr>
              <a:t>About Us</a:t>
            </a:r>
          </a:p>
        </p:txBody>
      </p:sp>
      <p:sp>
        <p:nvSpPr>
          <p:cNvPr id="28" name="TextBox 27">
            <a:extLst>
              <a:ext uri="{FF2B5EF4-FFF2-40B4-BE49-F238E27FC236}">
                <a16:creationId xmlns:a16="http://schemas.microsoft.com/office/drawing/2014/main" id="{D75DCDA8-EEB3-4DF9-94C4-4CF63DC4154B}"/>
              </a:ext>
            </a:extLst>
          </p:cNvPr>
          <p:cNvSpPr txBox="1"/>
          <p:nvPr/>
        </p:nvSpPr>
        <p:spPr>
          <a:xfrm>
            <a:off x="1044512" y="4385140"/>
            <a:ext cx="3274785" cy="1105431"/>
          </a:xfrm>
          <a:prstGeom prst="rect">
            <a:avLst/>
          </a:prstGeom>
          <a:noFill/>
        </p:spPr>
        <p:txBody>
          <a:bodyPr wrap="square" rtlCol="0">
            <a:spAutoFit/>
          </a:bodyPr>
          <a:lstStyle/>
          <a:p>
            <a:pPr>
              <a:lnSpc>
                <a:spcPts val="1600"/>
              </a:lnSpc>
            </a:pP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Living grass to for can't gathered</a:t>
            </a:r>
          </a:p>
        </p:txBody>
      </p:sp>
      <p:cxnSp>
        <p:nvCxnSpPr>
          <p:cNvPr id="11" name="Straight Connector 10">
            <a:extLst>
              <a:ext uri="{FF2B5EF4-FFF2-40B4-BE49-F238E27FC236}">
                <a16:creationId xmlns:a16="http://schemas.microsoft.com/office/drawing/2014/main" id="{4F1009E1-CF65-48EE-B630-76F4DA6371F7}"/>
              </a:ext>
            </a:extLst>
          </p:cNvPr>
          <p:cNvCxnSpPr/>
          <p:nvPr/>
        </p:nvCxnSpPr>
        <p:spPr>
          <a:xfrm>
            <a:off x="1044511" y="638630"/>
            <a:ext cx="0" cy="229325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3D64C7E0-6BA1-4A90-9B1C-74D850BB6DD7}"/>
              </a:ext>
            </a:extLst>
          </p:cNvPr>
          <p:cNvSpPr txBox="1"/>
          <p:nvPr/>
        </p:nvSpPr>
        <p:spPr>
          <a:xfrm>
            <a:off x="5798879" y="1508546"/>
            <a:ext cx="1919968" cy="4401205"/>
          </a:xfrm>
          <a:prstGeom prst="rect">
            <a:avLst/>
          </a:prstGeom>
          <a:noFill/>
        </p:spPr>
        <p:txBody>
          <a:bodyPr wrap="square" rtlCol="0">
            <a:spAutoFit/>
          </a:bodyPr>
          <a:lstStyle/>
          <a:p>
            <a:pPr algn="l"/>
            <a:r>
              <a:rPr lang="en-US" sz="4000" dirty="0">
                <a:solidFill>
                  <a:schemeClr val="bg1"/>
                </a:solidFill>
                <a:latin typeface="MADE Canvas" panose="02000503000000020004" pitchFamily="50" charset="0"/>
              </a:rPr>
              <a:t>Melts in Your </a:t>
            </a:r>
          </a:p>
          <a:p>
            <a:pPr algn="l"/>
            <a:r>
              <a:rPr lang="en-US" sz="4000" dirty="0">
                <a:solidFill>
                  <a:schemeClr val="bg1"/>
                </a:solidFill>
                <a:latin typeface="MADE Canvas" panose="02000503000000020004" pitchFamily="50" charset="0"/>
              </a:rPr>
              <a:t>Mouth, Not in Your Hands" -M&amp;Ms.</a:t>
            </a:r>
          </a:p>
        </p:txBody>
      </p:sp>
    </p:spTree>
    <p:extLst>
      <p:ext uri="{BB962C8B-B14F-4D97-AF65-F5344CB8AC3E}">
        <p14:creationId xmlns:p14="http://schemas.microsoft.com/office/powerpoint/2010/main" val="35241993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TextBox 26">
            <a:extLst>
              <a:ext uri="{FF2B5EF4-FFF2-40B4-BE49-F238E27FC236}">
                <a16:creationId xmlns:a16="http://schemas.microsoft.com/office/drawing/2014/main" id="{08E9B7C1-6529-4B60-87DE-448E8140F074}"/>
              </a:ext>
            </a:extLst>
          </p:cNvPr>
          <p:cNvSpPr txBox="1"/>
          <p:nvPr/>
        </p:nvSpPr>
        <p:spPr>
          <a:xfrm>
            <a:off x="885647" y="3278261"/>
            <a:ext cx="3274783" cy="861774"/>
          </a:xfrm>
          <a:prstGeom prst="rect">
            <a:avLst/>
          </a:prstGeom>
          <a:noFill/>
        </p:spPr>
        <p:txBody>
          <a:bodyPr wrap="square" rtlCol="0">
            <a:spAutoFit/>
          </a:bodyPr>
          <a:lstStyle/>
          <a:p>
            <a:r>
              <a:rPr lang="en-US" sz="5000" b="1" spc="300" dirty="0">
                <a:solidFill>
                  <a:schemeClr val="accent4"/>
                </a:solidFill>
                <a:latin typeface="MADE Canvas" panose="02000503000000020004" pitchFamily="50" charset="0"/>
                <a:ea typeface="Zilla Slab Highlight" pitchFamily="2" charset="0"/>
              </a:rPr>
              <a:t>About Us</a:t>
            </a:r>
          </a:p>
        </p:txBody>
      </p:sp>
      <p:sp>
        <p:nvSpPr>
          <p:cNvPr id="28" name="TextBox 27">
            <a:extLst>
              <a:ext uri="{FF2B5EF4-FFF2-40B4-BE49-F238E27FC236}">
                <a16:creationId xmlns:a16="http://schemas.microsoft.com/office/drawing/2014/main" id="{D75DCDA8-EEB3-4DF9-94C4-4CF63DC4154B}"/>
              </a:ext>
            </a:extLst>
          </p:cNvPr>
          <p:cNvSpPr txBox="1"/>
          <p:nvPr/>
        </p:nvSpPr>
        <p:spPr>
          <a:xfrm>
            <a:off x="885647" y="4385140"/>
            <a:ext cx="3274785" cy="1105431"/>
          </a:xfrm>
          <a:prstGeom prst="rect">
            <a:avLst/>
          </a:prstGeom>
          <a:noFill/>
        </p:spPr>
        <p:txBody>
          <a:bodyPr wrap="square" rtlCol="0">
            <a:spAutoFit/>
          </a:bodyPr>
          <a:lstStyle/>
          <a:p>
            <a:pPr>
              <a:lnSpc>
                <a:spcPts val="1600"/>
              </a:lnSpc>
            </a:pPr>
            <a:r>
              <a:rPr lang="en-US" sz="1000" dirty="0">
                <a:solidFill>
                  <a:schemeClr val="tx1">
                    <a:lumMod val="50000"/>
                    <a:lumOff val="50000"/>
                  </a:schemeClr>
                </a:solidFill>
                <a:latin typeface="Abril Display" panose="02000503000000020003" pitchFamily="50" charset="0"/>
                <a:ea typeface="Montserrat Light" charset="0"/>
                <a:cs typeface="Montserrat Light" charset="0"/>
              </a:rPr>
              <a:t>Have them for one. Living grass to for can't gathered waters had winged. Creepiest don't subdue which i two set had seasons. Fifth you'll, man wherein seas our creeping. Very to seas. Have them for one. Living grass to for can't gathered</a:t>
            </a:r>
          </a:p>
        </p:txBody>
      </p:sp>
      <p:pic>
        <p:nvPicPr>
          <p:cNvPr id="9" name="Picture Placeholder 8">
            <a:extLst>
              <a:ext uri="{FF2B5EF4-FFF2-40B4-BE49-F238E27FC236}">
                <a16:creationId xmlns:a16="http://schemas.microsoft.com/office/drawing/2014/main" id="{718F1248-2D2A-4AA6-ABC6-1785780D8589}"/>
              </a:ext>
            </a:extLst>
          </p:cNvPr>
          <p:cNvPicPr>
            <a:picLocks noGrp="1" noChangeAspect="1"/>
          </p:cNvPicPr>
          <p:nvPr>
            <p:ph type="pic" sz="quarter" idx="12"/>
          </p:nvPr>
        </p:nvPicPr>
        <p:blipFill rotWithShape="1">
          <a:blip r:embed="rId3"/>
          <a:srcRect l="11479" t="17478" r="14523"/>
          <a:stretch/>
        </p:blipFill>
        <p:spPr>
          <a:xfrm>
            <a:off x="4752522" y="816429"/>
            <a:ext cx="3125107" cy="5225143"/>
          </a:xfrm>
        </p:spPr>
      </p:pic>
      <p:cxnSp>
        <p:nvCxnSpPr>
          <p:cNvPr id="11" name="Straight Connector 10">
            <a:extLst>
              <a:ext uri="{FF2B5EF4-FFF2-40B4-BE49-F238E27FC236}">
                <a16:creationId xmlns:a16="http://schemas.microsoft.com/office/drawing/2014/main" id="{4F1009E1-CF65-48EE-B630-76F4DA6371F7}"/>
              </a:ext>
            </a:extLst>
          </p:cNvPr>
          <p:cNvCxnSpPr/>
          <p:nvPr/>
        </p:nvCxnSpPr>
        <p:spPr>
          <a:xfrm>
            <a:off x="885646" y="638630"/>
            <a:ext cx="0" cy="229325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B638699-5E40-450C-A881-6D10BA1B42DC}"/>
              </a:ext>
            </a:extLst>
          </p:cNvPr>
          <p:cNvSpPr txBox="1"/>
          <p:nvPr/>
        </p:nvSpPr>
        <p:spPr>
          <a:xfrm rot="16200000">
            <a:off x="8416311" y="5315146"/>
            <a:ext cx="1629554" cy="338554"/>
          </a:xfrm>
          <a:prstGeom prst="rect">
            <a:avLst/>
          </a:prstGeom>
          <a:noFill/>
        </p:spPr>
        <p:txBody>
          <a:bodyPr wrap="square" rtlCol="0">
            <a:spAutoFit/>
          </a:bodyPr>
          <a:lstStyle/>
          <a:p>
            <a:r>
              <a:rPr lang="en-US" sz="1600" dirty="0">
                <a:latin typeface="Montserrat "/>
              </a:rPr>
              <a:t>Welcome </a:t>
            </a:r>
          </a:p>
        </p:txBody>
      </p:sp>
      <p:sp>
        <p:nvSpPr>
          <p:cNvPr id="12" name="TextBox 11">
            <a:extLst>
              <a:ext uri="{FF2B5EF4-FFF2-40B4-BE49-F238E27FC236}">
                <a16:creationId xmlns:a16="http://schemas.microsoft.com/office/drawing/2014/main" id="{8FD320DA-C6F6-4BF6-9981-2146F3FFBD6E}"/>
              </a:ext>
            </a:extLst>
          </p:cNvPr>
          <p:cNvSpPr txBox="1"/>
          <p:nvPr/>
        </p:nvSpPr>
        <p:spPr>
          <a:xfrm rot="16200000">
            <a:off x="8770692" y="669383"/>
            <a:ext cx="920793" cy="338555"/>
          </a:xfrm>
          <a:prstGeom prst="rect">
            <a:avLst/>
          </a:prstGeom>
          <a:noFill/>
        </p:spPr>
        <p:txBody>
          <a:bodyPr wrap="square" rtlCol="0">
            <a:spAutoFit/>
          </a:bodyPr>
          <a:lstStyle/>
          <a:p>
            <a:r>
              <a:rPr lang="en-US" sz="1600" dirty="0">
                <a:latin typeface="Montserrat "/>
              </a:rPr>
              <a:t>Title </a:t>
            </a:r>
          </a:p>
        </p:txBody>
      </p:sp>
    </p:spTree>
    <p:extLst>
      <p:ext uri="{BB962C8B-B14F-4D97-AF65-F5344CB8AC3E}">
        <p14:creationId xmlns:p14="http://schemas.microsoft.com/office/powerpoint/2010/main" val="37254487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theme/theme1.xml><?xml version="1.0" encoding="utf-8"?>
<a:theme xmlns:a="http://schemas.openxmlformats.org/drawingml/2006/main" name="Digit - Multi 1 - Bright">
  <a:themeElements>
    <a:clrScheme name="Custom 50">
      <a:dk1>
        <a:srgbClr val="000000"/>
      </a:dk1>
      <a:lt1>
        <a:srgbClr val="FFFFFF"/>
      </a:lt1>
      <a:dk2>
        <a:srgbClr val="1D2128"/>
      </a:dk2>
      <a:lt2>
        <a:srgbClr val="F2F2F2"/>
      </a:lt2>
      <a:accent1>
        <a:srgbClr val="EFD4C7"/>
      </a:accent1>
      <a:accent2>
        <a:srgbClr val="C7CCD0"/>
      </a:accent2>
      <a:accent3>
        <a:srgbClr val="7F8F84"/>
      </a:accent3>
      <a:accent4>
        <a:srgbClr val="763D22"/>
      </a:accent4>
      <a:accent5>
        <a:srgbClr val="5A5152"/>
      </a:accent5>
      <a:accent6>
        <a:srgbClr val="A596D2"/>
      </a:accent6>
      <a:hlink>
        <a:srgbClr val="0563C1"/>
      </a:hlink>
      <a:folHlink>
        <a:srgbClr val="954F72"/>
      </a:folHlink>
    </a:clrScheme>
    <a:fontScheme name="Montserrat - Digit">
      <a:majorFont>
        <a:latin typeface="Montserrat"/>
        <a:ea typeface=""/>
        <a:cs typeface=""/>
      </a:majorFont>
      <a:minorFont>
        <a:latin typeface="Montserra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sz="3600" b="1" i="0" dirty="0">
            <a:solidFill>
              <a:srgbClr val="202124"/>
            </a:solidFill>
            <a:effectLst/>
            <a:latin typeface="Abril Display" panose="02000503000000020003" pitchFamily="50" charset="0"/>
          </a:defRPr>
        </a:defPPr>
      </a:lstStyle>
    </a:txDef>
  </a:objectDefaults>
  <a:extraClrSchemeLst/>
  <a:extLst>
    <a:ext uri="{05A4C25C-085E-4340-85A3-A5531E510DB2}">
      <thm15:themeFamily xmlns:thm15="http://schemas.microsoft.com/office/thememl/2012/main" name="Digit - Multi 1 - Bright" id="{1EED83A8-EBEE-4595-BF05-49EE0B6BAEB2}" vid="{B438FD33-41AA-434C-8FF8-841AA7F524D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Digit - Multi 1 - Bright</Template>
  <TotalTime>34894</TotalTime>
  <Words>1892</Words>
  <Application>Microsoft Office PowerPoint</Application>
  <PresentationFormat>A4 Paper (210x297 mm)</PresentationFormat>
  <Paragraphs>169</Paragraphs>
  <Slides>31</Slides>
  <Notes>23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Abril Display</vt:lpstr>
      <vt:lpstr>Arial</vt:lpstr>
      <vt:lpstr>Brittany Signature</vt:lpstr>
      <vt:lpstr>Calibri</vt:lpstr>
      <vt:lpstr>MADE Canvas</vt:lpstr>
      <vt:lpstr>Montserrat</vt:lpstr>
      <vt:lpstr>Montserrat </vt:lpstr>
      <vt:lpstr>Digit - Multi 1 - Bright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SRC</cp:lastModifiedBy>
  <cp:revision>5956</cp:revision>
  <dcterms:created xsi:type="dcterms:W3CDTF">2015-09-24T05:44:04Z</dcterms:created>
  <dcterms:modified xsi:type="dcterms:W3CDTF">2022-01-15T10:14:27Z</dcterms:modified>
</cp:coreProperties>
</file>