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85" r:id="rId2"/>
    <p:sldId id="256" r:id="rId3"/>
    <p:sldId id="283" r:id="rId4"/>
    <p:sldId id="257" r:id="rId5"/>
    <p:sldId id="279" r:id="rId6"/>
    <p:sldId id="271" r:id="rId7"/>
    <p:sldId id="258" r:id="rId8"/>
    <p:sldId id="280" r:id="rId9"/>
    <p:sldId id="272" r:id="rId10"/>
    <p:sldId id="260" r:id="rId11"/>
    <p:sldId id="273" r:id="rId12"/>
    <p:sldId id="284" r:id="rId13"/>
    <p:sldId id="262" r:id="rId14"/>
    <p:sldId id="274" r:id="rId15"/>
    <p:sldId id="275" r:id="rId16"/>
    <p:sldId id="261" r:id="rId17"/>
    <p:sldId id="265" r:id="rId18"/>
    <p:sldId id="287" r:id="rId19"/>
    <p:sldId id="276" r:id="rId20"/>
    <p:sldId id="268" r:id="rId21"/>
    <p:sldId id="269" r:id="rId22"/>
    <p:sldId id="286" r:id="rId23"/>
    <p:sldId id="266" r:id="rId24"/>
    <p:sldId id="278"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002C5"/>
    <a:srgbClr val="EC2127"/>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162" autoAdjust="0"/>
    <p:restoredTop sz="94291" autoAdjust="0"/>
  </p:normalViewPr>
  <p:slideViewPr>
    <p:cSldViewPr snapToGrid="0">
      <p:cViewPr varScale="1">
        <p:scale>
          <a:sx n="72" d="100"/>
          <a:sy n="72" d="100"/>
        </p:scale>
        <p:origin x="732" y="78"/>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7/2/2018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7/2/2018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9398136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137861284"/>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16764119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33785518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876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6B2AB80F-D6B7-4EB3-B7B6-349314E94005}"/>
              </a:ext>
            </a:extLst>
          </p:cNvPr>
          <p:cNvSpPr>
            <a:spLocks noGrp="1"/>
          </p:cNvSpPr>
          <p:nvPr>
            <p:ph type="pic" sz="quarter" idx="254" hasCustomPrompt="1"/>
          </p:nvPr>
        </p:nvSpPr>
        <p:spPr>
          <a:xfrm>
            <a:off x="0" y="4598504"/>
            <a:ext cx="12192000" cy="2259496"/>
          </a:xfrm>
          <a:custGeom>
            <a:avLst/>
            <a:gdLst>
              <a:gd name="connsiteX0" fmla="*/ 0 w 12192000"/>
              <a:gd name="connsiteY0" fmla="*/ 0 h 2259496"/>
              <a:gd name="connsiteX1" fmla="*/ 12192000 w 12192000"/>
              <a:gd name="connsiteY1" fmla="*/ 0 h 2259496"/>
              <a:gd name="connsiteX2" fmla="*/ 12192000 w 12192000"/>
              <a:gd name="connsiteY2" fmla="*/ 2259496 h 2259496"/>
              <a:gd name="connsiteX3" fmla="*/ 0 w 12192000"/>
              <a:gd name="connsiteY3" fmla="*/ 2259496 h 2259496"/>
            </a:gdLst>
            <a:ahLst/>
            <a:cxnLst>
              <a:cxn ang="0">
                <a:pos x="connsiteX0" y="connsiteY0"/>
              </a:cxn>
              <a:cxn ang="0">
                <a:pos x="connsiteX1" y="connsiteY1"/>
              </a:cxn>
              <a:cxn ang="0">
                <a:pos x="connsiteX2" y="connsiteY2"/>
              </a:cxn>
              <a:cxn ang="0">
                <a:pos x="connsiteX3" y="connsiteY3"/>
              </a:cxn>
            </a:cxnLst>
            <a:rect l="l" t="t" r="r" b="b"/>
            <a:pathLst>
              <a:path w="12192000" h="2259496">
                <a:moveTo>
                  <a:pt x="0" y="0"/>
                </a:moveTo>
                <a:lnTo>
                  <a:pt x="12192000" y="0"/>
                </a:lnTo>
                <a:lnTo>
                  <a:pt x="12192000" y="2259496"/>
                </a:lnTo>
                <a:lnTo>
                  <a:pt x="0" y="225949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66995584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881_Title Slide">
    <p:spTree>
      <p:nvGrpSpPr>
        <p:cNvPr id="1" name=""/>
        <p:cNvGrpSpPr/>
        <p:nvPr/>
      </p:nvGrpSpPr>
      <p:grpSpPr>
        <a:xfrm>
          <a:off x="0" y="0"/>
          <a:ext cx="0" cy="0"/>
          <a:chOff x="0" y="0"/>
          <a:chExt cx="0" cy="0"/>
        </a:xfrm>
      </p:grpSpPr>
      <p:sp>
        <p:nvSpPr>
          <p:cNvPr id="20" name="Picture Placeholder 19">
            <a:extLst>
              <a:ext uri="{FF2B5EF4-FFF2-40B4-BE49-F238E27FC236}">
                <a16:creationId xmlns:a16="http://schemas.microsoft.com/office/drawing/2014/main" id="{C3E5460F-71DD-4780-9E6D-93DCC01DEE4F}"/>
              </a:ext>
            </a:extLst>
          </p:cNvPr>
          <p:cNvSpPr>
            <a:spLocks noGrp="1"/>
          </p:cNvSpPr>
          <p:nvPr>
            <p:ph type="pic" sz="quarter" idx="259" hasCustomPrompt="1"/>
          </p:nvPr>
        </p:nvSpPr>
        <p:spPr>
          <a:xfrm>
            <a:off x="9422299" y="1814514"/>
            <a:ext cx="2173356" cy="1736035"/>
          </a:xfrm>
          <a:custGeom>
            <a:avLst/>
            <a:gdLst>
              <a:gd name="connsiteX0" fmla="*/ 0 w 2173356"/>
              <a:gd name="connsiteY0" fmla="*/ 0 h 1736035"/>
              <a:gd name="connsiteX1" fmla="*/ 2173356 w 2173356"/>
              <a:gd name="connsiteY1" fmla="*/ 0 h 1736035"/>
              <a:gd name="connsiteX2" fmla="*/ 2173356 w 2173356"/>
              <a:gd name="connsiteY2" fmla="*/ 1736035 h 1736035"/>
              <a:gd name="connsiteX3" fmla="*/ 0 w 2173356"/>
              <a:gd name="connsiteY3" fmla="*/ 1736035 h 1736035"/>
            </a:gdLst>
            <a:ahLst/>
            <a:cxnLst>
              <a:cxn ang="0">
                <a:pos x="connsiteX0" y="connsiteY0"/>
              </a:cxn>
              <a:cxn ang="0">
                <a:pos x="connsiteX1" y="connsiteY1"/>
              </a:cxn>
              <a:cxn ang="0">
                <a:pos x="connsiteX2" y="connsiteY2"/>
              </a:cxn>
              <a:cxn ang="0">
                <a:pos x="connsiteX3" y="connsiteY3"/>
              </a:cxn>
            </a:cxnLst>
            <a:rect l="l" t="t" r="r" b="b"/>
            <a:pathLst>
              <a:path w="2173356" h="1736035">
                <a:moveTo>
                  <a:pt x="0" y="0"/>
                </a:moveTo>
                <a:lnTo>
                  <a:pt x="2173356" y="0"/>
                </a:lnTo>
                <a:lnTo>
                  <a:pt x="2173356" y="1736035"/>
                </a:lnTo>
                <a:lnTo>
                  <a:pt x="0" y="1736035"/>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2AFF5149-6C16-4B23-A42E-497C3527E735}"/>
              </a:ext>
            </a:extLst>
          </p:cNvPr>
          <p:cNvSpPr>
            <a:spLocks noGrp="1"/>
          </p:cNvSpPr>
          <p:nvPr>
            <p:ph type="pic" sz="quarter" idx="258" hasCustomPrompt="1"/>
          </p:nvPr>
        </p:nvSpPr>
        <p:spPr>
          <a:xfrm>
            <a:off x="7182681" y="1814514"/>
            <a:ext cx="2173356" cy="1736035"/>
          </a:xfrm>
          <a:custGeom>
            <a:avLst/>
            <a:gdLst>
              <a:gd name="connsiteX0" fmla="*/ 0 w 2173356"/>
              <a:gd name="connsiteY0" fmla="*/ 0 h 1736035"/>
              <a:gd name="connsiteX1" fmla="*/ 2173356 w 2173356"/>
              <a:gd name="connsiteY1" fmla="*/ 0 h 1736035"/>
              <a:gd name="connsiteX2" fmla="*/ 2173356 w 2173356"/>
              <a:gd name="connsiteY2" fmla="*/ 1736035 h 1736035"/>
              <a:gd name="connsiteX3" fmla="*/ 0 w 2173356"/>
              <a:gd name="connsiteY3" fmla="*/ 1736035 h 1736035"/>
            </a:gdLst>
            <a:ahLst/>
            <a:cxnLst>
              <a:cxn ang="0">
                <a:pos x="connsiteX0" y="connsiteY0"/>
              </a:cxn>
              <a:cxn ang="0">
                <a:pos x="connsiteX1" y="connsiteY1"/>
              </a:cxn>
              <a:cxn ang="0">
                <a:pos x="connsiteX2" y="connsiteY2"/>
              </a:cxn>
              <a:cxn ang="0">
                <a:pos x="connsiteX3" y="connsiteY3"/>
              </a:cxn>
            </a:cxnLst>
            <a:rect l="l" t="t" r="r" b="b"/>
            <a:pathLst>
              <a:path w="2173356" h="1736035">
                <a:moveTo>
                  <a:pt x="0" y="0"/>
                </a:moveTo>
                <a:lnTo>
                  <a:pt x="2173356" y="0"/>
                </a:lnTo>
                <a:lnTo>
                  <a:pt x="2173356" y="1736035"/>
                </a:lnTo>
                <a:lnTo>
                  <a:pt x="0" y="1736035"/>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79E92174-E757-4638-AC4C-DA506484F26F}"/>
              </a:ext>
            </a:extLst>
          </p:cNvPr>
          <p:cNvSpPr>
            <a:spLocks noGrp="1"/>
          </p:cNvSpPr>
          <p:nvPr>
            <p:ph type="pic" sz="quarter" idx="257" hasCustomPrompt="1"/>
          </p:nvPr>
        </p:nvSpPr>
        <p:spPr>
          <a:xfrm>
            <a:off x="3578090" y="1814514"/>
            <a:ext cx="3538329" cy="1736035"/>
          </a:xfrm>
          <a:custGeom>
            <a:avLst/>
            <a:gdLst>
              <a:gd name="connsiteX0" fmla="*/ 0 w 3538329"/>
              <a:gd name="connsiteY0" fmla="*/ 0 h 1736035"/>
              <a:gd name="connsiteX1" fmla="*/ 3538329 w 3538329"/>
              <a:gd name="connsiteY1" fmla="*/ 0 h 1736035"/>
              <a:gd name="connsiteX2" fmla="*/ 3538329 w 3538329"/>
              <a:gd name="connsiteY2" fmla="*/ 1736035 h 1736035"/>
              <a:gd name="connsiteX3" fmla="*/ 0 w 3538329"/>
              <a:gd name="connsiteY3" fmla="*/ 1736035 h 1736035"/>
            </a:gdLst>
            <a:ahLst/>
            <a:cxnLst>
              <a:cxn ang="0">
                <a:pos x="connsiteX0" y="connsiteY0"/>
              </a:cxn>
              <a:cxn ang="0">
                <a:pos x="connsiteX1" y="connsiteY1"/>
              </a:cxn>
              <a:cxn ang="0">
                <a:pos x="connsiteX2" y="connsiteY2"/>
              </a:cxn>
              <a:cxn ang="0">
                <a:pos x="connsiteX3" y="connsiteY3"/>
              </a:cxn>
            </a:cxnLst>
            <a:rect l="l" t="t" r="r" b="b"/>
            <a:pathLst>
              <a:path w="3538329" h="1736035">
                <a:moveTo>
                  <a:pt x="0" y="0"/>
                </a:moveTo>
                <a:lnTo>
                  <a:pt x="3538329" y="0"/>
                </a:lnTo>
                <a:lnTo>
                  <a:pt x="3538329" y="1736035"/>
                </a:lnTo>
                <a:lnTo>
                  <a:pt x="0" y="1736035"/>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17D75B1B-CB31-4BF1-B240-5D0709DA111F}"/>
              </a:ext>
            </a:extLst>
          </p:cNvPr>
          <p:cNvSpPr>
            <a:spLocks noGrp="1"/>
          </p:cNvSpPr>
          <p:nvPr>
            <p:ph type="pic" sz="quarter" idx="256" hasCustomPrompt="1"/>
          </p:nvPr>
        </p:nvSpPr>
        <p:spPr>
          <a:xfrm>
            <a:off x="0" y="1814513"/>
            <a:ext cx="3511826" cy="1736035"/>
          </a:xfrm>
          <a:custGeom>
            <a:avLst/>
            <a:gdLst>
              <a:gd name="connsiteX0" fmla="*/ 0 w 3511826"/>
              <a:gd name="connsiteY0" fmla="*/ 0 h 1736035"/>
              <a:gd name="connsiteX1" fmla="*/ 3511826 w 3511826"/>
              <a:gd name="connsiteY1" fmla="*/ 0 h 1736035"/>
              <a:gd name="connsiteX2" fmla="*/ 3511826 w 3511826"/>
              <a:gd name="connsiteY2" fmla="*/ 1736035 h 1736035"/>
              <a:gd name="connsiteX3" fmla="*/ 0 w 3511826"/>
              <a:gd name="connsiteY3" fmla="*/ 1736035 h 1736035"/>
            </a:gdLst>
            <a:ahLst/>
            <a:cxnLst>
              <a:cxn ang="0">
                <a:pos x="connsiteX0" y="connsiteY0"/>
              </a:cxn>
              <a:cxn ang="0">
                <a:pos x="connsiteX1" y="connsiteY1"/>
              </a:cxn>
              <a:cxn ang="0">
                <a:pos x="connsiteX2" y="connsiteY2"/>
              </a:cxn>
              <a:cxn ang="0">
                <a:pos x="connsiteX3" y="connsiteY3"/>
              </a:cxn>
            </a:cxnLst>
            <a:rect l="l" t="t" r="r" b="b"/>
            <a:pathLst>
              <a:path w="3511826" h="1736035">
                <a:moveTo>
                  <a:pt x="0" y="0"/>
                </a:moveTo>
                <a:lnTo>
                  <a:pt x="3511826" y="0"/>
                </a:lnTo>
                <a:lnTo>
                  <a:pt x="3511826" y="1736035"/>
                </a:lnTo>
                <a:lnTo>
                  <a:pt x="0" y="1736035"/>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CFBBC281-52D4-496E-AA3F-5D5CA0BCE8B9}"/>
              </a:ext>
            </a:extLst>
          </p:cNvPr>
          <p:cNvSpPr>
            <a:spLocks noGrp="1"/>
          </p:cNvSpPr>
          <p:nvPr>
            <p:ph type="pic" sz="quarter" idx="254" hasCustomPrompt="1"/>
          </p:nvPr>
        </p:nvSpPr>
        <p:spPr>
          <a:xfrm>
            <a:off x="399996" y="3619403"/>
            <a:ext cx="6530891" cy="1963956"/>
          </a:xfrm>
          <a:custGeom>
            <a:avLst/>
            <a:gdLst>
              <a:gd name="connsiteX0" fmla="*/ 0 w 6530891"/>
              <a:gd name="connsiteY0" fmla="*/ 0 h 1963956"/>
              <a:gd name="connsiteX1" fmla="*/ 6530891 w 6530891"/>
              <a:gd name="connsiteY1" fmla="*/ 0 h 1963956"/>
              <a:gd name="connsiteX2" fmla="*/ 6530891 w 6530891"/>
              <a:gd name="connsiteY2" fmla="*/ 1963956 h 1963956"/>
              <a:gd name="connsiteX3" fmla="*/ 0 w 6530891"/>
              <a:gd name="connsiteY3" fmla="*/ 1963956 h 1963956"/>
            </a:gdLst>
            <a:ahLst/>
            <a:cxnLst>
              <a:cxn ang="0">
                <a:pos x="connsiteX0" y="connsiteY0"/>
              </a:cxn>
              <a:cxn ang="0">
                <a:pos x="connsiteX1" y="connsiteY1"/>
              </a:cxn>
              <a:cxn ang="0">
                <a:pos x="connsiteX2" y="connsiteY2"/>
              </a:cxn>
              <a:cxn ang="0">
                <a:pos x="connsiteX3" y="connsiteY3"/>
              </a:cxn>
            </a:cxnLst>
            <a:rect l="l" t="t" r="r" b="b"/>
            <a:pathLst>
              <a:path w="6530891" h="1963956">
                <a:moveTo>
                  <a:pt x="0" y="0"/>
                </a:moveTo>
                <a:lnTo>
                  <a:pt x="6530891" y="0"/>
                </a:lnTo>
                <a:lnTo>
                  <a:pt x="6530891" y="1963956"/>
                </a:lnTo>
                <a:lnTo>
                  <a:pt x="0" y="1963956"/>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F16F6D04-B7C2-46C9-B62A-383445B54A59}"/>
              </a:ext>
            </a:extLst>
          </p:cNvPr>
          <p:cNvSpPr>
            <a:spLocks noGrp="1"/>
          </p:cNvSpPr>
          <p:nvPr>
            <p:ph type="pic" sz="quarter" idx="255" hasCustomPrompt="1"/>
          </p:nvPr>
        </p:nvSpPr>
        <p:spPr>
          <a:xfrm>
            <a:off x="7002119" y="3619403"/>
            <a:ext cx="5189882" cy="1963956"/>
          </a:xfrm>
          <a:custGeom>
            <a:avLst/>
            <a:gdLst>
              <a:gd name="connsiteX0" fmla="*/ 0 w 5189882"/>
              <a:gd name="connsiteY0" fmla="*/ 0 h 1963956"/>
              <a:gd name="connsiteX1" fmla="*/ 5189882 w 5189882"/>
              <a:gd name="connsiteY1" fmla="*/ 0 h 1963956"/>
              <a:gd name="connsiteX2" fmla="*/ 5189882 w 5189882"/>
              <a:gd name="connsiteY2" fmla="*/ 1963956 h 1963956"/>
              <a:gd name="connsiteX3" fmla="*/ 0 w 5189882"/>
              <a:gd name="connsiteY3" fmla="*/ 1963956 h 1963956"/>
            </a:gdLst>
            <a:ahLst/>
            <a:cxnLst>
              <a:cxn ang="0">
                <a:pos x="connsiteX0" y="connsiteY0"/>
              </a:cxn>
              <a:cxn ang="0">
                <a:pos x="connsiteX1" y="connsiteY1"/>
              </a:cxn>
              <a:cxn ang="0">
                <a:pos x="connsiteX2" y="connsiteY2"/>
              </a:cxn>
              <a:cxn ang="0">
                <a:pos x="connsiteX3" y="connsiteY3"/>
              </a:cxn>
            </a:cxnLst>
            <a:rect l="l" t="t" r="r" b="b"/>
            <a:pathLst>
              <a:path w="5189882" h="1963956">
                <a:moveTo>
                  <a:pt x="0" y="0"/>
                </a:moveTo>
                <a:lnTo>
                  <a:pt x="5189882" y="0"/>
                </a:lnTo>
                <a:lnTo>
                  <a:pt x="5189882" y="1963956"/>
                </a:lnTo>
                <a:lnTo>
                  <a:pt x="0" y="196395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08102158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882_Title Slide">
    <p:spTree>
      <p:nvGrpSpPr>
        <p:cNvPr id="1" name=""/>
        <p:cNvGrpSpPr/>
        <p:nvPr/>
      </p:nvGrpSpPr>
      <p:grpSpPr>
        <a:xfrm>
          <a:off x="0" y="0"/>
          <a:ext cx="0" cy="0"/>
          <a:chOff x="0" y="0"/>
          <a:chExt cx="0" cy="0"/>
        </a:xfrm>
      </p:grpSpPr>
      <p:sp>
        <p:nvSpPr>
          <p:cNvPr id="40" name="Picture Placeholder 39">
            <a:extLst>
              <a:ext uri="{FF2B5EF4-FFF2-40B4-BE49-F238E27FC236}">
                <a16:creationId xmlns:a16="http://schemas.microsoft.com/office/drawing/2014/main" id="{D095E5F5-1CDB-43F4-A386-373B7792F08B}"/>
              </a:ext>
            </a:extLst>
          </p:cNvPr>
          <p:cNvSpPr>
            <a:spLocks noGrp="1"/>
          </p:cNvSpPr>
          <p:nvPr>
            <p:ph type="pic" sz="quarter" idx="263" hasCustomPrompt="1"/>
          </p:nvPr>
        </p:nvSpPr>
        <p:spPr>
          <a:xfrm>
            <a:off x="7184335" y="4100929"/>
            <a:ext cx="1958009" cy="1958009"/>
          </a:xfrm>
          <a:custGeom>
            <a:avLst/>
            <a:gdLst>
              <a:gd name="connsiteX0" fmla="*/ 573481 w 1958009"/>
              <a:gd name="connsiteY0" fmla="*/ 0 h 1958009"/>
              <a:gd name="connsiteX1" fmla="*/ 1384528 w 1958009"/>
              <a:gd name="connsiteY1" fmla="*/ 0 h 1958009"/>
              <a:gd name="connsiteX2" fmla="*/ 1958009 w 1958009"/>
              <a:gd name="connsiteY2" fmla="*/ 573481 h 1958009"/>
              <a:gd name="connsiteX3" fmla="*/ 1958009 w 1958009"/>
              <a:gd name="connsiteY3" fmla="*/ 1384528 h 1958009"/>
              <a:gd name="connsiteX4" fmla="*/ 1384528 w 1958009"/>
              <a:gd name="connsiteY4" fmla="*/ 1958009 h 1958009"/>
              <a:gd name="connsiteX5" fmla="*/ 573481 w 1958009"/>
              <a:gd name="connsiteY5" fmla="*/ 1958009 h 1958009"/>
              <a:gd name="connsiteX6" fmla="*/ 0 w 1958009"/>
              <a:gd name="connsiteY6" fmla="*/ 1384528 h 1958009"/>
              <a:gd name="connsiteX7" fmla="*/ 0 w 1958009"/>
              <a:gd name="connsiteY7" fmla="*/ 573481 h 1958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58009" h="1958009">
                <a:moveTo>
                  <a:pt x="573481" y="0"/>
                </a:moveTo>
                <a:lnTo>
                  <a:pt x="1384528" y="0"/>
                </a:lnTo>
                <a:lnTo>
                  <a:pt x="1958009" y="573481"/>
                </a:lnTo>
                <a:lnTo>
                  <a:pt x="1958009" y="1384528"/>
                </a:lnTo>
                <a:lnTo>
                  <a:pt x="1384528" y="1958009"/>
                </a:lnTo>
                <a:lnTo>
                  <a:pt x="573481" y="1958009"/>
                </a:lnTo>
                <a:lnTo>
                  <a:pt x="0" y="1384528"/>
                </a:lnTo>
                <a:lnTo>
                  <a:pt x="0" y="573481"/>
                </a:lnTo>
                <a:close/>
              </a:path>
            </a:pathLst>
          </a:custGeom>
        </p:spPr>
        <p:txBody>
          <a:bodyPr wrap="square">
            <a:noAutofit/>
          </a:bodyPr>
          <a:lstStyle>
            <a:lvl1pPr>
              <a:defRPr sz="1200"/>
            </a:lvl1pPr>
          </a:lstStyle>
          <a:p>
            <a:r>
              <a:rPr lang="en-US" dirty="0"/>
              <a:t>Picture</a:t>
            </a:r>
          </a:p>
        </p:txBody>
      </p:sp>
      <p:sp>
        <p:nvSpPr>
          <p:cNvPr id="36" name="Picture Placeholder 35">
            <a:extLst>
              <a:ext uri="{FF2B5EF4-FFF2-40B4-BE49-F238E27FC236}">
                <a16:creationId xmlns:a16="http://schemas.microsoft.com/office/drawing/2014/main" id="{917F7689-54F1-4DA4-B895-23B894754EBF}"/>
              </a:ext>
            </a:extLst>
          </p:cNvPr>
          <p:cNvSpPr>
            <a:spLocks noGrp="1"/>
          </p:cNvSpPr>
          <p:nvPr>
            <p:ph type="pic" sz="quarter" idx="261" hasCustomPrompt="1"/>
          </p:nvPr>
        </p:nvSpPr>
        <p:spPr>
          <a:xfrm>
            <a:off x="3049659" y="4100929"/>
            <a:ext cx="1958009" cy="1958009"/>
          </a:xfrm>
          <a:custGeom>
            <a:avLst/>
            <a:gdLst>
              <a:gd name="connsiteX0" fmla="*/ 573481 w 1958009"/>
              <a:gd name="connsiteY0" fmla="*/ 0 h 1958009"/>
              <a:gd name="connsiteX1" fmla="*/ 1384528 w 1958009"/>
              <a:gd name="connsiteY1" fmla="*/ 0 h 1958009"/>
              <a:gd name="connsiteX2" fmla="*/ 1958009 w 1958009"/>
              <a:gd name="connsiteY2" fmla="*/ 573481 h 1958009"/>
              <a:gd name="connsiteX3" fmla="*/ 1958009 w 1958009"/>
              <a:gd name="connsiteY3" fmla="*/ 1384528 h 1958009"/>
              <a:gd name="connsiteX4" fmla="*/ 1384528 w 1958009"/>
              <a:gd name="connsiteY4" fmla="*/ 1958009 h 1958009"/>
              <a:gd name="connsiteX5" fmla="*/ 573481 w 1958009"/>
              <a:gd name="connsiteY5" fmla="*/ 1958009 h 1958009"/>
              <a:gd name="connsiteX6" fmla="*/ 0 w 1958009"/>
              <a:gd name="connsiteY6" fmla="*/ 1384528 h 1958009"/>
              <a:gd name="connsiteX7" fmla="*/ 0 w 1958009"/>
              <a:gd name="connsiteY7" fmla="*/ 573481 h 1958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58009" h="1958009">
                <a:moveTo>
                  <a:pt x="573481" y="0"/>
                </a:moveTo>
                <a:lnTo>
                  <a:pt x="1384528" y="0"/>
                </a:lnTo>
                <a:lnTo>
                  <a:pt x="1958009" y="573481"/>
                </a:lnTo>
                <a:lnTo>
                  <a:pt x="1958009" y="1384528"/>
                </a:lnTo>
                <a:lnTo>
                  <a:pt x="1384528" y="1958009"/>
                </a:lnTo>
                <a:lnTo>
                  <a:pt x="573481" y="1958009"/>
                </a:lnTo>
                <a:lnTo>
                  <a:pt x="0" y="1384528"/>
                </a:lnTo>
                <a:lnTo>
                  <a:pt x="0" y="573481"/>
                </a:lnTo>
                <a:close/>
              </a:path>
            </a:pathLst>
          </a:custGeom>
        </p:spPr>
        <p:txBody>
          <a:bodyPr wrap="square">
            <a:noAutofit/>
          </a:bodyPr>
          <a:lstStyle>
            <a:lvl1pPr>
              <a:defRPr sz="1200"/>
            </a:lvl1pPr>
          </a:lstStyle>
          <a:p>
            <a:r>
              <a:rPr lang="en-US" dirty="0"/>
              <a:t>Picture</a:t>
            </a:r>
          </a:p>
        </p:txBody>
      </p:sp>
      <p:sp>
        <p:nvSpPr>
          <p:cNvPr id="34" name="Picture Placeholder 33">
            <a:extLst>
              <a:ext uri="{FF2B5EF4-FFF2-40B4-BE49-F238E27FC236}">
                <a16:creationId xmlns:a16="http://schemas.microsoft.com/office/drawing/2014/main" id="{7599BA26-DAEF-4763-AA5C-06DE843BBB46}"/>
              </a:ext>
            </a:extLst>
          </p:cNvPr>
          <p:cNvSpPr>
            <a:spLocks noGrp="1"/>
          </p:cNvSpPr>
          <p:nvPr>
            <p:ph type="pic" sz="quarter" idx="260" hasCustomPrompt="1"/>
          </p:nvPr>
        </p:nvSpPr>
        <p:spPr>
          <a:xfrm>
            <a:off x="982321" y="4100929"/>
            <a:ext cx="1958009" cy="1958009"/>
          </a:xfrm>
          <a:custGeom>
            <a:avLst/>
            <a:gdLst>
              <a:gd name="connsiteX0" fmla="*/ 573481 w 1958009"/>
              <a:gd name="connsiteY0" fmla="*/ 0 h 1958009"/>
              <a:gd name="connsiteX1" fmla="*/ 1384528 w 1958009"/>
              <a:gd name="connsiteY1" fmla="*/ 0 h 1958009"/>
              <a:gd name="connsiteX2" fmla="*/ 1958009 w 1958009"/>
              <a:gd name="connsiteY2" fmla="*/ 573481 h 1958009"/>
              <a:gd name="connsiteX3" fmla="*/ 1958009 w 1958009"/>
              <a:gd name="connsiteY3" fmla="*/ 1384528 h 1958009"/>
              <a:gd name="connsiteX4" fmla="*/ 1384528 w 1958009"/>
              <a:gd name="connsiteY4" fmla="*/ 1958009 h 1958009"/>
              <a:gd name="connsiteX5" fmla="*/ 573481 w 1958009"/>
              <a:gd name="connsiteY5" fmla="*/ 1958009 h 1958009"/>
              <a:gd name="connsiteX6" fmla="*/ 0 w 1958009"/>
              <a:gd name="connsiteY6" fmla="*/ 1384528 h 1958009"/>
              <a:gd name="connsiteX7" fmla="*/ 0 w 1958009"/>
              <a:gd name="connsiteY7" fmla="*/ 573481 h 1958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58009" h="1958009">
                <a:moveTo>
                  <a:pt x="573481" y="0"/>
                </a:moveTo>
                <a:lnTo>
                  <a:pt x="1384528" y="0"/>
                </a:lnTo>
                <a:lnTo>
                  <a:pt x="1958009" y="573481"/>
                </a:lnTo>
                <a:lnTo>
                  <a:pt x="1958009" y="1384528"/>
                </a:lnTo>
                <a:lnTo>
                  <a:pt x="1384528" y="1958009"/>
                </a:lnTo>
                <a:lnTo>
                  <a:pt x="573481" y="1958009"/>
                </a:lnTo>
                <a:lnTo>
                  <a:pt x="0" y="1384528"/>
                </a:lnTo>
                <a:lnTo>
                  <a:pt x="0" y="573481"/>
                </a:lnTo>
                <a:close/>
              </a:path>
            </a:pathLst>
          </a:custGeom>
        </p:spPr>
        <p:txBody>
          <a:bodyPr wrap="square">
            <a:noAutofit/>
          </a:bodyPr>
          <a:lstStyle>
            <a:lvl1pPr>
              <a:defRPr sz="1200"/>
            </a:lvl1pPr>
          </a:lstStyle>
          <a:p>
            <a:r>
              <a:rPr lang="en-US" dirty="0"/>
              <a:t>Picture</a:t>
            </a:r>
          </a:p>
        </p:txBody>
      </p:sp>
      <p:sp>
        <p:nvSpPr>
          <p:cNvPr id="32" name="Picture Placeholder 31">
            <a:extLst>
              <a:ext uri="{FF2B5EF4-FFF2-40B4-BE49-F238E27FC236}">
                <a16:creationId xmlns:a16="http://schemas.microsoft.com/office/drawing/2014/main" id="{58D813AE-BDE8-4FE3-9370-CA7BC48CDC90}"/>
              </a:ext>
            </a:extLst>
          </p:cNvPr>
          <p:cNvSpPr>
            <a:spLocks noGrp="1"/>
          </p:cNvSpPr>
          <p:nvPr>
            <p:ph type="pic" sz="quarter" idx="259" hasCustomPrompt="1"/>
          </p:nvPr>
        </p:nvSpPr>
        <p:spPr>
          <a:xfrm>
            <a:off x="9251673" y="2033588"/>
            <a:ext cx="1958009" cy="1958009"/>
          </a:xfrm>
          <a:custGeom>
            <a:avLst/>
            <a:gdLst>
              <a:gd name="connsiteX0" fmla="*/ 573481 w 1958009"/>
              <a:gd name="connsiteY0" fmla="*/ 0 h 1958009"/>
              <a:gd name="connsiteX1" fmla="*/ 1384528 w 1958009"/>
              <a:gd name="connsiteY1" fmla="*/ 0 h 1958009"/>
              <a:gd name="connsiteX2" fmla="*/ 1958009 w 1958009"/>
              <a:gd name="connsiteY2" fmla="*/ 573481 h 1958009"/>
              <a:gd name="connsiteX3" fmla="*/ 1958009 w 1958009"/>
              <a:gd name="connsiteY3" fmla="*/ 1384528 h 1958009"/>
              <a:gd name="connsiteX4" fmla="*/ 1384528 w 1958009"/>
              <a:gd name="connsiteY4" fmla="*/ 1958009 h 1958009"/>
              <a:gd name="connsiteX5" fmla="*/ 573481 w 1958009"/>
              <a:gd name="connsiteY5" fmla="*/ 1958009 h 1958009"/>
              <a:gd name="connsiteX6" fmla="*/ 0 w 1958009"/>
              <a:gd name="connsiteY6" fmla="*/ 1384528 h 1958009"/>
              <a:gd name="connsiteX7" fmla="*/ 0 w 1958009"/>
              <a:gd name="connsiteY7" fmla="*/ 573481 h 1958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58009" h="1958009">
                <a:moveTo>
                  <a:pt x="573481" y="0"/>
                </a:moveTo>
                <a:lnTo>
                  <a:pt x="1384528" y="0"/>
                </a:lnTo>
                <a:lnTo>
                  <a:pt x="1958009" y="573481"/>
                </a:lnTo>
                <a:lnTo>
                  <a:pt x="1958009" y="1384528"/>
                </a:lnTo>
                <a:lnTo>
                  <a:pt x="1384528" y="1958009"/>
                </a:lnTo>
                <a:lnTo>
                  <a:pt x="573481" y="1958009"/>
                </a:lnTo>
                <a:lnTo>
                  <a:pt x="0" y="1384528"/>
                </a:lnTo>
                <a:lnTo>
                  <a:pt x="0" y="573481"/>
                </a:lnTo>
                <a:close/>
              </a:path>
            </a:pathLst>
          </a:custGeom>
        </p:spPr>
        <p:txBody>
          <a:bodyPr wrap="square">
            <a:noAutofit/>
          </a:bodyPr>
          <a:lstStyle>
            <a:lvl1pPr>
              <a:defRPr sz="1200"/>
            </a:lvl1pPr>
          </a:lstStyle>
          <a:p>
            <a:r>
              <a:rPr lang="en-US" dirty="0"/>
              <a:t>Picture</a:t>
            </a:r>
          </a:p>
        </p:txBody>
      </p:sp>
      <p:sp>
        <p:nvSpPr>
          <p:cNvPr id="38" name="Picture Placeholder 37">
            <a:extLst>
              <a:ext uri="{FF2B5EF4-FFF2-40B4-BE49-F238E27FC236}">
                <a16:creationId xmlns:a16="http://schemas.microsoft.com/office/drawing/2014/main" id="{BEFBA9CD-B44E-4ECA-B202-E71D7A175F8F}"/>
              </a:ext>
            </a:extLst>
          </p:cNvPr>
          <p:cNvSpPr>
            <a:spLocks noGrp="1"/>
          </p:cNvSpPr>
          <p:nvPr>
            <p:ph type="pic" sz="quarter" idx="262" hasCustomPrompt="1"/>
          </p:nvPr>
        </p:nvSpPr>
        <p:spPr>
          <a:xfrm>
            <a:off x="5116997" y="4100929"/>
            <a:ext cx="1958009" cy="1958009"/>
          </a:xfrm>
          <a:custGeom>
            <a:avLst/>
            <a:gdLst>
              <a:gd name="connsiteX0" fmla="*/ 573481 w 1958009"/>
              <a:gd name="connsiteY0" fmla="*/ 0 h 1958009"/>
              <a:gd name="connsiteX1" fmla="*/ 1384528 w 1958009"/>
              <a:gd name="connsiteY1" fmla="*/ 0 h 1958009"/>
              <a:gd name="connsiteX2" fmla="*/ 1958009 w 1958009"/>
              <a:gd name="connsiteY2" fmla="*/ 573481 h 1958009"/>
              <a:gd name="connsiteX3" fmla="*/ 1958009 w 1958009"/>
              <a:gd name="connsiteY3" fmla="*/ 1384528 h 1958009"/>
              <a:gd name="connsiteX4" fmla="*/ 1384528 w 1958009"/>
              <a:gd name="connsiteY4" fmla="*/ 1958009 h 1958009"/>
              <a:gd name="connsiteX5" fmla="*/ 573481 w 1958009"/>
              <a:gd name="connsiteY5" fmla="*/ 1958009 h 1958009"/>
              <a:gd name="connsiteX6" fmla="*/ 0 w 1958009"/>
              <a:gd name="connsiteY6" fmla="*/ 1384528 h 1958009"/>
              <a:gd name="connsiteX7" fmla="*/ 0 w 1958009"/>
              <a:gd name="connsiteY7" fmla="*/ 573481 h 1958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58009" h="1958009">
                <a:moveTo>
                  <a:pt x="573481" y="0"/>
                </a:moveTo>
                <a:lnTo>
                  <a:pt x="1384528" y="0"/>
                </a:lnTo>
                <a:lnTo>
                  <a:pt x="1958009" y="573481"/>
                </a:lnTo>
                <a:lnTo>
                  <a:pt x="1958009" y="1384528"/>
                </a:lnTo>
                <a:lnTo>
                  <a:pt x="1384528" y="1958009"/>
                </a:lnTo>
                <a:lnTo>
                  <a:pt x="573481" y="1958009"/>
                </a:lnTo>
                <a:lnTo>
                  <a:pt x="0" y="1384528"/>
                </a:lnTo>
                <a:lnTo>
                  <a:pt x="0" y="573481"/>
                </a:lnTo>
                <a:close/>
              </a:path>
            </a:pathLst>
          </a:custGeom>
        </p:spPr>
        <p:txBody>
          <a:bodyPr wrap="square">
            <a:noAutofit/>
          </a:bodyPr>
          <a:lstStyle>
            <a:lvl1pPr>
              <a:defRPr sz="1200"/>
            </a:lvl1pPr>
          </a:lstStyle>
          <a:p>
            <a:r>
              <a:rPr lang="en-US" dirty="0"/>
              <a:t>Picture</a:t>
            </a:r>
          </a:p>
        </p:txBody>
      </p:sp>
      <p:sp>
        <p:nvSpPr>
          <p:cNvPr id="28" name="Picture Placeholder 27">
            <a:extLst>
              <a:ext uri="{FF2B5EF4-FFF2-40B4-BE49-F238E27FC236}">
                <a16:creationId xmlns:a16="http://schemas.microsoft.com/office/drawing/2014/main" id="{D1980EC1-0FD7-4B72-91B2-E29BAC8EB751}"/>
              </a:ext>
            </a:extLst>
          </p:cNvPr>
          <p:cNvSpPr>
            <a:spLocks noGrp="1"/>
          </p:cNvSpPr>
          <p:nvPr>
            <p:ph type="pic" sz="quarter" idx="257" hasCustomPrompt="1"/>
          </p:nvPr>
        </p:nvSpPr>
        <p:spPr>
          <a:xfrm>
            <a:off x="5116997" y="2033589"/>
            <a:ext cx="1958009" cy="1958009"/>
          </a:xfrm>
          <a:custGeom>
            <a:avLst/>
            <a:gdLst>
              <a:gd name="connsiteX0" fmla="*/ 573481 w 1958009"/>
              <a:gd name="connsiteY0" fmla="*/ 0 h 1958009"/>
              <a:gd name="connsiteX1" fmla="*/ 1384528 w 1958009"/>
              <a:gd name="connsiteY1" fmla="*/ 0 h 1958009"/>
              <a:gd name="connsiteX2" fmla="*/ 1958009 w 1958009"/>
              <a:gd name="connsiteY2" fmla="*/ 573481 h 1958009"/>
              <a:gd name="connsiteX3" fmla="*/ 1958009 w 1958009"/>
              <a:gd name="connsiteY3" fmla="*/ 1384528 h 1958009"/>
              <a:gd name="connsiteX4" fmla="*/ 1384528 w 1958009"/>
              <a:gd name="connsiteY4" fmla="*/ 1958009 h 1958009"/>
              <a:gd name="connsiteX5" fmla="*/ 573481 w 1958009"/>
              <a:gd name="connsiteY5" fmla="*/ 1958009 h 1958009"/>
              <a:gd name="connsiteX6" fmla="*/ 0 w 1958009"/>
              <a:gd name="connsiteY6" fmla="*/ 1384528 h 1958009"/>
              <a:gd name="connsiteX7" fmla="*/ 0 w 1958009"/>
              <a:gd name="connsiteY7" fmla="*/ 573481 h 1958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58009" h="1958009">
                <a:moveTo>
                  <a:pt x="573481" y="0"/>
                </a:moveTo>
                <a:lnTo>
                  <a:pt x="1384528" y="0"/>
                </a:lnTo>
                <a:lnTo>
                  <a:pt x="1958009" y="573481"/>
                </a:lnTo>
                <a:lnTo>
                  <a:pt x="1958009" y="1384528"/>
                </a:lnTo>
                <a:lnTo>
                  <a:pt x="1384528" y="1958009"/>
                </a:lnTo>
                <a:lnTo>
                  <a:pt x="573481" y="1958009"/>
                </a:lnTo>
                <a:lnTo>
                  <a:pt x="0" y="1384528"/>
                </a:lnTo>
                <a:lnTo>
                  <a:pt x="0" y="573481"/>
                </a:lnTo>
                <a:close/>
              </a:path>
            </a:pathLst>
          </a:custGeom>
        </p:spPr>
        <p:txBody>
          <a:bodyPr wrap="square">
            <a:noAutofit/>
          </a:bodyPr>
          <a:lstStyle>
            <a:lvl1pPr>
              <a:defRPr sz="1200"/>
            </a:lvl1pPr>
          </a:lstStyle>
          <a:p>
            <a:r>
              <a:rPr lang="en-US" dirty="0"/>
              <a:t>Picture</a:t>
            </a:r>
          </a:p>
        </p:txBody>
      </p:sp>
      <p:sp>
        <p:nvSpPr>
          <p:cNvPr id="24" name="Picture Placeholder 23">
            <a:extLst>
              <a:ext uri="{FF2B5EF4-FFF2-40B4-BE49-F238E27FC236}">
                <a16:creationId xmlns:a16="http://schemas.microsoft.com/office/drawing/2014/main" id="{A3A4D524-B403-4B56-9241-75F0E8045B6E}"/>
              </a:ext>
            </a:extLst>
          </p:cNvPr>
          <p:cNvSpPr>
            <a:spLocks noGrp="1"/>
          </p:cNvSpPr>
          <p:nvPr>
            <p:ph type="pic" sz="quarter" idx="254" hasCustomPrompt="1"/>
          </p:nvPr>
        </p:nvSpPr>
        <p:spPr>
          <a:xfrm>
            <a:off x="982320" y="2033589"/>
            <a:ext cx="1958009" cy="1958009"/>
          </a:xfrm>
          <a:custGeom>
            <a:avLst/>
            <a:gdLst>
              <a:gd name="connsiteX0" fmla="*/ 573481 w 1958009"/>
              <a:gd name="connsiteY0" fmla="*/ 0 h 1958009"/>
              <a:gd name="connsiteX1" fmla="*/ 1384528 w 1958009"/>
              <a:gd name="connsiteY1" fmla="*/ 0 h 1958009"/>
              <a:gd name="connsiteX2" fmla="*/ 1958009 w 1958009"/>
              <a:gd name="connsiteY2" fmla="*/ 573481 h 1958009"/>
              <a:gd name="connsiteX3" fmla="*/ 1958009 w 1958009"/>
              <a:gd name="connsiteY3" fmla="*/ 1384528 h 1958009"/>
              <a:gd name="connsiteX4" fmla="*/ 1384528 w 1958009"/>
              <a:gd name="connsiteY4" fmla="*/ 1958009 h 1958009"/>
              <a:gd name="connsiteX5" fmla="*/ 573481 w 1958009"/>
              <a:gd name="connsiteY5" fmla="*/ 1958009 h 1958009"/>
              <a:gd name="connsiteX6" fmla="*/ 0 w 1958009"/>
              <a:gd name="connsiteY6" fmla="*/ 1384528 h 1958009"/>
              <a:gd name="connsiteX7" fmla="*/ 0 w 1958009"/>
              <a:gd name="connsiteY7" fmla="*/ 573481 h 1958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58009" h="1958009">
                <a:moveTo>
                  <a:pt x="573481" y="0"/>
                </a:moveTo>
                <a:lnTo>
                  <a:pt x="1384528" y="0"/>
                </a:lnTo>
                <a:lnTo>
                  <a:pt x="1958009" y="573481"/>
                </a:lnTo>
                <a:lnTo>
                  <a:pt x="1958009" y="1384528"/>
                </a:lnTo>
                <a:lnTo>
                  <a:pt x="1384528" y="1958009"/>
                </a:lnTo>
                <a:lnTo>
                  <a:pt x="573481" y="1958009"/>
                </a:lnTo>
                <a:lnTo>
                  <a:pt x="0" y="1384528"/>
                </a:lnTo>
                <a:lnTo>
                  <a:pt x="0" y="573481"/>
                </a:lnTo>
                <a:close/>
              </a:path>
            </a:pathLst>
          </a:custGeom>
        </p:spPr>
        <p:txBody>
          <a:bodyPr wrap="square">
            <a:noAutofit/>
          </a:bodyPr>
          <a:lstStyle>
            <a:lvl1pPr>
              <a:defRPr sz="1200"/>
            </a:lvl1pPr>
          </a:lstStyle>
          <a:p>
            <a:r>
              <a:rPr lang="en-US" dirty="0"/>
              <a:t>Picture</a:t>
            </a:r>
          </a:p>
        </p:txBody>
      </p:sp>
      <p:sp>
        <p:nvSpPr>
          <p:cNvPr id="41" name="Picture Placeholder 40">
            <a:extLst>
              <a:ext uri="{FF2B5EF4-FFF2-40B4-BE49-F238E27FC236}">
                <a16:creationId xmlns:a16="http://schemas.microsoft.com/office/drawing/2014/main" id="{8D656877-7E15-4DE3-9992-64761D6C95BE}"/>
              </a:ext>
            </a:extLst>
          </p:cNvPr>
          <p:cNvSpPr>
            <a:spLocks noGrp="1"/>
          </p:cNvSpPr>
          <p:nvPr>
            <p:ph type="pic" sz="quarter" idx="255" hasCustomPrompt="1"/>
          </p:nvPr>
        </p:nvSpPr>
        <p:spPr>
          <a:xfrm>
            <a:off x="9251673" y="4100929"/>
            <a:ext cx="1958009" cy="1958009"/>
          </a:xfrm>
          <a:custGeom>
            <a:avLst/>
            <a:gdLst>
              <a:gd name="connsiteX0" fmla="*/ 573481 w 1958009"/>
              <a:gd name="connsiteY0" fmla="*/ 0 h 1958009"/>
              <a:gd name="connsiteX1" fmla="*/ 1384528 w 1958009"/>
              <a:gd name="connsiteY1" fmla="*/ 0 h 1958009"/>
              <a:gd name="connsiteX2" fmla="*/ 1958009 w 1958009"/>
              <a:gd name="connsiteY2" fmla="*/ 573481 h 1958009"/>
              <a:gd name="connsiteX3" fmla="*/ 1958009 w 1958009"/>
              <a:gd name="connsiteY3" fmla="*/ 1384528 h 1958009"/>
              <a:gd name="connsiteX4" fmla="*/ 1384528 w 1958009"/>
              <a:gd name="connsiteY4" fmla="*/ 1958009 h 1958009"/>
              <a:gd name="connsiteX5" fmla="*/ 573481 w 1958009"/>
              <a:gd name="connsiteY5" fmla="*/ 1958009 h 1958009"/>
              <a:gd name="connsiteX6" fmla="*/ 0 w 1958009"/>
              <a:gd name="connsiteY6" fmla="*/ 1384528 h 1958009"/>
              <a:gd name="connsiteX7" fmla="*/ 0 w 1958009"/>
              <a:gd name="connsiteY7" fmla="*/ 573481 h 1958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58009" h="1958009">
                <a:moveTo>
                  <a:pt x="573481" y="0"/>
                </a:moveTo>
                <a:lnTo>
                  <a:pt x="1384528" y="0"/>
                </a:lnTo>
                <a:lnTo>
                  <a:pt x="1958009" y="573481"/>
                </a:lnTo>
                <a:lnTo>
                  <a:pt x="1958009" y="1384528"/>
                </a:lnTo>
                <a:lnTo>
                  <a:pt x="1384528" y="1958009"/>
                </a:lnTo>
                <a:lnTo>
                  <a:pt x="573481" y="1958009"/>
                </a:lnTo>
                <a:lnTo>
                  <a:pt x="0" y="1384528"/>
                </a:lnTo>
                <a:lnTo>
                  <a:pt x="0" y="573481"/>
                </a:lnTo>
                <a:close/>
              </a:path>
            </a:pathLst>
          </a:custGeom>
        </p:spPr>
        <p:txBody>
          <a:bodyPr wrap="square">
            <a:noAutofit/>
          </a:bodyPr>
          <a:lstStyle>
            <a:lvl1pPr>
              <a:defRPr sz="1200"/>
            </a:lvl1pPr>
          </a:lstStyle>
          <a:p>
            <a:r>
              <a:rPr lang="en-US" dirty="0"/>
              <a:t>Picture</a:t>
            </a:r>
          </a:p>
        </p:txBody>
      </p:sp>
      <p:sp>
        <p:nvSpPr>
          <p:cNvPr id="26" name="Picture Placeholder 25">
            <a:extLst>
              <a:ext uri="{FF2B5EF4-FFF2-40B4-BE49-F238E27FC236}">
                <a16:creationId xmlns:a16="http://schemas.microsoft.com/office/drawing/2014/main" id="{ED4BB76D-4833-47F5-B791-F12287752BBC}"/>
              </a:ext>
            </a:extLst>
          </p:cNvPr>
          <p:cNvSpPr>
            <a:spLocks noGrp="1"/>
          </p:cNvSpPr>
          <p:nvPr>
            <p:ph type="pic" sz="quarter" idx="256" hasCustomPrompt="1"/>
          </p:nvPr>
        </p:nvSpPr>
        <p:spPr>
          <a:xfrm>
            <a:off x="3049659" y="2033588"/>
            <a:ext cx="1958009" cy="1958009"/>
          </a:xfrm>
          <a:custGeom>
            <a:avLst/>
            <a:gdLst>
              <a:gd name="connsiteX0" fmla="*/ 573481 w 1958009"/>
              <a:gd name="connsiteY0" fmla="*/ 0 h 1958009"/>
              <a:gd name="connsiteX1" fmla="*/ 1384528 w 1958009"/>
              <a:gd name="connsiteY1" fmla="*/ 0 h 1958009"/>
              <a:gd name="connsiteX2" fmla="*/ 1958009 w 1958009"/>
              <a:gd name="connsiteY2" fmla="*/ 573481 h 1958009"/>
              <a:gd name="connsiteX3" fmla="*/ 1958009 w 1958009"/>
              <a:gd name="connsiteY3" fmla="*/ 1384528 h 1958009"/>
              <a:gd name="connsiteX4" fmla="*/ 1384528 w 1958009"/>
              <a:gd name="connsiteY4" fmla="*/ 1958009 h 1958009"/>
              <a:gd name="connsiteX5" fmla="*/ 573481 w 1958009"/>
              <a:gd name="connsiteY5" fmla="*/ 1958009 h 1958009"/>
              <a:gd name="connsiteX6" fmla="*/ 0 w 1958009"/>
              <a:gd name="connsiteY6" fmla="*/ 1384528 h 1958009"/>
              <a:gd name="connsiteX7" fmla="*/ 0 w 1958009"/>
              <a:gd name="connsiteY7" fmla="*/ 573481 h 1958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58009" h="1958009">
                <a:moveTo>
                  <a:pt x="573481" y="0"/>
                </a:moveTo>
                <a:lnTo>
                  <a:pt x="1384528" y="0"/>
                </a:lnTo>
                <a:lnTo>
                  <a:pt x="1958009" y="573481"/>
                </a:lnTo>
                <a:lnTo>
                  <a:pt x="1958009" y="1384528"/>
                </a:lnTo>
                <a:lnTo>
                  <a:pt x="1384528" y="1958009"/>
                </a:lnTo>
                <a:lnTo>
                  <a:pt x="573481" y="1958009"/>
                </a:lnTo>
                <a:lnTo>
                  <a:pt x="0" y="1384528"/>
                </a:lnTo>
                <a:lnTo>
                  <a:pt x="0" y="573481"/>
                </a:lnTo>
                <a:close/>
              </a:path>
            </a:pathLst>
          </a:custGeom>
        </p:spPr>
        <p:txBody>
          <a:bodyPr wrap="square">
            <a:noAutofit/>
          </a:bodyPr>
          <a:lstStyle>
            <a:lvl1pPr>
              <a:defRPr sz="1200"/>
            </a:lvl1pPr>
          </a:lstStyle>
          <a:p>
            <a:r>
              <a:rPr lang="en-US" dirty="0"/>
              <a:t>Picture</a:t>
            </a:r>
          </a:p>
        </p:txBody>
      </p:sp>
      <p:sp>
        <p:nvSpPr>
          <p:cNvPr id="30" name="Picture Placeholder 29">
            <a:extLst>
              <a:ext uri="{FF2B5EF4-FFF2-40B4-BE49-F238E27FC236}">
                <a16:creationId xmlns:a16="http://schemas.microsoft.com/office/drawing/2014/main" id="{A644817A-BCF2-49DC-8159-B7EB9A509FD9}"/>
              </a:ext>
            </a:extLst>
          </p:cNvPr>
          <p:cNvSpPr>
            <a:spLocks noGrp="1"/>
          </p:cNvSpPr>
          <p:nvPr>
            <p:ph type="pic" sz="quarter" idx="258" hasCustomPrompt="1"/>
          </p:nvPr>
        </p:nvSpPr>
        <p:spPr>
          <a:xfrm>
            <a:off x="7184335" y="2033588"/>
            <a:ext cx="1958009" cy="1958009"/>
          </a:xfrm>
          <a:custGeom>
            <a:avLst/>
            <a:gdLst>
              <a:gd name="connsiteX0" fmla="*/ 573481 w 1958009"/>
              <a:gd name="connsiteY0" fmla="*/ 0 h 1958009"/>
              <a:gd name="connsiteX1" fmla="*/ 1384528 w 1958009"/>
              <a:gd name="connsiteY1" fmla="*/ 0 h 1958009"/>
              <a:gd name="connsiteX2" fmla="*/ 1958009 w 1958009"/>
              <a:gd name="connsiteY2" fmla="*/ 573481 h 1958009"/>
              <a:gd name="connsiteX3" fmla="*/ 1958009 w 1958009"/>
              <a:gd name="connsiteY3" fmla="*/ 1384528 h 1958009"/>
              <a:gd name="connsiteX4" fmla="*/ 1384528 w 1958009"/>
              <a:gd name="connsiteY4" fmla="*/ 1958009 h 1958009"/>
              <a:gd name="connsiteX5" fmla="*/ 573481 w 1958009"/>
              <a:gd name="connsiteY5" fmla="*/ 1958009 h 1958009"/>
              <a:gd name="connsiteX6" fmla="*/ 0 w 1958009"/>
              <a:gd name="connsiteY6" fmla="*/ 1384528 h 1958009"/>
              <a:gd name="connsiteX7" fmla="*/ 0 w 1958009"/>
              <a:gd name="connsiteY7" fmla="*/ 573481 h 195800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958009" h="1958009">
                <a:moveTo>
                  <a:pt x="573481" y="0"/>
                </a:moveTo>
                <a:lnTo>
                  <a:pt x="1384528" y="0"/>
                </a:lnTo>
                <a:lnTo>
                  <a:pt x="1958009" y="573481"/>
                </a:lnTo>
                <a:lnTo>
                  <a:pt x="1958009" y="1384528"/>
                </a:lnTo>
                <a:lnTo>
                  <a:pt x="1384528" y="1958009"/>
                </a:lnTo>
                <a:lnTo>
                  <a:pt x="573481" y="1958009"/>
                </a:lnTo>
                <a:lnTo>
                  <a:pt x="0" y="1384528"/>
                </a:lnTo>
                <a:lnTo>
                  <a:pt x="0" y="57348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01922422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883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3FE94414-DB52-4B75-88B4-B58D0BA15E79}"/>
              </a:ext>
            </a:extLst>
          </p:cNvPr>
          <p:cNvSpPr>
            <a:spLocks noGrp="1"/>
          </p:cNvSpPr>
          <p:nvPr>
            <p:ph type="pic" sz="quarter" idx="254" hasCustomPrompt="1"/>
          </p:nvPr>
        </p:nvSpPr>
        <p:spPr>
          <a:xfrm>
            <a:off x="322785" y="1814513"/>
            <a:ext cx="11546430" cy="3538330"/>
          </a:xfrm>
          <a:custGeom>
            <a:avLst/>
            <a:gdLst>
              <a:gd name="connsiteX0" fmla="*/ 0 w 11546430"/>
              <a:gd name="connsiteY0" fmla="*/ 0 h 3538330"/>
              <a:gd name="connsiteX1" fmla="*/ 11546430 w 11546430"/>
              <a:gd name="connsiteY1" fmla="*/ 0 h 3538330"/>
              <a:gd name="connsiteX2" fmla="*/ 11546430 w 11546430"/>
              <a:gd name="connsiteY2" fmla="*/ 3538330 h 3538330"/>
              <a:gd name="connsiteX3" fmla="*/ 0 w 11546430"/>
              <a:gd name="connsiteY3" fmla="*/ 3538330 h 3538330"/>
            </a:gdLst>
            <a:ahLst/>
            <a:cxnLst>
              <a:cxn ang="0">
                <a:pos x="connsiteX0" y="connsiteY0"/>
              </a:cxn>
              <a:cxn ang="0">
                <a:pos x="connsiteX1" y="connsiteY1"/>
              </a:cxn>
              <a:cxn ang="0">
                <a:pos x="connsiteX2" y="connsiteY2"/>
              </a:cxn>
              <a:cxn ang="0">
                <a:pos x="connsiteX3" y="connsiteY3"/>
              </a:cxn>
            </a:cxnLst>
            <a:rect l="l" t="t" r="r" b="b"/>
            <a:pathLst>
              <a:path w="11546430" h="3538330">
                <a:moveTo>
                  <a:pt x="0" y="0"/>
                </a:moveTo>
                <a:lnTo>
                  <a:pt x="11546430" y="0"/>
                </a:lnTo>
                <a:lnTo>
                  <a:pt x="11546430" y="3538330"/>
                </a:lnTo>
                <a:lnTo>
                  <a:pt x="0" y="353833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88412285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884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75182390-FE92-40D2-BE5A-63B55820A6E8}"/>
              </a:ext>
            </a:extLst>
          </p:cNvPr>
          <p:cNvSpPr>
            <a:spLocks noGrp="1"/>
          </p:cNvSpPr>
          <p:nvPr>
            <p:ph type="pic" sz="quarter" idx="254" hasCustomPrompt="1"/>
          </p:nvPr>
        </p:nvSpPr>
        <p:spPr>
          <a:xfrm>
            <a:off x="0" y="1762539"/>
            <a:ext cx="12192000" cy="5095461"/>
          </a:xfrm>
          <a:custGeom>
            <a:avLst/>
            <a:gdLst>
              <a:gd name="connsiteX0" fmla="*/ 0 w 12192000"/>
              <a:gd name="connsiteY0" fmla="*/ 0 h 5095461"/>
              <a:gd name="connsiteX1" fmla="*/ 12192000 w 12192000"/>
              <a:gd name="connsiteY1" fmla="*/ 0 h 5095461"/>
              <a:gd name="connsiteX2" fmla="*/ 12192000 w 12192000"/>
              <a:gd name="connsiteY2" fmla="*/ 5095461 h 5095461"/>
              <a:gd name="connsiteX3" fmla="*/ 0 w 12192000"/>
              <a:gd name="connsiteY3" fmla="*/ 5095461 h 5095461"/>
            </a:gdLst>
            <a:ahLst/>
            <a:cxnLst>
              <a:cxn ang="0">
                <a:pos x="connsiteX0" y="connsiteY0"/>
              </a:cxn>
              <a:cxn ang="0">
                <a:pos x="connsiteX1" y="connsiteY1"/>
              </a:cxn>
              <a:cxn ang="0">
                <a:pos x="connsiteX2" y="connsiteY2"/>
              </a:cxn>
              <a:cxn ang="0">
                <a:pos x="connsiteX3" y="connsiteY3"/>
              </a:cxn>
            </a:cxnLst>
            <a:rect l="l" t="t" r="r" b="b"/>
            <a:pathLst>
              <a:path w="12192000" h="5095461">
                <a:moveTo>
                  <a:pt x="0" y="0"/>
                </a:moveTo>
                <a:lnTo>
                  <a:pt x="12192000" y="0"/>
                </a:lnTo>
                <a:lnTo>
                  <a:pt x="12192000" y="5095461"/>
                </a:lnTo>
                <a:lnTo>
                  <a:pt x="0" y="509546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63412004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885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0923C3D5-B6E9-4C32-8B2D-4A97F9F19020}"/>
              </a:ext>
            </a:extLst>
          </p:cNvPr>
          <p:cNvSpPr>
            <a:spLocks noGrp="1"/>
          </p:cNvSpPr>
          <p:nvPr>
            <p:ph type="pic" sz="quarter" idx="257" hasCustomPrompt="1"/>
          </p:nvPr>
        </p:nvSpPr>
        <p:spPr>
          <a:xfrm>
            <a:off x="8984976" y="4144308"/>
            <a:ext cx="2597425" cy="2110720"/>
          </a:xfrm>
          <a:custGeom>
            <a:avLst/>
            <a:gdLst>
              <a:gd name="connsiteX0" fmla="*/ 0 w 2597425"/>
              <a:gd name="connsiteY0" fmla="*/ 0 h 2110720"/>
              <a:gd name="connsiteX1" fmla="*/ 2597425 w 2597425"/>
              <a:gd name="connsiteY1" fmla="*/ 0 h 2110720"/>
              <a:gd name="connsiteX2" fmla="*/ 2597425 w 2597425"/>
              <a:gd name="connsiteY2" fmla="*/ 2110720 h 2110720"/>
              <a:gd name="connsiteX3" fmla="*/ 0 w 2597425"/>
              <a:gd name="connsiteY3" fmla="*/ 2110720 h 2110720"/>
            </a:gdLst>
            <a:ahLst/>
            <a:cxnLst>
              <a:cxn ang="0">
                <a:pos x="connsiteX0" y="connsiteY0"/>
              </a:cxn>
              <a:cxn ang="0">
                <a:pos x="connsiteX1" y="connsiteY1"/>
              </a:cxn>
              <a:cxn ang="0">
                <a:pos x="connsiteX2" y="connsiteY2"/>
              </a:cxn>
              <a:cxn ang="0">
                <a:pos x="connsiteX3" y="connsiteY3"/>
              </a:cxn>
            </a:cxnLst>
            <a:rect l="l" t="t" r="r" b="b"/>
            <a:pathLst>
              <a:path w="2597425" h="2110720">
                <a:moveTo>
                  <a:pt x="0" y="0"/>
                </a:moveTo>
                <a:lnTo>
                  <a:pt x="2597425" y="0"/>
                </a:lnTo>
                <a:lnTo>
                  <a:pt x="2597425" y="2110720"/>
                </a:lnTo>
                <a:lnTo>
                  <a:pt x="0" y="2110720"/>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4EF24E07-252E-4B9A-BE4A-E11630C67822}"/>
              </a:ext>
            </a:extLst>
          </p:cNvPr>
          <p:cNvSpPr>
            <a:spLocks noGrp="1"/>
          </p:cNvSpPr>
          <p:nvPr>
            <p:ph type="pic" sz="quarter" idx="256" hasCustomPrompt="1"/>
          </p:nvPr>
        </p:nvSpPr>
        <p:spPr>
          <a:xfrm>
            <a:off x="8984975" y="2033589"/>
            <a:ext cx="2597425" cy="2008325"/>
          </a:xfrm>
          <a:custGeom>
            <a:avLst/>
            <a:gdLst>
              <a:gd name="connsiteX0" fmla="*/ 0 w 2597425"/>
              <a:gd name="connsiteY0" fmla="*/ 0 h 2008325"/>
              <a:gd name="connsiteX1" fmla="*/ 2597425 w 2597425"/>
              <a:gd name="connsiteY1" fmla="*/ 0 h 2008325"/>
              <a:gd name="connsiteX2" fmla="*/ 2597425 w 2597425"/>
              <a:gd name="connsiteY2" fmla="*/ 2008325 h 2008325"/>
              <a:gd name="connsiteX3" fmla="*/ 0 w 2597425"/>
              <a:gd name="connsiteY3" fmla="*/ 2008325 h 2008325"/>
            </a:gdLst>
            <a:ahLst/>
            <a:cxnLst>
              <a:cxn ang="0">
                <a:pos x="connsiteX0" y="connsiteY0"/>
              </a:cxn>
              <a:cxn ang="0">
                <a:pos x="connsiteX1" y="connsiteY1"/>
              </a:cxn>
              <a:cxn ang="0">
                <a:pos x="connsiteX2" y="connsiteY2"/>
              </a:cxn>
              <a:cxn ang="0">
                <a:pos x="connsiteX3" y="connsiteY3"/>
              </a:cxn>
            </a:cxnLst>
            <a:rect l="l" t="t" r="r" b="b"/>
            <a:pathLst>
              <a:path w="2597425" h="2008325">
                <a:moveTo>
                  <a:pt x="0" y="0"/>
                </a:moveTo>
                <a:lnTo>
                  <a:pt x="2597425" y="0"/>
                </a:lnTo>
                <a:lnTo>
                  <a:pt x="2597425" y="2008325"/>
                </a:lnTo>
                <a:lnTo>
                  <a:pt x="0" y="2008325"/>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D137D5E8-E279-419A-81EC-7567291ED7A7}"/>
              </a:ext>
            </a:extLst>
          </p:cNvPr>
          <p:cNvSpPr>
            <a:spLocks noGrp="1"/>
          </p:cNvSpPr>
          <p:nvPr>
            <p:ph type="pic" sz="quarter" idx="255" hasCustomPrompt="1"/>
          </p:nvPr>
        </p:nvSpPr>
        <p:spPr>
          <a:xfrm>
            <a:off x="6175514" y="2033588"/>
            <a:ext cx="2703443" cy="4221440"/>
          </a:xfrm>
          <a:custGeom>
            <a:avLst/>
            <a:gdLst>
              <a:gd name="connsiteX0" fmla="*/ 0 w 2703443"/>
              <a:gd name="connsiteY0" fmla="*/ 0 h 4221440"/>
              <a:gd name="connsiteX1" fmla="*/ 2703443 w 2703443"/>
              <a:gd name="connsiteY1" fmla="*/ 0 h 4221440"/>
              <a:gd name="connsiteX2" fmla="*/ 2703443 w 2703443"/>
              <a:gd name="connsiteY2" fmla="*/ 4221440 h 4221440"/>
              <a:gd name="connsiteX3" fmla="*/ 0 w 2703443"/>
              <a:gd name="connsiteY3" fmla="*/ 4221440 h 4221440"/>
            </a:gdLst>
            <a:ahLst/>
            <a:cxnLst>
              <a:cxn ang="0">
                <a:pos x="connsiteX0" y="connsiteY0"/>
              </a:cxn>
              <a:cxn ang="0">
                <a:pos x="connsiteX1" y="connsiteY1"/>
              </a:cxn>
              <a:cxn ang="0">
                <a:pos x="connsiteX2" y="connsiteY2"/>
              </a:cxn>
              <a:cxn ang="0">
                <a:pos x="connsiteX3" y="connsiteY3"/>
              </a:cxn>
            </a:cxnLst>
            <a:rect l="l" t="t" r="r" b="b"/>
            <a:pathLst>
              <a:path w="2703443" h="4221440">
                <a:moveTo>
                  <a:pt x="0" y="0"/>
                </a:moveTo>
                <a:lnTo>
                  <a:pt x="2703443" y="0"/>
                </a:lnTo>
                <a:lnTo>
                  <a:pt x="2703443" y="4221440"/>
                </a:lnTo>
                <a:lnTo>
                  <a:pt x="0" y="4221440"/>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A73F35DF-9F7B-4A7A-99BE-3C305D5BDFB7}"/>
              </a:ext>
            </a:extLst>
          </p:cNvPr>
          <p:cNvSpPr>
            <a:spLocks noGrp="1"/>
          </p:cNvSpPr>
          <p:nvPr>
            <p:ph type="pic" sz="quarter" idx="254" hasCustomPrompt="1"/>
          </p:nvPr>
        </p:nvSpPr>
        <p:spPr>
          <a:xfrm>
            <a:off x="609602" y="2033588"/>
            <a:ext cx="5459895" cy="4221440"/>
          </a:xfrm>
          <a:custGeom>
            <a:avLst/>
            <a:gdLst>
              <a:gd name="connsiteX0" fmla="*/ 0 w 5459895"/>
              <a:gd name="connsiteY0" fmla="*/ 0 h 4221440"/>
              <a:gd name="connsiteX1" fmla="*/ 5459895 w 5459895"/>
              <a:gd name="connsiteY1" fmla="*/ 0 h 4221440"/>
              <a:gd name="connsiteX2" fmla="*/ 5459895 w 5459895"/>
              <a:gd name="connsiteY2" fmla="*/ 4221440 h 4221440"/>
              <a:gd name="connsiteX3" fmla="*/ 0 w 5459895"/>
              <a:gd name="connsiteY3" fmla="*/ 4221440 h 4221440"/>
            </a:gdLst>
            <a:ahLst/>
            <a:cxnLst>
              <a:cxn ang="0">
                <a:pos x="connsiteX0" y="connsiteY0"/>
              </a:cxn>
              <a:cxn ang="0">
                <a:pos x="connsiteX1" y="connsiteY1"/>
              </a:cxn>
              <a:cxn ang="0">
                <a:pos x="connsiteX2" y="connsiteY2"/>
              </a:cxn>
              <a:cxn ang="0">
                <a:pos x="connsiteX3" y="connsiteY3"/>
              </a:cxn>
            </a:cxnLst>
            <a:rect l="l" t="t" r="r" b="b"/>
            <a:pathLst>
              <a:path w="5459895" h="4221440">
                <a:moveTo>
                  <a:pt x="0" y="0"/>
                </a:moveTo>
                <a:lnTo>
                  <a:pt x="5459895" y="0"/>
                </a:lnTo>
                <a:lnTo>
                  <a:pt x="5459895" y="4221440"/>
                </a:lnTo>
                <a:lnTo>
                  <a:pt x="0" y="422144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13039162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886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D6A7FAAD-5955-4C8F-843D-7975330E24CE}"/>
              </a:ext>
            </a:extLst>
          </p:cNvPr>
          <p:cNvSpPr>
            <a:spLocks noGrp="1"/>
          </p:cNvSpPr>
          <p:nvPr>
            <p:ph type="pic" sz="quarter" idx="254" hasCustomPrompt="1"/>
          </p:nvPr>
        </p:nvSpPr>
        <p:spPr>
          <a:xfrm>
            <a:off x="6229374" y="528790"/>
            <a:ext cx="5000358" cy="5800420"/>
          </a:xfrm>
          <a:custGeom>
            <a:avLst/>
            <a:gdLst>
              <a:gd name="connsiteX0" fmla="*/ 2500179 w 5000358"/>
              <a:gd name="connsiteY0" fmla="*/ 0 h 5800420"/>
              <a:gd name="connsiteX1" fmla="*/ 5000358 w 5000358"/>
              <a:gd name="connsiteY1" fmla="*/ 1250090 h 5800420"/>
              <a:gd name="connsiteX2" fmla="*/ 5000358 w 5000358"/>
              <a:gd name="connsiteY2" fmla="*/ 4550330 h 5800420"/>
              <a:gd name="connsiteX3" fmla="*/ 2500179 w 5000358"/>
              <a:gd name="connsiteY3" fmla="*/ 5800420 h 5800420"/>
              <a:gd name="connsiteX4" fmla="*/ 0 w 5000358"/>
              <a:gd name="connsiteY4" fmla="*/ 4550330 h 5800420"/>
              <a:gd name="connsiteX5" fmla="*/ 0 w 5000358"/>
              <a:gd name="connsiteY5" fmla="*/ 1250090 h 58004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5000358" h="5800420">
                <a:moveTo>
                  <a:pt x="2500179" y="0"/>
                </a:moveTo>
                <a:lnTo>
                  <a:pt x="5000358" y="1250090"/>
                </a:lnTo>
                <a:lnTo>
                  <a:pt x="5000358" y="4550330"/>
                </a:lnTo>
                <a:lnTo>
                  <a:pt x="2500179" y="5800420"/>
                </a:lnTo>
                <a:lnTo>
                  <a:pt x="0" y="4550330"/>
                </a:lnTo>
                <a:lnTo>
                  <a:pt x="0" y="125009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55958336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887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7231E875-3489-45FC-B12C-81045A3CA24C}"/>
              </a:ext>
            </a:extLst>
          </p:cNvPr>
          <p:cNvSpPr>
            <a:spLocks noGrp="1"/>
          </p:cNvSpPr>
          <p:nvPr>
            <p:ph type="pic" sz="quarter" idx="254" hasCustomPrompt="1"/>
          </p:nvPr>
        </p:nvSpPr>
        <p:spPr>
          <a:xfrm>
            <a:off x="1225049" y="1751979"/>
            <a:ext cx="4625008" cy="4625008"/>
          </a:xfrm>
          <a:custGeom>
            <a:avLst/>
            <a:gdLst>
              <a:gd name="connsiteX0" fmla="*/ 2312504 w 4625008"/>
              <a:gd name="connsiteY0" fmla="*/ 0 h 4625008"/>
              <a:gd name="connsiteX1" fmla="*/ 4230069 w 4625008"/>
              <a:gd name="connsiteY1" fmla="*/ 1019561 h 4625008"/>
              <a:gd name="connsiteX2" fmla="*/ 4345902 w 4625008"/>
              <a:gd name="connsiteY2" fmla="*/ 1210227 h 4625008"/>
              <a:gd name="connsiteX3" fmla="*/ 4521043 w 4625008"/>
              <a:gd name="connsiteY3" fmla="*/ 1624836 h 4625008"/>
              <a:gd name="connsiteX4" fmla="*/ 4625008 w 4625008"/>
              <a:gd name="connsiteY4" fmla="*/ 2312504 h 4625008"/>
              <a:gd name="connsiteX5" fmla="*/ 2312504 w 4625008"/>
              <a:gd name="connsiteY5" fmla="*/ 4625008 h 4625008"/>
              <a:gd name="connsiteX6" fmla="*/ 1624836 w 4625008"/>
              <a:gd name="connsiteY6" fmla="*/ 4521043 h 4625008"/>
              <a:gd name="connsiteX7" fmla="*/ 1210227 w 4625008"/>
              <a:gd name="connsiteY7" fmla="*/ 4345902 h 4625008"/>
              <a:gd name="connsiteX8" fmla="*/ 1019561 w 4625008"/>
              <a:gd name="connsiteY8" fmla="*/ 4230069 h 4625008"/>
              <a:gd name="connsiteX9" fmla="*/ 0 w 4625008"/>
              <a:gd name="connsiteY9" fmla="*/ 2312504 h 4625008"/>
              <a:gd name="connsiteX10" fmla="*/ 2312504 w 4625008"/>
              <a:gd name="connsiteY10" fmla="*/ 0 h 462500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4625008" h="4625008">
                <a:moveTo>
                  <a:pt x="2312504" y="0"/>
                </a:moveTo>
                <a:cubicBezTo>
                  <a:pt x="3110730" y="0"/>
                  <a:pt x="3814495" y="404431"/>
                  <a:pt x="4230069" y="1019561"/>
                </a:cubicBezTo>
                <a:cubicBezTo>
                  <a:pt x="4271626" y="1081074"/>
                  <a:pt x="4310302" y="1144694"/>
                  <a:pt x="4345902" y="1210227"/>
                </a:cubicBezTo>
                <a:cubicBezTo>
                  <a:pt x="4417101" y="1341294"/>
                  <a:pt x="4475998" y="1480013"/>
                  <a:pt x="4521043" y="1624836"/>
                </a:cubicBezTo>
                <a:cubicBezTo>
                  <a:pt x="4588609" y="1842070"/>
                  <a:pt x="4625008" y="2073037"/>
                  <a:pt x="4625008" y="2312504"/>
                </a:cubicBezTo>
                <a:cubicBezTo>
                  <a:pt x="4625008" y="3589665"/>
                  <a:pt x="3589665" y="4625008"/>
                  <a:pt x="2312504" y="4625008"/>
                </a:cubicBezTo>
                <a:cubicBezTo>
                  <a:pt x="2073037" y="4625008"/>
                  <a:pt x="1842070" y="4588609"/>
                  <a:pt x="1624836" y="4521043"/>
                </a:cubicBezTo>
                <a:cubicBezTo>
                  <a:pt x="1480013" y="4475998"/>
                  <a:pt x="1341294" y="4417101"/>
                  <a:pt x="1210227" y="4345902"/>
                </a:cubicBezTo>
                <a:cubicBezTo>
                  <a:pt x="1144694" y="4310302"/>
                  <a:pt x="1081074" y="4271626"/>
                  <a:pt x="1019561" y="4230069"/>
                </a:cubicBezTo>
                <a:cubicBezTo>
                  <a:pt x="404431" y="3814495"/>
                  <a:pt x="0" y="3110730"/>
                  <a:pt x="0" y="2312504"/>
                </a:cubicBezTo>
                <a:cubicBezTo>
                  <a:pt x="0" y="1035343"/>
                  <a:pt x="1035343" y="0"/>
                  <a:pt x="2312504"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245466309"/>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888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6FC90AAE-D29A-4939-BEB7-BD107C1D9B71}"/>
              </a:ext>
            </a:extLst>
          </p:cNvPr>
          <p:cNvSpPr>
            <a:spLocks noGrp="1"/>
          </p:cNvSpPr>
          <p:nvPr>
            <p:ph type="pic" sz="quarter" idx="254" hasCustomPrompt="1"/>
          </p:nvPr>
        </p:nvSpPr>
        <p:spPr>
          <a:xfrm>
            <a:off x="0" y="1"/>
            <a:ext cx="9072562" cy="4208463"/>
          </a:xfrm>
          <a:custGeom>
            <a:avLst/>
            <a:gdLst>
              <a:gd name="connsiteX0" fmla="*/ 0 w 9072562"/>
              <a:gd name="connsiteY0" fmla="*/ 0 h 4208463"/>
              <a:gd name="connsiteX1" fmla="*/ 8513762 w 9072562"/>
              <a:gd name="connsiteY1" fmla="*/ 0 h 4208463"/>
              <a:gd name="connsiteX2" fmla="*/ 9072562 w 9072562"/>
              <a:gd name="connsiteY2" fmla="*/ 1735138 h 4208463"/>
              <a:gd name="connsiteX3" fmla="*/ 1281113 w 9072562"/>
              <a:gd name="connsiteY3" fmla="*/ 4208463 h 4208463"/>
            </a:gdLst>
            <a:ahLst/>
            <a:cxnLst>
              <a:cxn ang="0">
                <a:pos x="connsiteX0" y="connsiteY0"/>
              </a:cxn>
              <a:cxn ang="0">
                <a:pos x="connsiteX1" y="connsiteY1"/>
              </a:cxn>
              <a:cxn ang="0">
                <a:pos x="connsiteX2" y="connsiteY2"/>
              </a:cxn>
              <a:cxn ang="0">
                <a:pos x="connsiteX3" y="connsiteY3"/>
              </a:cxn>
            </a:cxnLst>
            <a:rect l="l" t="t" r="r" b="b"/>
            <a:pathLst>
              <a:path w="9072562" h="4208463">
                <a:moveTo>
                  <a:pt x="0" y="0"/>
                </a:moveTo>
                <a:lnTo>
                  <a:pt x="8513762" y="0"/>
                </a:lnTo>
                <a:lnTo>
                  <a:pt x="9072562" y="1735138"/>
                </a:lnTo>
                <a:lnTo>
                  <a:pt x="1281113" y="420846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194554703"/>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889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F6527BB5-0310-4F95-AA88-30BAE8AFA38B}"/>
              </a:ext>
            </a:extLst>
          </p:cNvPr>
          <p:cNvSpPr>
            <a:spLocks noGrp="1"/>
          </p:cNvSpPr>
          <p:nvPr>
            <p:ph type="pic" sz="quarter" idx="254" hasCustomPrompt="1"/>
          </p:nvPr>
        </p:nvSpPr>
        <p:spPr>
          <a:xfrm>
            <a:off x="0" y="1937982"/>
            <a:ext cx="12192000" cy="4920018"/>
          </a:xfrm>
          <a:custGeom>
            <a:avLst/>
            <a:gdLst>
              <a:gd name="connsiteX0" fmla="*/ 0 w 12192000"/>
              <a:gd name="connsiteY0" fmla="*/ 0 h 4920018"/>
              <a:gd name="connsiteX1" fmla="*/ 12192000 w 12192000"/>
              <a:gd name="connsiteY1" fmla="*/ 0 h 4920018"/>
              <a:gd name="connsiteX2" fmla="*/ 12192000 w 12192000"/>
              <a:gd name="connsiteY2" fmla="*/ 4920018 h 4920018"/>
              <a:gd name="connsiteX3" fmla="*/ 0 w 12192000"/>
              <a:gd name="connsiteY3" fmla="*/ 4920018 h 4920018"/>
            </a:gdLst>
            <a:ahLst/>
            <a:cxnLst>
              <a:cxn ang="0">
                <a:pos x="connsiteX0" y="connsiteY0"/>
              </a:cxn>
              <a:cxn ang="0">
                <a:pos x="connsiteX1" y="connsiteY1"/>
              </a:cxn>
              <a:cxn ang="0">
                <a:pos x="connsiteX2" y="connsiteY2"/>
              </a:cxn>
              <a:cxn ang="0">
                <a:pos x="connsiteX3" y="connsiteY3"/>
              </a:cxn>
            </a:cxnLst>
            <a:rect l="l" t="t" r="r" b="b"/>
            <a:pathLst>
              <a:path w="12192000" h="4920018">
                <a:moveTo>
                  <a:pt x="0" y="0"/>
                </a:moveTo>
                <a:lnTo>
                  <a:pt x="12192000" y="0"/>
                </a:lnTo>
                <a:lnTo>
                  <a:pt x="12192000" y="4920018"/>
                </a:lnTo>
                <a:lnTo>
                  <a:pt x="0" y="4920018"/>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CECFE3C3-85AE-4367-B9D1-BFC87A151F8D}"/>
              </a:ext>
            </a:extLst>
          </p:cNvPr>
          <p:cNvSpPr>
            <a:spLocks noGrp="1"/>
          </p:cNvSpPr>
          <p:nvPr>
            <p:ph type="pic" sz="quarter" idx="255" hasCustomPrompt="1"/>
          </p:nvPr>
        </p:nvSpPr>
        <p:spPr>
          <a:xfrm>
            <a:off x="1354320" y="2847394"/>
            <a:ext cx="4094328" cy="3529592"/>
          </a:xfrm>
          <a:custGeom>
            <a:avLst/>
            <a:gdLst>
              <a:gd name="connsiteX0" fmla="*/ 882399 w 4094328"/>
              <a:gd name="connsiteY0" fmla="*/ 0 h 3529592"/>
              <a:gd name="connsiteX1" fmla="*/ 3211930 w 4094328"/>
              <a:gd name="connsiteY1" fmla="*/ 0 h 3529592"/>
              <a:gd name="connsiteX2" fmla="*/ 4094328 w 4094328"/>
              <a:gd name="connsiteY2" fmla="*/ 1764796 h 3529592"/>
              <a:gd name="connsiteX3" fmla="*/ 3211930 w 4094328"/>
              <a:gd name="connsiteY3" fmla="*/ 3529592 h 3529592"/>
              <a:gd name="connsiteX4" fmla="*/ 882399 w 4094328"/>
              <a:gd name="connsiteY4" fmla="*/ 3529592 h 3529592"/>
              <a:gd name="connsiteX5" fmla="*/ 0 w 4094328"/>
              <a:gd name="connsiteY5" fmla="*/ 1764796 h 352959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4094328" h="3529592">
                <a:moveTo>
                  <a:pt x="882399" y="0"/>
                </a:moveTo>
                <a:lnTo>
                  <a:pt x="3211930" y="0"/>
                </a:lnTo>
                <a:lnTo>
                  <a:pt x="4094328" y="1764796"/>
                </a:lnTo>
                <a:lnTo>
                  <a:pt x="3211930" y="3529592"/>
                </a:lnTo>
                <a:lnTo>
                  <a:pt x="882399" y="3529592"/>
                </a:lnTo>
                <a:lnTo>
                  <a:pt x="0" y="176479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997042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890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6677970B-AECC-4A51-9CAA-C86BFC8AE093}"/>
              </a:ext>
            </a:extLst>
          </p:cNvPr>
          <p:cNvSpPr>
            <a:spLocks noGrp="1"/>
          </p:cNvSpPr>
          <p:nvPr>
            <p:ph type="pic" sz="quarter" idx="255" hasCustomPrompt="1"/>
          </p:nvPr>
        </p:nvSpPr>
        <p:spPr>
          <a:xfrm>
            <a:off x="9007694" y="1821542"/>
            <a:ext cx="3184307" cy="5043482"/>
          </a:xfrm>
          <a:custGeom>
            <a:avLst/>
            <a:gdLst>
              <a:gd name="connsiteX0" fmla="*/ 0 w 3184307"/>
              <a:gd name="connsiteY0" fmla="*/ 0 h 5043482"/>
              <a:gd name="connsiteX1" fmla="*/ 3184307 w 3184307"/>
              <a:gd name="connsiteY1" fmla="*/ 0 h 5043482"/>
              <a:gd name="connsiteX2" fmla="*/ 3184307 w 3184307"/>
              <a:gd name="connsiteY2" fmla="*/ 5043482 h 5043482"/>
              <a:gd name="connsiteX3" fmla="*/ 0 w 3184307"/>
              <a:gd name="connsiteY3" fmla="*/ 5043482 h 5043482"/>
            </a:gdLst>
            <a:ahLst/>
            <a:cxnLst>
              <a:cxn ang="0">
                <a:pos x="connsiteX0" y="connsiteY0"/>
              </a:cxn>
              <a:cxn ang="0">
                <a:pos x="connsiteX1" y="connsiteY1"/>
              </a:cxn>
              <a:cxn ang="0">
                <a:pos x="connsiteX2" y="connsiteY2"/>
              </a:cxn>
              <a:cxn ang="0">
                <a:pos x="connsiteX3" y="connsiteY3"/>
              </a:cxn>
            </a:cxnLst>
            <a:rect l="l" t="t" r="r" b="b"/>
            <a:pathLst>
              <a:path w="3184307" h="5043482">
                <a:moveTo>
                  <a:pt x="0" y="0"/>
                </a:moveTo>
                <a:lnTo>
                  <a:pt x="3184307" y="0"/>
                </a:lnTo>
                <a:lnTo>
                  <a:pt x="3184307" y="5043482"/>
                </a:lnTo>
                <a:lnTo>
                  <a:pt x="0" y="5043482"/>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8F184B52-C366-4DEF-82F7-13B8CD05CAB9}"/>
              </a:ext>
            </a:extLst>
          </p:cNvPr>
          <p:cNvSpPr>
            <a:spLocks noGrp="1"/>
          </p:cNvSpPr>
          <p:nvPr>
            <p:ph type="pic" sz="quarter" idx="254" hasCustomPrompt="1"/>
          </p:nvPr>
        </p:nvSpPr>
        <p:spPr>
          <a:xfrm>
            <a:off x="0" y="1814518"/>
            <a:ext cx="3604591" cy="5043482"/>
          </a:xfrm>
          <a:custGeom>
            <a:avLst/>
            <a:gdLst>
              <a:gd name="connsiteX0" fmla="*/ 0 w 3604591"/>
              <a:gd name="connsiteY0" fmla="*/ 0 h 5043482"/>
              <a:gd name="connsiteX1" fmla="*/ 3604591 w 3604591"/>
              <a:gd name="connsiteY1" fmla="*/ 0 h 5043482"/>
              <a:gd name="connsiteX2" fmla="*/ 3604591 w 3604591"/>
              <a:gd name="connsiteY2" fmla="*/ 5043482 h 5043482"/>
              <a:gd name="connsiteX3" fmla="*/ 0 w 3604591"/>
              <a:gd name="connsiteY3" fmla="*/ 5043482 h 5043482"/>
            </a:gdLst>
            <a:ahLst/>
            <a:cxnLst>
              <a:cxn ang="0">
                <a:pos x="connsiteX0" y="connsiteY0"/>
              </a:cxn>
              <a:cxn ang="0">
                <a:pos x="connsiteX1" y="connsiteY1"/>
              </a:cxn>
              <a:cxn ang="0">
                <a:pos x="connsiteX2" y="connsiteY2"/>
              </a:cxn>
              <a:cxn ang="0">
                <a:pos x="connsiteX3" y="connsiteY3"/>
              </a:cxn>
            </a:cxnLst>
            <a:rect l="l" t="t" r="r" b="b"/>
            <a:pathLst>
              <a:path w="3604591" h="5043482">
                <a:moveTo>
                  <a:pt x="0" y="0"/>
                </a:moveTo>
                <a:lnTo>
                  <a:pt x="3604591" y="0"/>
                </a:lnTo>
                <a:lnTo>
                  <a:pt x="3604591" y="5043482"/>
                </a:lnTo>
                <a:lnTo>
                  <a:pt x="0" y="504348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37143331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891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AFA5E1FB-8536-4892-A14D-C2AE56F7B527}"/>
              </a:ext>
            </a:extLst>
          </p:cNvPr>
          <p:cNvSpPr>
            <a:spLocks noGrp="1"/>
          </p:cNvSpPr>
          <p:nvPr>
            <p:ph type="pic" sz="quarter" idx="255" hasCustomPrompt="1"/>
          </p:nvPr>
        </p:nvSpPr>
        <p:spPr>
          <a:xfrm>
            <a:off x="1" y="1"/>
            <a:ext cx="6681434" cy="3428998"/>
          </a:xfrm>
          <a:custGeom>
            <a:avLst/>
            <a:gdLst>
              <a:gd name="connsiteX0" fmla="*/ 0 w 6681434"/>
              <a:gd name="connsiteY0" fmla="*/ 0 h 3428998"/>
              <a:gd name="connsiteX1" fmla="*/ 6681434 w 6681434"/>
              <a:gd name="connsiteY1" fmla="*/ 0 h 3428998"/>
              <a:gd name="connsiteX2" fmla="*/ 6681434 w 6681434"/>
              <a:gd name="connsiteY2" fmla="*/ 3428998 h 3428998"/>
              <a:gd name="connsiteX3" fmla="*/ 0 w 6681434"/>
              <a:gd name="connsiteY3" fmla="*/ 3428998 h 3428998"/>
            </a:gdLst>
            <a:ahLst/>
            <a:cxnLst>
              <a:cxn ang="0">
                <a:pos x="connsiteX0" y="connsiteY0"/>
              </a:cxn>
              <a:cxn ang="0">
                <a:pos x="connsiteX1" y="connsiteY1"/>
              </a:cxn>
              <a:cxn ang="0">
                <a:pos x="connsiteX2" y="connsiteY2"/>
              </a:cxn>
              <a:cxn ang="0">
                <a:pos x="connsiteX3" y="connsiteY3"/>
              </a:cxn>
            </a:cxnLst>
            <a:rect l="l" t="t" r="r" b="b"/>
            <a:pathLst>
              <a:path w="6681434" h="3428998">
                <a:moveTo>
                  <a:pt x="0" y="0"/>
                </a:moveTo>
                <a:lnTo>
                  <a:pt x="6681434" y="0"/>
                </a:lnTo>
                <a:lnTo>
                  <a:pt x="6681434" y="3428998"/>
                </a:lnTo>
                <a:lnTo>
                  <a:pt x="0" y="3428998"/>
                </a:lnTo>
                <a:close/>
              </a:path>
            </a:pathLst>
          </a:custGeom>
        </p:spPr>
        <p:txBody>
          <a:bodyPr wrap="square">
            <a:noAutofit/>
          </a:bodyPr>
          <a:lstStyle>
            <a:lvl1pPr>
              <a:defRPr sz="1200"/>
            </a:lvl1pPr>
          </a:lstStyle>
          <a:p>
            <a:r>
              <a:rPr lang="en-US" dirty="0"/>
              <a:t>Picture</a:t>
            </a:r>
          </a:p>
        </p:txBody>
      </p:sp>
      <p:sp>
        <p:nvSpPr>
          <p:cNvPr id="6" name="Picture Placeholder 5">
            <a:extLst>
              <a:ext uri="{FF2B5EF4-FFF2-40B4-BE49-F238E27FC236}">
                <a16:creationId xmlns:a16="http://schemas.microsoft.com/office/drawing/2014/main" id="{4590D8AB-489D-45CA-9D18-FB383C0B0194}"/>
              </a:ext>
            </a:extLst>
          </p:cNvPr>
          <p:cNvSpPr>
            <a:spLocks noGrp="1"/>
          </p:cNvSpPr>
          <p:nvPr>
            <p:ph type="pic" sz="quarter" idx="254" hasCustomPrompt="1"/>
          </p:nvPr>
        </p:nvSpPr>
        <p:spPr>
          <a:xfrm>
            <a:off x="0" y="3541486"/>
            <a:ext cx="6681048" cy="3316514"/>
          </a:xfrm>
          <a:custGeom>
            <a:avLst/>
            <a:gdLst>
              <a:gd name="connsiteX0" fmla="*/ 0 w 6681048"/>
              <a:gd name="connsiteY0" fmla="*/ 0 h 3316514"/>
              <a:gd name="connsiteX1" fmla="*/ 6681048 w 6681048"/>
              <a:gd name="connsiteY1" fmla="*/ 0 h 3316514"/>
              <a:gd name="connsiteX2" fmla="*/ 6681048 w 6681048"/>
              <a:gd name="connsiteY2" fmla="*/ 3316514 h 3316514"/>
              <a:gd name="connsiteX3" fmla="*/ 0 w 6681048"/>
              <a:gd name="connsiteY3" fmla="*/ 3316514 h 3316514"/>
            </a:gdLst>
            <a:ahLst/>
            <a:cxnLst>
              <a:cxn ang="0">
                <a:pos x="connsiteX0" y="connsiteY0"/>
              </a:cxn>
              <a:cxn ang="0">
                <a:pos x="connsiteX1" y="connsiteY1"/>
              </a:cxn>
              <a:cxn ang="0">
                <a:pos x="connsiteX2" y="connsiteY2"/>
              </a:cxn>
              <a:cxn ang="0">
                <a:pos x="connsiteX3" y="connsiteY3"/>
              </a:cxn>
            </a:cxnLst>
            <a:rect l="l" t="t" r="r" b="b"/>
            <a:pathLst>
              <a:path w="6681048" h="3316514">
                <a:moveTo>
                  <a:pt x="0" y="0"/>
                </a:moveTo>
                <a:lnTo>
                  <a:pt x="6681048" y="0"/>
                </a:lnTo>
                <a:lnTo>
                  <a:pt x="6681048" y="3316514"/>
                </a:lnTo>
                <a:lnTo>
                  <a:pt x="0" y="331651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51123201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892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802E465D-38C1-4BAE-B70B-B4D8CCC38A55}"/>
              </a:ext>
            </a:extLst>
          </p:cNvPr>
          <p:cNvSpPr>
            <a:spLocks noGrp="1"/>
          </p:cNvSpPr>
          <p:nvPr>
            <p:ph type="pic" sz="quarter" idx="256" hasCustomPrompt="1"/>
          </p:nvPr>
        </p:nvSpPr>
        <p:spPr>
          <a:xfrm>
            <a:off x="4929809" y="2598350"/>
            <a:ext cx="2332382" cy="2119582"/>
          </a:xfrm>
          <a:custGeom>
            <a:avLst/>
            <a:gdLst>
              <a:gd name="connsiteX0" fmla="*/ 0 w 2332382"/>
              <a:gd name="connsiteY0" fmla="*/ 0 h 2119582"/>
              <a:gd name="connsiteX1" fmla="*/ 2332382 w 2332382"/>
              <a:gd name="connsiteY1" fmla="*/ 0 h 2119582"/>
              <a:gd name="connsiteX2" fmla="*/ 2332382 w 2332382"/>
              <a:gd name="connsiteY2" fmla="*/ 2119582 h 2119582"/>
              <a:gd name="connsiteX3" fmla="*/ 0 w 2332382"/>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2332382" h="2119582">
                <a:moveTo>
                  <a:pt x="0" y="0"/>
                </a:moveTo>
                <a:lnTo>
                  <a:pt x="2332382" y="0"/>
                </a:lnTo>
                <a:lnTo>
                  <a:pt x="2332382" y="2119582"/>
                </a:lnTo>
                <a:lnTo>
                  <a:pt x="0" y="2119582"/>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457FD6E4-2565-4FB3-BBBC-F0DA0B130B7C}"/>
              </a:ext>
            </a:extLst>
          </p:cNvPr>
          <p:cNvSpPr>
            <a:spLocks noGrp="1"/>
          </p:cNvSpPr>
          <p:nvPr>
            <p:ph type="pic" sz="quarter" idx="255" hasCustomPrompt="1"/>
          </p:nvPr>
        </p:nvSpPr>
        <p:spPr>
          <a:xfrm>
            <a:off x="0" y="1690418"/>
            <a:ext cx="12192000" cy="2119582"/>
          </a:xfrm>
          <a:custGeom>
            <a:avLst/>
            <a:gdLst>
              <a:gd name="connsiteX0" fmla="*/ 0 w 12192000"/>
              <a:gd name="connsiteY0" fmla="*/ 0 h 2119582"/>
              <a:gd name="connsiteX1" fmla="*/ 12192000 w 12192000"/>
              <a:gd name="connsiteY1" fmla="*/ 0 h 2119582"/>
              <a:gd name="connsiteX2" fmla="*/ 12192000 w 12192000"/>
              <a:gd name="connsiteY2" fmla="*/ 2119582 h 2119582"/>
              <a:gd name="connsiteX3" fmla="*/ 0 w 12192000"/>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12192000" h="2119582">
                <a:moveTo>
                  <a:pt x="0" y="0"/>
                </a:moveTo>
                <a:lnTo>
                  <a:pt x="12192000" y="0"/>
                </a:lnTo>
                <a:lnTo>
                  <a:pt x="12192000" y="2119582"/>
                </a:lnTo>
                <a:lnTo>
                  <a:pt x="0" y="2119582"/>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5A75A360-B46B-4092-A3F4-D3F9F239F586}"/>
              </a:ext>
            </a:extLst>
          </p:cNvPr>
          <p:cNvSpPr>
            <a:spLocks noGrp="1"/>
          </p:cNvSpPr>
          <p:nvPr>
            <p:ph type="pic" sz="quarter" idx="254" hasCustomPrompt="1"/>
          </p:nvPr>
        </p:nvSpPr>
        <p:spPr>
          <a:xfrm>
            <a:off x="1053549" y="2598350"/>
            <a:ext cx="2332382" cy="2119582"/>
          </a:xfrm>
          <a:custGeom>
            <a:avLst/>
            <a:gdLst>
              <a:gd name="connsiteX0" fmla="*/ 0 w 2332382"/>
              <a:gd name="connsiteY0" fmla="*/ 0 h 2119582"/>
              <a:gd name="connsiteX1" fmla="*/ 2332382 w 2332382"/>
              <a:gd name="connsiteY1" fmla="*/ 0 h 2119582"/>
              <a:gd name="connsiteX2" fmla="*/ 2332382 w 2332382"/>
              <a:gd name="connsiteY2" fmla="*/ 2119582 h 2119582"/>
              <a:gd name="connsiteX3" fmla="*/ 0 w 2332382"/>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2332382" h="2119582">
                <a:moveTo>
                  <a:pt x="0" y="0"/>
                </a:moveTo>
                <a:lnTo>
                  <a:pt x="2332382" y="0"/>
                </a:lnTo>
                <a:lnTo>
                  <a:pt x="2332382" y="2119582"/>
                </a:lnTo>
                <a:lnTo>
                  <a:pt x="0" y="2119582"/>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8AABA274-4EB3-4B8E-803F-4C4A3998BFA4}"/>
              </a:ext>
            </a:extLst>
          </p:cNvPr>
          <p:cNvSpPr>
            <a:spLocks noGrp="1"/>
          </p:cNvSpPr>
          <p:nvPr>
            <p:ph type="pic" sz="quarter" idx="257" hasCustomPrompt="1"/>
          </p:nvPr>
        </p:nvSpPr>
        <p:spPr>
          <a:xfrm>
            <a:off x="8806069" y="2598350"/>
            <a:ext cx="2332382" cy="2119582"/>
          </a:xfrm>
          <a:custGeom>
            <a:avLst/>
            <a:gdLst>
              <a:gd name="connsiteX0" fmla="*/ 0 w 2332382"/>
              <a:gd name="connsiteY0" fmla="*/ 0 h 2119582"/>
              <a:gd name="connsiteX1" fmla="*/ 2332382 w 2332382"/>
              <a:gd name="connsiteY1" fmla="*/ 0 h 2119582"/>
              <a:gd name="connsiteX2" fmla="*/ 2332382 w 2332382"/>
              <a:gd name="connsiteY2" fmla="*/ 2119582 h 2119582"/>
              <a:gd name="connsiteX3" fmla="*/ 0 w 2332382"/>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2332382" h="2119582">
                <a:moveTo>
                  <a:pt x="0" y="0"/>
                </a:moveTo>
                <a:lnTo>
                  <a:pt x="2332382" y="0"/>
                </a:lnTo>
                <a:lnTo>
                  <a:pt x="2332382" y="2119582"/>
                </a:lnTo>
                <a:lnTo>
                  <a:pt x="0" y="211958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05568947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893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FE132B8C-48CB-4099-8D8D-11B0683EC8AF}"/>
              </a:ext>
            </a:extLst>
          </p:cNvPr>
          <p:cNvSpPr>
            <a:spLocks noGrp="1"/>
          </p:cNvSpPr>
          <p:nvPr>
            <p:ph type="pic" sz="quarter" idx="254" hasCustomPrompt="1"/>
          </p:nvPr>
        </p:nvSpPr>
        <p:spPr>
          <a:xfrm>
            <a:off x="4020458" y="1814513"/>
            <a:ext cx="8171542" cy="5043487"/>
          </a:xfrm>
          <a:custGeom>
            <a:avLst/>
            <a:gdLst>
              <a:gd name="connsiteX0" fmla="*/ 3211782 w 8171542"/>
              <a:gd name="connsiteY0" fmla="*/ 0 h 5043487"/>
              <a:gd name="connsiteX1" fmla="*/ 8171542 w 8171542"/>
              <a:gd name="connsiteY1" fmla="*/ 0 h 5043487"/>
              <a:gd name="connsiteX2" fmla="*/ 8171542 w 8171542"/>
              <a:gd name="connsiteY2" fmla="*/ 5043487 h 5043487"/>
              <a:gd name="connsiteX3" fmla="*/ 0 w 8171542"/>
              <a:gd name="connsiteY3" fmla="*/ 5043487 h 5043487"/>
            </a:gdLst>
            <a:ahLst/>
            <a:cxnLst>
              <a:cxn ang="0">
                <a:pos x="connsiteX0" y="connsiteY0"/>
              </a:cxn>
              <a:cxn ang="0">
                <a:pos x="connsiteX1" y="connsiteY1"/>
              </a:cxn>
              <a:cxn ang="0">
                <a:pos x="connsiteX2" y="connsiteY2"/>
              </a:cxn>
              <a:cxn ang="0">
                <a:pos x="connsiteX3" y="connsiteY3"/>
              </a:cxn>
            </a:cxnLst>
            <a:rect l="l" t="t" r="r" b="b"/>
            <a:pathLst>
              <a:path w="8171542" h="5043487">
                <a:moveTo>
                  <a:pt x="3211782" y="0"/>
                </a:moveTo>
                <a:lnTo>
                  <a:pt x="8171542" y="0"/>
                </a:lnTo>
                <a:lnTo>
                  <a:pt x="8171542" y="5043487"/>
                </a:lnTo>
                <a:lnTo>
                  <a:pt x="0" y="504348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2623924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894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9A558629-DFD0-432A-B051-1CA4C9927252}"/>
              </a:ext>
            </a:extLst>
          </p:cNvPr>
          <p:cNvSpPr>
            <a:spLocks noGrp="1"/>
          </p:cNvSpPr>
          <p:nvPr>
            <p:ph type="pic" sz="quarter" idx="256" hasCustomPrompt="1"/>
          </p:nvPr>
        </p:nvSpPr>
        <p:spPr>
          <a:xfrm>
            <a:off x="4853782" y="2229298"/>
            <a:ext cx="2151064" cy="2146300"/>
          </a:xfrm>
          <a:custGeom>
            <a:avLst/>
            <a:gdLst>
              <a:gd name="connsiteX0" fmla="*/ 1075532 w 2151064"/>
              <a:gd name="connsiteY0" fmla="*/ 0 h 2146300"/>
              <a:gd name="connsiteX1" fmla="*/ 2151064 w 2151064"/>
              <a:gd name="connsiteY1" fmla="*/ 1073150 h 2146300"/>
              <a:gd name="connsiteX2" fmla="*/ 1075532 w 2151064"/>
              <a:gd name="connsiteY2" fmla="*/ 2146300 h 2146300"/>
              <a:gd name="connsiteX3" fmla="*/ 0 w 2151064"/>
              <a:gd name="connsiteY3" fmla="*/ 1073150 h 2146300"/>
              <a:gd name="connsiteX4" fmla="*/ 1075532 w 2151064"/>
              <a:gd name="connsiteY4" fmla="*/ 0 h 21463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51064" h="2146300">
                <a:moveTo>
                  <a:pt x="1075532" y="0"/>
                </a:moveTo>
                <a:cubicBezTo>
                  <a:pt x="1669532" y="0"/>
                  <a:pt x="2151064" y="480466"/>
                  <a:pt x="2151064" y="1073150"/>
                </a:cubicBezTo>
                <a:cubicBezTo>
                  <a:pt x="2151064" y="1665834"/>
                  <a:pt x="1669532" y="2146300"/>
                  <a:pt x="1075532" y="2146300"/>
                </a:cubicBezTo>
                <a:cubicBezTo>
                  <a:pt x="481532" y="2146300"/>
                  <a:pt x="0" y="1665834"/>
                  <a:pt x="0" y="1073150"/>
                </a:cubicBezTo>
                <a:cubicBezTo>
                  <a:pt x="0" y="480466"/>
                  <a:pt x="481532" y="0"/>
                  <a:pt x="1075532" y="0"/>
                </a:cubicBez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64897540-53EB-4E5D-B699-B2A629C8E958}"/>
              </a:ext>
            </a:extLst>
          </p:cNvPr>
          <p:cNvSpPr>
            <a:spLocks noGrp="1"/>
          </p:cNvSpPr>
          <p:nvPr>
            <p:ph type="pic" sz="quarter" idx="254" hasCustomPrompt="1"/>
          </p:nvPr>
        </p:nvSpPr>
        <p:spPr>
          <a:xfrm>
            <a:off x="1153018" y="2229298"/>
            <a:ext cx="2151064" cy="2146300"/>
          </a:xfrm>
          <a:custGeom>
            <a:avLst/>
            <a:gdLst>
              <a:gd name="connsiteX0" fmla="*/ 1075532 w 2151064"/>
              <a:gd name="connsiteY0" fmla="*/ 0 h 2146300"/>
              <a:gd name="connsiteX1" fmla="*/ 2151064 w 2151064"/>
              <a:gd name="connsiteY1" fmla="*/ 1073150 h 2146300"/>
              <a:gd name="connsiteX2" fmla="*/ 1075532 w 2151064"/>
              <a:gd name="connsiteY2" fmla="*/ 2146300 h 2146300"/>
              <a:gd name="connsiteX3" fmla="*/ 0 w 2151064"/>
              <a:gd name="connsiteY3" fmla="*/ 1073150 h 2146300"/>
              <a:gd name="connsiteX4" fmla="*/ 1075532 w 2151064"/>
              <a:gd name="connsiteY4" fmla="*/ 0 h 21463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51064" h="2146300">
                <a:moveTo>
                  <a:pt x="1075532" y="0"/>
                </a:moveTo>
                <a:cubicBezTo>
                  <a:pt x="1669532" y="0"/>
                  <a:pt x="2151064" y="480466"/>
                  <a:pt x="2151064" y="1073150"/>
                </a:cubicBezTo>
                <a:cubicBezTo>
                  <a:pt x="2151064" y="1665834"/>
                  <a:pt x="1669532" y="2146300"/>
                  <a:pt x="1075532" y="2146300"/>
                </a:cubicBezTo>
                <a:cubicBezTo>
                  <a:pt x="481532" y="2146300"/>
                  <a:pt x="0" y="1665834"/>
                  <a:pt x="0" y="1073150"/>
                </a:cubicBezTo>
                <a:cubicBezTo>
                  <a:pt x="0" y="480466"/>
                  <a:pt x="481532" y="0"/>
                  <a:pt x="1075532" y="0"/>
                </a:cubicBez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C2562C66-515E-4560-B874-1F021C8BB34F}"/>
              </a:ext>
            </a:extLst>
          </p:cNvPr>
          <p:cNvSpPr>
            <a:spLocks noGrp="1"/>
          </p:cNvSpPr>
          <p:nvPr>
            <p:ph type="pic" sz="quarter" idx="257" hasCustomPrompt="1"/>
          </p:nvPr>
        </p:nvSpPr>
        <p:spPr>
          <a:xfrm>
            <a:off x="8554545" y="2229298"/>
            <a:ext cx="2151064" cy="2146300"/>
          </a:xfrm>
          <a:custGeom>
            <a:avLst/>
            <a:gdLst>
              <a:gd name="connsiteX0" fmla="*/ 1075532 w 2151064"/>
              <a:gd name="connsiteY0" fmla="*/ 0 h 2146300"/>
              <a:gd name="connsiteX1" fmla="*/ 2151064 w 2151064"/>
              <a:gd name="connsiteY1" fmla="*/ 1073150 h 2146300"/>
              <a:gd name="connsiteX2" fmla="*/ 1075532 w 2151064"/>
              <a:gd name="connsiteY2" fmla="*/ 2146300 h 2146300"/>
              <a:gd name="connsiteX3" fmla="*/ 0 w 2151064"/>
              <a:gd name="connsiteY3" fmla="*/ 1073150 h 2146300"/>
              <a:gd name="connsiteX4" fmla="*/ 1075532 w 2151064"/>
              <a:gd name="connsiteY4" fmla="*/ 0 h 21463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51064" h="2146300">
                <a:moveTo>
                  <a:pt x="1075532" y="0"/>
                </a:moveTo>
                <a:cubicBezTo>
                  <a:pt x="1669532" y="0"/>
                  <a:pt x="2151064" y="480466"/>
                  <a:pt x="2151064" y="1073150"/>
                </a:cubicBezTo>
                <a:cubicBezTo>
                  <a:pt x="2151064" y="1665834"/>
                  <a:pt x="1669532" y="2146300"/>
                  <a:pt x="1075532" y="2146300"/>
                </a:cubicBezTo>
                <a:cubicBezTo>
                  <a:pt x="481532" y="2146300"/>
                  <a:pt x="0" y="1665834"/>
                  <a:pt x="0" y="1073150"/>
                </a:cubicBezTo>
                <a:cubicBezTo>
                  <a:pt x="0" y="480466"/>
                  <a:pt x="481532" y="0"/>
                  <a:pt x="1075532"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94929168"/>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895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22FCDF6E-015D-45F5-A270-C0F069C4063F}"/>
              </a:ext>
            </a:extLst>
          </p:cNvPr>
          <p:cNvSpPr>
            <a:spLocks noGrp="1"/>
          </p:cNvSpPr>
          <p:nvPr>
            <p:ph type="pic" sz="quarter" idx="256" hasCustomPrompt="1"/>
          </p:nvPr>
        </p:nvSpPr>
        <p:spPr>
          <a:xfrm>
            <a:off x="5432200" y="2004561"/>
            <a:ext cx="1327603" cy="1540019"/>
          </a:xfrm>
          <a:custGeom>
            <a:avLst/>
            <a:gdLst>
              <a:gd name="connsiteX0" fmla="*/ 663801 w 1327603"/>
              <a:gd name="connsiteY0" fmla="*/ 0 h 1540019"/>
              <a:gd name="connsiteX1" fmla="*/ 1327603 w 1327603"/>
              <a:gd name="connsiteY1" fmla="*/ 331901 h 1540019"/>
              <a:gd name="connsiteX2" fmla="*/ 1327603 w 1327603"/>
              <a:gd name="connsiteY2" fmla="*/ 1208118 h 1540019"/>
              <a:gd name="connsiteX3" fmla="*/ 663801 w 1327603"/>
              <a:gd name="connsiteY3" fmla="*/ 1540019 h 1540019"/>
              <a:gd name="connsiteX4" fmla="*/ 0 w 1327603"/>
              <a:gd name="connsiteY4" fmla="*/ 1208118 h 1540019"/>
              <a:gd name="connsiteX5" fmla="*/ 0 w 1327603"/>
              <a:gd name="connsiteY5" fmla="*/ 331901 h 154001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327603" h="1540019">
                <a:moveTo>
                  <a:pt x="663801" y="0"/>
                </a:moveTo>
                <a:lnTo>
                  <a:pt x="1327603" y="331901"/>
                </a:lnTo>
                <a:lnTo>
                  <a:pt x="1327603" y="1208118"/>
                </a:lnTo>
                <a:lnTo>
                  <a:pt x="663801" y="1540019"/>
                </a:lnTo>
                <a:lnTo>
                  <a:pt x="0" y="1208118"/>
                </a:lnTo>
                <a:lnTo>
                  <a:pt x="0" y="331901"/>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D3787951-C2AE-4DC3-8219-CC82C964BFD0}"/>
              </a:ext>
            </a:extLst>
          </p:cNvPr>
          <p:cNvSpPr>
            <a:spLocks noGrp="1"/>
          </p:cNvSpPr>
          <p:nvPr>
            <p:ph type="pic" sz="quarter" idx="254" hasCustomPrompt="1"/>
          </p:nvPr>
        </p:nvSpPr>
        <p:spPr>
          <a:xfrm>
            <a:off x="1762035" y="2004561"/>
            <a:ext cx="1327603" cy="1540019"/>
          </a:xfrm>
          <a:custGeom>
            <a:avLst/>
            <a:gdLst>
              <a:gd name="connsiteX0" fmla="*/ 663801 w 1327603"/>
              <a:gd name="connsiteY0" fmla="*/ 0 h 1540019"/>
              <a:gd name="connsiteX1" fmla="*/ 1327603 w 1327603"/>
              <a:gd name="connsiteY1" fmla="*/ 331901 h 1540019"/>
              <a:gd name="connsiteX2" fmla="*/ 1327603 w 1327603"/>
              <a:gd name="connsiteY2" fmla="*/ 1208118 h 1540019"/>
              <a:gd name="connsiteX3" fmla="*/ 663801 w 1327603"/>
              <a:gd name="connsiteY3" fmla="*/ 1540019 h 1540019"/>
              <a:gd name="connsiteX4" fmla="*/ 0 w 1327603"/>
              <a:gd name="connsiteY4" fmla="*/ 1208118 h 1540019"/>
              <a:gd name="connsiteX5" fmla="*/ 0 w 1327603"/>
              <a:gd name="connsiteY5" fmla="*/ 331901 h 154001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327603" h="1540019">
                <a:moveTo>
                  <a:pt x="663801" y="0"/>
                </a:moveTo>
                <a:lnTo>
                  <a:pt x="1327603" y="331901"/>
                </a:lnTo>
                <a:lnTo>
                  <a:pt x="1327603" y="1208118"/>
                </a:lnTo>
                <a:lnTo>
                  <a:pt x="663801" y="1540019"/>
                </a:lnTo>
                <a:lnTo>
                  <a:pt x="0" y="1208118"/>
                </a:lnTo>
                <a:lnTo>
                  <a:pt x="0" y="331901"/>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EB3289E7-E0DD-4835-AF54-AA4C3079EC2D}"/>
              </a:ext>
            </a:extLst>
          </p:cNvPr>
          <p:cNvSpPr>
            <a:spLocks noGrp="1"/>
          </p:cNvSpPr>
          <p:nvPr>
            <p:ph type="pic" sz="quarter" idx="257" hasCustomPrompt="1"/>
          </p:nvPr>
        </p:nvSpPr>
        <p:spPr>
          <a:xfrm>
            <a:off x="9102366" y="2004561"/>
            <a:ext cx="1327603" cy="1540019"/>
          </a:xfrm>
          <a:custGeom>
            <a:avLst/>
            <a:gdLst>
              <a:gd name="connsiteX0" fmla="*/ 663801 w 1327603"/>
              <a:gd name="connsiteY0" fmla="*/ 0 h 1540019"/>
              <a:gd name="connsiteX1" fmla="*/ 1327603 w 1327603"/>
              <a:gd name="connsiteY1" fmla="*/ 331901 h 1540019"/>
              <a:gd name="connsiteX2" fmla="*/ 1327603 w 1327603"/>
              <a:gd name="connsiteY2" fmla="*/ 1208118 h 1540019"/>
              <a:gd name="connsiteX3" fmla="*/ 663801 w 1327603"/>
              <a:gd name="connsiteY3" fmla="*/ 1540019 h 1540019"/>
              <a:gd name="connsiteX4" fmla="*/ 0 w 1327603"/>
              <a:gd name="connsiteY4" fmla="*/ 1208118 h 1540019"/>
              <a:gd name="connsiteX5" fmla="*/ 0 w 1327603"/>
              <a:gd name="connsiteY5" fmla="*/ 331901 h 154001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327603" h="1540019">
                <a:moveTo>
                  <a:pt x="663801" y="0"/>
                </a:moveTo>
                <a:lnTo>
                  <a:pt x="1327603" y="331901"/>
                </a:lnTo>
                <a:lnTo>
                  <a:pt x="1327603" y="1208118"/>
                </a:lnTo>
                <a:lnTo>
                  <a:pt x="663801" y="1540019"/>
                </a:lnTo>
                <a:lnTo>
                  <a:pt x="0" y="1208118"/>
                </a:lnTo>
                <a:lnTo>
                  <a:pt x="0" y="33190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59110882"/>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896_Title Slide">
    <p:spTree>
      <p:nvGrpSpPr>
        <p:cNvPr id="1" name=""/>
        <p:cNvGrpSpPr/>
        <p:nvPr/>
      </p:nvGrpSpPr>
      <p:grpSpPr>
        <a:xfrm>
          <a:off x="0" y="0"/>
          <a:ext cx="0" cy="0"/>
          <a:chOff x="0" y="0"/>
          <a:chExt cx="0" cy="0"/>
        </a:xfrm>
      </p:grpSpPr>
      <p:sp>
        <p:nvSpPr>
          <p:cNvPr id="19" name="Picture Placeholder 18">
            <a:extLst>
              <a:ext uri="{FF2B5EF4-FFF2-40B4-BE49-F238E27FC236}">
                <a16:creationId xmlns:a16="http://schemas.microsoft.com/office/drawing/2014/main" id="{3D7B487A-E338-4B6A-AF61-178098499C1C}"/>
              </a:ext>
            </a:extLst>
          </p:cNvPr>
          <p:cNvSpPr>
            <a:spLocks noGrp="1"/>
          </p:cNvSpPr>
          <p:nvPr>
            <p:ph type="pic" sz="quarter" idx="257" hasCustomPrompt="1"/>
          </p:nvPr>
        </p:nvSpPr>
        <p:spPr>
          <a:xfrm>
            <a:off x="6705600" y="1814513"/>
            <a:ext cx="5486400" cy="3168304"/>
          </a:xfrm>
          <a:custGeom>
            <a:avLst/>
            <a:gdLst>
              <a:gd name="connsiteX0" fmla="*/ 0 w 5486400"/>
              <a:gd name="connsiteY0" fmla="*/ 0 h 3168304"/>
              <a:gd name="connsiteX1" fmla="*/ 5486400 w 5486400"/>
              <a:gd name="connsiteY1" fmla="*/ 0 h 3168304"/>
              <a:gd name="connsiteX2" fmla="*/ 5486400 w 5486400"/>
              <a:gd name="connsiteY2" fmla="*/ 3168304 h 3168304"/>
              <a:gd name="connsiteX3" fmla="*/ 0 w 5486400"/>
              <a:gd name="connsiteY3" fmla="*/ 3168304 h 3168304"/>
            </a:gdLst>
            <a:ahLst/>
            <a:cxnLst>
              <a:cxn ang="0">
                <a:pos x="connsiteX0" y="connsiteY0"/>
              </a:cxn>
              <a:cxn ang="0">
                <a:pos x="connsiteX1" y="connsiteY1"/>
              </a:cxn>
              <a:cxn ang="0">
                <a:pos x="connsiteX2" y="connsiteY2"/>
              </a:cxn>
              <a:cxn ang="0">
                <a:pos x="connsiteX3" y="connsiteY3"/>
              </a:cxn>
            </a:cxnLst>
            <a:rect l="l" t="t" r="r" b="b"/>
            <a:pathLst>
              <a:path w="5486400" h="3168304">
                <a:moveTo>
                  <a:pt x="0" y="0"/>
                </a:moveTo>
                <a:lnTo>
                  <a:pt x="5486400" y="0"/>
                </a:lnTo>
                <a:lnTo>
                  <a:pt x="5486400" y="3168304"/>
                </a:lnTo>
                <a:lnTo>
                  <a:pt x="0" y="3168304"/>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902D011B-FF15-4A44-9405-2CE7180BB46D}"/>
              </a:ext>
            </a:extLst>
          </p:cNvPr>
          <p:cNvSpPr>
            <a:spLocks noGrp="1"/>
          </p:cNvSpPr>
          <p:nvPr>
            <p:ph type="pic" sz="quarter" idx="258" hasCustomPrompt="1"/>
          </p:nvPr>
        </p:nvSpPr>
        <p:spPr>
          <a:xfrm>
            <a:off x="3352800" y="1814513"/>
            <a:ext cx="3246783" cy="3168304"/>
          </a:xfrm>
          <a:custGeom>
            <a:avLst/>
            <a:gdLst>
              <a:gd name="connsiteX0" fmla="*/ 0 w 3246783"/>
              <a:gd name="connsiteY0" fmla="*/ 0 h 3168304"/>
              <a:gd name="connsiteX1" fmla="*/ 3246783 w 3246783"/>
              <a:gd name="connsiteY1" fmla="*/ 0 h 3168304"/>
              <a:gd name="connsiteX2" fmla="*/ 3246783 w 3246783"/>
              <a:gd name="connsiteY2" fmla="*/ 3168304 h 3168304"/>
              <a:gd name="connsiteX3" fmla="*/ 0 w 3246783"/>
              <a:gd name="connsiteY3" fmla="*/ 3168304 h 3168304"/>
            </a:gdLst>
            <a:ahLst/>
            <a:cxnLst>
              <a:cxn ang="0">
                <a:pos x="connsiteX0" y="connsiteY0"/>
              </a:cxn>
              <a:cxn ang="0">
                <a:pos x="connsiteX1" y="connsiteY1"/>
              </a:cxn>
              <a:cxn ang="0">
                <a:pos x="connsiteX2" y="connsiteY2"/>
              </a:cxn>
              <a:cxn ang="0">
                <a:pos x="connsiteX3" y="connsiteY3"/>
              </a:cxn>
            </a:cxnLst>
            <a:rect l="l" t="t" r="r" b="b"/>
            <a:pathLst>
              <a:path w="3246783" h="3168304">
                <a:moveTo>
                  <a:pt x="0" y="0"/>
                </a:moveTo>
                <a:lnTo>
                  <a:pt x="3246783" y="0"/>
                </a:lnTo>
                <a:lnTo>
                  <a:pt x="3246783" y="3168304"/>
                </a:lnTo>
                <a:lnTo>
                  <a:pt x="0" y="3168304"/>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E0323637-20F2-481E-81BF-F13696CDBF78}"/>
              </a:ext>
            </a:extLst>
          </p:cNvPr>
          <p:cNvSpPr>
            <a:spLocks noGrp="1"/>
          </p:cNvSpPr>
          <p:nvPr>
            <p:ph type="pic" sz="quarter" idx="256" hasCustomPrompt="1"/>
          </p:nvPr>
        </p:nvSpPr>
        <p:spPr>
          <a:xfrm>
            <a:off x="-1" y="3398665"/>
            <a:ext cx="3246783" cy="1584152"/>
          </a:xfrm>
          <a:custGeom>
            <a:avLst/>
            <a:gdLst>
              <a:gd name="connsiteX0" fmla="*/ 0 w 3246783"/>
              <a:gd name="connsiteY0" fmla="*/ 0 h 1584152"/>
              <a:gd name="connsiteX1" fmla="*/ 3246783 w 3246783"/>
              <a:gd name="connsiteY1" fmla="*/ 0 h 1584152"/>
              <a:gd name="connsiteX2" fmla="*/ 3246783 w 3246783"/>
              <a:gd name="connsiteY2" fmla="*/ 1584152 h 1584152"/>
              <a:gd name="connsiteX3" fmla="*/ 0 w 3246783"/>
              <a:gd name="connsiteY3" fmla="*/ 1584152 h 1584152"/>
            </a:gdLst>
            <a:ahLst/>
            <a:cxnLst>
              <a:cxn ang="0">
                <a:pos x="connsiteX0" y="connsiteY0"/>
              </a:cxn>
              <a:cxn ang="0">
                <a:pos x="connsiteX1" y="connsiteY1"/>
              </a:cxn>
              <a:cxn ang="0">
                <a:pos x="connsiteX2" y="connsiteY2"/>
              </a:cxn>
              <a:cxn ang="0">
                <a:pos x="connsiteX3" y="connsiteY3"/>
              </a:cxn>
            </a:cxnLst>
            <a:rect l="l" t="t" r="r" b="b"/>
            <a:pathLst>
              <a:path w="3246783" h="1584152">
                <a:moveTo>
                  <a:pt x="0" y="0"/>
                </a:moveTo>
                <a:lnTo>
                  <a:pt x="3246783" y="0"/>
                </a:lnTo>
                <a:lnTo>
                  <a:pt x="3246783" y="1584152"/>
                </a:lnTo>
                <a:lnTo>
                  <a:pt x="0" y="1584152"/>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9579005C-1660-44DF-930D-EBE96C42FB34}"/>
              </a:ext>
            </a:extLst>
          </p:cNvPr>
          <p:cNvSpPr>
            <a:spLocks noGrp="1"/>
          </p:cNvSpPr>
          <p:nvPr>
            <p:ph type="pic" sz="quarter" idx="254" hasCustomPrompt="1"/>
          </p:nvPr>
        </p:nvSpPr>
        <p:spPr>
          <a:xfrm>
            <a:off x="0" y="1814513"/>
            <a:ext cx="3246783" cy="1458774"/>
          </a:xfrm>
          <a:custGeom>
            <a:avLst/>
            <a:gdLst>
              <a:gd name="connsiteX0" fmla="*/ 0 w 3246783"/>
              <a:gd name="connsiteY0" fmla="*/ 0 h 1458774"/>
              <a:gd name="connsiteX1" fmla="*/ 3246783 w 3246783"/>
              <a:gd name="connsiteY1" fmla="*/ 0 h 1458774"/>
              <a:gd name="connsiteX2" fmla="*/ 3246783 w 3246783"/>
              <a:gd name="connsiteY2" fmla="*/ 1458774 h 1458774"/>
              <a:gd name="connsiteX3" fmla="*/ 0 w 3246783"/>
              <a:gd name="connsiteY3" fmla="*/ 1458774 h 1458774"/>
            </a:gdLst>
            <a:ahLst/>
            <a:cxnLst>
              <a:cxn ang="0">
                <a:pos x="connsiteX0" y="connsiteY0"/>
              </a:cxn>
              <a:cxn ang="0">
                <a:pos x="connsiteX1" y="connsiteY1"/>
              </a:cxn>
              <a:cxn ang="0">
                <a:pos x="connsiteX2" y="connsiteY2"/>
              </a:cxn>
              <a:cxn ang="0">
                <a:pos x="connsiteX3" y="connsiteY3"/>
              </a:cxn>
            </a:cxnLst>
            <a:rect l="l" t="t" r="r" b="b"/>
            <a:pathLst>
              <a:path w="3246783" h="1458774">
                <a:moveTo>
                  <a:pt x="0" y="0"/>
                </a:moveTo>
                <a:lnTo>
                  <a:pt x="3246783" y="0"/>
                </a:lnTo>
                <a:lnTo>
                  <a:pt x="3246783" y="1458774"/>
                </a:lnTo>
                <a:lnTo>
                  <a:pt x="0" y="1458774"/>
                </a:lnTo>
                <a:close/>
              </a:path>
            </a:pathLst>
          </a:custGeom>
        </p:spPr>
        <p:txBody>
          <a:bodyPr wrap="square">
            <a:noAutofit/>
          </a:bodyPr>
          <a:lstStyle>
            <a:lvl1pPr>
              <a:defRPr sz="1200"/>
            </a:lvl1pPr>
          </a:lstStyle>
          <a:p>
            <a:r>
              <a:rPr lang="en-US" dirty="0"/>
              <a:t>Picture</a:t>
            </a:r>
          </a:p>
        </p:txBody>
      </p:sp>
      <p:sp>
        <p:nvSpPr>
          <p:cNvPr id="21" name="Picture Placeholder 20">
            <a:extLst>
              <a:ext uri="{FF2B5EF4-FFF2-40B4-BE49-F238E27FC236}">
                <a16:creationId xmlns:a16="http://schemas.microsoft.com/office/drawing/2014/main" id="{9B19B983-0A89-41F0-B2F6-E7AF3A1E16CF}"/>
              </a:ext>
            </a:extLst>
          </p:cNvPr>
          <p:cNvSpPr>
            <a:spLocks noGrp="1"/>
          </p:cNvSpPr>
          <p:nvPr>
            <p:ph type="pic" sz="quarter" idx="259" hasCustomPrompt="1"/>
          </p:nvPr>
        </p:nvSpPr>
        <p:spPr>
          <a:xfrm>
            <a:off x="0" y="5094742"/>
            <a:ext cx="12192001" cy="1763259"/>
          </a:xfrm>
          <a:custGeom>
            <a:avLst/>
            <a:gdLst>
              <a:gd name="connsiteX0" fmla="*/ 0 w 12192001"/>
              <a:gd name="connsiteY0" fmla="*/ 0 h 1763259"/>
              <a:gd name="connsiteX1" fmla="*/ 12192001 w 12192001"/>
              <a:gd name="connsiteY1" fmla="*/ 0 h 1763259"/>
              <a:gd name="connsiteX2" fmla="*/ 12192001 w 12192001"/>
              <a:gd name="connsiteY2" fmla="*/ 1763259 h 1763259"/>
              <a:gd name="connsiteX3" fmla="*/ 0 w 12192001"/>
              <a:gd name="connsiteY3" fmla="*/ 1763259 h 1763259"/>
            </a:gdLst>
            <a:ahLst/>
            <a:cxnLst>
              <a:cxn ang="0">
                <a:pos x="connsiteX0" y="connsiteY0"/>
              </a:cxn>
              <a:cxn ang="0">
                <a:pos x="connsiteX1" y="connsiteY1"/>
              </a:cxn>
              <a:cxn ang="0">
                <a:pos x="connsiteX2" y="connsiteY2"/>
              </a:cxn>
              <a:cxn ang="0">
                <a:pos x="connsiteX3" y="connsiteY3"/>
              </a:cxn>
            </a:cxnLst>
            <a:rect l="l" t="t" r="r" b="b"/>
            <a:pathLst>
              <a:path w="12192001" h="1763259">
                <a:moveTo>
                  <a:pt x="0" y="0"/>
                </a:moveTo>
                <a:lnTo>
                  <a:pt x="12192001" y="0"/>
                </a:lnTo>
                <a:lnTo>
                  <a:pt x="12192001" y="1763259"/>
                </a:lnTo>
                <a:lnTo>
                  <a:pt x="0" y="176325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03135360"/>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897_Title Slide">
    <p:spTree>
      <p:nvGrpSpPr>
        <p:cNvPr id="1" name=""/>
        <p:cNvGrpSpPr/>
        <p:nvPr/>
      </p:nvGrpSpPr>
      <p:grpSpPr>
        <a:xfrm>
          <a:off x="0" y="0"/>
          <a:ext cx="0" cy="0"/>
          <a:chOff x="0" y="0"/>
          <a:chExt cx="0" cy="0"/>
        </a:xfrm>
      </p:grpSpPr>
      <p:sp>
        <p:nvSpPr>
          <p:cNvPr id="24" name="Picture Placeholder 23">
            <a:extLst>
              <a:ext uri="{FF2B5EF4-FFF2-40B4-BE49-F238E27FC236}">
                <a16:creationId xmlns:a16="http://schemas.microsoft.com/office/drawing/2014/main" id="{49520F88-0F11-4F1C-A6BE-1A2011D08BCF}"/>
              </a:ext>
            </a:extLst>
          </p:cNvPr>
          <p:cNvSpPr>
            <a:spLocks noGrp="1"/>
          </p:cNvSpPr>
          <p:nvPr>
            <p:ph type="pic" sz="quarter" idx="262" hasCustomPrompt="1"/>
          </p:nvPr>
        </p:nvSpPr>
        <p:spPr>
          <a:xfrm>
            <a:off x="9216002" y="1745343"/>
            <a:ext cx="2975998" cy="3367314"/>
          </a:xfrm>
          <a:custGeom>
            <a:avLst/>
            <a:gdLst>
              <a:gd name="connsiteX0" fmla="*/ 0 w 2975998"/>
              <a:gd name="connsiteY0" fmla="*/ 0 h 3367314"/>
              <a:gd name="connsiteX1" fmla="*/ 2975998 w 2975998"/>
              <a:gd name="connsiteY1" fmla="*/ 0 h 3367314"/>
              <a:gd name="connsiteX2" fmla="*/ 2975998 w 2975998"/>
              <a:gd name="connsiteY2" fmla="*/ 3367314 h 3367314"/>
              <a:gd name="connsiteX3" fmla="*/ 0 w 2975998"/>
              <a:gd name="connsiteY3" fmla="*/ 3367314 h 3367314"/>
            </a:gdLst>
            <a:ahLst/>
            <a:cxnLst>
              <a:cxn ang="0">
                <a:pos x="connsiteX0" y="connsiteY0"/>
              </a:cxn>
              <a:cxn ang="0">
                <a:pos x="connsiteX1" y="connsiteY1"/>
              </a:cxn>
              <a:cxn ang="0">
                <a:pos x="connsiteX2" y="connsiteY2"/>
              </a:cxn>
              <a:cxn ang="0">
                <a:pos x="connsiteX3" y="connsiteY3"/>
              </a:cxn>
            </a:cxnLst>
            <a:rect l="l" t="t" r="r" b="b"/>
            <a:pathLst>
              <a:path w="2975998" h="3367314">
                <a:moveTo>
                  <a:pt x="0" y="0"/>
                </a:moveTo>
                <a:lnTo>
                  <a:pt x="2975998" y="0"/>
                </a:lnTo>
                <a:lnTo>
                  <a:pt x="2975998" y="3367314"/>
                </a:lnTo>
                <a:lnTo>
                  <a:pt x="0" y="3367314"/>
                </a:lnTo>
                <a:close/>
              </a:path>
            </a:pathLst>
          </a:custGeom>
        </p:spPr>
        <p:txBody>
          <a:bodyPr wrap="square">
            <a:noAutofit/>
          </a:bodyPr>
          <a:lstStyle>
            <a:lvl1pPr>
              <a:defRPr sz="1200"/>
            </a:lvl1pPr>
          </a:lstStyle>
          <a:p>
            <a:r>
              <a:rPr lang="en-US" dirty="0"/>
              <a:t>Picture</a:t>
            </a:r>
          </a:p>
        </p:txBody>
      </p:sp>
      <p:sp>
        <p:nvSpPr>
          <p:cNvPr id="22" name="Picture Placeholder 21">
            <a:extLst>
              <a:ext uri="{FF2B5EF4-FFF2-40B4-BE49-F238E27FC236}">
                <a16:creationId xmlns:a16="http://schemas.microsoft.com/office/drawing/2014/main" id="{1B4B2C78-275B-400D-BEAE-3CAB0DAED471}"/>
              </a:ext>
            </a:extLst>
          </p:cNvPr>
          <p:cNvSpPr>
            <a:spLocks noGrp="1"/>
          </p:cNvSpPr>
          <p:nvPr>
            <p:ph type="pic" sz="quarter" idx="261" hasCustomPrompt="1"/>
          </p:nvPr>
        </p:nvSpPr>
        <p:spPr>
          <a:xfrm>
            <a:off x="6144002" y="1745343"/>
            <a:ext cx="2975998" cy="3367314"/>
          </a:xfrm>
          <a:custGeom>
            <a:avLst/>
            <a:gdLst>
              <a:gd name="connsiteX0" fmla="*/ 0 w 2975998"/>
              <a:gd name="connsiteY0" fmla="*/ 0 h 3367314"/>
              <a:gd name="connsiteX1" fmla="*/ 2975998 w 2975998"/>
              <a:gd name="connsiteY1" fmla="*/ 0 h 3367314"/>
              <a:gd name="connsiteX2" fmla="*/ 2975998 w 2975998"/>
              <a:gd name="connsiteY2" fmla="*/ 3367314 h 3367314"/>
              <a:gd name="connsiteX3" fmla="*/ 0 w 2975998"/>
              <a:gd name="connsiteY3" fmla="*/ 3367314 h 3367314"/>
            </a:gdLst>
            <a:ahLst/>
            <a:cxnLst>
              <a:cxn ang="0">
                <a:pos x="connsiteX0" y="connsiteY0"/>
              </a:cxn>
              <a:cxn ang="0">
                <a:pos x="connsiteX1" y="connsiteY1"/>
              </a:cxn>
              <a:cxn ang="0">
                <a:pos x="connsiteX2" y="connsiteY2"/>
              </a:cxn>
              <a:cxn ang="0">
                <a:pos x="connsiteX3" y="connsiteY3"/>
              </a:cxn>
            </a:cxnLst>
            <a:rect l="l" t="t" r="r" b="b"/>
            <a:pathLst>
              <a:path w="2975998" h="3367314">
                <a:moveTo>
                  <a:pt x="0" y="0"/>
                </a:moveTo>
                <a:lnTo>
                  <a:pt x="2975998" y="0"/>
                </a:lnTo>
                <a:lnTo>
                  <a:pt x="2975998" y="3367314"/>
                </a:lnTo>
                <a:lnTo>
                  <a:pt x="0" y="3367314"/>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6A1037D2-CF0F-4E6C-BDBD-39BDDEDD559A}"/>
              </a:ext>
            </a:extLst>
          </p:cNvPr>
          <p:cNvSpPr>
            <a:spLocks noGrp="1"/>
          </p:cNvSpPr>
          <p:nvPr>
            <p:ph type="pic" sz="quarter" idx="260" hasCustomPrompt="1"/>
          </p:nvPr>
        </p:nvSpPr>
        <p:spPr>
          <a:xfrm>
            <a:off x="3072001" y="1745343"/>
            <a:ext cx="2975998" cy="3367314"/>
          </a:xfrm>
          <a:custGeom>
            <a:avLst/>
            <a:gdLst>
              <a:gd name="connsiteX0" fmla="*/ 0 w 2975998"/>
              <a:gd name="connsiteY0" fmla="*/ 0 h 3367314"/>
              <a:gd name="connsiteX1" fmla="*/ 2975998 w 2975998"/>
              <a:gd name="connsiteY1" fmla="*/ 0 h 3367314"/>
              <a:gd name="connsiteX2" fmla="*/ 2975998 w 2975998"/>
              <a:gd name="connsiteY2" fmla="*/ 3367314 h 3367314"/>
              <a:gd name="connsiteX3" fmla="*/ 0 w 2975998"/>
              <a:gd name="connsiteY3" fmla="*/ 3367314 h 3367314"/>
            </a:gdLst>
            <a:ahLst/>
            <a:cxnLst>
              <a:cxn ang="0">
                <a:pos x="connsiteX0" y="connsiteY0"/>
              </a:cxn>
              <a:cxn ang="0">
                <a:pos x="connsiteX1" y="connsiteY1"/>
              </a:cxn>
              <a:cxn ang="0">
                <a:pos x="connsiteX2" y="connsiteY2"/>
              </a:cxn>
              <a:cxn ang="0">
                <a:pos x="connsiteX3" y="connsiteY3"/>
              </a:cxn>
            </a:cxnLst>
            <a:rect l="l" t="t" r="r" b="b"/>
            <a:pathLst>
              <a:path w="2975998" h="3367314">
                <a:moveTo>
                  <a:pt x="0" y="0"/>
                </a:moveTo>
                <a:lnTo>
                  <a:pt x="2975998" y="0"/>
                </a:lnTo>
                <a:lnTo>
                  <a:pt x="2975998" y="3367314"/>
                </a:lnTo>
                <a:lnTo>
                  <a:pt x="0" y="3367314"/>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7F3BEBCD-586B-49A7-8A7D-D8D2A457390F}"/>
              </a:ext>
            </a:extLst>
          </p:cNvPr>
          <p:cNvSpPr>
            <a:spLocks noGrp="1"/>
          </p:cNvSpPr>
          <p:nvPr>
            <p:ph type="pic" sz="quarter" idx="259" hasCustomPrompt="1"/>
          </p:nvPr>
        </p:nvSpPr>
        <p:spPr>
          <a:xfrm>
            <a:off x="0" y="1745343"/>
            <a:ext cx="2975998" cy="3367314"/>
          </a:xfrm>
          <a:custGeom>
            <a:avLst/>
            <a:gdLst>
              <a:gd name="connsiteX0" fmla="*/ 0 w 2975998"/>
              <a:gd name="connsiteY0" fmla="*/ 0 h 3367314"/>
              <a:gd name="connsiteX1" fmla="*/ 2975998 w 2975998"/>
              <a:gd name="connsiteY1" fmla="*/ 0 h 3367314"/>
              <a:gd name="connsiteX2" fmla="*/ 2975998 w 2975998"/>
              <a:gd name="connsiteY2" fmla="*/ 3367314 h 3367314"/>
              <a:gd name="connsiteX3" fmla="*/ 0 w 2975998"/>
              <a:gd name="connsiteY3" fmla="*/ 3367314 h 3367314"/>
            </a:gdLst>
            <a:ahLst/>
            <a:cxnLst>
              <a:cxn ang="0">
                <a:pos x="connsiteX0" y="connsiteY0"/>
              </a:cxn>
              <a:cxn ang="0">
                <a:pos x="connsiteX1" y="connsiteY1"/>
              </a:cxn>
              <a:cxn ang="0">
                <a:pos x="connsiteX2" y="connsiteY2"/>
              </a:cxn>
              <a:cxn ang="0">
                <a:pos x="connsiteX3" y="connsiteY3"/>
              </a:cxn>
            </a:cxnLst>
            <a:rect l="l" t="t" r="r" b="b"/>
            <a:pathLst>
              <a:path w="2975998" h="3367314">
                <a:moveTo>
                  <a:pt x="0" y="0"/>
                </a:moveTo>
                <a:lnTo>
                  <a:pt x="2975998" y="0"/>
                </a:lnTo>
                <a:lnTo>
                  <a:pt x="2975998" y="3367314"/>
                </a:lnTo>
                <a:lnTo>
                  <a:pt x="0" y="3367314"/>
                </a:lnTo>
                <a:close/>
              </a:path>
            </a:pathLst>
          </a:custGeom>
        </p:spPr>
        <p:txBody>
          <a:bodyPr wrap="square">
            <a:noAutofit/>
          </a:bodyPr>
          <a:lstStyle>
            <a:lvl1pPr>
              <a:defRPr sz="1200"/>
            </a:lvl1pPr>
          </a:lstStyle>
          <a:p>
            <a:r>
              <a:rPr lang="en-US" dirty="0"/>
              <a:t>Picture</a:t>
            </a:r>
          </a:p>
        </p:txBody>
      </p:sp>
      <p:sp>
        <p:nvSpPr>
          <p:cNvPr id="27" name="Picture Placeholder 26">
            <a:extLst>
              <a:ext uri="{FF2B5EF4-FFF2-40B4-BE49-F238E27FC236}">
                <a16:creationId xmlns:a16="http://schemas.microsoft.com/office/drawing/2014/main" id="{AC65ABE3-260A-4535-876B-6370A548DB01}"/>
              </a:ext>
            </a:extLst>
          </p:cNvPr>
          <p:cNvSpPr>
            <a:spLocks noGrp="1"/>
          </p:cNvSpPr>
          <p:nvPr>
            <p:ph type="pic" sz="quarter" idx="263" hasCustomPrompt="1"/>
          </p:nvPr>
        </p:nvSpPr>
        <p:spPr>
          <a:xfrm>
            <a:off x="0" y="5181600"/>
            <a:ext cx="12192000" cy="1676401"/>
          </a:xfrm>
          <a:custGeom>
            <a:avLst/>
            <a:gdLst>
              <a:gd name="connsiteX0" fmla="*/ 0 w 12192000"/>
              <a:gd name="connsiteY0" fmla="*/ 0 h 1676401"/>
              <a:gd name="connsiteX1" fmla="*/ 12192000 w 12192000"/>
              <a:gd name="connsiteY1" fmla="*/ 0 h 1676401"/>
              <a:gd name="connsiteX2" fmla="*/ 12192000 w 12192000"/>
              <a:gd name="connsiteY2" fmla="*/ 1676401 h 1676401"/>
              <a:gd name="connsiteX3" fmla="*/ 0 w 12192000"/>
              <a:gd name="connsiteY3" fmla="*/ 1676401 h 1676401"/>
            </a:gdLst>
            <a:ahLst/>
            <a:cxnLst>
              <a:cxn ang="0">
                <a:pos x="connsiteX0" y="connsiteY0"/>
              </a:cxn>
              <a:cxn ang="0">
                <a:pos x="connsiteX1" y="connsiteY1"/>
              </a:cxn>
              <a:cxn ang="0">
                <a:pos x="connsiteX2" y="connsiteY2"/>
              </a:cxn>
              <a:cxn ang="0">
                <a:pos x="connsiteX3" y="connsiteY3"/>
              </a:cxn>
            </a:cxnLst>
            <a:rect l="l" t="t" r="r" b="b"/>
            <a:pathLst>
              <a:path w="12192000" h="1676401">
                <a:moveTo>
                  <a:pt x="0" y="0"/>
                </a:moveTo>
                <a:lnTo>
                  <a:pt x="12192000" y="0"/>
                </a:lnTo>
                <a:lnTo>
                  <a:pt x="12192000" y="1676401"/>
                </a:lnTo>
                <a:lnTo>
                  <a:pt x="0" y="167640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59965570"/>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898_Title Slide">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D1ECE2F3-BEBB-4668-9599-9CE77945420F}"/>
              </a:ext>
            </a:extLst>
          </p:cNvPr>
          <p:cNvSpPr>
            <a:spLocks noGrp="1"/>
          </p:cNvSpPr>
          <p:nvPr>
            <p:ph type="pic" sz="quarter" idx="262" hasCustomPrompt="1"/>
          </p:nvPr>
        </p:nvSpPr>
        <p:spPr>
          <a:xfrm>
            <a:off x="8590725" y="2503626"/>
            <a:ext cx="2395331" cy="3701290"/>
          </a:xfrm>
          <a:custGeom>
            <a:avLst/>
            <a:gdLst>
              <a:gd name="connsiteX0" fmla="*/ 0 w 2395331"/>
              <a:gd name="connsiteY0" fmla="*/ 0 h 3701290"/>
              <a:gd name="connsiteX1" fmla="*/ 2395331 w 2395331"/>
              <a:gd name="connsiteY1" fmla="*/ 0 h 3701290"/>
              <a:gd name="connsiteX2" fmla="*/ 2395331 w 2395331"/>
              <a:gd name="connsiteY2" fmla="*/ 3701290 h 3701290"/>
              <a:gd name="connsiteX3" fmla="*/ 0 w 2395331"/>
              <a:gd name="connsiteY3" fmla="*/ 3701290 h 3701290"/>
            </a:gdLst>
            <a:ahLst/>
            <a:cxnLst>
              <a:cxn ang="0">
                <a:pos x="connsiteX0" y="connsiteY0"/>
              </a:cxn>
              <a:cxn ang="0">
                <a:pos x="connsiteX1" y="connsiteY1"/>
              </a:cxn>
              <a:cxn ang="0">
                <a:pos x="connsiteX2" y="connsiteY2"/>
              </a:cxn>
              <a:cxn ang="0">
                <a:pos x="connsiteX3" y="connsiteY3"/>
              </a:cxn>
            </a:cxnLst>
            <a:rect l="l" t="t" r="r" b="b"/>
            <a:pathLst>
              <a:path w="2395331" h="3701290">
                <a:moveTo>
                  <a:pt x="0" y="0"/>
                </a:moveTo>
                <a:lnTo>
                  <a:pt x="2395331" y="0"/>
                </a:lnTo>
                <a:lnTo>
                  <a:pt x="2395331" y="3701290"/>
                </a:lnTo>
                <a:lnTo>
                  <a:pt x="0" y="3701290"/>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1CEB4950-3ADC-4E47-9C94-E6E70B318ABC}"/>
              </a:ext>
            </a:extLst>
          </p:cNvPr>
          <p:cNvSpPr>
            <a:spLocks noGrp="1"/>
          </p:cNvSpPr>
          <p:nvPr>
            <p:ph type="pic" sz="quarter" idx="261" hasCustomPrompt="1"/>
          </p:nvPr>
        </p:nvSpPr>
        <p:spPr>
          <a:xfrm>
            <a:off x="6129131" y="1801261"/>
            <a:ext cx="2395331" cy="3701290"/>
          </a:xfrm>
          <a:custGeom>
            <a:avLst/>
            <a:gdLst>
              <a:gd name="connsiteX0" fmla="*/ 0 w 2395331"/>
              <a:gd name="connsiteY0" fmla="*/ 0 h 3701290"/>
              <a:gd name="connsiteX1" fmla="*/ 2395331 w 2395331"/>
              <a:gd name="connsiteY1" fmla="*/ 0 h 3701290"/>
              <a:gd name="connsiteX2" fmla="*/ 2395331 w 2395331"/>
              <a:gd name="connsiteY2" fmla="*/ 3701290 h 3701290"/>
              <a:gd name="connsiteX3" fmla="*/ 0 w 2395331"/>
              <a:gd name="connsiteY3" fmla="*/ 3701290 h 3701290"/>
            </a:gdLst>
            <a:ahLst/>
            <a:cxnLst>
              <a:cxn ang="0">
                <a:pos x="connsiteX0" y="connsiteY0"/>
              </a:cxn>
              <a:cxn ang="0">
                <a:pos x="connsiteX1" y="connsiteY1"/>
              </a:cxn>
              <a:cxn ang="0">
                <a:pos x="connsiteX2" y="connsiteY2"/>
              </a:cxn>
              <a:cxn ang="0">
                <a:pos x="connsiteX3" y="connsiteY3"/>
              </a:cxn>
            </a:cxnLst>
            <a:rect l="l" t="t" r="r" b="b"/>
            <a:pathLst>
              <a:path w="2395331" h="3701290">
                <a:moveTo>
                  <a:pt x="0" y="0"/>
                </a:moveTo>
                <a:lnTo>
                  <a:pt x="2395331" y="0"/>
                </a:lnTo>
                <a:lnTo>
                  <a:pt x="2395331" y="3701290"/>
                </a:lnTo>
                <a:lnTo>
                  <a:pt x="0" y="3701290"/>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97B4E3B7-823D-4E67-8250-FF73EAACFA8A}"/>
              </a:ext>
            </a:extLst>
          </p:cNvPr>
          <p:cNvSpPr>
            <a:spLocks noGrp="1"/>
          </p:cNvSpPr>
          <p:nvPr>
            <p:ph type="pic" sz="quarter" idx="260" hasCustomPrompt="1"/>
          </p:nvPr>
        </p:nvSpPr>
        <p:spPr>
          <a:xfrm>
            <a:off x="3667539" y="2503626"/>
            <a:ext cx="2395331" cy="3701290"/>
          </a:xfrm>
          <a:custGeom>
            <a:avLst/>
            <a:gdLst>
              <a:gd name="connsiteX0" fmla="*/ 0 w 2395331"/>
              <a:gd name="connsiteY0" fmla="*/ 0 h 3701290"/>
              <a:gd name="connsiteX1" fmla="*/ 2395331 w 2395331"/>
              <a:gd name="connsiteY1" fmla="*/ 0 h 3701290"/>
              <a:gd name="connsiteX2" fmla="*/ 2395331 w 2395331"/>
              <a:gd name="connsiteY2" fmla="*/ 3701290 h 3701290"/>
              <a:gd name="connsiteX3" fmla="*/ 0 w 2395331"/>
              <a:gd name="connsiteY3" fmla="*/ 3701290 h 3701290"/>
            </a:gdLst>
            <a:ahLst/>
            <a:cxnLst>
              <a:cxn ang="0">
                <a:pos x="connsiteX0" y="connsiteY0"/>
              </a:cxn>
              <a:cxn ang="0">
                <a:pos x="connsiteX1" y="connsiteY1"/>
              </a:cxn>
              <a:cxn ang="0">
                <a:pos x="connsiteX2" y="connsiteY2"/>
              </a:cxn>
              <a:cxn ang="0">
                <a:pos x="connsiteX3" y="connsiteY3"/>
              </a:cxn>
            </a:cxnLst>
            <a:rect l="l" t="t" r="r" b="b"/>
            <a:pathLst>
              <a:path w="2395331" h="3701290">
                <a:moveTo>
                  <a:pt x="0" y="0"/>
                </a:moveTo>
                <a:lnTo>
                  <a:pt x="2395331" y="0"/>
                </a:lnTo>
                <a:lnTo>
                  <a:pt x="2395331" y="3701290"/>
                </a:lnTo>
                <a:lnTo>
                  <a:pt x="0" y="3701290"/>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20F2C871-9CCD-47DD-BFEB-BB5B68BDBE45}"/>
              </a:ext>
            </a:extLst>
          </p:cNvPr>
          <p:cNvSpPr>
            <a:spLocks noGrp="1"/>
          </p:cNvSpPr>
          <p:nvPr>
            <p:ph type="pic" sz="quarter" idx="259" hasCustomPrompt="1"/>
          </p:nvPr>
        </p:nvSpPr>
        <p:spPr>
          <a:xfrm>
            <a:off x="1205946" y="1801261"/>
            <a:ext cx="2395331" cy="3701290"/>
          </a:xfrm>
          <a:custGeom>
            <a:avLst/>
            <a:gdLst>
              <a:gd name="connsiteX0" fmla="*/ 0 w 2395331"/>
              <a:gd name="connsiteY0" fmla="*/ 0 h 3701290"/>
              <a:gd name="connsiteX1" fmla="*/ 2395331 w 2395331"/>
              <a:gd name="connsiteY1" fmla="*/ 0 h 3701290"/>
              <a:gd name="connsiteX2" fmla="*/ 2395331 w 2395331"/>
              <a:gd name="connsiteY2" fmla="*/ 3701290 h 3701290"/>
              <a:gd name="connsiteX3" fmla="*/ 0 w 2395331"/>
              <a:gd name="connsiteY3" fmla="*/ 3701290 h 3701290"/>
            </a:gdLst>
            <a:ahLst/>
            <a:cxnLst>
              <a:cxn ang="0">
                <a:pos x="connsiteX0" y="connsiteY0"/>
              </a:cxn>
              <a:cxn ang="0">
                <a:pos x="connsiteX1" y="connsiteY1"/>
              </a:cxn>
              <a:cxn ang="0">
                <a:pos x="connsiteX2" y="connsiteY2"/>
              </a:cxn>
              <a:cxn ang="0">
                <a:pos x="connsiteX3" y="connsiteY3"/>
              </a:cxn>
            </a:cxnLst>
            <a:rect l="l" t="t" r="r" b="b"/>
            <a:pathLst>
              <a:path w="2395331" h="3701290">
                <a:moveTo>
                  <a:pt x="0" y="0"/>
                </a:moveTo>
                <a:lnTo>
                  <a:pt x="2395331" y="0"/>
                </a:lnTo>
                <a:lnTo>
                  <a:pt x="2395331" y="3701290"/>
                </a:lnTo>
                <a:lnTo>
                  <a:pt x="0" y="370129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457684087"/>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89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E272D2B4-721B-4F17-9CFA-7092A5C93369}"/>
              </a:ext>
            </a:extLst>
          </p:cNvPr>
          <p:cNvSpPr>
            <a:spLocks noGrp="1"/>
          </p:cNvSpPr>
          <p:nvPr>
            <p:ph type="pic" sz="quarter" idx="259" hasCustomPrompt="1"/>
          </p:nvPr>
        </p:nvSpPr>
        <p:spPr>
          <a:xfrm>
            <a:off x="0" y="1721754"/>
            <a:ext cx="12192000" cy="2200891"/>
          </a:xfrm>
          <a:custGeom>
            <a:avLst/>
            <a:gdLst>
              <a:gd name="connsiteX0" fmla="*/ 0 w 12192000"/>
              <a:gd name="connsiteY0" fmla="*/ 0 h 2200891"/>
              <a:gd name="connsiteX1" fmla="*/ 12192000 w 12192000"/>
              <a:gd name="connsiteY1" fmla="*/ 0 h 2200891"/>
              <a:gd name="connsiteX2" fmla="*/ 12192000 w 12192000"/>
              <a:gd name="connsiteY2" fmla="*/ 2200891 h 2200891"/>
              <a:gd name="connsiteX3" fmla="*/ 0 w 12192000"/>
              <a:gd name="connsiteY3" fmla="*/ 2200891 h 2200891"/>
            </a:gdLst>
            <a:ahLst/>
            <a:cxnLst>
              <a:cxn ang="0">
                <a:pos x="connsiteX0" y="connsiteY0"/>
              </a:cxn>
              <a:cxn ang="0">
                <a:pos x="connsiteX1" y="connsiteY1"/>
              </a:cxn>
              <a:cxn ang="0">
                <a:pos x="connsiteX2" y="connsiteY2"/>
              </a:cxn>
              <a:cxn ang="0">
                <a:pos x="connsiteX3" y="connsiteY3"/>
              </a:cxn>
            </a:cxnLst>
            <a:rect l="l" t="t" r="r" b="b"/>
            <a:pathLst>
              <a:path w="12192000" h="2200891">
                <a:moveTo>
                  <a:pt x="0" y="0"/>
                </a:moveTo>
                <a:lnTo>
                  <a:pt x="12192000" y="0"/>
                </a:lnTo>
                <a:lnTo>
                  <a:pt x="12192000" y="2200891"/>
                </a:lnTo>
                <a:lnTo>
                  <a:pt x="0" y="220089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2853571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90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AEA11BD7-BD0D-4902-B675-460E656E2C6D}"/>
              </a:ext>
            </a:extLst>
          </p:cNvPr>
          <p:cNvSpPr>
            <a:spLocks noGrp="1"/>
          </p:cNvSpPr>
          <p:nvPr>
            <p:ph type="pic" sz="quarter" idx="259" hasCustomPrompt="1"/>
          </p:nvPr>
        </p:nvSpPr>
        <p:spPr>
          <a:xfrm>
            <a:off x="0" y="4069505"/>
            <a:ext cx="12192000" cy="2788495"/>
          </a:xfrm>
          <a:custGeom>
            <a:avLst/>
            <a:gdLst>
              <a:gd name="connsiteX0" fmla="*/ 0 w 12192000"/>
              <a:gd name="connsiteY0" fmla="*/ 0 h 2788495"/>
              <a:gd name="connsiteX1" fmla="*/ 12192000 w 12192000"/>
              <a:gd name="connsiteY1" fmla="*/ 0 h 2788495"/>
              <a:gd name="connsiteX2" fmla="*/ 12192000 w 12192000"/>
              <a:gd name="connsiteY2" fmla="*/ 2788495 h 2788495"/>
              <a:gd name="connsiteX3" fmla="*/ 0 w 12192000"/>
              <a:gd name="connsiteY3" fmla="*/ 2788495 h 2788495"/>
            </a:gdLst>
            <a:ahLst/>
            <a:cxnLst>
              <a:cxn ang="0">
                <a:pos x="connsiteX0" y="connsiteY0"/>
              </a:cxn>
              <a:cxn ang="0">
                <a:pos x="connsiteX1" y="connsiteY1"/>
              </a:cxn>
              <a:cxn ang="0">
                <a:pos x="connsiteX2" y="connsiteY2"/>
              </a:cxn>
              <a:cxn ang="0">
                <a:pos x="connsiteX3" y="connsiteY3"/>
              </a:cxn>
            </a:cxnLst>
            <a:rect l="l" t="t" r="r" b="b"/>
            <a:pathLst>
              <a:path w="12192000" h="2788495">
                <a:moveTo>
                  <a:pt x="0" y="0"/>
                </a:moveTo>
                <a:lnTo>
                  <a:pt x="12192000" y="0"/>
                </a:lnTo>
                <a:lnTo>
                  <a:pt x="12192000" y="2788495"/>
                </a:lnTo>
                <a:lnTo>
                  <a:pt x="0" y="278849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699456135"/>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901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FDDF3A1F-6013-47E5-8227-DA893C97166D}"/>
              </a:ext>
            </a:extLst>
          </p:cNvPr>
          <p:cNvSpPr>
            <a:spLocks noGrp="1"/>
          </p:cNvSpPr>
          <p:nvPr>
            <p:ph type="pic" sz="quarter" idx="259" hasCustomPrompt="1"/>
          </p:nvPr>
        </p:nvSpPr>
        <p:spPr>
          <a:xfrm>
            <a:off x="838200" y="1987096"/>
            <a:ext cx="6375400" cy="2701018"/>
          </a:xfrm>
          <a:custGeom>
            <a:avLst/>
            <a:gdLst>
              <a:gd name="connsiteX0" fmla="*/ 0 w 6375400"/>
              <a:gd name="connsiteY0" fmla="*/ 0 h 2701018"/>
              <a:gd name="connsiteX1" fmla="*/ 6375400 w 6375400"/>
              <a:gd name="connsiteY1" fmla="*/ 0 h 2701018"/>
              <a:gd name="connsiteX2" fmla="*/ 6375400 w 6375400"/>
              <a:gd name="connsiteY2" fmla="*/ 2701018 h 2701018"/>
              <a:gd name="connsiteX3" fmla="*/ 0 w 6375400"/>
              <a:gd name="connsiteY3" fmla="*/ 2701018 h 2701018"/>
            </a:gdLst>
            <a:ahLst/>
            <a:cxnLst>
              <a:cxn ang="0">
                <a:pos x="connsiteX0" y="connsiteY0"/>
              </a:cxn>
              <a:cxn ang="0">
                <a:pos x="connsiteX1" y="connsiteY1"/>
              </a:cxn>
              <a:cxn ang="0">
                <a:pos x="connsiteX2" y="connsiteY2"/>
              </a:cxn>
              <a:cxn ang="0">
                <a:pos x="connsiteX3" y="connsiteY3"/>
              </a:cxn>
            </a:cxnLst>
            <a:rect l="l" t="t" r="r" b="b"/>
            <a:pathLst>
              <a:path w="6375400" h="2701018">
                <a:moveTo>
                  <a:pt x="0" y="0"/>
                </a:moveTo>
                <a:lnTo>
                  <a:pt x="6375400" y="0"/>
                </a:lnTo>
                <a:lnTo>
                  <a:pt x="6375400" y="2701018"/>
                </a:lnTo>
                <a:lnTo>
                  <a:pt x="0" y="2701018"/>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FD88205D-7F40-4B60-A53A-822DBF7E8B37}"/>
              </a:ext>
            </a:extLst>
          </p:cNvPr>
          <p:cNvSpPr>
            <a:spLocks noGrp="1"/>
          </p:cNvSpPr>
          <p:nvPr>
            <p:ph type="pic" sz="quarter" idx="260" hasCustomPrompt="1"/>
          </p:nvPr>
        </p:nvSpPr>
        <p:spPr>
          <a:xfrm>
            <a:off x="7297058" y="1987096"/>
            <a:ext cx="4056742" cy="2701018"/>
          </a:xfrm>
          <a:custGeom>
            <a:avLst/>
            <a:gdLst>
              <a:gd name="connsiteX0" fmla="*/ 0 w 4056742"/>
              <a:gd name="connsiteY0" fmla="*/ 0 h 2701018"/>
              <a:gd name="connsiteX1" fmla="*/ 4056742 w 4056742"/>
              <a:gd name="connsiteY1" fmla="*/ 0 h 2701018"/>
              <a:gd name="connsiteX2" fmla="*/ 4056742 w 4056742"/>
              <a:gd name="connsiteY2" fmla="*/ 2701018 h 2701018"/>
              <a:gd name="connsiteX3" fmla="*/ 0 w 4056742"/>
              <a:gd name="connsiteY3" fmla="*/ 2701018 h 2701018"/>
            </a:gdLst>
            <a:ahLst/>
            <a:cxnLst>
              <a:cxn ang="0">
                <a:pos x="connsiteX0" y="connsiteY0"/>
              </a:cxn>
              <a:cxn ang="0">
                <a:pos x="connsiteX1" y="connsiteY1"/>
              </a:cxn>
              <a:cxn ang="0">
                <a:pos x="connsiteX2" y="connsiteY2"/>
              </a:cxn>
              <a:cxn ang="0">
                <a:pos x="connsiteX3" y="connsiteY3"/>
              </a:cxn>
            </a:cxnLst>
            <a:rect l="l" t="t" r="r" b="b"/>
            <a:pathLst>
              <a:path w="4056742" h="2701018">
                <a:moveTo>
                  <a:pt x="0" y="0"/>
                </a:moveTo>
                <a:lnTo>
                  <a:pt x="4056742" y="0"/>
                </a:lnTo>
                <a:lnTo>
                  <a:pt x="4056742" y="2701018"/>
                </a:lnTo>
                <a:lnTo>
                  <a:pt x="0" y="270101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52293431"/>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902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F4D8E7C5-B925-4C35-8566-F62C846ABAE9}"/>
              </a:ext>
            </a:extLst>
          </p:cNvPr>
          <p:cNvSpPr>
            <a:spLocks noGrp="1"/>
          </p:cNvSpPr>
          <p:nvPr>
            <p:ph type="pic" sz="quarter" idx="259" hasCustomPrompt="1"/>
          </p:nvPr>
        </p:nvSpPr>
        <p:spPr>
          <a:xfrm>
            <a:off x="-19721" y="2033588"/>
            <a:ext cx="3124200" cy="3933824"/>
          </a:xfrm>
          <a:custGeom>
            <a:avLst/>
            <a:gdLst>
              <a:gd name="connsiteX0" fmla="*/ 0 w 3124200"/>
              <a:gd name="connsiteY0" fmla="*/ 0 h 3933824"/>
              <a:gd name="connsiteX1" fmla="*/ 3124200 w 3124200"/>
              <a:gd name="connsiteY1" fmla="*/ 0 h 3933824"/>
              <a:gd name="connsiteX2" fmla="*/ 3124200 w 3124200"/>
              <a:gd name="connsiteY2" fmla="*/ 3933824 h 3933824"/>
              <a:gd name="connsiteX3" fmla="*/ 0 w 3124200"/>
              <a:gd name="connsiteY3" fmla="*/ 3933824 h 3933824"/>
            </a:gdLst>
            <a:ahLst/>
            <a:cxnLst>
              <a:cxn ang="0">
                <a:pos x="connsiteX0" y="connsiteY0"/>
              </a:cxn>
              <a:cxn ang="0">
                <a:pos x="connsiteX1" y="connsiteY1"/>
              </a:cxn>
              <a:cxn ang="0">
                <a:pos x="connsiteX2" y="connsiteY2"/>
              </a:cxn>
              <a:cxn ang="0">
                <a:pos x="connsiteX3" y="connsiteY3"/>
              </a:cxn>
            </a:cxnLst>
            <a:rect l="l" t="t" r="r" b="b"/>
            <a:pathLst>
              <a:path w="3124200" h="3933824">
                <a:moveTo>
                  <a:pt x="0" y="0"/>
                </a:moveTo>
                <a:lnTo>
                  <a:pt x="3124200" y="0"/>
                </a:lnTo>
                <a:lnTo>
                  <a:pt x="3124200" y="3933824"/>
                </a:lnTo>
                <a:lnTo>
                  <a:pt x="0" y="3933824"/>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22CB2B12-CC13-4404-AB94-C1FE5B536E58}"/>
              </a:ext>
            </a:extLst>
          </p:cNvPr>
          <p:cNvSpPr>
            <a:spLocks noGrp="1"/>
          </p:cNvSpPr>
          <p:nvPr>
            <p:ph type="pic" sz="quarter" idx="260" hasCustomPrompt="1"/>
          </p:nvPr>
        </p:nvSpPr>
        <p:spPr>
          <a:xfrm>
            <a:off x="3187937" y="1814513"/>
            <a:ext cx="3124200" cy="4371974"/>
          </a:xfrm>
          <a:custGeom>
            <a:avLst/>
            <a:gdLst>
              <a:gd name="connsiteX0" fmla="*/ 0 w 3124200"/>
              <a:gd name="connsiteY0" fmla="*/ 0 h 4371974"/>
              <a:gd name="connsiteX1" fmla="*/ 3124200 w 3124200"/>
              <a:gd name="connsiteY1" fmla="*/ 0 h 4371974"/>
              <a:gd name="connsiteX2" fmla="*/ 3124200 w 3124200"/>
              <a:gd name="connsiteY2" fmla="*/ 4371974 h 4371974"/>
              <a:gd name="connsiteX3" fmla="*/ 0 w 3124200"/>
              <a:gd name="connsiteY3" fmla="*/ 4371974 h 4371974"/>
            </a:gdLst>
            <a:ahLst/>
            <a:cxnLst>
              <a:cxn ang="0">
                <a:pos x="connsiteX0" y="connsiteY0"/>
              </a:cxn>
              <a:cxn ang="0">
                <a:pos x="connsiteX1" y="connsiteY1"/>
              </a:cxn>
              <a:cxn ang="0">
                <a:pos x="connsiteX2" y="connsiteY2"/>
              </a:cxn>
              <a:cxn ang="0">
                <a:pos x="connsiteX3" y="connsiteY3"/>
              </a:cxn>
            </a:cxnLst>
            <a:rect l="l" t="t" r="r" b="b"/>
            <a:pathLst>
              <a:path w="3124200" h="4371974">
                <a:moveTo>
                  <a:pt x="0" y="0"/>
                </a:moveTo>
                <a:lnTo>
                  <a:pt x="3124200" y="0"/>
                </a:lnTo>
                <a:lnTo>
                  <a:pt x="3124200" y="4371974"/>
                </a:lnTo>
                <a:lnTo>
                  <a:pt x="0" y="437197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40548534"/>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903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08670699-9F2D-429C-853A-B50A09D7FCA3}"/>
              </a:ext>
            </a:extLst>
          </p:cNvPr>
          <p:cNvSpPr>
            <a:spLocks noGrp="1"/>
          </p:cNvSpPr>
          <p:nvPr>
            <p:ph type="pic" sz="quarter" idx="260" hasCustomPrompt="1"/>
          </p:nvPr>
        </p:nvSpPr>
        <p:spPr>
          <a:xfrm>
            <a:off x="-1" y="1814518"/>
            <a:ext cx="7996011" cy="5043482"/>
          </a:xfrm>
          <a:custGeom>
            <a:avLst/>
            <a:gdLst>
              <a:gd name="connsiteX0" fmla="*/ 0 w 7996011"/>
              <a:gd name="connsiteY0" fmla="*/ 0 h 5043482"/>
              <a:gd name="connsiteX1" fmla="*/ 7996011 w 7996011"/>
              <a:gd name="connsiteY1" fmla="*/ 0 h 5043482"/>
              <a:gd name="connsiteX2" fmla="*/ 6789066 w 7996011"/>
              <a:gd name="connsiteY2" fmla="*/ 2520840 h 5043482"/>
              <a:gd name="connsiteX3" fmla="*/ 7996011 w 7996011"/>
              <a:gd name="connsiteY3" fmla="*/ 5043482 h 5043482"/>
              <a:gd name="connsiteX4" fmla="*/ 0 w 7996011"/>
              <a:gd name="connsiteY4" fmla="*/ 5043482 h 504348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7996011" h="5043482">
                <a:moveTo>
                  <a:pt x="0" y="0"/>
                </a:moveTo>
                <a:lnTo>
                  <a:pt x="7996011" y="0"/>
                </a:lnTo>
                <a:lnTo>
                  <a:pt x="6789066" y="2520840"/>
                </a:lnTo>
                <a:lnTo>
                  <a:pt x="7996011" y="5043482"/>
                </a:lnTo>
                <a:lnTo>
                  <a:pt x="0" y="504348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245147383"/>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904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C5E8D667-875F-4570-BF32-7AC8E28DB2BF}"/>
              </a:ext>
            </a:extLst>
          </p:cNvPr>
          <p:cNvSpPr>
            <a:spLocks noGrp="1"/>
          </p:cNvSpPr>
          <p:nvPr>
            <p:ph type="pic" sz="quarter" idx="260" hasCustomPrompt="1"/>
          </p:nvPr>
        </p:nvSpPr>
        <p:spPr>
          <a:xfrm>
            <a:off x="970774" y="1683315"/>
            <a:ext cx="4924641" cy="4824316"/>
          </a:xfrm>
          <a:custGeom>
            <a:avLst/>
            <a:gdLst>
              <a:gd name="connsiteX0" fmla="*/ 2206226 w 4924641"/>
              <a:gd name="connsiteY0" fmla="*/ 3784166 h 4824316"/>
              <a:gd name="connsiteX1" fmla="*/ 2685431 w 4924641"/>
              <a:gd name="connsiteY1" fmla="*/ 4101805 h 4824316"/>
              <a:gd name="connsiteX2" fmla="*/ 2726301 w 4924641"/>
              <a:gd name="connsiteY2" fmla="*/ 4304241 h 4824316"/>
              <a:gd name="connsiteX3" fmla="*/ 2206226 w 4924641"/>
              <a:gd name="connsiteY3" fmla="*/ 4824316 h 4824316"/>
              <a:gd name="connsiteX4" fmla="*/ 2003790 w 4924641"/>
              <a:gd name="connsiteY4" fmla="*/ 4783446 h 4824316"/>
              <a:gd name="connsiteX5" fmla="*/ 1686151 w 4924641"/>
              <a:gd name="connsiteY5" fmla="*/ 4304241 h 4824316"/>
              <a:gd name="connsiteX6" fmla="*/ 2206226 w 4924641"/>
              <a:gd name="connsiteY6" fmla="*/ 3784166 h 4824316"/>
              <a:gd name="connsiteX7" fmla="*/ 3260042 w 4924641"/>
              <a:gd name="connsiteY7" fmla="*/ 3342244 h 4824316"/>
              <a:gd name="connsiteX8" fmla="*/ 3739247 w 4924641"/>
              <a:gd name="connsiteY8" fmla="*/ 3659882 h 4824316"/>
              <a:gd name="connsiteX9" fmla="*/ 3780117 w 4924641"/>
              <a:gd name="connsiteY9" fmla="*/ 3862319 h 4824316"/>
              <a:gd name="connsiteX10" fmla="*/ 3260042 w 4924641"/>
              <a:gd name="connsiteY10" fmla="*/ 4382394 h 4824316"/>
              <a:gd name="connsiteX11" fmla="*/ 3057606 w 4924641"/>
              <a:gd name="connsiteY11" fmla="*/ 4341524 h 4824316"/>
              <a:gd name="connsiteX12" fmla="*/ 2739967 w 4924641"/>
              <a:gd name="connsiteY12" fmla="*/ 3862319 h 4824316"/>
              <a:gd name="connsiteX13" fmla="*/ 3260042 w 4924641"/>
              <a:gd name="connsiteY13" fmla="*/ 3342244 h 4824316"/>
              <a:gd name="connsiteX14" fmla="*/ 1179767 w 4924641"/>
              <a:gd name="connsiteY14" fmla="*/ 3196997 h 4824316"/>
              <a:gd name="connsiteX15" fmla="*/ 1658972 w 4924641"/>
              <a:gd name="connsiteY15" fmla="*/ 3514635 h 4824316"/>
              <a:gd name="connsiteX16" fmla="*/ 1699842 w 4924641"/>
              <a:gd name="connsiteY16" fmla="*/ 3717072 h 4824316"/>
              <a:gd name="connsiteX17" fmla="*/ 1179767 w 4924641"/>
              <a:gd name="connsiteY17" fmla="*/ 4237147 h 4824316"/>
              <a:gd name="connsiteX18" fmla="*/ 977331 w 4924641"/>
              <a:gd name="connsiteY18" fmla="*/ 4196277 h 4824316"/>
              <a:gd name="connsiteX19" fmla="*/ 659692 w 4924641"/>
              <a:gd name="connsiteY19" fmla="*/ 3717072 h 4824316"/>
              <a:gd name="connsiteX20" fmla="*/ 1179767 w 4924641"/>
              <a:gd name="connsiteY20" fmla="*/ 3196997 h 4824316"/>
              <a:gd name="connsiteX21" fmla="*/ 4245454 w 4924641"/>
              <a:gd name="connsiteY21" fmla="*/ 2772411 h 4824316"/>
              <a:gd name="connsiteX22" fmla="*/ 4724659 w 4924641"/>
              <a:gd name="connsiteY22" fmla="*/ 3090049 h 4824316"/>
              <a:gd name="connsiteX23" fmla="*/ 4765529 w 4924641"/>
              <a:gd name="connsiteY23" fmla="*/ 3292486 h 4824316"/>
              <a:gd name="connsiteX24" fmla="*/ 4245454 w 4924641"/>
              <a:gd name="connsiteY24" fmla="*/ 3812561 h 4824316"/>
              <a:gd name="connsiteX25" fmla="*/ 4043018 w 4924641"/>
              <a:gd name="connsiteY25" fmla="*/ 3771691 h 4824316"/>
              <a:gd name="connsiteX26" fmla="*/ 3725379 w 4924641"/>
              <a:gd name="connsiteY26" fmla="*/ 3292486 h 4824316"/>
              <a:gd name="connsiteX27" fmla="*/ 4245454 w 4924641"/>
              <a:gd name="connsiteY27" fmla="*/ 2772411 h 4824316"/>
              <a:gd name="connsiteX28" fmla="*/ 2206226 w 4924641"/>
              <a:gd name="connsiteY28" fmla="*/ 2622113 h 4824316"/>
              <a:gd name="connsiteX29" fmla="*/ 2685431 w 4924641"/>
              <a:gd name="connsiteY29" fmla="*/ 2939751 h 4824316"/>
              <a:gd name="connsiteX30" fmla="*/ 2726301 w 4924641"/>
              <a:gd name="connsiteY30" fmla="*/ 3142188 h 4824316"/>
              <a:gd name="connsiteX31" fmla="*/ 2206226 w 4924641"/>
              <a:gd name="connsiteY31" fmla="*/ 3662263 h 4824316"/>
              <a:gd name="connsiteX32" fmla="*/ 2003790 w 4924641"/>
              <a:gd name="connsiteY32" fmla="*/ 3621393 h 4824316"/>
              <a:gd name="connsiteX33" fmla="*/ 1686151 w 4924641"/>
              <a:gd name="connsiteY33" fmla="*/ 3142188 h 4824316"/>
              <a:gd name="connsiteX34" fmla="*/ 2206226 w 4924641"/>
              <a:gd name="connsiteY34" fmla="*/ 2622113 h 4824316"/>
              <a:gd name="connsiteX35" fmla="*/ 520075 w 4924641"/>
              <a:gd name="connsiteY35" fmla="*/ 2252336 h 4824316"/>
              <a:gd name="connsiteX36" fmla="*/ 999279 w 4924641"/>
              <a:gd name="connsiteY36" fmla="*/ 2569974 h 4824316"/>
              <a:gd name="connsiteX37" fmla="*/ 1040149 w 4924641"/>
              <a:gd name="connsiteY37" fmla="*/ 2772411 h 4824316"/>
              <a:gd name="connsiteX38" fmla="*/ 520075 w 4924641"/>
              <a:gd name="connsiteY38" fmla="*/ 3292486 h 4824316"/>
              <a:gd name="connsiteX39" fmla="*/ 317638 w 4924641"/>
              <a:gd name="connsiteY39" fmla="*/ 3251616 h 4824316"/>
              <a:gd name="connsiteX40" fmla="*/ 0 w 4924641"/>
              <a:gd name="connsiteY40" fmla="*/ 2772411 h 4824316"/>
              <a:gd name="connsiteX41" fmla="*/ 520075 w 4924641"/>
              <a:gd name="connsiteY41" fmla="*/ 2252336 h 4824316"/>
              <a:gd name="connsiteX42" fmla="*/ 3205329 w 4924641"/>
              <a:gd name="connsiteY42" fmla="*/ 2048344 h 4824316"/>
              <a:gd name="connsiteX43" fmla="*/ 3684534 w 4924641"/>
              <a:gd name="connsiteY43" fmla="*/ 2365982 h 4824316"/>
              <a:gd name="connsiteX44" fmla="*/ 3725404 w 4924641"/>
              <a:gd name="connsiteY44" fmla="*/ 2568419 h 4824316"/>
              <a:gd name="connsiteX45" fmla="*/ 3205329 w 4924641"/>
              <a:gd name="connsiteY45" fmla="*/ 3088494 h 4824316"/>
              <a:gd name="connsiteX46" fmla="*/ 3002893 w 4924641"/>
              <a:gd name="connsiteY46" fmla="*/ 3047624 h 4824316"/>
              <a:gd name="connsiteX47" fmla="*/ 2685254 w 4924641"/>
              <a:gd name="connsiteY47" fmla="*/ 2568419 h 4824316"/>
              <a:gd name="connsiteX48" fmla="*/ 3205329 w 4924641"/>
              <a:gd name="connsiteY48" fmla="*/ 2048344 h 4824316"/>
              <a:gd name="connsiteX49" fmla="*/ 1544191 w 4924641"/>
              <a:gd name="connsiteY49" fmla="*/ 1717747 h 4824316"/>
              <a:gd name="connsiteX50" fmla="*/ 2023396 w 4924641"/>
              <a:gd name="connsiteY50" fmla="*/ 2035385 h 4824316"/>
              <a:gd name="connsiteX51" fmla="*/ 2064266 w 4924641"/>
              <a:gd name="connsiteY51" fmla="*/ 2237822 h 4824316"/>
              <a:gd name="connsiteX52" fmla="*/ 1544191 w 4924641"/>
              <a:gd name="connsiteY52" fmla="*/ 2757897 h 4824316"/>
              <a:gd name="connsiteX53" fmla="*/ 1341754 w 4924641"/>
              <a:gd name="connsiteY53" fmla="*/ 2717027 h 4824316"/>
              <a:gd name="connsiteX54" fmla="*/ 1024117 w 4924641"/>
              <a:gd name="connsiteY54" fmla="*/ 2237822 h 4824316"/>
              <a:gd name="connsiteX55" fmla="*/ 1544191 w 4924641"/>
              <a:gd name="connsiteY55" fmla="*/ 1717747 h 4824316"/>
              <a:gd name="connsiteX56" fmla="*/ 4404566 w 4924641"/>
              <a:gd name="connsiteY56" fmla="*/ 1638063 h 4824316"/>
              <a:gd name="connsiteX57" fmla="*/ 4883771 w 4924641"/>
              <a:gd name="connsiteY57" fmla="*/ 1955701 h 4824316"/>
              <a:gd name="connsiteX58" fmla="*/ 4924641 w 4924641"/>
              <a:gd name="connsiteY58" fmla="*/ 2158138 h 4824316"/>
              <a:gd name="connsiteX59" fmla="*/ 4404566 w 4924641"/>
              <a:gd name="connsiteY59" fmla="*/ 2678213 h 4824316"/>
              <a:gd name="connsiteX60" fmla="*/ 4202130 w 4924641"/>
              <a:gd name="connsiteY60" fmla="*/ 2637343 h 4824316"/>
              <a:gd name="connsiteX61" fmla="*/ 3884491 w 4924641"/>
              <a:gd name="connsiteY61" fmla="*/ 2158138 h 4824316"/>
              <a:gd name="connsiteX62" fmla="*/ 4404566 w 4924641"/>
              <a:gd name="connsiteY62" fmla="*/ 1638063 h 4824316"/>
              <a:gd name="connsiteX63" fmla="*/ 2526117 w 4924641"/>
              <a:gd name="connsiteY63" fmla="*/ 1120405 h 4824316"/>
              <a:gd name="connsiteX64" fmla="*/ 3005322 w 4924641"/>
              <a:gd name="connsiteY64" fmla="*/ 1438043 h 4824316"/>
              <a:gd name="connsiteX65" fmla="*/ 3046192 w 4924641"/>
              <a:gd name="connsiteY65" fmla="*/ 1640480 h 4824316"/>
              <a:gd name="connsiteX66" fmla="*/ 2526117 w 4924641"/>
              <a:gd name="connsiteY66" fmla="*/ 2160555 h 4824316"/>
              <a:gd name="connsiteX67" fmla="*/ 2323681 w 4924641"/>
              <a:gd name="connsiteY67" fmla="*/ 2119685 h 4824316"/>
              <a:gd name="connsiteX68" fmla="*/ 2006042 w 4924641"/>
              <a:gd name="connsiteY68" fmla="*/ 1640480 h 4824316"/>
              <a:gd name="connsiteX69" fmla="*/ 2526117 w 4924641"/>
              <a:gd name="connsiteY69" fmla="*/ 1120405 h 4824316"/>
              <a:gd name="connsiteX70" fmla="*/ 534278 w 4924641"/>
              <a:gd name="connsiteY70" fmla="*/ 1059091 h 4824316"/>
              <a:gd name="connsiteX71" fmla="*/ 1013482 w 4924641"/>
              <a:gd name="connsiteY71" fmla="*/ 1376729 h 4824316"/>
              <a:gd name="connsiteX72" fmla="*/ 1054353 w 4924641"/>
              <a:gd name="connsiteY72" fmla="*/ 1579166 h 4824316"/>
              <a:gd name="connsiteX73" fmla="*/ 534278 w 4924641"/>
              <a:gd name="connsiteY73" fmla="*/ 2099241 h 4824316"/>
              <a:gd name="connsiteX74" fmla="*/ 331841 w 4924641"/>
              <a:gd name="connsiteY74" fmla="*/ 2058371 h 4824316"/>
              <a:gd name="connsiteX75" fmla="*/ 14203 w 4924641"/>
              <a:gd name="connsiteY75" fmla="*/ 1579166 h 4824316"/>
              <a:gd name="connsiteX76" fmla="*/ 534278 w 4924641"/>
              <a:gd name="connsiteY76" fmla="*/ 1059091 h 4824316"/>
              <a:gd name="connsiteX77" fmla="*/ 3725379 w 4924641"/>
              <a:gd name="connsiteY77" fmla="*/ 614844 h 4824316"/>
              <a:gd name="connsiteX78" fmla="*/ 4204584 w 4924641"/>
              <a:gd name="connsiteY78" fmla="*/ 932482 h 4824316"/>
              <a:gd name="connsiteX79" fmla="*/ 4245454 w 4924641"/>
              <a:gd name="connsiteY79" fmla="*/ 1134919 h 4824316"/>
              <a:gd name="connsiteX80" fmla="*/ 3725379 w 4924641"/>
              <a:gd name="connsiteY80" fmla="*/ 1654994 h 4824316"/>
              <a:gd name="connsiteX81" fmla="*/ 3522943 w 4924641"/>
              <a:gd name="connsiteY81" fmla="*/ 1614124 h 4824316"/>
              <a:gd name="connsiteX82" fmla="*/ 3205304 w 4924641"/>
              <a:gd name="connsiteY82" fmla="*/ 1134919 h 4824316"/>
              <a:gd name="connsiteX83" fmla="*/ 3725379 w 4924641"/>
              <a:gd name="connsiteY83" fmla="*/ 614844 h 4824316"/>
              <a:gd name="connsiteX84" fmla="*/ 1516203 w 4924641"/>
              <a:gd name="connsiteY84" fmla="*/ 267525 h 4824316"/>
              <a:gd name="connsiteX85" fmla="*/ 1995408 w 4924641"/>
              <a:gd name="connsiteY85" fmla="*/ 585163 h 4824316"/>
              <a:gd name="connsiteX86" fmla="*/ 2036278 w 4924641"/>
              <a:gd name="connsiteY86" fmla="*/ 787600 h 4824316"/>
              <a:gd name="connsiteX87" fmla="*/ 1516203 w 4924641"/>
              <a:gd name="connsiteY87" fmla="*/ 1307675 h 4824316"/>
              <a:gd name="connsiteX88" fmla="*/ 1313766 w 4924641"/>
              <a:gd name="connsiteY88" fmla="*/ 1266805 h 4824316"/>
              <a:gd name="connsiteX89" fmla="*/ 996128 w 4924641"/>
              <a:gd name="connsiteY89" fmla="*/ 787600 h 4824316"/>
              <a:gd name="connsiteX90" fmla="*/ 1516203 w 4924641"/>
              <a:gd name="connsiteY90" fmla="*/ 267525 h 4824316"/>
              <a:gd name="connsiteX91" fmla="*/ 2685254 w 4924641"/>
              <a:gd name="connsiteY91" fmla="*/ 0 h 4824316"/>
              <a:gd name="connsiteX92" fmla="*/ 3164459 w 4924641"/>
              <a:gd name="connsiteY92" fmla="*/ 317638 h 4824316"/>
              <a:gd name="connsiteX93" fmla="*/ 3205329 w 4924641"/>
              <a:gd name="connsiteY93" fmla="*/ 520075 h 4824316"/>
              <a:gd name="connsiteX94" fmla="*/ 2685254 w 4924641"/>
              <a:gd name="connsiteY94" fmla="*/ 1040150 h 4824316"/>
              <a:gd name="connsiteX95" fmla="*/ 2482818 w 4924641"/>
              <a:gd name="connsiteY95" fmla="*/ 999280 h 4824316"/>
              <a:gd name="connsiteX96" fmla="*/ 2165179 w 4924641"/>
              <a:gd name="connsiteY96" fmla="*/ 520075 h 4824316"/>
              <a:gd name="connsiteX97" fmla="*/ 2685254 w 4924641"/>
              <a:gd name="connsiteY97" fmla="*/ 0 h 48243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Lst>
            <a:rect l="l" t="t" r="r" b="b"/>
            <a:pathLst>
              <a:path w="4924641" h="4824316">
                <a:moveTo>
                  <a:pt x="2206226" y="3784166"/>
                </a:moveTo>
                <a:cubicBezTo>
                  <a:pt x="2421648" y="3784166"/>
                  <a:pt x="2606479" y="3915142"/>
                  <a:pt x="2685431" y="4101805"/>
                </a:cubicBezTo>
                <a:cubicBezTo>
                  <a:pt x="2711748" y="4164026"/>
                  <a:pt x="2726301" y="4232434"/>
                  <a:pt x="2726301" y="4304241"/>
                </a:cubicBezTo>
                <a:cubicBezTo>
                  <a:pt x="2726301" y="4591470"/>
                  <a:pt x="2493455" y="4824316"/>
                  <a:pt x="2206226" y="4824316"/>
                </a:cubicBezTo>
                <a:cubicBezTo>
                  <a:pt x="2134419" y="4824316"/>
                  <a:pt x="2066011" y="4809763"/>
                  <a:pt x="2003790" y="4783446"/>
                </a:cubicBezTo>
                <a:cubicBezTo>
                  <a:pt x="1817127" y="4704494"/>
                  <a:pt x="1686151" y="4519663"/>
                  <a:pt x="1686151" y="4304241"/>
                </a:cubicBezTo>
                <a:cubicBezTo>
                  <a:pt x="1686151" y="4017012"/>
                  <a:pt x="1918997" y="3784166"/>
                  <a:pt x="2206226" y="3784166"/>
                </a:cubicBezTo>
                <a:close/>
                <a:moveTo>
                  <a:pt x="3260042" y="3342244"/>
                </a:moveTo>
                <a:cubicBezTo>
                  <a:pt x="3475464" y="3342244"/>
                  <a:pt x="3660295" y="3473220"/>
                  <a:pt x="3739247" y="3659882"/>
                </a:cubicBezTo>
                <a:cubicBezTo>
                  <a:pt x="3765564" y="3722103"/>
                  <a:pt x="3780117" y="3790512"/>
                  <a:pt x="3780117" y="3862319"/>
                </a:cubicBezTo>
                <a:cubicBezTo>
                  <a:pt x="3780117" y="4149548"/>
                  <a:pt x="3547271" y="4382394"/>
                  <a:pt x="3260042" y="4382394"/>
                </a:cubicBezTo>
                <a:cubicBezTo>
                  <a:pt x="3188235" y="4382394"/>
                  <a:pt x="3119827" y="4367841"/>
                  <a:pt x="3057606" y="4341524"/>
                </a:cubicBezTo>
                <a:cubicBezTo>
                  <a:pt x="2870943" y="4262572"/>
                  <a:pt x="2739967" y="4077741"/>
                  <a:pt x="2739967" y="3862319"/>
                </a:cubicBezTo>
                <a:cubicBezTo>
                  <a:pt x="2739967" y="3575090"/>
                  <a:pt x="2972813" y="3342244"/>
                  <a:pt x="3260042" y="3342244"/>
                </a:cubicBezTo>
                <a:close/>
                <a:moveTo>
                  <a:pt x="1179767" y="3196997"/>
                </a:moveTo>
                <a:cubicBezTo>
                  <a:pt x="1395189" y="3196997"/>
                  <a:pt x="1580020" y="3327973"/>
                  <a:pt x="1658972" y="3514635"/>
                </a:cubicBezTo>
                <a:cubicBezTo>
                  <a:pt x="1685289" y="3576856"/>
                  <a:pt x="1699842" y="3645265"/>
                  <a:pt x="1699842" y="3717072"/>
                </a:cubicBezTo>
                <a:cubicBezTo>
                  <a:pt x="1699842" y="4004301"/>
                  <a:pt x="1466996" y="4237147"/>
                  <a:pt x="1179767" y="4237147"/>
                </a:cubicBezTo>
                <a:cubicBezTo>
                  <a:pt x="1107960" y="4237147"/>
                  <a:pt x="1039552" y="4222594"/>
                  <a:pt x="977331" y="4196277"/>
                </a:cubicBezTo>
                <a:cubicBezTo>
                  <a:pt x="790668" y="4117325"/>
                  <a:pt x="659692" y="3932494"/>
                  <a:pt x="659692" y="3717072"/>
                </a:cubicBezTo>
                <a:cubicBezTo>
                  <a:pt x="659692" y="3429843"/>
                  <a:pt x="892539" y="3196997"/>
                  <a:pt x="1179767" y="3196997"/>
                </a:cubicBezTo>
                <a:close/>
                <a:moveTo>
                  <a:pt x="4245454" y="2772411"/>
                </a:moveTo>
                <a:cubicBezTo>
                  <a:pt x="4460876" y="2772411"/>
                  <a:pt x="4645707" y="2903387"/>
                  <a:pt x="4724659" y="3090049"/>
                </a:cubicBezTo>
                <a:cubicBezTo>
                  <a:pt x="4750976" y="3152270"/>
                  <a:pt x="4765529" y="3220679"/>
                  <a:pt x="4765529" y="3292486"/>
                </a:cubicBezTo>
                <a:cubicBezTo>
                  <a:pt x="4765529" y="3579715"/>
                  <a:pt x="4532683" y="3812561"/>
                  <a:pt x="4245454" y="3812561"/>
                </a:cubicBezTo>
                <a:cubicBezTo>
                  <a:pt x="4173647" y="3812561"/>
                  <a:pt x="4105239" y="3798008"/>
                  <a:pt x="4043018" y="3771691"/>
                </a:cubicBezTo>
                <a:cubicBezTo>
                  <a:pt x="3856355" y="3692739"/>
                  <a:pt x="3725379" y="3507908"/>
                  <a:pt x="3725379" y="3292486"/>
                </a:cubicBezTo>
                <a:cubicBezTo>
                  <a:pt x="3725379" y="3005257"/>
                  <a:pt x="3958225" y="2772411"/>
                  <a:pt x="4245454" y="2772411"/>
                </a:cubicBezTo>
                <a:close/>
                <a:moveTo>
                  <a:pt x="2206226" y="2622113"/>
                </a:moveTo>
                <a:cubicBezTo>
                  <a:pt x="2421648" y="2622113"/>
                  <a:pt x="2606479" y="2753089"/>
                  <a:pt x="2685431" y="2939751"/>
                </a:cubicBezTo>
                <a:cubicBezTo>
                  <a:pt x="2711748" y="3001972"/>
                  <a:pt x="2726301" y="3070381"/>
                  <a:pt x="2726301" y="3142188"/>
                </a:cubicBezTo>
                <a:cubicBezTo>
                  <a:pt x="2726301" y="3429417"/>
                  <a:pt x="2493455" y="3662263"/>
                  <a:pt x="2206226" y="3662263"/>
                </a:cubicBezTo>
                <a:cubicBezTo>
                  <a:pt x="2134419" y="3662263"/>
                  <a:pt x="2066011" y="3647710"/>
                  <a:pt x="2003790" y="3621393"/>
                </a:cubicBezTo>
                <a:cubicBezTo>
                  <a:pt x="1817127" y="3542441"/>
                  <a:pt x="1686151" y="3357610"/>
                  <a:pt x="1686151" y="3142188"/>
                </a:cubicBezTo>
                <a:cubicBezTo>
                  <a:pt x="1686151" y="2854959"/>
                  <a:pt x="1918997" y="2622113"/>
                  <a:pt x="2206226" y="2622113"/>
                </a:cubicBezTo>
                <a:close/>
                <a:moveTo>
                  <a:pt x="520075" y="2252336"/>
                </a:moveTo>
                <a:cubicBezTo>
                  <a:pt x="735496" y="2252336"/>
                  <a:pt x="920328" y="2383312"/>
                  <a:pt x="999279" y="2569974"/>
                </a:cubicBezTo>
                <a:cubicBezTo>
                  <a:pt x="1025597" y="2632195"/>
                  <a:pt x="1040149" y="2700604"/>
                  <a:pt x="1040149" y="2772411"/>
                </a:cubicBezTo>
                <a:cubicBezTo>
                  <a:pt x="1040149" y="3059640"/>
                  <a:pt x="807304" y="3292486"/>
                  <a:pt x="520075" y="3292486"/>
                </a:cubicBezTo>
                <a:cubicBezTo>
                  <a:pt x="448267" y="3292486"/>
                  <a:pt x="379859" y="3277933"/>
                  <a:pt x="317638" y="3251616"/>
                </a:cubicBezTo>
                <a:cubicBezTo>
                  <a:pt x="130976" y="3172664"/>
                  <a:pt x="0" y="2987833"/>
                  <a:pt x="0" y="2772411"/>
                </a:cubicBezTo>
                <a:cubicBezTo>
                  <a:pt x="0" y="2485182"/>
                  <a:pt x="232846" y="2252336"/>
                  <a:pt x="520075" y="2252336"/>
                </a:cubicBezTo>
                <a:close/>
                <a:moveTo>
                  <a:pt x="3205329" y="2048344"/>
                </a:moveTo>
                <a:cubicBezTo>
                  <a:pt x="3420751" y="2048344"/>
                  <a:pt x="3605582" y="2179320"/>
                  <a:pt x="3684534" y="2365982"/>
                </a:cubicBezTo>
                <a:cubicBezTo>
                  <a:pt x="3710851" y="2428203"/>
                  <a:pt x="3725404" y="2496612"/>
                  <a:pt x="3725404" y="2568419"/>
                </a:cubicBezTo>
                <a:cubicBezTo>
                  <a:pt x="3725404" y="2855648"/>
                  <a:pt x="3492558" y="3088494"/>
                  <a:pt x="3205329" y="3088494"/>
                </a:cubicBezTo>
                <a:cubicBezTo>
                  <a:pt x="3133522" y="3088494"/>
                  <a:pt x="3065114" y="3073941"/>
                  <a:pt x="3002893" y="3047624"/>
                </a:cubicBezTo>
                <a:cubicBezTo>
                  <a:pt x="2816230" y="2968672"/>
                  <a:pt x="2685254" y="2783841"/>
                  <a:pt x="2685254" y="2568419"/>
                </a:cubicBezTo>
                <a:cubicBezTo>
                  <a:pt x="2685254" y="2281190"/>
                  <a:pt x="2918100" y="2048344"/>
                  <a:pt x="3205329" y="2048344"/>
                </a:cubicBezTo>
                <a:close/>
                <a:moveTo>
                  <a:pt x="1544191" y="1717747"/>
                </a:moveTo>
                <a:cubicBezTo>
                  <a:pt x="1759613" y="1717747"/>
                  <a:pt x="1944444" y="1848723"/>
                  <a:pt x="2023396" y="2035385"/>
                </a:cubicBezTo>
                <a:cubicBezTo>
                  <a:pt x="2049713" y="2097606"/>
                  <a:pt x="2064266" y="2166015"/>
                  <a:pt x="2064266" y="2237822"/>
                </a:cubicBezTo>
                <a:cubicBezTo>
                  <a:pt x="2064266" y="2525051"/>
                  <a:pt x="1831420" y="2757897"/>
                  <a:pt x="1544191" y="2757897"/>
                </a:cubicBezTo>
                <a:cubicBezTo>
                  <a:pt x="1472384" y="2757897"/>
                  <a:pt x="1403975" y="2743344"/>
                  <a:pt x="1341754" y="2717027"/>
                </a:cubicBezTo>
                <a:cubicBezTo>
                  <a:pt x="1155092" y="2638075"/>
                  <a:pt x="1024117" y="2453244"/>
                  <a:pt x="1024117" y="2237822"/>
                </a:cubicBezTo>
                <a:cubicBezTo>
                  <a:pt x="1024117" y="1950593"/>
                  <a:pt x="1256962" y="1717747"/>
                  <a:pt x="1544191" y="1717747"/>
                </a:cubicBezTo>
                <a:close/>
                <a:moveTo>
                  <a:pt x="4404566" y="1638063"/>
                </a:moveTo>
                <a:cubicBezTo>
                  <a:pt x="4619988" y="1638063"/>
                  <a:pt x="4804819" y="1769039"/>
                  <a:pt x="4883771" y="1955701"/>
                </a:cubicBezTo>
                <a:cubicBezTo>
                  <a:pt x="4910088" y="2017922"/>
                  <a:pt x="4924641" y="2086331"/>
                  <a:pt x="4924641" y="2158138"/>
                </a:cubicBezTo>
                <a:cubicBezTo>
                  <a:pt x="4924641" y="2445367"/>
                  <a:pt x="4691795" y="2678213"/>
                  <a:pt x="4404566" y="2678213"/>
                </a:cubicBezTo>
                <a:cubicBezTo>
                  <a:pt x="4332759" y="2678213"/>
                  <a:pt x="4264351" y="2663660"/>
                  <a:pt x="4202130" y="2637343"/>
                </a:cubicBezTo>
                <a:cubicBezTo>
                  <a:pt x="4015467" y="2558391"/>
                  <a:pt x="3884491" y="2373560"/>
                  <a:pt x="3884491" y="2158138"/>
                </a:cubicBezTo>
                <a:cubicBezTo>
                  <a:pt x="3884491" y="1870909"/>
                  <a:pt x="4117337" y="1638063"/>
                  <a:pt x="4404566" y="1638063"/>
                </a:cubicBezTo>
                <a:close/>
                <a:moveTo>
                  <a:pt x="2526117" y="1120405"/>
                </a:moveTo>
                <a:cubicBezTo>
                  <a:pt x="2741539" y="1120405"/>
                  <a:pt x="2926370" y="1251381"/>
                  <a:pt x="3005322" y="1438043"/>
                </a:cubicBezTo>
                <a:cubicBezTo>
                  <a:pt x="3031639" y="1500264"/>
                  <a:pt x="3046192" y="1568673"/>
                  <a:pt x="3046192" y="1640480"/>
                </a:cubicBezTo>
                <a:cubicBezTo>
                  <a:pt x="3046192" y="1927709"/>
                  <a:pt x="2813346" y="2160555"/>
                  <a:pt x="2526117" y="2160555"/>
                </a:cubicBezTo>
                <a:cubicBezTo>
                  <a:pt x="2454310" y="2160555"/>
                  <a:pt x="2385902" y="2146002"/>
                  <a:pt x="2323681" y="2119685"/>
                </a:cubicBezTo>
                <a:cubicBezTo>
                  <a:pt x="2137018" y="2040733"/>
                  <a:pt x="2006042" y="1855902"/>
                  <a:pt x="2006042" y="1640480"/>
                </a:cubicBezTo>
                <a:cubicBezTo>
                  <a:pt x="2006042" y="1353251"/>
                  <a:pt x="2238888" y="1120405"/>
                  <a:pt x="2526117" y="1120405"/>
                </a:cubicBezTo>
                <a:close/>
                <a:moveTo>
                  <a:pt x="534278" y="1059091"/>
                </a:moveTo>
                <a:cubicBezTo>
                  <a:pt x="749699" y="1059091"/>
                  <a:pt x="934531" y="1190067"/>
                  <a:pt x="1013482" y="1376729"/>
                </a:cubicBezTo>
                <a:cubicBezTo>
                  <a:pt x="1039800" y="1438950"/>
                  <a:pt x="1054353" y="1507359"/>
                  <a:pt x="1054353" y="1579166"/>
                </a:cubicBezTo>
                <a:cubicBezTo>
                  <a:pt x="1054353" y="1866395"/>
                  <a:pt x="821506" y="2099241"/>
                  <a:pt x="534278" y="2099241"/>
                </a:cubicBezTo>
                <a:cubicBezTo>
                  <a:pt x="462470" y="2099241"/>
                  <a:pt x="394062" y="2084688"/>
                  <a:pt x="331841" y="2058371"/>
                </a:cubicBezTo>
                <a:cubicBezTo>
                  <a:pt x="145178" y="1979419"/>
                  <a:pt x="14203" y="1794588"/>
                  <a:pt x="14203" y="1579166"/>
                </a:cubicBezTo>
                <a:cubicBezTo>
                  <a:pt x="14203" y="1291937"/>
                  <a:pt x="247048" y="1059091"/>
                  <a:pt x="534278" y="1059091"/>
                </a:cubicBezTo>
                <a:close/>
                <a:moveTo>
                  <a:pt x="3725379" y="614844"/>
                </a:moveTo>
                <a:cubicBezTo>
                  <a:pt x="3940801" y="614844"/>
                  <a:pt x="4125632" y="745820"/>
                  <a:pt x="4204584" y="932482"/>
                </a:cubicBezTo>
                <a:cubicBezTo>
                  <a:pt x="4230901" y="994703"/>
                  <a:pt x="4245454" y="1063112"/>
                  <a:pt x="4245454" y="1134919"/>
                </a:cubicBezTo>
                <a:cubicBezTo>
                  <a:pt x="4245454" y="1422148"/>
                  <a:pt x="4012608" y="1654994"/>
                  <a:pt x="3725379" y="1654994"/>
                </a:cubicBezTo>
                <a:cubicBezTo>
                  <a:pt x="3653572" y="1654994"/>
                  <a:pt x="3585164" y="1640441"/>
                  <a:pt x="3522943" y="1614124"/>
                </a:cubicBezTo>
                <a:cubicBezTo>
                  <a:pt x="3336280" y="1535172"/>
                  <a:pt x="3205304" y="1350341"/>
                  <a:pt x="3205304" y="1134919"/>
                </a:cubicBezTo>
                <a:cubicBezTo>
                  <a:pt x="3205304" y="847690"/>
                  <a:pt x="3438150" y="614844"/>
                  <a:pt x="3725379" y="614844"/>
                </a:cubicBezTo>
                <a:close/>
                <a:moveTo>
                  <a:pt x="1516203" y="267525"/>
                </a:moveTo>
                <a:cubicBezTo>
                  <a:pt x="1731625" y="267525"/>
                  <a:pt x="1916456" y="398501"/>
                  <a:pt x="1995408" y="585163"/>
                </a:cubicBezTo>
                <a:cubicBezTo>
                  <a:pt x="2021725" y="647384"/>
                  <a:pt x="2036278" y="715793"/>
                  <a:pt x="2036278" y="787600"/>
                </a:cubicBezTo>
                <a:cubicBezTo>
                  <a:pt x="2036278" y="1074829"/>
                  <a:pt x="1803432" y="1307675"/>
                  <a:pt x="1516203" y="1307675"/>
                </a:cubicBezTo>
                <a:cubicBezTo>
                  <a:pt x="1444396" y="1307675"/>
                  <a:pt x="1375987" y="1293122"/>
                  <a:pt x="1313766" y="1266805"/>
                </a:cubicBezTo>
                <a:cubicBezTo>
                  <a:pt x="1127104" y="1187853"/>
                  <a:pt x="996128" y="1003022"/>
                  <a:pt x="996128" y="787600"/>
                </a:cubicBezTo>
                <a:cubicBezTo>
                  <a:pt x="996128" y="500371"/>
                  <a:pt x="1228974" y="267525"/>
                  <a:pt x="1516203" y="267525"/>
                </a:cubicBezTo>
                <a:close/>
                <a:moveTo>
                  <a:pt x="2685254" y="0"/>
                </a:moveTo>
                <a:cubicBezTo>
                  <a:pt x="2900676" y="0"/>
                  <a:pt x="3085507" y="130976"/>
                  <a:pt x="3164459" y="317638"/>
                </a:cubicBezTo>
                <a:cubicBezTo>
                  <a:pt x="3190776" y="379859"/>
                  <a:pt x="3205329" y="448268"/>
                  <a:pt x="3205329" y="520075"/>
                </a:cubicBezTo>
                <a:cubicBezTo>
                  <a:pt x="3205329" y="807304"/>
                  <a:pt x="2972483" y="1040150"/>
                  <a:pt x="2685254" y="1040150"/>
                </a:cubicBezTo>
                <a:cubicBezTo>
                  <a:pt x="2613447" y="1040150"/>
                  <a:pt x="2545039" y="1025597"/>
                  <a:pt x="2482818" y="999280"/>
                </a:cubicBezTo>
                <a:cubicBezTo>
                  <a:pt x="2296155" y="920328"/>
                  <a:pt x="2165179" y="735497"/>
                  <a:pt x="2165179" y="520075"/>
                </a:cubicBezTo>
                <a:cubicBezTo>
                  <a:pt x="2165179" y="232846"/>
                  <a:pt x="2398025" y="0"/>
                  <a:pt x="2685254"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6993321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78143554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400134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68FF5079-F006-4B86-B729-27791B935533}"/>
              </a:ext>
            </a:extLst>
          </p:cNvPr>
          <p:cNvSpPr>
            <a:spLocks noGrp="1"/>
          </p:cNvSpPr>
          <p:nvPr>
            <p:ph type="pic" sz="quarter" idx="26" hasCustomPrompt="1"/>
          </p:nvPr>
        </p:nvSpPr>
        <p:spPr>
          <a:xfrm>
            <a:off x="0" y="3489"/>
            <a:ext cx="12192000" cy="6856099"/>
          </a:xfrm>
          <a:custGeom>
            <a:avLst/>
            <a:gdLst>
              <a:gd name="connsiteX0" fmla="*/ 0 w 2978150"/>
              <a:gd name="connsiteY0" fmla="*/ 0 h 2487613"/>
              <a:gd name="connsiteX1" fmla="*/ 2978150 w 2978150"/>
              <a:gd name="connsiteY1" fmla="*/ 0 h 2487613"/>
              <a:gd name="connsiteX2" fmla="*/ 2978150 w 2978150"/>
              <a:gd name="connsiteY2" fmla="*/ 2487613 h 2487613"/>
              <a:gd name="connsiteX3" fmla="*/ 0 w 297815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2978150" h="2487613">
                <a:moveTo>
                  <a:pt x="0" y="0"/>
                </a:moveTo>
                <a:lnTo>
                  <a:pt x="2978150" y="0"/>
                </a:lnTo>
                <a:lnTo>
                  <a:pt x="2978150" y="2487613"/>
                </a:lnTo>
                <a:lnTo>
                  <a:pt x="0" y="248761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9991800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793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811A12E7-17E4-40ED-BD4A-97E1CEDD7C0E}"/>
              </a:ext>
            </a:extLst>
          </p:cNvPr>
          <p:cNvSpPr>
            <a:spLocks noGrp="1"/>
          </p:cNvSpPr>
          <p:nvPr>
            <p:ph type="pic" sz="quarter" idx="229" hasCustomPrompt="1"/>
          </p:nvPr>
        </p:nvSpPr>
        <p:spPr>
          <a:xfrm>
            <a:off x="7073900" y="2032234"/>
            <a:ext cx="4561509" cy="4266966"/>
          </a:xfrm>
          <a:custGeom>
            <a:avLst/>
            <a:gdLst>
              <a:gd name="connsiteX0" fmla="*/ 0 w 4561509"/>
              <a:gd name="connsiteY0" fmla="*/ 0 h 4266966"/>
              <a:gd name="connsiteX1" fmla="*/ 4561509 w 4561509"/>
              <a:gd name="connsiteY1" fmla="*/ 0 h 4266966"/>
              <a:gd name="connsiteX2" fmla="*/ 4561509 w 4561509"/>
              <a:gd name="connsiteY2" fmla="*/ 4266966 h 4266966"/>
              <a:gd name="connsiteX3" fmla="*/ 0 w 4561509"/>
              <a:gd name="connsiteY3" fmla="*/ 4266966 h 4266966"/>
            </a:gdLst>
            <a:ahLst/>
            <a:cxnLst>
              <a:cxn ang="0">
                <a:pos x="connsiteX0" y="connsiteY0"/>
              </a:cxn>
              <a:cxn ang="0">
                <a:pos x="connsiteX1" y="connsiteY1"/>
              </a:cxn>
              <a:cxn ang="0">
                <a:pos x="connsiteX2" y="connsiteY2"/>
              </a:cxn>
              <a:cxn ang="0">
                <a:pos x="connsiteX3" y="connsiteY3"/>
              </a:cxn>
            </a:cxnLst>
            <a:rect l="l" t="t" r="r" b="b"/>
            <a:pathLst>
              <a:path w="4561509" h="4266966">
                <a:moveTo>
                  <a:pt x="0" y="0"/>
                </a:moveTo>
                <a:lnTo>
                  <a:pt x="4561509" y="0"/>
                </a:lnTo>
                <a:lnTo>
                  <a:pt x="4561509" y="4266966"/>
                </a:lnTo>
                <a:lnTo>
                  <a:pt x="0" y="426696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253509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847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BF50B69F-EEBC-4FE0-A75F-D22677B16D62}"/>
              </a:ext>
            </a:extLst>
          </p:cNvPr>
          <p:cNvSpPr>
            <a:spLocks noGrp="1"/>
          </p:cNvSpPr>
          <p:nvPr>
            <p:ph type="pic" sz="quarter" idx="249" hasCustomPrompt="1"/>
          </p:nvPr>
        </p:nvSpPr>
        <p:spPr>
          <a:xfrm>
            <a:off x="0" y="1701577"/>
            <a:ext cx="12192000" cy="2210221"/>
          </a:xfrm>
          <a:custGeom>
            <a:avLst/>
            <a:gdLst>
              <a:gd name="connsiteX0" fmla="*/ 0 w 12192000"/>
              <a:gd name="connsiteY0" fmla="*/ 0 h 2210221"/>
              <a:gd name="connsiteX1" fmla="*/ 12192000 w 12192000"/>
              <a:gd name="connsiteY1" fmla="*/ 0 h 2210221"/>
              <a:gd name="connsiteX2" fmla="*/ 12192000 w 12192000"/>
              <a:gd name="connsiteY2" fmla="*/ 2210221 h 2210221"/>
              <a:gd name="connsiteX3" fmla="*/ 0 w 12192000"/>
              <a:gd name="connsiteY3" fmla="*/ 2210221 h 2210221"/>
            </a:gdLst>
            <a:ahLst/>
            <a:cxnLst>
              <a:cxn ang="0">
                <a:pos x="connsiteX0" y="connsiteY0"/>
              </a:cxn>
              <a:cxn ang="0">
                <a:pos x="connsiteX1" y="connsiteY1"/>
              </a:cxn>
              <a:cxn ang="0">
                <a:pos x="connsiteX2" y="connsiteY2"/>
              </a:cxn>
              <a:cxn ang="0">
                <a:pos x="connsiteX3" y="connsiteY3"/>
              </a:cxn>
            </a:cxnLst>
            <a:rect l="l" t="t" r="r" b="b"/>
            <a:pathLst>
              <a:path w="12192000" h="2210221">
                <a:moveTo>
                  <a:pt x="0" y="0"/>
                </a:moveTo>
                <a:lnTo>
                  <a:pt x="12192000" y="0"/>
                </a:lnTo>
                <a:lnTo>
                  <a:pt x="12192000" y="2210221"/>
                </a:lnTo>
                <a:lnTo>
                  <a:pt x="0" y="221022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6072914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865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12CCB9A5-B16A-4C7E-9248-0DD747DF015F}"/>
              </a:ext>
            </a:extLst>
          </p:cNvPr>
          <p:cNvSpPr>
            <a:spLocks noGrp="1"/>
          </p:cNvSpPr>
          <p:nvPr>
            <p:ph type="pic" sz="quarter" idx="254" hasCustomPrompt="1"/>
          </p:nvPr>
        </p:nvSpPr>
        <p:spPr>
          <a:xfrm>
            <a:off x="838200" y="2057401"/>
            <a:ext cx="3433549" cy="3961262"/>
          </a:xfrm>
          <a:custGeom>
            <a:avLst/>
            <a:gdLst>
              <a:gd name="connsiteX0" fmla="*/ 0 w 3433549"/>
              <a:gd name="connsiteY0" fmla="*/ 0 h 3961262"/>
              <a:gd name="connsiteX1" fmla="*/ 3433549 w 3433549"/>
              <a:gd name="connsiteY1" fmla="*/ 0 h 3961262"/>
              <a:gd name="connsiteX2" fmla="*/ 3433549 w 3433549"/>
              <a:gd name="connsiteY2" fmla="*/ 3961262 h 3961262"/>
              <a:gd name="connsiteX3" fmla="*/ 0 w 3433549"/>
              <a:gd name="connsiteY3" fmla="*/ 3961262 h 3961262"/>
            </a:gdLst>
            <a:ahLst/>
            <a:cxnLst>
              <a:cxn ang="0">
                <a:pos x="connsiteX0" y="connsiteY0"/>
              </a:cxn>
              <a:cxn ang="0">
                <a:pos x="connsiteX1" y="connsiteY1"/>
              </a:cxn>
              <a:cxn ang="0">
                <a:pos x="connsiteX2" y="connsiteY2"/>
              </a:cxn>
              <a:cxn ang="0">
                <a:pos x="connsiteX3" y="connsiteY3"/>
              </a:cxn>
            </a:cxnLst>
            <a:rect l="l" t="t" r="r" b="b"/>
            <a:pathLst>
              <a:path w="3433549" h="3961262">
                <a:moveTo>
                  <a:pt x="0" y="0"/>
                </a:moveTo>
                <a:lnTo>
                  <a:pt x="3433549" y="0"/>
                </a:lnTo>
                <a:lnTo>
                  <a:pt x="3433549" y="3961262"/>
                </a:lnTo>
                <a:lnTo>
                  <a:pt x="0" y="396126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630797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5" name="Round Diagonal Corner Rectangle 10">
            <a:extLst>
              <a:ext uri="{FF2B5EF4-FFF2-40B4-BE49-F238E27FC236}">
                <a16:creationId xmlns:a16="http://schemas.microsoft.com/office/drawing/2014/main" id="{9F89F9B6-119D-4BBC-80A8-B6242295F13E}"/>
              </a:ext>
            </a:extLst>
          </p:cNvPr>
          <p:cNvSpPr/>
          <p:nvPr userDrawn="1"/>
        </p:nvSpPr>
        <p:spPr>
          <a:xfrm>
            <a:off x="11683190" y="150969"/>
            <a:ext cx="356410" cy="287010"/>
          </a:xfrm>
          <a:prstGeom prst="round2DiagRect">
            <a:avLst>
              <a:gd name="adj1" fmla="val 32340"/>
              <a:gd name="adj2" fmla="val 0"/>
            </a:avLst>
          </a:prstGeom>
          <a:solidFill>
            <a:schemeClr val="accent6">
              <a:lumMod val="75000"/>
            </a:schemeClr>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ound Diagonal Corner Rectangle 26">
            <a:extLst>
              <a:ext uri="{FF2B5EF4-FFF2-40B4-BE49-F238E27FC236}">
                <a16:creationId xmlns:a16="http://schemas.microsoft.com/office/drawing/2014/main" id="{574E70CE-EEEE-4F25-9BB0-F77002C8D003}"/>
              </a:ext>
            </a:extLst>
          </p:cNvPr>
          <p:cNvSpPr/>
          <p:nvPr userDrawn="1"/>
        </p:nvSpPr>
        <p:spPr>
          <a:xfrm>
            <a:off x="11665322" y="128915"/>
            <a:ext cx="356410" cy="287010"/>
          </a:xfrm>
          <a:prstGeom prst="round2DiagRect">
            <a:avLst>
              <a:gd name="adj1" fmla="val 32340"/>
              <a:gd name="adj2" fmla="val 0"/>
            </a:avLst>
          </a:prstGeom>
          <a:solidFill>
            <a:schemeClr val="accent6"/>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Slide Number Placeholder 5">
            <a:extLst>
              <a:ext uri="{FF2B5EF4-FFF2-40B4-BE49-F238E27FC236}">
                <a16:creationId xmlns:a16="http://schemas.microsoft.com/office/drawing/2014/main" id="{5BADD155-3F9F-4714-A6A7-775A85D66630}"/>
              </a:ext>
            </a:extLst>
          </p:cNvPr>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ontserrat" charset="0"/>
                <a:ea typeface="Montserrat" charset="0"/>
                <a:cs typeface="Montserrat" charset="0"/>
              </a:rPr>
              <a:pPr algn="ctr"/>
              <a:t>‹#›</a:t>
            </a:fld>
            <a:endParaRPr lang="en-US" sz="800" b="0" i="0" dirty="0">
              <a:solidFill>
                <a:srgbClr val="FEFEFE"/>
              </a:solidFill>
              <a:latin typeface="Montserrat" charset="0"/>
              <a:ea typeface="Montserrat" charset="0"/>
              <a:cs typeface="Montserrat" charset="0"/>
            </a:endParaRPr>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3723" r:id="rId6"/>
    <p:sldLayoutId id="2147484451" r:id="rId7"/>
    <p:sldLayoutId id="2147484505" r:id="rId8"/>
    <p:sldLayoutId id="2147484523" r:id="rId9"/>
    <p:sldLayoutId id="2147484534" r:id="rId10"/>
    <p:sldLayoutId id="2147484539" r:id="rId11"/>
    <p:sldLayoutId id="2147484540" r:id="rId12"/>
    <p:sldLayoutId id="2147484541" r:id="rId13"/>
    <p:sldLayoutId id="2147484542" r:id="rId14"/>
    <p:sldLayoutId id="2147484543" r:id="rId15"/>
    <p:sldLayoutId id="2147484544" r:id="rId16"/>
    <p:sldLayoutId id="2147484545" r:id="rId17"/>
    <p:sldLayoutId id="2147484546" r:id="rId18"/>
    <p:sldLayoutId id="2147484547" r:id="rId19"/>
    <p:sldLayoutId id="2147484548" r:id="rId20"/>
    <p:sldLayoutId id="2147484549" r:id="rId21"/>
    <p:sldLayoutId id="2147484550" r:id="rId22"/>
    <p:sldLayoutId id="2147484551" r:id="rId23"/>
    <p:sldLayoutId id="2147484552" r:id="rId24"/>
    <p:sldLayoutId id="2147484553" r:id="rId25"/>
    <p:sldLayoutId id="2147484554" r:id="rId26"/>
    <p:sldLayoutId id="2147484555" r:id="rId27"/>
    <p:sldLayoutId id="2147484556" r:id="rId28"/>
    <p:sldLayoutId id="2147484557" r:id="rId29"/>
    <p:sldLayoutId id="2147484558" r:id="rId30"/>
    <p:sldLayoutId id="2147484559" r:id="rId31"/>
    <p:sldLayoutId id="2147484560" r:id="rId32"/>
    <p:sldLayoutId id="2147484561" r:id="rId33"/>
    <p:sldLayoutId id="2147484562" r:id="rId34"/>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4.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5.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6.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8.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9.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9.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0.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1.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3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4.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9.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0.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0.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2">
            <a:extLst>
              <a:ext uri="{FF2B5EF4-FFF2-40B4-BE49-F238E27FC236}">
                <a16:creationId xmlns:a16="http://schemas.microsoft.com/office/drawing/2014/main" id="{EF8E458C-784A-45DA-8CBF-3ECC267B4D12}"/>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Tree>
    <p:extLst>
      <p:ext uri="{BB962C8B-B14F-4D97-AF65-F5344CB8AC3E}">
        <p14:creationId xmlns:p14="http://schemas.microsoft.com/office/powerpoint/2010/main" val="24976504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BA93174-AE37-4984-A2E2-E9F1C0E4D24C}"/>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Team</a:t>
            </a:r>
          </a:p>
        </p:txBody>
      </p:sp>
      <p:sp>
        <p:nvSpPr>
          <p:cNvPr id="3" name="Subtitle 2">
            <a:extLst>
              <a:ext uri="{FF2B5EF4-FFF2-40B4-BE49-F238E27FC236}">
                <a16:creationId xmlns:a16="http://schemas.microsoft.com/office/drawing/2014/main" id="{F1A72EAF-35C8-43BE-A4DB-DFEDC5C87868}"/>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8" name="Group 7">
            <a:extLst>
              <a:ext uri="{FF2B5EF4-FFF2-40B4-BE49-F238E27FC236}">
                <a16:creationId xmlns:a16="http://schemas.microsoft.com/office/drawing/2014/main" id="{B2784134-B14F-43A8-8037-4B3F431B0FEB}"/>
              </a:ext>
            </a:extLst>
          </p:cNvPr>
          <p:cNvGrpSpPr/>
          <p:nvPr/>
        </p:nvGrpSpPr>
        <p:grpSpPr>
          <a:xfrm>
            <a:off x="851772" y="4873614"/>
            <a:ext cx="3086930" cy="921189"/>
            <a:chOff x="-3647160" y="1936749"/>
            <a:chExt cx="3086930" cy="921189"/>
          </a:xfrm>
        </p:grpSpPr>
        <p:grpSp>
          <p:nvGrpSpPr>
            <p:cNvPr id="77" name="Group 76">
              <a:extLst>
                <a:ext uri="{FF2B5EF4-FFF2-40B4-BE49-F238E27FC236}">
                  <a16:creationId xmlns:a16="http://schemas.microsoft.com/office/drawing/2014/main" id="{D21F17F3-3DC2-47E0-8244-6254BEEC6CD9}"/>
                </a:ext>
              </a:extLst>
            </p:cNvPr>
            <p:cNvGrpSpPr/>
            <p:nvPr/>
          </p:nvGrpSpPr>
          <p:grpSpPr>
            <a:xfrm>
              <a:off x="-2637913" y="2567773"/>
              <a:ext cx="1068437" cy="290165"/>
              <a:chOff x="5899707" y="2229364"/>
              <a:chExt cx="812243" cy="220588"/>
            </a:xfrm>
          </p:grpSpPr>
          <p:sp>
            <p:nvSpPr>
              <p:cNvPr id="78" name="Rectangle 77">
                <a:extLst>
                  <a:ext uri="{FF2B5EF4-FFF2-40B4-BE49-F238E27FC236}">
                    <a16:creationId xmlns:a16="http://schemas.microsoft.com/office/drawing/2014/main" id="{F4E30D7F-A288-4BDC-9B26-BE687D557F8B}"/>
                  </a:ext>
                </a:extLst>
              </p:cNvPr>
              <p:cNvSpPr/>
              <p:nvPr/>
            </p:nvSpPr>
            <p:spPr>
              <a:xfrm>
                <a:off x="5899707" y="2229364"/>
                <a:ext cx="812243" cy="220588"/>
              </a:xfrm>
              <a:prstGeom prst="rect">
                <a:avLst/>
              </a:prstGeom>
              <a:noFill/>
              <a:ln w="317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9" name="Group 78">
                <a:extLst>
                  <a:ext uri="{FF2B5EF4-FFF2-40B4-BE49-F238E27FC236}">
                    <a16:creationId xmlns:a16="http://schemas.microsoft.com/office/drawing/2014/main" id="{6053977B-2B4C-4FD6-8DD8-B82F8D9860FF}"/>
                  </a:ext>
                </a:extLst>
              </p:cNvPr>
              <p:cNvGrpSpPr/>
              <p:nvPr/>
            </p:nvGrpSpPr>
            <p:grpSpPr>
              <a:xfrm>
                <a:off x="6042303" y="2271001"/>
                <a:ext cx="527051" cy="137313"/>
                <a:chOff x="1871822" y="5616406"/>
                <a:chExt cx="610631" cy="159087"/>
              </a:xfrm>
            </p:grpSpPr>
            <p:grpSp>
              <p:nvGrpSpPr>
                <p:cNvPr id="80" name="Group 79">
                  <a:extLst>
                    <a:ext uri="{FF2B5EF4-FFF2-40B4-BE49-F238E27FC236}">
                      <a16:creationId xmlns:a16="http://schemas.microsoft.com/office/drawing/2014/main" id="{62890D18-90A3-48BD-8FCD-0CBEF2861362}"/>
                    </a:ext>
                  </a:extLst>
                </p:cNvPr>
                <p:cNvGrpSpPr/>
                <p:nvPr/>
              </p:nvGrpSpPr>
              <p:grpSpPr>
                <a:xfrm>
                  <a:off x="1871822" y="5616406"/>
                  <a:ext cx="159086" cy="159087"/>
                  <a:chOff x="1324575" y="5760204"/>
                  <a:chExt cx="305861" cy="305861"/>
                </a:xfrm>
              </p:grpSpPr>
              <p:sp>
                <p:nvSpPr>
                  <p:cNvPr id="87" name="Oval 86">
                    <a:extLst>
                      <a:ext uri="{FF2B5EF4-FFF2-40B4-BE49-F238E27FC236}">
                        <a16:creationId xmlns:a16="http://schemas.microsoft.com/office/drawing/2014/main" id="{AAA12410-686F-4C48-8424-DBBCFE67228F}"/>
                      </a:ext>
                    </a:extLst>
                  </p:cNvPr>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8" name="AutoShape 1">
                    <a:extLst>
                      <a:ext uri="{FF2B5EF4-FFF2-40B4-BE49-F238E27FC236}">
                        <a16:creationId xmlns:a16="http://schemas.microsoft.com/office/drawing/2014/main" id="{A29968BC-E833-49D0-A30A-12D997AC5863}"/>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pPr algn="ctr"/>
                    <a:endParaRPr lang="en-US"/>
                  </a:p>
                </p:txBody>
              </p:sp>
            </p:grpSp>
            <p:grpSp>
              <p:nvGrpSpPr>
                <p:cNvPr id="81" name="Group 80">
                  <a:extLst>
                    <a:ext uri="{FF2B5EF4-FFF2-40B4-BE49-F238E27FC236}">
                      <a16:creationId xmlns:a16="http://schemas.microsoft.com/office/drawing/2014/main" id="{79A1BBDA-ACBE-4930-A6EE-867A50EFF9BF}"/>
                    </a:ext>
                  </a:extLst>
                </p:cNvPr>
                <p:cNvGrpSpPr/>
                <p:nvPr/>
              </p:nvGrpSpPr>
              <p:grpSpPr>
                <a:xfrm>
                  <a:off x="2097594" y="5616406"/>
                  <a:ext cx="159086" cy="159087"/>
                  <a:chOff x="1684215" y="5760204"/>
                  <a:chExt cx="305861" cy="305861"/>
                </a:xfrm>
              </p:grpSpPr>
              <p:sp>
                <p:nvSpPr>
                  <p:cNvPr id="85" name="Oval 84">
                    <a:extLst>
                      <a:ext uri="{FF2B5EF4-FFF2-40B4-BE49-F238E27FC236}">
                        <a16:creationId xmlns:a16="http://schemas.microsoft.com/office/drawing/2014/main" id="{619281E8-26BB-4CD9-B0DB-B3A62647D0DA}"/>
                      </a:ext>
                    </a:extLst>
                  </p:cNvPr>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6" name="AutoShape 21">
                    <a:extLst>
                      <a:ext uri="{FF2B5EF4-FFF2-40B4-BE49-F238E27FC236}">
                        <a16:creationId xmlns:a16="http://schemas.microsoft.com/office/drawing/2014/main" id="{B7CCBBF3-EE1D-4AC2-A02F-842532D2AD7E}"/>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pPr algn="ctr"/>
                    <a:endParaRPr lang="en-US"/>
                  </a:p>
                </p:txBody>
              </p:sp>
            </p:grpSp>
            <p:grpSp>
              <p:nvGrpSpPr>
                <p:cNvPr id="82" name="Group 81">
                  <a:extLst>
                    <a:ext uri="{FF2B5EF4-FFF2-40B4-BE49-F238E27FC236}">
                      <a16:creationId xmlns:a16="http://schemas.microsoft.com/office/drawing/2014/main" id="{BECD8796-7CEB-46AF-BF78-98096DC61D21}"/>
                    </a:ext>
                  </a:extLst>
                </p:cNvPr>
                <p:cNvGrpSpPr/>
                <p:nvPr/>
              </p:nvGrpSpPr>
              <p:grpSpPr>
                <a:xfrm>
                  <a:off x="2323367" y="5616406"/>
                  <a:ext cx="159086" cy="159087"/>
                  <a:chOff x="2177216" y="5760204"/>
                  <a:chExt cx="305861" cy="305861"/>
                </a:xfrm>
              </p:grpSpPr>
              <p:sp>
                <p:nvSpPr>
                  <p:cNvPr id="83" name="Oval 82">
                    <a:extLst>
                      <a:ext uri="{FF2B5EF4-FFF2-40B4-BE49-F238E27FC236}">
                        <a16:creationId xmlns:a16="http://schemas.microsoft.com/office/drawing/2014/main" id="{EF1F7CE8-D02D-49B5-82C5-22BFB85F12DE}"/>
                      </a:ext>
                    </a:extLst>
                  </p:cNvPr>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4" name="AutoShape 18">
                    <a:extLst>
                      <a:ext uri="{FF2B5EF4-FFF2-40B4-BE49-F238E27FC236}">
                        <a16:creationId xmlns:a16="http://schemas.microsoft.com/office/drawing/2014/main" id="{C839F0D5-3E56-4C73-9B72-6A7DB0C6614F}"/>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pPr algn="ctr"/>
                    <a:endParaRPr lang="en-US"/>
                  </a:p>
                </p:txBody>
              </p:sp>
            </p:grpSp>
          </p:grpSp>
        </p:grpSp>
        <p:sp>
          <p:nvSpPr>
            <p:cNvPr id="89" name="TextBox 88">
              <a:extLst>
                <a:ext uri="{FF2B5EF4-FFF2-40B4-BE49-F238E27FC236}">
                  <a16:creationId xmlns:a16="http://schemas.microsoft.com/office/drawing/2014/main" id="{DAEB1E3C-3686-4566-9AAC-4D162E4FE764}"/>
                </a:ext>
              </a:extLst>
            </p:cNvPr>
            <p:cNvSpPr txBox="1"/>
            <p:nvPr/>
          </p:nvSpPr>
          <p:spPr>
            <a:xfrm>
              <a:off x="-3050242" y="1936749"/>
              <a:ext cx="1893094"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Dr. Jacky Chan</a:t>
              </a:r>
            </a:p>
          </p:txBody>
        </p:sp>
        <p:sp>
          <p:nvSpPr>
            <p:cNvPr id="90" name="Rectangle 9">
              <a:extLst>
                <a:ext uri="{FF2B5EF4-FFF2-40B4-BE49-F238E27FC236}">
                  <a16:creationId xmlns:a16="http://schemas.microsoft.com/office/drawing/2014/main" id="{C64BA268-197C-449F-A619-C829E92DF943}"/>
                </a:ext>
              </a:extLst>
            </p:cNvPr>
            <p:cNvSpPr>
              <a:spLocks/>
            </p:cNvSpPr>
            <p:nvPr/>
          </p:nvSpPr>
          <p:spPr bwMode="auto">
            <a:xfrm>
              <a:off x="-3647160" y="2273556"/>
              <a:ext cx="3086930"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8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8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8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sp>
        <p:nvSpPr>
          <p:cNvPr id="7" name="Freeform 5">
            <a:extLst>
              <a:ext uri="{FF2B5EF4-FFF2-40B4-BE49-F238E27FC236}">
                <a16:creationId xmlns:a16="http://schemas.microsoft.com/office/drawing/2014/main" id="{0AC4683B-3B4D-458F-A8B4-E0D860613279}"/>
              </a:ext>
            </a:extLst>
          </p:cNvPr>
          <p:cNvSpPr>
            <a:spLocks/>
          </p:cNvSpPr>
          <p:nvPr/>
        </p:nvSpPr>
        <p:spPr bwMode="auto">
          <a:xfrm>
            <a:off x="2545256" y="2046735"/>
            <a:ext cx="982663" cy="2301875"/>
          </a:xfrm>
          <a:custGeom>
            <a:avLst/>
            <a:gdLst>
              <a:gd name="T0" fmla="*/ 749 w 1634"/>
              <a:gd name="T1" fmla="*/ 3837 h 3837"/>
              <a:gd name="T2" fmla="*/ 725 w 1634"/>
              <a:gd name="T3" fmla="*/ 3805 h 3837"/>
              <a:gd name="T4" fmla="*/ 1594 w 1634"/>
              <a:gd name="T5" fmla="*/ 2093 h 3837"/>
              <a:gd name="T6" fmla="*/ 0 w 1634"/>
              <a:gd name="T7" fmla="*/ 39 h 3837"/>
              <a:gd name="T8" fmla="*/ 10 w 1634"/>
              <a:gd name="T9" fmla="*/ 0 h 3837"/>
              <a:gd name="T10" fmla="*/ 658 w 1634"/>
              <a:gd name="T11" fmla="*/ 286 h 3837"/>
              <a:gd name="T12" fmla="*/ 1172 w 1634"/>
              <a:gd name="T13" fmla="*/ 758 h 3837"/>
              <a:gd name="T14" fmla="*/ 1511 w 1634"/>
              <a:gd name="T15" fmla="*/ 1375 h 3837"/>
              <a:gd name="T16" fmla="*/ 1634 w 1634"/>
              <a:gd name="T17" fmla="*/ 2093 h 3837"/>
              <a:gd name="T18" fmla="*/ 1571 w 1634"/>
              <a:gd name="T19" fmla="*/ 2613 h 3837"/>
              <a:gd name="T20" fmla="*/ 1392 w 1634"/>
              <a:gd name="T21" fmla="*/ 3086 h 3837"/>
              <a:gd name="T22" fmla="*/ 749 w 1634"/>
              <a:gd name="T23" fmla="*/ 3837 h 38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634" h="3837">
                <a:moveTo>
                  <a:pt x="749" y="3837"/>
                </a:moveTo>
                <a:cubicBezTo>
                  <a:pt x="725" y="3805"/>
                  <a:pt x="725" y="3805"/>
                  <a:pt x="725" y="3805"/>
                </a:cubicBezTo>
                <a:cubicBezTo>
                  <a:pt x="1269" y="3406"/>
                  <a:pt x="1594" y="2766"/>
                  <a:pt x="1594" y="2093"/>
                </a:cubicBezTo>
                <a:cubicBezTo>
                  <a:pt x="1594" y="1124"/>
                  <a:pt x="938" y="279"/>
                  <a:pt x="0" y="39"/>
                </a:cubicBezTo>
                <a:cubicBezTo>
                  <a:pt x="10" y="0"/>
                  <a:pt x="10" y="0"/>
                  <a:pt x="10" y="0"/>
                </a:cubicBezTo>
                <a:cubicBezTo>
                  <a:pt x="240" y="59"/>
                  <a:pt x="458" y="155"/>
                  <a:pt x="658" y="286"/>
                </a:cubicBezTo>
                <a:cubicBezTo>
                  <a:pt x="854" y="415"/>
                  <a:pt x="1027" y="574"/>
                  <a:pt x="1172" y="758"/>
                </a:cubicBezTo>
                <a:cubicBezTo>
                  <a:pt x="1319" y="945"/>
                  <a:pt x="1433" y="1152"/>
                  <a:pt x="1511" y="1375"/>
                </a:cubicBezTo>
                <a:cubicBezTo>
                  <a:pt x="1592" y="1605"/>
                  <a:pt x="1634" y="1847"/>
                  <a:pt x="1634" y="2093"/>
                </a:cubicBezTo>
                <a:cubicBezTo>
                  <a:pt x="1634" y="2269"/>
                  <a:pt x="1613" y="2444"/>
                  <a:pt x="1571" y="2613"/>
                </a:cubicBezTo>
                <a:cubicBezTo>
                  <a:pt x="1530" y="2777"/>
                  <a:pt x="1470" y="2936"/>
                  <a:pt x="1392" y="3086"/>
                </a:cubicBezTo>
                <a:cubicBezTo>
                  <a:pt x="1240" y="3381"/>
                  <a:pt x="1017" y="3640"/>
                  <a:pt x="749" y="3837"/>
                </a:cubicBez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1" name="Oval 7">
            <a:extLst>
              <a:ext uri="{FF2B5EF4-FFF2-40B4-BE49-F238E27FC236}">
                <a16:creationId xmlns:a16="http://schemas.microsoft.com/office/drawing/2014/main" id="{4C7FB419-B0B8-49B0-A5F5-64AF6B9F6CB0}"/>
              </a:ext>
            </a:extLst>
          </p:cNvPr>
          <p:cNvSpPr>
            <a:spLocks noChangeArrowheads="1"/>
          </p:cNvSpPr>
          <p:nvPr/>
        </p:nvSpPr>
        <p:spPr bwMode="auto">
          <a:xfrm>
            <a:off x="3138981" y="3905698"/>
            <a:ext cx="287338" cy="287338"/>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Oval 8">
            <a:extLst>
              <a:ext uri="{FF2B5EF4-FFF2-40B4-BE49-F238E27FC236}">
                <a16:creationId xmlns:a16="http://schemas.microsoft.com/office/drawing/2014/main" id="{9F46DFCA-6D0B-4017-8B2E-13FF078094ED}"/>
              </a:ext>
            </a:extLst>
          </p:cNvPr>
          <p:cNvSpPr>
            <a:spLocks noChangeArrowheads="1"/>
          </p:cNvSpPr>
          <p:nvPr/>
        </p:nvSpPr>
        <p:spPr bwMode="auto">
          <a:xfrm>
            <a:off x="3350118" y="3310385"/>
            <a:ext cx="287338" cy="285750"/>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Oval 9">
            <a:extLst>
              <a:ext uri="{FF2B5EF4-FFF2-40B4-BE49-F238E27FC236}">
                <a16:creationId xmlns:a16="http://schemas.microsoft.com/office/drawing/2014/main" id="{812F1CE5-4FF0-4CC2-A83C-14CD2025795F}"/>
              </a:ext>
            </a:extLst>
          </p:cNvPr>
          <p:cNvSpPr>
            <a:spLocks noChangeArrowheads="1"/>
          </p:cNvSpPr>
          <p:nvPr/>
        </p:nvSpPr>
        <p:spPr bwMode="auto">
          <a:xfrm>
            <a:off x="3281856" y="2713485"/>
            <a:ext cx="288925" cy="287338"/>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4" name="Oval 10">
            <a:extLst>
              <a:ext uri="{FF2B5EF4-FFF2-40B4-BE49-F238E27FC236}">
                <a16:creationId xmlns:a16="http://schemas.microsoft.com/office/drawing/2014/main" id="{4EA0CA7A-5CA6-4040-99C3-5438783E3B31}"/>
              </a:ext>
            </a:extLst>
          </p:cNvPr>
          <p:cNvSpPr>
            <a:spLocks noChangeArrowheads="1"/>
          </p:cNvSpPr>
          <p:nvPr/>
        </p:nvSpPr>
        <p:spPr bwMode="auto">
          <a:xfrm>
            <a:off x="2826243" y="2118173"/>
            <a:ext cx="287338" cy="287338"/>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9" name="Group 8">
            <a:extLst>
              <a:ext uri="{FF2B5EF4-FFF2-40B4-BE49-F238E27FC236}">
                <a16:creationId xmlns:a16="http://schemas.microsoft.com/office/drawing/2014/main" id="{B437DD44-9767-4544-A9E5-1F932D46C22E}"/>
              </a:ext>
            </a:extLst>
          </p:cNvPr>
          <p:cNvGrpSpPr/>
          <p:nvPr/>
        </p:nvGrpSpPr>
        <p:grpSpPr>
          <a:xfrm>
            <a:off x="4552536" y="4873614"/>
            <a:ext cx="3086930" cy="921189"/>
            <a:chOff x="-3647160" y="3616430"/>
            <a:chExt cx="3086930" cy="921189"/>
          </a:xfrm>
        </p:grpSpPr>
        <p:grpSp>
          <p:nvGrpSpPr>
            <p:cNvPr id="91" name="Group 90">
              <a:extLst>
                <a:ext uri="{FF2B5EF4-FFF2-40B4-BE49-F238E27FC236}">
                  <a16:creationId xmlns:a16="http://schemas.microsoft.com/office/drawing/2014/main" id="{E23E3561-9914-4462-8171-23F3EC15A408}"/>
                </a:ext>
              </a:extLst>
            </p:cNvPr>
            <p:cNvGrpSpPr/>
            <p:nvPr/>
          </p:nvGrpSpPr>
          <p:grpSpPr>
            <a:xfrm>
              <a:off x="-2637913" y="4247454"/>
              <a:ext cx="1068437" cy="290165"/>
              <a:chOff x="5899707" y="2229364"/>
              <a:chExt cx="812243" cy="220588"/>
            </a:xfrm>
          </p:grpSpPr>
          <p:sp>
            <p:nvSpPr>
              <p:cNvPr id="92" name="Rectangle 91">
                <a:extLst>
                  <a:ext uri="{FF2B5EF4-FFF2-40B4-BE49-F238E27FC236}">
                    <a16:creationId xmlns:a16="http://schemas.microsoft.com/office/drawing/2014/main" id="{5BDD5285-030A-4FA4-BBD0-C1890FC99BD2}"/>
                  </a:ext>
                </a:extLst>
              </p:cNvPr>
              <p:cNvSpPr/>
              <p:nvPr/>
            </p:nvSpPr>
            <p:spPr>
              <a:xfrm>
                <a:off x="5899707" y="2229364"/>
                <a:ext cx="812243" cy="220588"/>
              </a:xfrm>
              <a:prstGeom prst="rect">
                <a:avLst/>
              </a:prstGeom>
              <a:noFill/>
              <a:ln w="317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93" name="Group 92">
                <a:extLst>
                  <a:ext uri="{FF2B5EF4-FFF2-40B4-BE49-F238E27FC236}">
                    <a16:creationId xmlns:a16="http://schemas.microsoft.com/office/drawing/2014/main" id="{1414708F-7D66-4418-BC5E-19ED88F8FA2B}"/>
                  </a:ext>
                </a:extLst>
              </p:cNvPr>
              <p:cNvGrpSpPr/>
              <p:nvPr/>
            </p:nvGrpSpPr>
            <p:grpSpPr>
              <a:xfrm>
                <a:off x="6042303" y="2271001"/>
                <a:ext cx="527051" cy="137313"/>
                <a:chOff x="1871822" y="5616406"/>
                <a:chExt cx="610631" cy="159087"/>
              </a:xfrm>
            </p:grpSpPr>
            <p:grpSp>
              <p:nvGrpSpPr>
                <p:cNvPr id="94" name="Group 93">
                  <a:extLst>
                    <a:ext uri="{FF2B5EF4-FFF2-40B4-BE49-F238E27FC236}">
                      <a16:creationId xmlns:a16="http://schemas.microsoft.com/office/drawing/2014/main" id="{55F5007D-9E38-4346-911F-BCB7C5E6722D}"/>
                    </a:ext>
                  </a:extLst>
                </p:cNvPr>
                <p:cNvGrpSpPr/>
                <p:nvPr/>
              </p:nvGrpSpPr>
              <p:grpSpPr>
                <a:xfrm>
                  <a:off x="1871822" y="5616406"/>
                  <a:ext cx="159086" cy="159087"/>
                  <a:chOff x="1324575" y="5760204"/>
                  <a:chExt cx="305861" cy="305861"/>
                </a:xfrm>
              </p:grpSpPr>
              <p:sp>
                <p:nvSpPr>
                  <p:cNvPr id="101" name="Oval 100">
                    <a:extLst>
                      <a:ext uri="{FF2B5EF4-FFF2-40B4-BE49-F238E27FC236}">
                        <a16:creationId xmlns:a16="http://schemas.microsoft.com/office/drawing/2014/main" id="{B35C2417-87FE-4C91-B531-974A5B694DDD}"/>
                      </a:ext>
                    </a:extLst>
                  </p:cNvPr>
                  <p:cNvSpPr/>
                  <p:nvPr/>
                </p:nvSpPr>
                <p:spPr>
                  <a:xfrm>
                    <a:off x="1324575"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2" name="AutoShape 1">
                    <a:extLst>
                      <a:ext uri="{FF2B5EF4-FFF2-40B4-BE49-F238E27FC236}">
                        <a16:creationId xmlns:a16="http://schemas.microsoft.com/office/drawing/2014/main" id="{89229678-C7AF-49AC-B06D-52036A90507A}"/>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pPr algn="ctr"/>
                    <a:endParaRPr lang="en-US"/>
                  </a:p>
                </p:txBody>
              </p:sp>
            </p:grpSp>
            <p:grpSp>
              <p:nvGrpSpPr>
                <p:cNvPr id="95" name="Group 94">
                  <a:extLst>
                    <a:ext uri="{FF2B5EF4-FFF2-40B4-BE49-F238E27FC236}">
                      <a16:creationId xmlns:a16="http://schemas.microsoft.com/office/drawing/2014/main" id="{B0F4ADDA-09D6-47AE-87C9-EC73C8796EFD}"/>
                    </a:ext>
                  </a:extLst>
                </p:cNvPr>
                <p:cNvGrpSpPr/>
                <p:nvPr/>
              </p:nvGrpSpPr>
              <p:grpSpPr>
                <a:xfrm>
                  <a:off x="2097594" y="5616406"/>
                  <a:ext cx="159086" cy="159087"/>
                  <a:chOff x="1684215" y="5760204"/>
                  <a:chExt cx="305861" cy="305861"/>
                </a:xfrm>
              </p:grpSpPr>
              <p:sp>
                <p:nvSpPr>
                  <p:cNvPr id="99" name="Oval 98">
                    <a:extLst>
                      <a:ext uri="{FF2B5EF4-FFF2-40B4-BE49-F238E27FC236}">
                        <a16:creationId xmlns:a16="http://schemas.microsoft.com/office/drawing/2014/main" id="{6C283B56-0D24-4D00-A813-904477ED6865}"/>
                      </a:ext>
                    </a:extLst>
                  </p:cNvPr>
                  <p:cNvSpPr/>
                  <p:nvPr/>
                </p:nvSpPr>
                <p:spPr>
                  <a:xfrm>
                    <a:off x="1684215"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0" name="AutoShape 21">
                    <a:extLst>
                      <a:ext uri="{FF2B5EF4-FFF2-40B4-BE49-F238E27FC236}">
                        <a16:creationId xmlns:a16="http://schemas.microsoft.com/office/drawing/2014/main" id="{89606F69-BE1B-4E94-98E0-81160996E320}"/>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pPr algn="ctr"/>
                    <a:endParaRPr lang="en-US"/>
                  </a:p>
                </p:txBody>
              </p:sp>
            </p:grpSp>
            <p:grpSp>
              <p:nvGrpSpPr>
                <p:cNvPr id="96" name="Group 95">
                  <a:extLst>
                    <a:ext uri="{FF2B5EF4-FFF2-40B4-BE49-F238E27FC236}">
                      <a16:creationId xmlns:a16="http://schemas.microsoft.com/office/drawing/2014/main" id="{5D1F419B-018B-4D47-9FB6-D3810BA091C3}"/>
                    </a:ext>
                  </a:extLst>
                </p:cNvPr>
                <p:cNvGrpSpPr/>
                <p:nvPr/>
              </p:nvGrpSpPr>
              <p:grpSpPr>
                <a:xfrm>
                  <a:off x="2323367" y="5616406"/>
                  <a:ext cx="159086" cy="159087"/>
                  <a:chOff x="2177216" y="5760204"/>
                  <a:chExt cx="305861" cy="305861"/>
                </a:xfrm>
              </p:grpSpPr>
              <p:sp>
                <p:nvSpPr>
                  <p:cNvPr id="97" name="Oval 96">
                    <a:extLst>
                      <a:ext uri="{FF2B5EF4-FFF2-40B4-BE49-F238E27FC236}">
                        <a16:creationId xmlns:a16="http://schemas.microsoft.com/office/drawing/2014/main" id="{3DFEBB95-CEAF-4A25-A518-B3EEEEE09570}"/>
                      </a:ext>
                    </a:extLst>
                  </p:cNvPr>
                  <p:cNvSpPr/>
                  <p:nvPr/>
                </p:nvSpPr>
                <p:spPr>
                  <a:xfrm>
                    <a:off x="2177216"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8" name="AutoShape 18">
                    <a:extLst>
                      <a:ext uri="{FF2B5EF4-FFF2-40B4-BE49-F238E27FC236}">
                        <a16:creationId xmlns:a16="http://schemas.microsoft.com/office/drawing/2014/main" id="{C13F6765-5C43-4452-B395-69A2D136E840}"/>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pPr algn="ctr"/>
                    <a:endParaRPr lang="en-US"/>
                  </a:p>
                </p:txBody>
              </p:sp>
            </p:grpSp>
          </p:grpSp>
        </p:grpSp>
        <p:sp>
          <p:nvSpPr>
            <p:cNvPr id="103" name="TextBox 102">
              <a:extLst>
                <a:ext uri="{FF2B5EF4-FFF2-40B4-BE49-F238E27FC236}">
                  <a16:creationId xmlns:a16="http://schemas.microsoft.com/office/drawing/2014/main" id="{4017BFBA-2AF7-49C0-B93A-E3EA59567507}"/>
                </a:ext>
              </a:extLst>
            </p:cNvPr>
            <p:cNvSpPr txBox="1"/>
            <p:nvPr/>
          </p:nvSpPr>
          <p:spPr>
            <a:xfrm>
              <a:off x="-3050242" y="3616430"/>
              <a:ext cx="1893094"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Dr. Jacky Chan</a:t>
              </a:r>
            </a:p>
          </p:txBody>
        </p:sp>
        <p:sp>
          <p:nvSpPr>
            <p:cNvPr id="104" name="Rectangle 9">
              <a:extLst>
                <a:ext uri="{FF2B5EF4-FFF2-40B4-BE49-F238E27FC236}">
                  <a16:creationId xmlns:a16="http://schemas.microsoft.com/office/drawing/2014/main" id="{EC79B802-D82D-4884-8176-E429ACF4D1FC}"/>
                </a:ext>
              </a:extLst>
            </p:cNvPr>
            <p:cNvSpPr>
              <a:spLocks/>
            </p:cNvSpPr>
            <p:nvPr/>
          </p:nvSpPr>
          <p:spPr bwMode="auto">
            <a:xfrm>
              <a:off x="-3647160" y="3953237"/>
              <a:ext cx="3086930"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8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8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8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sp>
        <p:nvSpPr>
          <p:cNvPr id="63" name="Freeform 5">
            <a:extLst>
              <a:ext uri="{FF2B5EF4-FFF2-40B4-BE49-F238E27FC236}">
                <a16:creationId xmlns:a16="http://schemas.microsoft.com/office/drawing/2014/main" id="{E38B74BC-5379-4BE7-8CCE-B04548D0D3BC}"/>
              </a:ext>
            </a:extLst>
          </p:cNvPr>
          <p:cNvSpPr>
            <a:spLocks/>
          </p:cNvSpPr>
          <p:nvPr/>
        </p:nvSpPr>
        <p:spPr bwMode="auto">
          <a:xfrm>
            <a:off x="6246020" y="2046735"/>
            <a:ext cx="982663" cy="2301875"/>
          </a:xfrm>
          <a:custGeom>
            <a:avLst/>
            <a:gdLst>
              <a:gd name="T0" fmla="*/ 749 w 1634"/>
              <a:gd name="T1" fmla="*/ 3837 h 3837"/>
              <a:gd name="T2" fmla="*/ 725 w 1634"/>
              <a:gd name="T3" fmla="*/ 3805 h 3837"/>
              <a:gd name="T4" fmla="*/ 1594 w 1634"/>
              <a:gd name="T5" fmla="*/ 2093 h 3837"/>
              <a:gd name="T6" fmla="*/ 0 w 1634"/>
              <a:gd name="T7" fmla="*/ 39 h 3837"/>
              <a:gd name="T8" fmla="*/ 10 w 1634"/>
              <a:gd name="T9" fmla="*/ 0 h 3837"/>
              <a:gd name="T10" fmla="*/ 658 w 1634"/>
              <a:gd name="T11" fmla="*/ 286 h 3837"/>
              <a:gd name="T12" fmla="*/ 1172 w 1634"/>
              <a:gd name="T13" fmla="*/ 758 h 3837"/>
              <a:gd name="T14" fmla="*/ 1511 w 1634"/>
              <a:gd name="T15" fmla="*/ 1375 h 3837"/>
              <a:gd name="T16" fmla="*/ 1634 w 1634"/>
              <a:gd name="T17" fmla="*/ 2093 h 3837"/>
              <a:gd name="T18" fmla="*/ 1571 w 1634"/>
              <a:gd name="T19" fmla="*/ 2613 h 3837"/>
              <a:gd name="T20" fmla="*/ 1392 w 1634"/>
              <a:gd name="T21" fmla="*/ 3086 h 3837"/>
              <a:gd name="T22" fmla="*/ 749 w 1634"/>
              <a:gd name="T23" fmla="*/ 3837 h 38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634" h="3837">
                <a:moveTo>
                  <a:pt x="749" y="3837"/>
                </a:moveTo>
                <a:cubicBezTo>
                  <a:pt x="725" y="3805"/>
                  <a:pt x="725" y="3805"/>
                  <a:pt x="725" y="3805"/>
                </a:cubicBezTo>
                <a:cubicBezTo>
                  <a:pt x="1269" y="3406"/>
                  <a:pt x="1594" y="2766"/>
                  <a:pt x="1594" y="2093"/>
                </a:cubicBezTo>
                <a:cubicBezTo>
                  <a:pt x="1594" y="1124"/>
                  <a:pt x="938" y="279"/>
                  <a:pt x="0" y="39"/>
                </a:cubicBezTo>
                <a:cubicBezTo>
                  <a:pt x="10" y="0"/>
                  <a:pt x="10" y="0"/>
                  <a:pt x="10" y="0"/>
                </a:cubicBezTo>
                <a:cubicBezTo>
                  <a:pt x="240" y="59"/>
                  <a:pt x="458" y="155"/>
                  <a:pt x="658" y="286"/>
                </a:cubicBezTo>
                <a:cubicBezTo>
                  <a:pt x="854" y="415"/>
                  <a:pt x="1027" y="574"/>
                  <a:pt x="1172" y="758"/>
                </a:cubicBezTo>
                <a:cubicBezTo>
                  <a:pt x="1319" y="945"/>
                  <a:pt x="1433" y="1152"/>
                  <a:pt x="1511" y="1375"/>
                </a:cubicBezTo>
                <a:cubicBezTo>
                  <a:pt x="1592" y="1605"/>
                  <a:pt x="1634" y="1847"/>
                  <a:pt x="1634" y="2093"/>
                </a:cubicBezTo>
                <a:cubicBezTo>
                  <a:pt x="1634" y="2269"/>
                  <a:pt x="1613" y="2444"/>
                  <a:pt x="1571" y="2613"/>
                </a:cubicBezTo>
                <a:cubicBezTo>
                  <a:pt x="1530" y="2777"/>
                  <a:pt x="1470" y="2936"/>
                  <a:pt x="1392" y="3086"/>
                </a:cubicBezTo>
                <a:cubicBezTo>
                  <a:pt x="1240" y="3381"/>
                  <a:pt x="1017" y="3640"/>
                  <a:pt x="749" y="3837"/>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65" name="Oval 7">
            <a:extLst>
              <a:ext uri="{FF2B5EF4-FFF2-40B4-BE49-F238E27FC236}">
                <a16:creationId xmlns:a16="http://schemas.microsoft.com/office/drawing/2014/main" id="{AEB2BED0-D68C-458E-9DA5-B514F4FF3550}"/>
              </a:ext>
            </a:extLst>
          </p:cNvPr>
          <p:cNvSpPr>
            <a:spLocks noChangeArrowheads="1"/>
          </p:cNvSpPr>
          <p:nvPr/>
        </p:nvSpPr>
        <p:spPr bwMode="auto">
          <a:xfrm>
            <a:off x="6839745" y="3905698"/>
            <a:ext cx="287338" cy="287338"/>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66" name="Oval 8">
            <a:extLst>
              <a:ext uri="{FF2B5EF4-FFF2-40B4-BE49-F238E27FC236}">
                <a16:creationId xmlns:a16="http://schemas.microsoft.com/office/drawing/2014/main" id="{C40BF12F-9C65-4551-AFA5-504361A3A135}"/>
              </a:ext>
            </a:extLst>
          </p:cNvPr>
          <p:cNvSpPr>
            <a:spLocks noChangeArrowheads="1"/>
          </p:cNvSpPr>
          <p:nvPr/>
        </p:nvSpPr>
        <p:spPr bwMode="auto">
          <a:xfrm>
            <a:off x="7050882" y="3310385"/>
            <a:ext cx="287338" cy="285750"/>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67" name="Oval 9">
            <a:extLst>
              <a:ext uri="{FF2B5EF4-FFF2-40B4-BE49-F238E27FC236}">
                <a16:creationId xmlns:a16="http://schemas.microsoft.com/office/drawing/2014/main" id="{5CE30735-FEEC-4167-AF9E-4BE2B4E6A425}"/>
              </a:ext>
            </a:extLst>
          </p:cNvPr>
          <p:cNvSpPr>
            <a:spLocks noChangeArrowheads="1"/>
          </p:cNvSpPr>
          <p:nvPr/>
        </p:nvSpPr>
        <p:spPr bwMode="auto">
          <a:xfrm>
            <a:off x="6982620" y="2713485"/>
            <a:ext cx="288925" cy="287338"/>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68" name="Oval 10">
            <a:extLst>
              <a:ext uri="{FF2B5EF4-FFF2-40B4-BE49-F238E27FC236}">
                <a16:creationId xmlns:a16="http://schemas.microsoft.com/office/drawing/2014/main" id="{2EE6422F-DA1D-4CC4-8157-7E5A5F241BEA}"/>
              </a:ext>
            </a:extLst>
          </p:cNvPr>
          <p:cNvSpPr>
            <a:spLocks noChangeArrowheads="1"/>
          </p:cNvSpPr>
          <p:nvPr/>
        </p:nvSpPr>
        <p:spPr bwMode="auto">
          <a:xfrm>
            <a:off x="6527007" y="2118173"/>
            <a:ext cx="287338" cy="287338"/>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15" name="Group 14">
            <a:extLst>
              <a:ext uri="{FF2B5EF4-FFF2-40B4-BE49-F238E27FC236}">
                <a16:creationId xmlns:a16="http://schemas.microsoft.com/office/drawing/2014/main" id="{351873DF-757D-4885-A02A-B7DC928405CD}"/>
              </a:ext>
            </a:extLst>
          </p:cNvPr>
          <p:cNvGrpSpPr/>
          <p:nvPr/>
        </p:nvGrpSpPr>
        <p:grpSpPr>
          <a:xfrm>
            <a:off x="8253299" y="4873614"/>
            <a:ext cx="3086930" cy="921189"/>
            <a:chOff x="-3647160" y="5296112"/>
            <a:chExt cx="3086930" cy="921189"/>
          </a:xfrm>
        </p:grpSpPr>
        <p:grpSp>
          <p:nvGrpSpPr>
            <p:cNvPr id="105" name="Group 104">
              <a:extLst>
                <a:ext uri="{FF2B5EF4-FFF2-40B4-BE49-F238E27FC236}">
                  <a16:creationId xmlns:a16="http://schemas.microsoft.com/office/drawing/2014/main" id="{A6F0B71B-AE9D-47CF-9369-8F2A532F59A7}"/>
                </a:ext>
              </a:extLst>
            </p:cNvPr>
            <p:cNvGrpSpPr/>
            <p:nvPr/>
          </p:nvGrpSpPr>
          <p:grpSpPr>
            <a:xfrm>
              <a:off x="-2637913" y="5927136"/>
              <a:ext cx="1068437" cy="290165"/>
              <a:chOff x="5899707" y="2229364"/>
              <a:chExt cx="812243" cy="220588"/>
            </a:xfrm>
          </p:grpSpPr>
          <p:sp>
            <p:nvSpPr>
              <p:cNvPr id="106" name="Rectangle 105">
                <a:extLst>
                  <a:ext uri="{FF2B5EF4-FFF2-40B4-BE49-F238E27FC236}">
                    <a16:creationId xmlns:a16="http://schemas.microsoft.com/office/drawing/2014/main" id="{99EFDC8A-6021-43F5-AC3C-C641AE7FAE3E}"/>
                  </a:ext>
                </a:extLst>
              </p:cNvPr>
              <p:cNvSpPr/>
              <p:nvPr/>
            </p:nvSpPr>
            <p:spPr>
              <a:xfrm>
                <a:off x="5899707" y="2229364"/>
                <a:ext cx="812243" cy="220588"/>
              </a:xfrm>
              <a:prstGeom prst="rect">
                <a:avLst/>
              </a:prstGeom>
              <a:noFill/>
              <a:ln w="317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7" name="Group 106">
                <a:extLst>
                  <a:ext uri="{FF2B5EF4-FFF2-40B4-BE49-F238E27FC236}">
                    <a16:creationId xmlns:a16="http://schemas.microsoft.com/office/drawing/2014/main" id="{A4041899-8519-42EA-BE1B-AC05440BF19B}"/>
                  </a:ext>
                </a:extLst>
              </p:cNvPr>
              <p:cNvGrpSpPr/>
              <p:nvPr/>
            </p:nvGrpSpPr>
            <p:grpSpPr>
              <a:xfrm>
                <a:off x="6042303" y="2271001"/>
                <a:ext cx="527051" cy="137313"/>
                <a:chOff x="1871822" y="5616406"/>
                <a:chExt cx="610631" cy="159087"/>
              </a:xfrm>
            </p:grpSpPr>
            <p:grpSp>
              <p:nvGrpSpPr>
                <p:cNvPr id="108" name="Group 107">
                  <a:extLst>
                    <a:ext uri="{FF2B5EF4-FFF2-40B4-BE49-F238E27FC236}">
                      <a16:creationId xmlns:a16="http://schemas.microsoft.com/office/drawing/2014/main" id="{EA206EB7-8ABC-4A57-AFF8-16CE8E804F22}"/>
                    </a:ext>
                  </a:extLst>
                </p:cNvPr>
                <p:cNvGrpSpPr/>
                <p:nvPr/>
              </p:nvGrpSpPr>
              <p:grpSpPr>
                <a:xfrm>
                  <a:off x="1871822" y="5616406"/>
                  <a:ext cx="159086" cy="159087"/>
                  <a:chOff x="1324575" y="5760204"/>
                  <a:chExt cx="305861" cy="305861"/>
                </a:xfrm>
              </p:grpSpPr>
              <p:sp>
                <p:nvSpPr>
                  <p:cNvPr id="115" name="Oval 114">
                    <a:extLst>
                      <a:ext uri="{FF2B5EF4-FFF2-40B4-BE49-F238E27FC236}">
                        <a16:creationId xmlns:a16="http://schemas.microsoft.com/office/drawing/2014/main" id="{ECF93546-459E-4205-B0C8-9842460A8295}"/>
                      </a:ext>
                    </a:extLst>
                  </p:cNvPr>
                  <p:cNvSpPr/>
                  <p:nvPr/>
                </p:nvSpPr>
                <p:spPr>
                  <a:xfrm>
                    <a:off x="1324575"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6" name="AutoShape 1">
                    <a:extLst>
                      <a:ext uri="{FF2B5EF4-FFF2-40B4-BE49-F238E27FC236}">
                        <a16:creationId xmlns:a16="http://schemas.microsoft.com/office/drawing/2014/main" id="{1B190BDA-31BD-47E1-BC7B-3446FFC3E618}"/>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pPr algn="ctr"/>
                    <a:endParaRPr lang="en-US"/>
                  </a:p>
                </p:txBody>
              </p:sp>
            </p:grpSp>
            <p:grpSp>
              <p:nvGrpSpPr>
                <p:cNvPr id="109" name="Group 108">
                  <a:extLst>
                    <a:ext uri="{FF2B5EF4-FFF2-40B4-BE49-F238E27FC236}">
                      <a16:creationId xmlns:a16="http://schemas.microsoft.com/office/drawing/2014/main" id="{836EB41B-BC52-4D68-8433-D43BFC633656}"/>
                    </a:ext>
                  </a:extLst>
                </p:cNvPr>
                <p:cNvGrpSpPr/>
                <p:nvPr/>
              </p:nvGrpSpPr>
              <p:grpSpPr>
                <a:xfrm>
                  <a:off x="2097594" y="5616406"/>
                  <a:ext cx="159086" cy="159087"/>
                  <a:chOff x="1684215" y="5760204"/>
                  <a:chExt cx="305861" cy="305861"/>
                </a:xfrm>
              </p:grpSpPr>
              <p:sp>
                <p:nvSpPr>
                  <p:cNvPr id="113" name="Oval 112">
                    <a:extLst>
                      <a:ext uri="{FF2B5EF4-FFF2-40B4-BE49-F238E27FC236}">
                        <a16:creationId xmlns:a16="http://schemas.microsoft.com/office/drawing/2014/main" id="{0EB7C2C5-4F8D-41AA-8B7E-BF46D0759A48}"/>
                      </a:ext>
                    </a:extLst>
                  </p:cNvPr>
                  <p:cNvSpPr/>
                  <p:nvPr/>
                </p:nvSpPr>
                <p:spPr>
                  <a:xfrm>
                    <a:off x="1684215"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4" name="AutoShape 21">
                    <a:extLst>
                      <a:ext uri="{FF2B5EF4-FFF2-40B4-BE49-F238E27FC236}">
                        <a16:creationId xmlns:a16="http://schemas.microsoft.com/office/drawing/2014/main" id="{4D8FB595-DA6A-4213-8C57-EFB5F45B4061}"/>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pPr algn="ctr"/>
                    <a:endParaRPr lang="en-US"/>
                  </a:p>
                </p:txBody>
              </p:sp>
            </p:grpSp>
            <p:grpSp>
              <p:nvGrpSpPr>
                <p:cNvPr id="110" name="Group 109">
                  <a:extLst>
                    <a:ext uri="{FF2B5EF4-FFF2-40B4-BE49-F238E27FC236}">
                      <a16:creationId xmlns:a16="http://schemas.microsoft.com/office/drawing/2014/main" id="{0248A582-4F63-48CE-8D68-B7D99936CCE6}"/>
                    </a:ext>
                  </a:extLst>
                </p:cNvPr>
                <p:cNvGrpSpPr/>
                <p:nvPr/>
              </p:nvGrpSpPr>
              <p:grpSpPr>
                <a:xfrm>
                  <a:off x="2323367" y="5616406"/>
                  <a:ext cx="159086" cy="159087"/>
                  <a:chOff x="2177216" y="5760204"/>
                  <a:chExt cx="305861" cy="305861"/>
                </a:xfrm>
              </p:grpSpPr>
              <p:sp>
                <p:nvSpPr>
                  <p:cNvPr id="111" name="Oval 110">
                    <a:extLst>
                      <a:ext uri="{FF2B5EF4-FFF2-40B4-BE49-F238E27FC236}">
                        <a16:creationId xmlns:a16="http://schemas.microsoft.com/office/drawing/2014/main" id="{46A03A84-6D57-47F5-ABB3-1F2CBF1B827B}"/>
                      </a:ext>
                    </a:extLst>
                  </p:cNvPr>
                  <p:cNvSpPr/>
                  <p:nvPr/>
                </p:nvSpPr>
                <p:spPr>
                  <a:xfrm>
                    <a:off x="2177216"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2" name="AutoShape 18">
                    <a:extLst>
                      <a:ext uri="{FF2B5EF4-FFF2-40B4-BE49-F238E27FC236}">
                        <a16:creationId xmlns:a16="http://schemas.microsoft.com/office/drawing/2014/main" id="{6D9E30F2-1A66-4C0E-97A8-3C557FB8A01E}"/>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pPr algn="ctr"/>
                    <a:endParaRPr lang="en-US"/>
                  </a:p>
                </p:txBody>
              </p:sp>
            </p:grpSp>
          </p:grpSp>
        </p:grpSp>
        <p:sp>
          <p:nvSpPr>
            <p:cNvPr id="117" name="TextBox 116">
              <a:extLst>
                <a:ext uri="{FF2B5EF4-FFF2-40B4-BE49-F238E27FC236}">
                  <a16:creationId xmlns:a16="http://schemas.microsoft.com/office/drawing/2014/main" id="{83CFCCD6-C875-4F92-8190-6793F2C4C3F9}"/>
                </a:ext>
              </a:extLst>
            </p:cNvPr>
            <p:cNvSpPr txBox="1"/>
            <p:nvPr/>
          </p:nvSpPr>
          <p:spPr>
            <a:xfrm>
              <a:off x="-3050242" y="5296112"/>
              <a:ext cx="1893094"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Dr. Jacky Chan</a:t>
              </a:r>
            </a:p>
          </p:txBody>
        </p:sp>
        <p:sp>
          <p:nvSpPr>
            <p:cNvPr id="118" name="Rectangle 9">
              <a:extLst>
                <a:ext uri="{FF2B5EF4-FFF2-40B4-BE49-F238E27FC236}">
                  <a16:creationId xmlns:a16="http://schemas.microsoft.com/office/drawing/2014/main" id="{75E6E396-2509-444F-9B54-68AB6DDAE653}"/>
                </a:ext>
              </a:extLst>
            </p:cNvPr>
            <p:cNvSpPr>
              <a:spLocks/>
            </p:cNvSpPr>
            <p:nvPr/>
          </p:nvSpPr>
          <p:spPr bwMode="auto">
            <a:xfrm>
              <a:off x="-3647160" y="5632919"/>
              <a:ext cx="3086930"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8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lorem ipsum your </a:t>
              </a:r>
              <a:r>
                <a:rPr lang="en-US" sz="800" dirty="0" err="1">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mejurity</a:t>
              </a:r>
              <a:r>
                <a:rPr lang="en-US" sz="8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 to lorem to text dummy </a:t>
              </a:r>
            </a:p>
          </p:txBody>
        </p:sp>
      </p:grpSp>
      <p:sp>
        <p:nvSpPr>
          <p:cNvPr id="70" name="Freeform 5">
            <a:extLst>
              <a:ext uri="{FF2B5EF4-FFF2-40B4-BE49-F238E27FC236}">
                <a16:creationId xmlns:a16="http://schemas.microsoft.com/office/drawing/2014/main" id="{B301EAA4-4D7B-4348-9C64-91C9D82E55FB}"/>
              </a:ext>
            </a:extLst>
          </p:cNvPr>
          <p:cNvSpPr>
            <a:spLocks/>
          </p:cNvSpPr>
          <p:nvPr/>
        </p:nvSpPr>
        <p:spPr bwMode="auto">
          <a:xfrm>
            <a:off x="9946783" y="2046735"/>
            <a:ext cx="982663" cy="2301875"/>
          </a:xfrm>
          <a:custGeom>
            <a:avLst/>
            <a:gdLst>
              <a:gd name="T0" fmla="*/ 749 w 1634"/>
              <a:gd name="T1" fmla="*/ 3837 h 3837"/>
              <a:gd name="T2" fmla="*/ 725 w 1634"/>
              <a:gd name="T3" fmla="*/ 3805 h 3837"/>
              <a:gd name="T4" fmla="*/ 1594 w 1634"/>
              <a:gd name="T5" fmla="*/ 2093 h 3837"/>
              <a:gd name="T6" fmla="*/ 0 w 1634"/>
              <a:gd name="T7" fmla="*/ 39 h 3837"/>
              <a:gd name="T8" fmla="*/ 10 w 1634"/>
              <a:gd name="T9" fmla="*/ 0 h 3837"/>
              <a:gd name="T10" fmla="*/ 658 w 1634"/>
              <a:gd name="T11" fmla="*/ 286 h 3837"/>
              <a:gd name="T12" fmla="*/ 1172 w 1634"/>
              <a:gd name="T13" fmla="*/ 758 h 3837"/>
              <a:gd name="T14" fmla="*/ 1511 w 1634"/>
              <a:gd name="T15" fmla="*/ 1375 h 3837"/>
              <a:gd name="T16" fmla="*/ 1634 w 1634"/>
              <a:gd name="T17" fmla="*/ 2093 h 3837"/>
              <a:gd name="T18" fmla="*/ 1571 w 1634"/>
              <a:gd name="T19" fmla="*/ 2613 h 3837"/>
              <a:gd name="T20" fmla="*/ 1392 w 1634"/>
              <a:gd name="T21" fmla="*/ 3086 h 3837"/>
              <a:gd name="T22" fmla="*/ 749 w 1634"/>
              <a:gd name="T23" fmla="*/ 3837 h 38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634" h="3837">
                <a:moveTo>
                  <a:pt x="749" y="3837"/>
                </a:moveTo>
                <a:cubicBezTo>
                  <a:pt x="725" y="3805"/>
                  <a:pt x="725" y="3805"/>
                  <a:pt x="725" y="3805"/>
                </a:cubicBezTo>
                <a:cubicBezTo>
                  <a:pt x="1269" y="3406"/>
                  <a:pt x="1594" y="2766"/>
                  <a:pt x="1594" y="2093"/>
                </a:cubicBezTo>
                <a:cubicBezTo>
                  <a:pt x="1594" y="1124"/>
                  <a:pt x="938" y="279"/>
                  <a:pt x="0" y="39"/>
                </a:cubicBezTo>
                <a:cubicBezTo>
                  <a:pt x="10" y="0"/>
                  <a:pt x="10" y="0"/>
                  <a:pt x="10" y="0"/>
                </a:cubicBezTo>
                <a:cubicBezTo>
                  <a:pt x="240" y="59"/>
                  <a:pt x="458" y="155"/>
                  <a:pt x="658" y="286"/>
                </a:cubicBezTo>
                <a:cubicBezTo>
                  <a:pt x="854" y="415"/>
                  <a:pt x="1027" y="574"/>
                  <a:pt x="1172" y="758"/>
                </a:cubicBezTo>
                <a:cubicBezTo>
                  <a:pt x="1319" y="945"/>
                  <a:pt x="1433" y="1152"/>
                  <a:pt x="1511" y="1375"/>
                </a:cubicBezTo>
                <a:cubicBezTo>
                  <a:pt x="1592" y="1605"/>
                  <a:pt x="1634" y="1847"/>
                  <a:pt x="1634" y="2093"/>
                </a:cubicBezTo>
                <a:cubicBezTo>
                  <a:pt x="1634" y="2269"/>
                  <a:pt x="1613" y="2444"/>
                  <a:pt x="1571" y="2613"/>
                </a:cubicBezTo>
                <a:cubicBezTo>
                  <a:pt x="1530" y="2777"/>
                  <a:pt x="1470" y="2936"/>
                  <a:pt x="1392" y="3086"/>
                </a:cubicBezTo>
                <a:cubicBezTo>
                  <a:pt x="1240" y="3381"/>
                  <a:pt x="1017" y="3640"/>
                  <a:pt x="749" y="3837"/>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72" name="Oval 7">
            <a:extLst>
              <a:ext uri="{FF2B5EF4-FFF2-40B4-BE49-F238E27FC236}">
                <a16:creationId xmlns:a16="http://schemas.microsoft.com/office/drawing/2014/main" id="{27798E40-FEB0-4AC2-832F-B4995DCE4FA0}"/>
              </a:ext>
            </a:extLst>
          </p:cNvPr>
          <p:cNvSpPr>
            <a:spLocks noChangeArrowheads="1"/>
          </p:cNvSpPr>
          <p:nvPr/>
        </p:nvSpPr>
        <p:spPr bwMode="auto">
          <a:xfrm>
            <a:off x="10540508" y="3905698"/>
            <a:ext cx="287338" cy="287338"/>
          </a:xfrm>
          <a:prstGeom prst="ellipse">
            <a:avLst/>
          </a:pr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73" name="Oval 8">
            <a:extLst>
              <a:ext uri="{FF2B5EF4-FFF2-40B4-BE49-F238E27FC236}">
                <a16:creationId xmlns:a16="http://schemas.microsoft.com/office/drawing/2014/main" id="{FAC16648-FF19-437F-94C9-EE0D9D14E240}"/>
              </a:ext>
            </a:extLst>
          </p:cNvPr>
          <p:cNvSpPr>
            <a:spLocks noChangeArrowheads="1"/>
          </p:cNvSpPr>
          <p:nvPr/>
        </p:nvSpPr>
        <p:spPr bwMode="auto">
          <a:xfrm>
            <a:off x="10751645" y="3310385"/>
            <a:ext cx="287338" cy="285750"/>
          </a:xfrm>
          <a:prstGeom prst="ellipse">
            <a:avLst/>
          </a:pr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74" name="Oval 9">
            <a:extLst>
              <a:ext uri="{FF2B5EF4-FFF2-40B4-BE49-F238E27FC236}">
                <a16:creationId xmlns:a16="http://schemas.microsoft.com/office/drawing/2014/main" id="{8F8A53F8-BCD1-4E45-BA2D-EEA6EC82C97B}"/>
              </a:ext>
            </a:extLst>
          </p:cNvPr>
          <p:cNvSpPr>
            <a:spLocks noChangeArrowheads="1"/>
          </p:cNvSpPr>
          <p:nvPr/>
        </p:nvSpPr>
        <p:spPr bwMode="auto">
          <a:xfrm>
            <a:off x="10683383" y="2713485"/>
            <a:ext cx="288925" cy="287338"/>
          </a:xfrm>
          <a:prstGeom prst="ellipse">
            <a:avLst/>
          </a:pr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75" name="Oval 10">
            <a:extLst>
              <a:ext uri="{FF2B5EF4-FFF2-40B4-BE49-F238E27FC236}">
                <a16:creationId xmlns:a16="http://schemas.microsoft.com/office/drawing/2014/main" id="{043C922F-2108-4C82-B717-C08074415792}"/>
              </a:ext>
            </a:extLst>
          </p:cNvPr>
          <p:cNvSpPr>
            <a:spLocks noChangeArrowheads="1"/>
          </p:cNvSpPr>
          <p:nvPr/>
        </p:nvSpPr>
        <p:spPr bwMode="auto">
          <a:xfrm>
            <a:off x="10227770" y="2118173"/>
            <a:ext cx="287338" cy="287338"/>
          </a:xfrm>
          <a:prstGeom prst="ellipse">
            <a:avLst/>
          </a:pr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5" name="Picture Placeholder 4">
            <a:extLst>
              <a:ext uri="{FF2B5EF4-FFF2-40B4-BE49-F238E27FC236}">
                <a16:creationId xmlns:a16="http://schemas.microsoft.com/office/drawing/2014/main" id="{238B5E36-6DCD-43D0-9D34-0B577C24FE5A}"/>
              </a:ext>
            </a:extLst>
          </p:cNvPr>
          <p:cNvSpPr>
            <a:spLocks noGrp="1"/>
          </p:cNvSpPr>
          <p:nvPr>
            <p:ph type="pic" sz="quarter" idx="254"/>
          </p:nvPr>
        </p:nvSpPr>
        <p:spPr/>
      </p:sp>
      <p:sp>
        <p:nvSpPr>
          <p:cNvPr id="10" name="Picture Placeholder 9">
            <a:extLst>
              <a:ext uri="{FF2B5EF4-FFF2-40B4-BE49-F238E27FC236}">
                <a16:creationId xmlns:a16="http://schemas.microsoft.com/office/drawing/2014/main" id="{99A8BF55-21DF-44D0-882B-9D59C7E1106A}"/>
              </a:ext>
            </a:extLst>
          </p:cNvPr>
          <p:cNvSpPr>
            <a:spLocks noGrp="1"/>
          </p:cNvSpPr>
          <p:nvPr>
            <p:ph type="pic" sz="quarter" idx="256"/>
          </p:nvPr>
        </p:nvSpPr>
        <p:spPr/>
      </p:sp>
      <p:sp>
        <p:nvSpPr>
          <p:cNvPr id="17" name="Picture Placeholder 16">
            <a:extLst>
              <a:ext uri="{FF2B5EF4-FFF2-40B4-BE49-F238E27FC236}">
                <a16:creationId xmlns:a16="http://schemas.microsoft.com/office/drawing/2014/main" id="{43E8CF30-0619-488B-8C63-B88624EEC725}"/>
              </a:ext>
            </a:extLst>
          </p:cNvPr>
          <p:cNvSpPr>
            <a:spLocks noGrp="1"/>
          </p:cNvSpPr>
          <p:nvPr>
            <p:ph type="pic" sz="quarter" idx="257"/>
          </p:nvPr>
        </p:nvSpPr>
        <p:spPr/>
      </p:sp>
    </p:spTree>
    <p:extLst>
      <p:ext uri="{BB962C8B-B14F-4D97-AF65-F5344CB8AC3E}">
        <p14:creationId xmlns:p14="http://schemas.microsoft.com/office/powerpoint/2010/main" val="24491930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4FD042-5263-46B6-A3DD-AB171F2E17DD}"/>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Team</a:t>
            </a:r>
          </a:p>
        </p:txBody>
      </p:sp>
      <p:sp>
        <p:nvSpPr>
          <p:cNvPr id="4" name="Subtitle 3">
            <a:extLst>
              <a:ext uri="{FF2B5EF4-FFF2-40B4-BE49-F238E27FC236}">
                <a16:creationId xmlns:a16="http://schemas.microsoft.com/office/drawing/2014/main" id="{CA17EB2D-1907-44FE-91FF-CE81F2F023BE}"/>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40" name="Group 39">
            <a:extLst>
              <a:ext uri="{FF2B5EF4-FFF2-40B4-BE49-F238E27FC236}">
                <a16:creationId xmlns:a16="http://schemas.microsoft.com/office/drawing/2014/main" id="{0791DC7A-69EF-44B4-BA4B-245BA7D7F999}"/>
              </a:ext>
            </a:extLst>
          </p:cNvPr>
          <p:cNvGrpSpPr/>
          <p:nvPr/>
        </p:nvGrpSpPr>
        <p:grpSpPr>
          <a:xfrm>
            <a:off x="1070798" y="3926974"/>
            <a:ext cx="2710074" cy="1672005"/>
            <a:chOff x="1040199" y="3864659"/>
            <a:chExt cx="2710074" cy="1672005"/>
          </a:xfrm>
        </p:grpSpPr>
        <p:grpSp>
          <p:nvGrpSpPr>
            <p:cNvPr id="25" name="Group 24">
              <a:extLst>
                <a:ext uri="{FF2B5EF4-FFF2-40B4-BE49-F238E27FC236}">
                  <a16:creationId xmlns:a16="http://schemas.microsoft.com/office/drawing/2014/main" id="{DB21FCC4-E663-4203-B91A-DD40A0B6C6A3}"/>
                </a:ext>
              </a:extLst>
            </p:cNvPr>
            <p:cNvGrpSpPr/>
            <p:nvPr/>
          </p:nvGrpSpPr>
          <p:grpSpPr>
            <a:xfrm>
              <a:off x="1861018" y="5246499"/>
              <a:ext cx="1068437" cy="290165"/>
              <a:chOff x="5899707" y="2229364"/>
              <a:chExt cx="812243" cy="220588"/>
            </a:xfrm>
          </p:grpSpPr>
          <p:sp>
            <p:nvSpPr>
              <p:cNvPr id="28" name="Rectangle 27">
                <a:extLst>
                  <a:ext uri="{FF2B5EF4-FFF2-40B4-BE49-F238E27FC236}">
                    <a16:creationId xmlns:a16="http://schemas.microsoft.com/office/drawing/2014/main" id="{AD97C0CB-C7BE-4D88-ADEB-463E6240BAC4}"/>
                  </a:ext>
                </a:extLst>
              </p:cNvPr>
              <p:cNvSpPr/>
              <p:nvPr/>
            </p:nvSpPr>
            <p:spPr>
              <a:xfrm>
                <a:off x="5899707" y="2229364"/>
                <a:ext cx="812243" cy="220588"/>
              </a:xfrm>
              <a:prstGeom prst="rect">
                <a:avLst/>
              </a:prstGeom>
              <a:noFill/>
              <a:ln w="3175">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9" name="Group 28">
                <a:extLst>
                  <a:ext uri="{FF2B5EF4-FFF2-40B4-BE49-F238E27FC236}">
                    <a16:creationId xmlns:a16="http://schemas.microsoft.com/office/drawing/2014/main" id="{CC224F2C-8B4B-4252-AA22-22D7DA2B5C18}"/>
                  </a:ext>
                </a:extLst>
              </p:cNvPr>
              <p:cNvGrpSpPr/>
              <p:nvPr/>
            </p:nvGrpSpPr>
            <p:grpSpPr>
              <a:xfrm>
                <a:off x="6042303" y="2271001"/>
                <a:ext cx="527051" cy="137313"/>
                <a:chOff x="1871822" y="5616406"/>
                <a:chExt cx="610631" cy="159087"/>
              </a:xfrm>
            </p:grpSpPr>
            <p:grpSp>
              <p:nvGrpSpPr>
                <p:cNvPr id="30" name="Group 29">
                  <a:extLst>
                    <a:ext uri="{FF2B5EF4-FFF2-40B4-BE49-F238E27FC236}">
                      <a16:creationId xmlns:a16="http://schemas.microsoft.com/office/drawing/2014/main" id="{DCC5E046-39C6-4D2F-947E-253D0965A047}"/>
                    </a:ext>
                  </a:extLst>
                </p:cNvPr>
                <p:cNvGrpSpPr/>
                <p:nvPr/>
              </p:nvGrpSpPr>
              <p:grpSpPr>
                <a:xfrm>
                  <a:off x="1871822" y="5616406"/>
                  <a:ext cx="159086" cy="159087"/>
                  <a:chOff x="1324575" y="5760204"/>
                  <a:chExt cx="305861" cy="305861"/>
                </a:xfrm>
              </p:grpSpPr>
              <p:sp>
                <p:nvSpPr>
                  <p:cNvPr id="37" name="Oval 36">
                    <a:extLst>
                      <a:ext uri="{FF2B5EF4-FFF2-40B4-BE49-F238E27FC236}">
                        <a16:creationId xmlns:a16="http://schemas.microsoft.com/office/drawing/2014/main" id="{BA05964D-1DBD-4299-A72B-F63F4909BB59}"/>
                      </a:ext>
                    </a:extLst>
                  </p:cNvPr>
                  <p:cNvSpPr/>
                  <p:nvPr/>
                </p:nvSpPr>
                <p:spPr>
                  <a:xfrm>
                    <a:off x="1324575"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AutoShape 1">
                    <a:extLst>
                      <a:ext uri="{FF2B5EF4-FFF2-40B4-BE49-F238E27FC236}">
                        <a16:creationId xmlns:a16="http://schemas.microsoft.com/office/drawing/2014/main" id="{DB15CD00-ED15-44E9-9D88-ADE4A4D4C44F}"/>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pPr algn="ctr"/>
                    <a:endParaRPr lang="en-US"/>
                  </a:p>
                </p:txBody>
              </p:sp>
            </p:grpSp>
            <p:grpSp>
              <p:nvGrpSpPr>
                <p:cNvPr id="31" name="Group 30">
                  <a:extLst>
                    <a:ext uri="{FF2B5EF4-FFF2-40B4-BE49-F238E27FC236}">
                      <a16:creationId xmlns:a16="http://schemas.microsoft.com/office/drawing/2014/main" id="{B52A85B8-9B9D-40A4-821C-6F0A0C78303D}"/>
                    </a:ext>
                  </a:extLst>
                </p:cNvPr>
                <p:cNvGrpSpPr/>
                <p:nvPr/>
              </p:nvGrpSpPr>
              <p:grpSpPr>
                <a:xfrm>
                  <a:off x="2097594" y="5616406"/>
                  <a:ext cx="159086" cy="159087"/>
                  <a:chOff x="1684215" y="5760204"/>
                  <a:chExt cx="305861" cy="305861"/>
                </a:xfrm>
              </p:grpSpPr>
              <p:sp>
                <p:nvSpPr>
                  <p:cNvPr id="35" name="Oval 34">
                    <a:extLst>
                      <a:ext uri="{FF2B5EF4-FFF2-40B4-BE49-F238E27FC236}">
                        <a16:creationId xmlns:a16="http://schemas.microsoft.com/office/drawing/2014/main" id="{AD296A5B-2C62-4802-84CD-64C36A93690A}"/>
                      </a:ext>
                    </a:extLst>
                  </p:cNvPr>
                  <p:cNvSpPr/>
                  <p:nvPr/>
                </p:nvSpPr>
                <p:spPr>
                  <a:xfrm>
                    <a:off x="1684215"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AutoShape 21">
                    <a:extLst>
                      <a:ext uri="{FF2B5EF4-FFF2-40B4-BE49-F238E27FC236}">
                        <a16:creationId xmlns:a16="http://schemas.microsoft.com/office/drawing/2014/main" id="{4BC7DAEF-371C-4CA3-B3B3-7B08C0CF3A8E}"/>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pPr algn="ctr"/>
                    <a:endParaRPr lang="en-US"/>
                  </a:p>
                </p:txBody>
              </p:sp>
            </p:grpSp>
            <p:grpSp>
              <p:nvGrpSpPr>
                <p:cNvPr id="32" name="Group 31">
                  <a:extLst>
                    <a:ext uri="{FF2B5EF4-FFF2-40B4-BE49-F238E27FC236}">
                      <a16:creationId xmlns:a16="http://schemas.microsoft.com/office/drawing/2014/main" id="{8B4C38DD-5E7C-4C1B-87DA-74273D078B2E}"/>
                    </a:ext>
                  </a:extLst>
                </p:cNvPr>
                <p:cNvGrpSpPr/>
                <p:nvPr/>
              </p:nvGrpSpPr>
              <p:grpSpPr>
                <a:xfrm>
                  <a:off x="2323367" y="5616406"/>
                  <a:ext cx="159086" cy="159087"/>
                  <a:chOff x="2177216" y="5760204"/>
                  <a:chExt cx="305861" cy="305861"/>
                </a:xfrm>
              </p:grpSpPr>
              <p:sp>
                <p:nvSpPr>
                  <p:cNvPr id="33" name="Oval 32">
                    <a:extLst>
                      <a:ext uri="{FF2B5EF4-FFF2-40B4-BE49-F238E27FC236}">
                        <a16:creationId xmlns:a16="http://schemas.microsoft.com/office/drawing/2014/main" id="{2CD7DF4F-D13B-4E51-AF57-4BD6F4D69528}"/>
                      </a:ext>
                    </a:extLst>
                  </p:cNvPr>
                  <p:cNvSpPr/>
                  <p:nvPr/>
                </p:nvSpPr>
                <p:spPr>
                  <a:xfrm>
                    <a:off x="2177216"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AutoShape 18">
                    <a:extLst>
                      <a:ext uri="{FF2B5EF4-FFF2-40B4-BE49-F238E27FC236}">
                        <a16:creationId xmlns:a16="http://schemas.microsoft.com/office/drawing/2014/main" id="{64D25794-7B4C-4527-BE39-F62C7D0EF617}"/>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pPr algn="ctr"/>
                    <a:endParaRPr lang="en-US"/>
                  </a:p>
                </p:txBody>
              </p:sp>
            </p:grpSp>
          </p:grpSp>
        </p:grpSp>
        <p:grpSp>
          <p:nvGrpSpPr>
            <p:cNvPr id="23" name="Group 22">
              <a:extLst>
                <a:ext uri="{FF2B5EF4-FFF2-40B4-BE49-F238E27FC236}">
                  <a16:creationId xmlns:a16="http://schemas.microsoft.com/office/drawing/2014/main" id="{D41F457F-B209-4005-A5E6-F61DF58D0803}"/>
                </a:ext>
              </a:extLst>
            </p:cNvPr>
            <p:cNvGrpSpPr/>
            <p:nvPr/>
          </p:nvGrpSpPr>
          <p:grpSpPr>
            <a:xfrm>
              <a:off x="1040199" y="3864659"/>
              <a:ext cx="2710074" cy="1137615"/>
              <a:chOff x="1040199" y="3864659"/>
              <a:chExt cx="2710074" cy="1137615"/>
            </a:xfrm>
          </p:grpSpPr>
          <p:sp>
            <p:nvSpPr>
              <p:cNvPr id="26" name="TextBox 25">
                <a:extLst>
                  <a:ext uri="{FF2B5EF4-FFF2-40B4-BE49-F238E27FC236}">
                    <a16:creationId xmlns:a16="http://schemas.microsoft.com/office/drawing/2014/main" id="{436E7671-C8BD-40C1-BFC3-69121E852388}"/>
                  </a:ext>
                </a:extLst>
              </p:cNvPr>
              <p:cNvSpPr txBox="1"/>
              <p:nvPr/>
            </p:nvSpPr>
            <p:spPr>
              <a:xfrm>
                <a:off x="1297973" y="3864659"/>
                <a:ext cx="2194526" cy="400110"/>
              </a:xfrm>
              <a:prstGeom prst="rect">
                <a:avLst/>
              </a:prstGeom>
              <a:noFill/>
            </p:spPr>
            <p:txBody>
              <a:bodyPr wrap="square" rtlCol="0">
                <a:spAutoFit/>
              </a:bodyPr>
              <a:lstStyle/>
              <a:p>
                <a:pPr algn="ctr"/>
                <a:r>
                  <a:rPr lang="en-US" sz="2000" b="1" dirty="0">
                    <a:latin typeface="Roboto Slab" pitchFamily="2" charset="0"/>
                    <a:ea typeface="Roboto Slab" pitchFamily="2" charset="0"/>
                  </a:rPr>
                  <a:t>Dr. Jacky Chan</a:t>
                </a:r>
              </a:p>
            </p:txBody>
          </p:sp>
          <p:sp>
            <p:nvSpPr>
              <p:cNvPr id="39" name="Rectangle 38">
                <a:extLst>
                  <a:ext uri="{FF2B5EF4-FFF2-40B4-BE49-F238E27FC236}">
                    <a16:creationId xmlns:a16="http://schemas.microsoft.com/office/drawing/2014/main" id="{6D2814E9-3578-4FFA-8348-CAA9F823497E}"/>
                  </a:ext>
                </a:extLst>
              </p:cNvPr>
              <p:cNvSpPr/>
              <p:nvPr/>
            </p:nvSpPr>
            <p:spPr>
              <a:xfrm>
                <a:off x="1040199" y="4237256"/>
                <a:ext cx="2710074" cy="765018"/>
              </a:xfrm>
              <a:prstGeom prst="rect">
                <a:avLst/>
              </a:prstGeom>
            </p:spPr>
            <p:txBody>
              <a:bodyPr wrap="square">
                <a:spAutoFit/>
              </a:bodyPr>
              <a:lstStyle/>
              <a:p>
                <a:pPr algn="ctr">
                  <a:lnSpc>
                    <a:spcPts val="1800"/>
                  </a:lnSpc>
                </a:pPr>
                <a:r>
                  <a:rPr lang="en-US" sz="1200" dirty="0">
                    <a:latin typeface="Roboto Slab" pitchFamily="2" charset="0"/>
                    <a:ea typeface="Roboto Slab" pitchFamily="2" charset="0"/>
                    <a:cs typeface="Lato" panose="020F0502020204030203" pitchFamily="34" charset="0"/>
                  </a:rPr>
                  <a:t>Lorem Ipsum is simply dummy text of the printing and typesetting make a type specimen</a:t>
                </a:r>
              </a:p>
            </p:txBody>
          </p:sp>
        </p:grpSp>
      </p:grpSp>
      <p:grpSp>
        <p:nvGrpSpPr>
          <p:cNvPr id="42" name="Group 41">
            <a:extLst>
              <a:ext uri="{FF2B5EF4-FFF2-40B4-BE49-F238E27FC236}">
                <a16:creationId xmlns:a16="http://schemas.microsoft.com/office/drawing/2014/main" id="{59F9E9F4-B6EA-4888-9535-48B5350C3B8F}"/>
              </a:ext>
            </a:extLst>
          </p:cNvPr>
          <p:cNvGrpSpPr/>
          <p:nvPr/>
        </p:nvGrpSpPr>
        <p:grpSpPr>
          <a:xfrm>
            <a:off x="4740963" y="3926974"/>
            <a:ext cx="2710074" cy="1672005"/>
            <a:chOff x="1040199" y="3864659"/>
            <a:chExt cx="2710074" cy="1672005"/>
          </a:xfrm>
        </p:grpSpPr>
        <p:grpSp>
          <p:nvGrpSpPr>
            <p:cNvPr id="43" name="Group 42">
              <a:extLst>
                <a:ext uri="{FF2B5EF4-FFF2-40B4-BE49-F238E27FC236}">
                  <a16:creationId xmlns:a16="http://schemas.microsoft.com/office/drawing/2014/main" id="{0022AAC1-D7ED-466B-8AE7-E9C401738E5D}"/>
                </a:ext>
              </a:extLst>
            </p:cNvPr>
            <p:cNvGrpSpPr/>
            <p:nvPr/>
          </p:nvGrpSpPr>
          <p:grpSpPr>
            <a:xfrm>
              <a:off x="1861018" y="5246499"/>
              <a:ext cx="1068437" cy="290165"/>
              <a:chOff x="5899707" y="2229364"/>
              <a:chExt cx="812243" cy="220588"/>
            </a:xfrm>
          </p:grpSpPr>
          <p:sp>
            <p:nvSpPr>
              <p:cNvPr id="47" name="Rectangle 46">
                <a:extLst>
                  <a:ext uri="{FF2B5EF4-FFF2-40B4-BE49-F238E27FC236}">
                    <a16:creationId xmlns:a16="http://schemas.microsoft.com/office/drawing/2014/main" id="{83301D40-8C07-4177-8E44-C507A17BA972}"/>
                  </a:ext>
                </a:extLst>
              </p:cNvPr>
              <p:cNvSpPr/>
              <p:nvPr/>
            </p:nvSpPr>
            <p:spPr>
              <a:xfrm>
                <a:off x="5899707" y="2229364"/>
                <a:ext cx="812243" cy="220588"/>
              </a:xfrm>
              <a:prstGeom prst="rect">
                <a:avLst/>
              </a:prstGeom>
              <a:noFill/>
              <a:ln w="3175">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48" name="Group 47">
                <a:extLst>
                  <a:ext uri="{FF2B5EF4-FFF2-40B4-BE49-F238E27FC236}">
                    <a16:creationId xmlns:a16="http://schemas.microsoft.com/office/drawing/2014/main" id="{63404185-AC9B-4105-B10A-3A1041F9E87E}"/>
                  </a:ext>
                </a:extLst>
              </p:cNvPr>
              <p:cNvGrpSpPr/>
              <p:nvPr/>
            </p:nvGrpSpPr>
            <p:grpSpPr>
              <a:xfrm>
                <a:off x="6042303" y="2271001"/>
                <a:ext cx="527051" cy="137313"/>
                <a:chOff x="1871822" y="5616406"/>
                <a:chExt cx="610631" cy="159087"/>
              </a:xfrm>
            </p:grpSpPr>
            <p:grpSp>
              <p:nvGrpSpPr>
                <p:cNvPr id="49" name="Group 48">
                  <a:extLst>
                    <a:ext uri="{FF2B5EF4-FFF2-40B4-BE49-F238E27FC236}">
                      <a16:creationId xmlns:a16="http://schemas.microsoft.com/office/drawing/2014/main" id="{870DAC8B-1378-46A7-A9CD-93C8A1503DFE}"/>
                    </a:ext>
                  </a:extLst>
                </p:cNvPr>
                <p:cNvGrpSpPr/>
                <p:nvPr/>
              </p:nvGrpSpPr>
              <p:grpSpPr>
                <a:xfrm>
                  <a:off x="1871822" y="5616406"/>
                  <a:ext cx="159086" cy="159087"/>
                  <a:chOff x="1324575" y="5760204"/>
                  <a:chExt cx="305861" cy="305861"/>
                </a:xfrm>
              </p:grpSpPr>
              <p:sp>
                <p:nvSpPr>
                  <p:cNvPr id="56" name="Oval 55">
                    <a:extLst>
                      <a:ext uri="{FF2B5EF4-FFF2-40B4-BE49-F238E27FC236}">
                        <a16:creationId xmlns:a16="http://schemas.microsoft.com/office/drawing/2014/main" id="{6D0BB139-0667-4CE5-BF27-89853EA9E7D0}"/>
                      </a:ext>
                    </a:extLst>
                  </p:cNvPr>
                  <p:cNvSpPr/>
                  <p:nvPr/>
                </p:nvSpPr>
                <p:spPr>
                  <a:xfrm>
                    <a:off x="132457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AutoShape 1">
                    <a:extLst>
                      <a:ext uri="{FF2B5EF4-FFF2-40B4-BE49-F238E27FC236}">
                        <a16:creationId xmlns:a16="http://schemas.microsoft.com/office/drawing/2014/main" id="{10F1BF07-687D-4760-AFE3-B875805B4B96}"/>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pPr algn="ctr"/>
                    <a:endParaRPr lang="en-US"/>
                  </a:p>
                </p:txBody>
              </p:sp>
            </p:grpSp>
            <p:grpSp>
              <p:nvGrpSpPr>
                <p:cNvPr id="50" name="Group 49">
                  <a:extLst>
                    <a:ext uri="{FF2B5EF4-FFF2-40B4-BE49-F238E27FC236}">
                      <a16:creationId xmlns:a16="http://schemas.microsoft.com/office/drawing/2014/main" id="{7FD5C952-B174-4B37-A85F-01DC5C7D5C86}"/>
                    </a:ext>
                  </a:extLst>
                </p:cNvPr>
                <p:cNvGrpSpPr/>
                <p:nvPr/>
              </p:nvGrpSpPr>
              <p:grpSpPr>
                <a:xfrm>
                  <a:off x="2097594" y="5616406"/>
                  <a:ext cx="159086" cy="159087"/>
                  <a:chOff x="1684215" y="5760204"/>
                  <a:chExt cx="305861" cy="305861"/>
                </a:xfrm>
              </p:grpSpPr>
              <p:sp>
                <p:nvSpPr>
                  <p:cNvPr id="54" name="Oval 53">
                    <a:extLst>
                      <a:ext uri="{FF2B5EF4-FFF2-40B4-BE49-F238E27FC236}">
                        <a16:creationId xmlns:a16="http://schemas.microsoft.com/office/drawing/2014/main" id="{9760937A-9D0A-473B-AD6E-616D31A0EC84}"/>
                      </a:ext>
                    </a:extLst>
                  </p:cNvPr>
                  <p:cNvSpPr/>
                  <p:nvPr/>
                </p:nvSpPr>
                <p:spPr>
                  <a:xfrm>
                    <a:off x="168421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AutoShape 21">
                    <a:extLst>
                      <a:ext uri="{FF2B5EF4-FFF2-40B4-BE49-F238E27FC236}">
                        <a16:creationId xmlns:a16="http://schemas.microsoft.com/office/drawing/2014/main" id="{013B6753-A3B4-49E4-A91B-010B5374CD6A}"/>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pPr algn="ctr"/>
                    <a:endParaRPr lang="en-US"/>
                  </a:p>
                </p:txBody>
              </p:sp>
            </p:grpSp>
            <p:grpSp>
              <p:nvGrpSpPr>
                <p:cNvPr id="51" name="Group 50">
                  <a:extLst>
                    <a:ext uri="{FF2B5EF4-FFF2-40B4-BE49-F238E27FC236}">
                      <a16:creationId xmlns:a16="http://schemas.microsoft.com/office/drawing/2014/main" id="{E6D1EE8D-398C-4DF5-A104-72FB8A4F07A5}"/>
                    </a:ext>
                  </a:extLst>
                </p:cNvPr>
                <p:cNvGrpSpPr/>
                <p:nvPr/>
              </p:nvGrpSpPr>
              <p:grpSpPr>
                <a:xfrm>
                  <a:off x="2323367" y="5616406"/>
                  <a:ext cx="159086" cy="159087"/>
                  <a:chOff x="2177216" y="5760204"/>
                  <a:chExt cx="305861" cy="305861"/>
                </a:xfrm>
              </p:grpSpPr>
              <p:sp>
                <p:nvSpPr>
                  <p:cNvPr id="52" name="Oval 51">
                    <a:extLst>
                      <a:ext uri="{FF2B5EF4-FFF2-40B4-BE49-F238E27FC236}">
                        <a16:creationId xmlns:a16="http://schemas.microsoft.com/office/drawing/2014/main" id="{FA1FE859-B932-41C7-8A73-E92850292C2C}"/>
                      </a:ext>
                    </a:extLst>
                  </p:cNvPr>
                  <p:cNvSpPr/>
                  <p:nvPr/>
                </p:nvSpPr>
                <p:spPr>
                  <a:xfrm>
                    <a:off x="2177216"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AutoShape 18">
                    <a:extLst>
                      <a:ext uri="{FF2B5EF4-FFF2-40B4-BE49-F238E27FC236}">
                        <a16:creationId xmlns:a16="http://schemas.microsoft.com/office/drawing/2014/main" id="{2D454807-6EAE-4E3B-9EBC-53FF16DFA0CD}"/>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pPr algn="ctr"/>
                    <a:endParaRPr lang="en-US"/>
                  </a:p>
                </p:txBody>
              </p:sp>
            </p:grpSp>
          </p:grpSp>
        </p:grpSp>
        <p:grpSp>
          <p:nvGrpSpPr>
            <p:cNvPr id="44" name="Group 43">
              <a:extLst>
                <a:ext uri="{FF2B5EF4-FFF2-40B4-BE49-F238E27FC236}">
                  <a16:creationId xmlns:a16="http://schemas.microsoft.com/office/drawing/2014/main" id="{468DBA39-1F45-483F-B7D7-CF4BCCA89D00}"/>
                </a:ext>
              </a:extLst>
            </p:cNvPr>
            <p:cNvGrpSpPr/>
            <p:nvPr/>
          </p:nvGrpSpPr>
          <p:grpSpPr>
            <a:xfrm>
              <a:off x="1040199" y="3864659"/>
              <a:ext cx="2710074" cy="1137615"/>
              <a:chOff x="1040199" y="3864659"/>
              <a:chExt cx="2710074" cy="1137615"/>
            </a:xfrm>
          </p:grpSpPr>
          <p:sp>
            <p:nvSpPr>
              <p:cNvPr id="45" name="TextBox 44">
                <a:extLst>
                  <a:ext uri="{FF2B5EF4-FFF2-40B4-BE49-F238E27FC236}">
                    <a16:creationId xmlns:a16="http://schemas.microsoft.com/office/drawing/2014/main" id="{E8B439C5-B4EE-4EB7-93A0-8A42D86D99B0}"/>
                  </a:ext>
                </a:extLst>
              </p:cNvPr>
              <p:cNvSpPr txBox="1"/>
              <p:nvPr/>
            </p:nvSpPr>
            <p:spPr>
              <a:xfrm>
                <a:off x="1297973" y="3864659"/>
                <a:ext cx="2194526" cy="400110"/>
              </a:xfrm>
              <a:prstGeom prst="rect">
                <a:avLst/>
              </a:prstGeom>
              <a:noFill/>
            </p:spPr>
            <p:txBody>
              <a:bodyPr wrap="square" rtlCol="0">
                <a:spAutoFit/>
              </a:bodyPr>
              <a:lstStyle/>
              <a:p>
                <a:pPr algn="ctr"/>
                <a:r>
                  <a:rPr lang="en-US" sz="2000" b="1" dirty="0">
                    <a:latin typeface="Roboto Slab" pitchFamily="2" charset="0"/>
                    <a:ea typeface="Roboto Slab" pitchFamily="2" charset="0"/>
                  </a:rPr>
                  <a:t>Dr. Jacky Chan</a:t>
                </a:r>
              </a:p>
            </p:txBody>
          </p:sp>
          <p:sp>
            <p:nvSpPr>
              <p:cNvPr id="46" name="Rectangle 45">
                <a:extLst>
                  <a:ext uri="{FF2B5EF4-FFF2-40B4-BE49-F238E27FC236}">
                    <a16:creationId xmlns:a16="http://schemas.microsoft.com/office/drawing/2014/main" id="{D79662FB-5465-4D31-B6F1-5C52D972E114}"/>
                  </a:ext>
                </a:extLst>
              </p:cNvPr>
              <p:cNvSpPr/>
              <p:nvPr/>
            </p:nvSpPr>
            <p:spPr>
              <a:xfrm>
                <a:off x="1040199" y="4237256"/>
                <a:ext cx="2710074" cy="765018"/>
              </a:xfrm>
              <a:prstGeom prst="rect">
                <a:avLst/>
              </a:prstGeom>
            </p:spPr>
            <p:txBody>
              <a:bodyPr wrap="square">
                <a:spAutoFit/>
              </a:bodyPr>
              <a:lstStyle/>
              <a:p>
                <a:pPr algn="ctr">
                  <a:lnSpc>
                    <a:spcPts val="1800"/>
                  </a:lnSpc>
                </a:pPr>
                <a:r>
                  <a:rPr lang="en-US" sz="1200" dirty="0">
                    <a:latin typeface="Roboto Slab" pitchFamily="2" charset="0"/>
                    <a:ea typeface="Roboto Slab" pitchFamily="2" charset="0"/>
                    <a:cs typeface="Lato" panose="020F0502020204030203" pitchFamily="34" charset="0"/>
                  </a:rPr>
                  <a:t>Lorem Ipsum is simply dummy text of the printing and typesetting make a type specimen</a:t>
                </a:r>
              </a:p>
            </p:txBody>
          </p:sp>
        </p:grpSp>
      </p:grpSp>
      <p:grpSp>
        <p:nvGrpSpPr>
          <p:cNvPr id="58" name="Group 57">
            <a:extLst>
              <a:ext uri="{FF2B5EF4-FFF2-40B4-BE49-F238E27FC236}">
                <a16:creationId xmlns:a16="http://schemas.microsoft.com/office/drawing/2014/main" id="{56536EF7-483C-4F97-8888-FD8F30E71BAB}"/>
              </a:ext>
            </a:extLst>
          </p:cNvPr>
          <p:cNvGrpSpPr/>
          <p:nvPr/>
        </p:nvGrpSpPr>
        <p:grpSpPr>
          <a:xfrm>
            <a:off x="8411129" y="3926974"/>
            <a:ext cx="2710074" cy="1672005"/>
            <a:chOff x="1040199" y="3864659"/>
            <a:chExt cx="2710074" cy="1672005"/>
          </a:xfrm>
        </p:grpSpPr>
        <p:grpSp>
          <p:nvGrpSpPr>
            <p:cNvPr id="59" name="Group 58">
              <a:extLst>
                <a:ext uri="{FF2B5EF4-FFF2-40B4-BE49-F238E27FC236}">
                  <a16:creationId xmlns:a16="http://schemas.microsoft.com/office/drawing/2014/main" id="{595F1B53-2FBA-46AF-A61D-8DB37A60DD91}"/>
                </a:ext>
              </a:extLst>
            </p:cNvPr>
            <p:cNvGrpSpPr/>
            <p:nvPr/>
          </p:nvGrpSpPr>
          <p:grpSpPr>
            <a:xfrm>
              <a:off x="1861018" y="5246499"/>
              <a:ext cx="1068437" cy="290165"/>
              <a:chOff x="5899707" y="2229364"/>
              <a:chExt cx="812243" cy="220588"/>
            </a:xfrm>
          </p:grpSpPr>
          <p:sp>
            <p:nvSpPr>
              <p:cNvPr id="63" name="Rectangle 62">
                <a:extLst>
                  <a:ext uri="{FF2B5EF4-FFF2-40B4-BE49-F238E27FC236}">
                    <a16:creationId xmlns:a16="http://schemas.microsoft.com/office/drawing/2014/main" id="{7D2DC8C0-F886-44F0-975A-5EF4DBDD4BBA}"/>
                  </a:ext>
                </a:extLst>
              </p:cNvPr>
              <p:cNvSpPr/>
              <p:nvPr/>
            </p:nvSpPr>
            <p:spPr>
              <a:xfrm>
                <a:off x="5899707" y="2229364"/>
                <a:ext cx="812243" cy="220588"/>
              </a:xfrm>
              <a:prstGeom prst="rect">
                <a:avLst/>
              </a:prstGeom>
              <a:noFill/>
              <a:ln w="3175">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64" name="Group 63">
                <a:extLst>
                  <a:ext uri="{FF2B5EF4-FFF2-40B4-BE49-F238E27FC236}">
                    <a16:creationId xmlns:a16="http://schemas.microsoft.com/office/drawing/2014/main" id="{93790B2E-32B8-481D-A4A8-AE51B2E570BF}"/>
                  </a:ext>
                </a:extLst>
              </p:cNvPr>
              <p:cNvGrpSpPr/>
              <p:nvPr/>
            </p:nvGrpSpPr>
            <p:grpSpPr>
              <a:xfrm>
                <a:off x="6042303" y="2271001"/>
                <a:ext cx="527051" cy="137313"/>
                <a:chOff x="1871822" y="5616406"/>
                <a:chExt cx="610631" cy="159087"/>
              </a:xfrm>
            </p:grpSpPr>
            <p:grpSp>
              <p:nvGrpSpPr>
                <p:cNvPr id="65" name="Group 64">
                  <a:extLst>
                    <a:ext uri="{FF2B5EF4-FFF2-40B4-BE49-F238E27FC236}">
                      <a16:creationId xmlns:a16="http://schemas.microsoft.com/office/drawing/2014/main" id="{B938A5CC-0310-4162-8B9B-442D40DD0CA2}"/>
                    </a:ext>
                  </a:extLst>
                </p:cNvPr>
                <p:cNvGrpSpPr/>
                <p:nvPr/>
              </p:nvGrpSpPr>
              <p:grpSpPr>
                <a:xfrm>
                  <a:off x="1871822" y="5616406"/>
                  <a:ext cx="159086" cy="159087"/>
                  <a:chOff x="1324575" y="5760204"/>
                  <a:chExt cx="305861" cy="305861"/>
                </a:xfrm>
              </p:grpSpPr>
              <p:sp>
                <p:nvSpPr>
                  <p:cNvPr id="72" name="Oval 71">
                    <a:extLst>
                      <a:ext uri="{FF2B5EF4-FFF2-40B4-BE49-F238E27FC236}">
                        <a16:creationId xmlns:a16="http://schemas.microsoft.com/office/drawing/2014/main" id="{CCF7FBEE-790C-4152-B0BC-B8335B3664DD}"/>
                      </a:ext>
                    </a:extLst>
                  </p:cNvPr>
                  <p:cNvSpPr/>
                  <p:nvPr/>
                </p:nvSpPr>
                <p:spPr>
                  <a:xfrm>
                    <a:off x="1324575" y="5760204"/>
                    <a:ext cx="305861" cy="30586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3" name="AutoShape 1">
                    <a:extLst>
                      <a:ext uri="{FF2B5EF4-FFF2-40B4-BE49-F238E27FC236}">
                        <a16:creationId xmlns:a16="http://schemas.microsoft.com/office/drawing/2014/main" id="{0A48BB30-F26F-4AB9-A6C4-4D734277FE0C}"/>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pPr algn="ctr"/>
                    <a:endParaRPr lang="en-US"/>
                  </a:p>
                </p:txBody>
              </p:sp>
            </p:grpSp>
            <p:grpSp>
              <p:nvGrpSpPr>
                <p:cNvPr id="66" name="Group 65">
                  <a:extLst>
                    <a:ext uri="{FF2B5EF4-FFF2-40B4-BE49-F238E27FC236}">
                      <a16:creationId xmlns:a16="http://schemas.microsoft.com/office/drawing/2014/main" id="{1AC28BC1-140C-4A05-A0F8-3CF1F51196DF}"/>
                    </a:ext>
                  </a:extLst>
                </p:cNvPr>
                <p:cNvGrpSpPr/>
                <p:nvPr/>
              </p:nvGrpSpPr>
              <p:grpSpPr>
                <a:xfrm>
                  <a:off x="2097594" y="5616406"/>
                  <a:ext cx="159086" cy="159087"/>
                  <a:chOff x="1684215" y="5760204"/>
                  <a:chExt cx="305861" cy="305861"/>
                </a:xfrm>
              </p:grpSpPr>
              <p:sp>
                <p:nvSpPr>
                  <p:cNvPr id="70" name="Oval 69">
                    <a:extLst>
                      <a:ext uri="{FF2B5EF4-FFF2-40B4-BE49-F238E27FC236}">
                        <a16:creationId xmlns:a16="http://schemas.microsoft.com/office/drawing/2014/main" id="{EF0C8DA6-885D-45C8-A0F2-6083C23CC293}"/>
                      </a:ext>
                    </a:extLst>
                  </p:cNvPr>
                  <p:cNvSpPr/>
                  <p:nvPr/>
                </p:nvSpPr>
                <p:spPr>
                  <a:xfrm>
                    <a:off x="1684215" y="5760204"/>
                    <a:ext cx="305861" cy="30586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1" name="AutoShape 21">
                    <a:extLst>
                      <a:ext uri="{FF2B5EF4-FFF2-40B4-BE49-F238E27FC236}">
                        <a16:creationId xmlns:a16="http://schemas.microsoft.com/office/drawing/2014/main" id="{62623C5D-48FF-4411-AED6-6F14B3D00D28}"/>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pPr algn="ctr"/>
                    <a:endParaRPr lang="en-US"/>
                  </a:p>
                </p:txBody>
              </p:sp>
            </p:grpSp>
            <p:grpSp>
              <p:nvGrpSpPr>
                <p:cNvPr id="67" name="Group 66">
                  <a:extLst>
                    <a:ext uri="{FF2B5EF4-FFF2-40B4-BE49-F238E27FC236}">
                      <a16:creationId xmlns:a16="http://schemas.microsoft.com/office/drawing/2014/main" id="{F0A01C00-0247-4520-8F7E-3C9FC112A4D7}"/>
                    </a:ext>
                  </a:extLst>
                </p:cNvPr>
                <p:cNvGrpSpPr/>
                <p:nvPr/>
              </p:nvGrpSpPr>
              <p:grpSpPr>
                <a:xfrm>
                  <a:off x="2323367" y="5616406"/>
                  <a:ext cx="159086" cy="159087"/>
                  <a:chOff x="2177216" y="5760204"/>
                  <a:chExt cx="305861" cy="305861"/>
                </a:xfrm>
              </p:grpSpPr>
              <p:sp>
                <p:nvSpPr>
                  <p:cNvPr id="68" name="Oval 67">
                    <a:extLst>
                      <a:ext uri="{FF2B5EF4-FFF2-40B4-BE49-F238E27FC236}">
                        <a16:creationId xmlns:a16="http://schemas.microsoft.com/office/drawing/2014/main" id="{43399623-6E8D-436B-80ED-6EB59CD7AE79}"/>
                      </a:ext>
                    </a:extLst>
                  </p:cNvPr>
                  <p:cNvSpPr/>
                  <p:nvPr/>
                </p:nvSpPr>
                <p:spPr>
                  <a:xfrm>
                    <a:off x="2177216" y="5760204"/>
                    <a:ext cx="305861" cy="30586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9" name="AutoShape 18">
                    <a:extLst>
                      <a:ext uri="{FF2B5EF4-FFF2-40B4-BE49-F238E27FC236}">
                        <a16:creationId xmlns:a16="http://schemas.microsoft.com/office/drawing/2014/main" id="{E4AB43E0-D453-4BC7-A39E-235F38D31A67}"/>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pPr algn="ctr"/>
                    <a:endParaRPr lang="en-US"/>
                  </a:p>
                </p:txBody>
              </p:sp>
            </p:grpSp>
          </p:grpSp>
        </p:grpSp>
        <p:grpSp>
          <p:nvGrpSpPr>
            <p:cNvPr id="60" name="Group 59">
              <a:extLst>
                <a:ext uri="{FF2B5EF4-FFF2-40B4-BE49-F238E27FC236}">
                  <a16:creationId xmlns:a16="http://schemas.microsoft.com/office/drawing/2014/main" id="{5D8A1BC4-3057-4D31-8658-3872854EE47E}"/>
                </a:ext>
              </a:extLst>
            </p:cNvPr>
            <p:cNvGrpSpPr/>
            <p:nvPr/>
          </p:nvGrpSpPr>
          <p:grpSpPr>
            <a:xfrm>
              <a:off x="1040199" y="3864659"/>
              <a:ext cx="2710074" cy="1137615"/>
              <a:chOff x="1040199" y="3864659"/>
              <a:chExt cx="2710074" cy="1137615"/>
            </a:xfrm>
          </p:grpSpPr>
          <p:sp>
            <p:nvSpPr>
              <p:cNvPr id="61" name="TextBox 60">
                <a:extLst>
                  <a:ext uri="{FF2B5EF4-FFF2-40B4-BE49-F238E27FC236}">
                    <a16:creationId xmlns:a16="http://schemas.microsoft.com/office/drawing/2014/main" id="{50D15BF3-5D7C-4B5F-BF09-DA99D924330F}"/>
                  </a:ext>
                </a:extLst>
              </p:cNvPr>
              <p:cNvSpPr txBox="1"/>
              <p:nvPr/>
            </p:nvSpPr>
            <p:spPr>
              <a:xfrm>
                <a:off x="1297973" y="3864659"/>
                <a:ext cx="2194526" cy="400110"/>
              </a:xfrm>
              <a:prstGeom prst="rect">
                <a:avLst/>
              </a:prstGeom>
              <a:noFill/>
            </p:spPr>
            <p:txBody>
              <a:bodyPr wrap="square" rtlCol="0">
                <a:spAutoFit/>
              </a:bodyPr>
              <a:lstStyle/>
              <a:p>
                <a:pPr algn="ctr"/>
                <a:r>
                  <a:rPr lang="en-US" sz="2000" b="1" dirty="0">
                    <a:latin typeface="Roboto Slab" pitchFamily="2" charset="0"/>
                    <a:ea typeface="Roboto Slab" pitchFamily="2" charset="0"/>
                  </a:rPr>
                  <a:t>Dr. Jacky Chan</a:t>
                </a:r>
              </a:p>
            </p:txBody>
          </p:sp>
          <p:sp>
            <p:nvSpPr>
              <p:cNvPr id="62" name="Rectangle 61">
                <a:extLst>
                  <a:ext uri="{FF2B5EF4-FFF2-40B4-BE49-F238E27FC236}">
                    <a16:creationId xmlns:a16="http://schemas.microsoft.com/office/drawing/2014/main" id="{DA40C955-A1A3-47AE-AD71-555CFCDD7E4B}"/>
                  </a:ext>
                </a:extLst>
              </p:cNvPr>
              <p:cNvSpPr/>
              <p:nvPr/>
            </p:nvSpPr>
            <p:spPr>
              <a:xfrm>
                <a:off x="1040199" y="4237256"/>
                <a:ext cx="2710074" cy="765018"/>
              </a:xfrm>
              <a:prstGeom prst="rect">
                <a:avLst/>
              </a:prstGeom>
            </p:spPr>
            <p:txBody>
              <a:bodyPr wrap="square">
                <a:spAutoFit/>
              </a:bodyPr>
              <a:lstStyle/>
              <a:p>
                <a:pPr algn="ctr">
                  <a:lnSpc>
                    <a:spcPts val="1800"/>
                  </a:lnSpc>
                </a:pPr>
                <a:r>
                  <a:rPr lang="en-US" sz="1200" dirty="0">
                    <a:latin typeface="Roboto Slab" pitchFamily="2" charset="0"/>
                    <a:ea typeface="Roboto Slab" pitchFamily="2" charset="0"/>
                    <a:cs typeface="Lato" panose="020F0502020204030203" pitchFamily="34" charset="0"/>
                  </a:rPr>
                  <a:t>Lorem Ipsum is simply dummy text of the printing and typesetting make a type specimen</a:t>
                </a:r>
              </a:p>
            </p:txBody>
          </p:sp>
        </p:grpSp>
      </p:grpSp>
      <p:sp>
        <p:nvSpPr>
          <p:cNvPr id="5" name="Picture Placeholder 4">
            <a:extLst>
              <a:ext uri="{FF2B5EF4-FFF2-40B4-BE49-F238E27FC236}">
                <a16:creationId xmlns:a16="http://schemas.microsoft.com/office/drawing/2014/main" id="{C6B83F88-D5CC-4D6C-9629-C78878013B63}"/>
              </a:ext>
            </a:extLst>
          </p:cNvPr>
          <p:cNvSpPr>
            <a:spLocks noGrp="1"/>
          </p:cNvSpPr>
          <p:nvPr>
            <p:ph type="pic" sz="quarter" idx="254"/>
          </p:nvPr>
        </p:nvSpPr>
        <p:spPr/>
      </p:sp>
      <p:sp>
        <p:nvSpPr>
          <p:cNvPr id="7" name="Picture Placeholder 6">
            <a:extLst>
              <a:ext uri="{FF2B5EF4-FFF2-40B4-BE49-F238E27FC236}">
                <a16:creationId xmlns:a16="http://schemas.microsoft.com/office/drawing/2014/main" id="{6A5298C2-B815-434E-AD2B-B8056F1AE47E}"/>
              </a:ext>
            </a:extLst>
          </p:cNvPr>
          <p:cNvSpPr>
            <a:spLocks noGrp="1"/>
          </p:cNvSpPr>
          <p:nvPr>
            <p:ph type="pic" sz="quarter" idx="256"/>
          </p:nvPr>
        </p:nvSpPr>
        <p:spPr/>
      </p:sp>
      <p:sp>
        <p:nvSpPr>
          <p:cNvPr id="9" name="Picture Placeholder 8">
            <a:extLst>
              <a:ext uri="{FF2B5EF4-FFF2-40B4-BE49-F238E27FC236}">
                <a16:creationId xmlns:a16="http://schemas.microsoft.com/office/drawing/2014/main" id="{5744235F-73DF-4CBD-86AA-A3EBD3328745}"/>
              </a:ext>
            </a:extLst>
          </p:cNvPr>
          <p:cNvSpPr>
            <a:spLocks noGrp="1"/>
          </p:cNvSpPr>
          <p:nvPr>
            <p:ph type="pic" sz="quarter" idx="257"/>
          </p:nvPr>
        </p:nvSpPr>
        <p:spPr/>
      </p:sp>
    </p:spTree>
    <p:extLst>
      <p:ext uri="{BB962C8B-B14F-4D97-AF65-F5344CB8AC3E}">
        <p14:creationId xmlns:p14="http://schemas.microsoft.com/office/powerpoint/2010/main" val="213134483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BB3008D1-17D5-40A5-AD7F-6E73166B1B9B}"/>
              </a:ext>
            </a:extLst>
          </p:cNvPr>
          <p:cNvSpPr>
            <a:spLocks noGrp="1"/>
          </p:cNvSpPr>
          <p:nvPr>
            <p:ph type="title" idx="4294967295"/>
          </p:nvPr>
        </p:nvSpPr>
        <p:spPr>
          <a:xfrm>
            <a:off x="838199" y="481013"/>
            <a:ext cx="10515600" cy="679450"/>
          </a:xfrm>
        </p:spPr>
        <p:txBody>
          <a:bodyPr/>
          <a:lstStyle/>
          <a:p>
            <a:r>
              <a:rPr lang="en-US" b="1" dirty="0">
                <a:latin typeface="Roboto Slab" pitchFamily="2" charset="0"/>
                <a:ea typeface="Roboto Slab" pitchFamily="2" charset="0"/>
              </a:rPr>
              <a:t>Our Portfolio</a:t>
            </a:r>
          </a:p>
        </p:txBody>
      </p:sp>
      <p:sp>
        <p:nvSpPr>
          <p:cNvPr id="6" name="Subtitle 5">
            <a:extLst>
              <a:ext uri="{FF2B5EF4-FFF2-40B4-BE49-F238E27FC236}">
                <a16:creationId xmlns:a16="http://schemas.microsoft.com/office/drawing/2014/main" id="{6594B043-F5DC-4CAA-A868-D8409029946A}"/>
              </a:ext>
            </a:extLst>
          </p:cNvPr>
          <p:cNvSpPr>
            <a:spLocks noGrp="1"/>
          </p:cNvSpPr>
          <p:nvPr>
            <p:ph type="subTitle" idx="4294967295"/>
          </p:nvPr>
        </p:nvSpPr>
        <p:spPr>
          <a:xfrm>
            <a:off x="838199"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3" name="Picture Placeholder 2">
            <a:extLst>
              <a:ext uri="{FF2B5EF4-FFF2-40B4-BE49-F238E27FC236}">
                <a16:creationId xmlns:a16="http://schemas.microsoft.com/office/drawing/2014/main" id="{12E9D305-563F-4EC8-AB72-6BEDC1800740}"/>
              </a:ext>
            </a:extLst>
          </p:cNvPr>
          <p:cNvSpPr>
            <a:spLocks noGrp="1"/>
          </p:cNvSpPr>
          <p:nvPr>
            <p:ph type="pic" sz="quarter" idx="254"/>
          </p:nvPr>
        </p:nvSpPr>
        <p:spPr/>
      </p:sp>
      <p:sp>
        <p:nvSpPr>
          <p:cNvPr id="7" name="Picture Placeholder 6">
            <a:extLst>
              <a:ext uri="{FF2B5EF4-FFF2-40B4-BE49-F238E27FC236}">
                <a16:creationId xmlns:a16="http://schemas.microsoft.com/office/drawing/2014/main" id="{44081B78-77D2-45E5-ADDE-5EF192E9A7B6}"/>
              </a:ext>
            </a:extLst>
          </p:cNvPr>
          <p:cNvSpPr>
            <a:spLocks noGrp="1"/>
          </p:cNvSpPr>
          <p:nvPr>
            <p:ph type="pic" sz="quarter" idx="256"/>
          </p:nvPr>
        </p:nvSpPr>
        <p:spPr/>
      </p:sp>
      <p:sp>
        <p:nvSpPr>
          <p:cNvPr id="9" name="Picture Placeholder 8">
            <a:extLst>
              <a:ext uri="{FF2B5EF4-FFF2-40B4-BE49-F238E27FC236}">
                <a16:creationId xmlns:a16="http://schemas.microsoft.com/office/drawing/2014/main" id="{88A2845B-3FCF-40CF-B957-A2DDA35EC9D9}"/>
              </a:ext>
            </a:extLst>
          </p:cNvPr>
          <p:cNvSpPr>
            <a:spLocks noGrp="1"/>
          </p:cNvSpPr>
          <p:nvPr>
            <p:ph type="pic" sz="quarter" idx="258"/>
          </p:nvPr>
        </p:nvSpPr>
        <p:spPr/>
      </p:sp>
      <p:sp>
        <p:nvSpPr>
          <p:cNvPr id="11" name="Picture Placeholder 10">
            <a:extLst>
              <a:ext uri="{FF2B5EF4-FFF2-40B4-BE49-F238E27FC236}">
                <a16:creationId xmlns:a16="http://schemas.microsoft.com/office/drawing/2014/main" id="{7AEA034D-C9CF-489B-821B-5ADC101CA563}"/>
              </a:ext>
            </a:extLst>
          </p:cNvPr>
          <p:cNvSpPr>
            <a:spLocks noGrp="1"/>
          </p:cNvSpPr>
          <p:nvPr>
            <p:ph type="pic" sz="quarter" idx="257"/>
          </p:nvPr>
        </p:nvSpPr>
        <p:spPr/>
      </p:sp>
      <p:sp>
        <p:nvSpPr>
          <p:cNvPr id="13" name="Picture Placeholder 12">
            <a:extLst>
              <a:ext uri="{FF2B5EF4-FFF2-40B4-BE49-F238E27FC236}">
                <a16:creationId xmlns:a16="http://schemas.microsoft.com/office/drawing/2014/main" id="{D52E8D5A-DB56-4582-B198-6025418235DD}"/>
              </a:ext>
            </a:extLst>
          </p:cNvPr>
          <p:cNvSpPr>
            <a:spLocks noGrp="1"/>
          </p:cNvSpPr>
          <p:nvPr>
            <p:ph type="pic" sz="quarter" idx="259"/>
          </p:nvPr>
        </p:nvSpPr>
        <p:spPr/>
      </p:sp>
    </p:spTree>
    <p:extLst>
      <p:ext uri="{BB962C8B-B14F-4D97-AF65-F5344CB8AC3E}">
        <p14:creationId xmlns:p14="http://schemas.microsoft.com/office/powerpoint/2010/main" val="387067015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9" name="Rectangle 8">
            <a:extLst>
              <a:ext uri="{FF2B5EF4-FFF2-40B4-BE49-F238E27FC236}">
                <a16:creationId xmlns:a16="http://schemas.microsoft.com/office/drawing/2014/main" id="{8B5B6D3E-8D0D-4082-B949-AD92560BA2EF}"/>
              </a:ext>
            </a:extLst>
          </p:cNvPr>
          <p:cNvSpPr/>
          <p:nvPr/>
        </p:nvSpPr>
        <p:spPr bwMode="auto">
          <a:xfrm>
            <a:off x="0" y="5181599"/>
            <a:ext cx="12192000" cy="1676401"/>
          </a:xfrm>
          <a:prstGeom prst="rect">
            <a:avLst/>
          </a:prstGeom>
          <a:solidFill>
            <a:schemeClr val="accent6">
              <a:alpha val="8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 name="Title 1">
            <a:extLst>
              <a:ext uri="{FF2B5EF4-FFF2-40B4-BE49-F238E27FC236}">
                <a16:creationId xmlns:a16="http://schemas.microsoft.com/office/drawing/2014/main" id="{5D606FC7-7926-4B25-B823-DF53339DDBB9}"/>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a:t>
            </a:r>
            <a:r>
              <a:rPr lang="en-US" b="1" dirty="0" err="1">
                <a:latin typeface="Roboto Slab" pitchFamily="2" charset="0"/>
                <a:ea typeface="Roboto Slab" pitchFamily="2" charset="0"/>
              </a:rPr>
              <a:t>Portfolilo</a:t>
            </a:r>
            <a:endParaRPr lang="en-US" b="1" dirty="0">
              <a:latin typeface="Roboto Slab" pitchFamily="2" charset="0"/>
              <a:ea typeface="Roboto Slab" pitchFamily="2" charset="0"/>
            </a:endParaRPr>
          </a:p>
        </p:txBody>
      </p:sp>
      <p:sp>
        <p:nvSpPr>
          <p:cNvPr id="4" name="Subtitle 3">
            <a:extLst>
              <a:ext uri="{FF2B5EF4-FFF2-40B4-BE49-F238E27FC236}">
                <a16:creationId xmlns:a16="http://schemas.microsoft.com/office/drawing/2014/main" id="{D1B12497-6860-494F-9D72-BF8C0C5314FD}"/>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26" name="Rectangle 25">
            <a:extLst>
              <a:ext uri="{FF2B5EF4-FFF2-40B4-BE49-F238E27FC236}">
                <a16:creationId xmlns:a16="http://schemas.microsoft.com/office/drawing/2014/main" id="{1948C2AA-AC3B-4663-9322-DD68BBB6F99D}"/>
              </a:ext>
            </a:extLst>
          </p:cNvPr>
          <p:cNvSpPr/>
          <p:nvPr/>
        </p:nvSpPr>
        <p:spPr>
          <a:xfrm>
            <a:off x="2065963" y="5637290"/>
            <a:ext cx="8060074" cy="765018"/>
          </a:xfrm>
          <a:prstGeom prst="rect">
            <a:avLst/>
          </a:prstGeom>
        </p:spPr>
        <p:txBody>
          <a:bodyPr wrap="square">
            <a:spAutoFit/>
          </a:bodyPr>
          <a:lstStyle/>
          <a:p>
            <a:pPr algn="ctr">
              <a:lnSpc>
                <a:spcPts val="18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5" name="Picture Placeholder 4">
            <a:extLst>
              <a:ext uri="{FF2B5EF4-FFF2-40B4-BE49-F238E27FC236}">
                <a16:creationId xmlns:a16="http://schemas.microsoft.com/office/drawing/2014/main" id="{4C7B901F-A051-433E-92DF-6FE2BC0AD1EC}"/>
              </a:ext>
            </a:extLst>
          </p:cNvPr>
          <p:cNvSpPr>
            <a:spLocks noGrp="1"/>
          </p:cNvSpPr>
          <p:nvPr>
            <p:ph type="pic" sz="quarter" idx="259"/>
          </p:nvPr>
        </p:nvSpPr>
        <p:spPr/>
      </p:sp>
      <p:sp>
        <p:nvSpPr>
          <p:cNvPr id="7" name="Picture Placeholder 6">
            <a:extLst>
              <a:ext uri="{FF2B5EF4-FFF2-40B4-BE49-F238E27FC236}">
                <a16:creationId xmlns:a16="http://schemas.microsoft.com/office/drawing/2014/main" id="{33D8F65B-0E0A-4984-AACE-A69F4870FFA2}"/>
              </a:ext>
            </a:extLst>
          </p:cNvPr>
          <p:cNvSpPr>
            <a:spLocks noGrp="1"/>
          </p:cNvSpPr>
          <p:nvPr>
            <p:ph type="pic" sz="quarter" idx="260"/>
          </p:nvPr>
        </p:nvSpPr>
        <p:spPr/>
      </p:sp>
      <p:sp>
        <p:nvSpPr>
          <p:cNvPr id="10" name="Picture Placeholder 9">
            <a:extLst>
              <a:ext uri="{FF2B5EF4-FFF2-40B4-BE49-F238E27FC236}">
                <a16:creationId xmlns:a16="http://schemas.microsoft.com/office/drawing/2014/main" id="{9DE43F18-E87E-43A3-995B-D3AF7337BD75}"/>
              </a:ext>
            </a:extLst>
          </p:cNvPr>
          <p:cNvSpPr>
            <a:spLocks noGrp="1"/>
          </p:cNvSpPr>
          <p:nvPr>
            <p:ph type="pic" sz="quarter" idx="261"/>
          </p:nvPr>
        </p:nvSpPr>
        <p:spPr/>
      </p:sp>
      <p:sp>
        <p:nvSpPr>
          <p:cNvPr id="12" name="Picture Placeholder 11">
            <a:extLst>
              <a:ext uri="{FF2B5EF4-FFF2-40B4-BE49-F238E27FC236}">
                <a16:creationId xmlns:a16="http://schemas.microsoft.com/office/drawing/2014/main" id="{3FF7A46A-02C7-45E8-AE5D-1AAF1868C7C5}"/>
              </a:ext>
            </a:extLst>
          </p:cNvPr>
          <p:cNvSpPr>
            <a:spLocks noGrp="1"/>
          </p:cNvSpPr>
          <p:nvPr>
            <p:ph type="pic" sz="quarter" idx="262"/>
          </p:nvPr>
        </p:nvSpPr>
        <p:spPr/>
      </p:sp>
      <p:sp>
        <p:nvSpPr>
          <p:cNvPr id="14" name="Picture Placeholder 13">
            <a:extLst>
              <a:ext uri="{FF2B5EF4-FFF2-40B4-BE49-F238E27FC236}">
                <a16:creationId xmlns:a16="http://schemas.microsoft.com/office/drawing/2014/main" id="{9B315353-FCEE-4EA5-B661-9088DB7F1DE5}"/>
              </a:ext>
            </a:extLst>
          </p:cNvPr>
          <p:cNvSpPr>
            <a:spLocks noGrp="1"/>
          </p:cNvSpPr>
          <p:nvPr>
            <p:ph type="pic" sz="quarter" idx="263"/>
          </p:nvPr>
        </p:nvSpPr>
        <p:spPr/>
      </p:sp>
    </p:spTree>
    <p:extLst>
      <p:ext uri="{BB962C8B-B14F-4D97-AF65-F5344CB8AC3E}">
        <p14:creationId xmlns:p14="http://schemas.microsoft.com/office/powerpoint/2010/main" val="313809794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02F528-1621-4D3C-B65C-8D9808F85D8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Portfolio</a:t>
            </a:r>
          </a:p>
        </p:txBody>
      </p:sp>
      <p:sp>
        <p:nvSpPr>
          <p:cNvPr id="3" name="Subtitle 2">
            <a:extLst>
              <a:ext uri="{FF2B5EF4-FFF2-40B4-BE49-F238E27FC236}">
                <a16:creationId xmlns:a16="http://schemas.microsoft.com/office/drawing/2014/main" id="{D68B805F-5FB8-492B-BFE8-C8A62AB482C3}"/>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5" name="Picture Placeholder 4">
            <a:extLst>
              <a:ext uri="{FF2B5EF4-FFF2-40B4-BE49-F238E27FC236}">
                <a16:creationId xmlns:a16="http://schemas.microsoft.com/office/drawing/2014/main" id="{A2715327-3A09-4DB7-899A-3BD7F367FA9D}"/>
              </a:ext>
            </a:extLst>
          </p:cNvPr>
          <p:cNvSpPr>
            <a:spLocks noGrp="1"/>
          </p:cNvSpPr>
          <p:nvPr>
            <p:ph type="pic" sz="quarter" idx="259"/>
          </p:nvPr>
        </p:nvSpPr>
        <p:spPr/>
      </p:sp>
      <p:sp>
        <p:nvSpPr>
          <p:cNvPr id="7" name="Picture Placeholder 6">
            <a:extLst>
              <a:ext uri="{FF2B5EF4-FFF2-40B4-BE49-F238E27FC236}">
                <a16:creationId xmlns:a16="http://schemas.microsoft.com/office/drawing/2014/main" id="{1107996F-15D8-4BAE-AFC0-63F4CE37EC6B}"/>
              </a:ext>
            </a:extLst>
          </p:cNvPr>
          <p:cNvSpPr>
            <a:spLocks noGrp="1"/>
          </p:cNvSpPr>
          <p:nvPr>
            <p:ph type="pic" sz="quarter" idx="260"/>
          </p:nvPr>
        </p:nvSpPr>
        <p:spPr/>
      </p:sp>
      <p:sp>
        <p:nvSpPr>
          <p:cNvPr id="9" name="Picture Placeholder 8">
            <a:extLst>
              <a:ext uri="{FF2B5EF4-FFF2-40B4-BE49-F238E27FC236}">
                <a16:creationId xmlns:a16="http://schemas.microsoft.com/office/drawing/2014/main" id="{8F182FB8-FE22-47F5-BDBD-A5C36F7B1DE1}"/>
              </a:ext>
            </a:extLst>
          </p:cNvPr>
          <p:cNvSpPr>
            <a:spLocks noGrp="1"/>
          </p:cNvSpPr>
          <p:nvPr>
            <p:ph type="pic" sz="quarter" idx="261"/>
          </p:nvPr>
        </p:nvSpPr>
        <p:spPr/>
      </p:sp>
      <p:sp>
        <p:nvSpPr>
          <p:cNvPr id="11" name="Picture Placeholder 10">
            <a:extLst>
              <a:ext uri="{FF2B5EF4-FFF2-40B4-BE49-F238E27FC236}">
                <a16:creationId xmlns:a16="http://schemas.microsoft.com/office/drawing/2014/main" id="{5204AA69-952D-4A83-A944-2F25B6EDB8AF}"/>
              </a:ext>
            </a:extLst>
          </p:cNvPr>
          <p:cNvSpPr>
            <a:spLocks noGrp="1"/>
          </p:cNvSpPr>
          <p:nvPr>
            <p:ph type="pic" sz="quarter" idx="262"/>
          </p:nvPr>
        </p:nvSpPr>
        <p:spPr/>
      </p:sp>
    </p:spTree>
    <p:extLst>
      <p:ext uri="{BB962C8B-B14F-4D97-AF65-F5344CB8AC3E}">
        <p14:creationId xmlns:p14="http://schemas.microsoft.com/office/powerpoint/2010/main" val="118683742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latin typeface="Roboto Slab" pitchFamily="2" charset="0"/>
                <a:ea typeface="Roboto Slab" pitchFamily="2" charset="0"/>
              </a:rPr>
              <a:t>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a:t>
            </a:r>
            <a:r>
              <a:rPr lang="en-US" sz="1400" dirty="0" err="1">
                <a:solidFill>
                  <a:sysClr val="windowText" lastClr="000000"/>
                </a:solidFill>
                <a:latin typeface="Roboto Slab" pitchFamily="2" charset="0"/>
                <a:ea typeface="Roboto Slab" pitchFamily="2" charset="0"/>
              </a:rPr>
              <a:t>modo</a:t>
            </a:r>
            <a:r>
              <a:rPr lang="en-US" sz="1400" dirty="0">
                <a:solidFill>
                  <a:sysClr val="windowText" lastClr="000000"/>
                </a:solidFill>
                <a:latin typeface="Roboto Slab" pitchFamily="2" charset="0"/>
                <a:ea typeface="Roboto Slab" pitchFamily="2" charset="0"/>
              </a:rPr>
              <a:t> data 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a:t>
            </a:r>
            <a:r>
              <a:rPr lang="en-US" sz="1400" dirty="0" err="1">
                <a:solidFill>
                  <a:sysClr val="windowText" lastClr="000000"/>
                </a:solidFill>
                <a:latin typeface="Roboto Slab" pitchFamily="2" charset="0"/>
                <a:ea typeface="Roboto Slab" pitchFamily="2" charset="0"/>
              </a:rPr>
              <a:t>modo</a:t>
            </a:r>
            <a:r>
              <a:rPr lang="en-US" sz="1400" dirty="0">
                <a:solidFill>
                  <a:sysClr val="windowText" lastClr="000000"/>
                </a:solidFill>
                <a:latin typeface="Roboto Slab" pitchFamily="2" charset="0"/>
                <a:ea typeface="Roboto Slab" pitchFamily="2" charset="0"/>
              </a:rPr>
              <a:t> data</a:t>
            </a:r>
          </a:p>
        </p:txBody>
      </p:sp>
      <p:cxnSp>
        <p:nvCxnSpPr>
          <p:cNvPr id="6" name="Straight Connector 5">
            <a:extLst>
              <a:ext uri="{FF2B5EF4-FFF2-40B4-BE49-F238E27FC236}">
                <a16:creationId xmlns:a16="http://schemas.microsoft.com/office/drawing/2014/main" id="{9B649FCB-4BC7-4CF0-8C22-545BD15F79EC}"/>
              </a:ext>
            </a:extLst>
          </p:cNvPr>
          <p:cNvCxnSpPr>
            <a:cxnSpLocks/>
          </p:cNvCxnSpPr>
          <p:nvPr/>
        </p:nvCxnSpPr>
        <p:spPr>
          <a:xfrm>
            <a:off x="1460820" y="3628362"/>
            <a:ext cx="9156150" cy="0"/>
          </a:xfrm>
          <a:prstGeom prst="line">
            <a:avLst/>
          </a:prstGeom>
          <a:ln w="28575">
            <a:solidFill>
              <a:schemeClr val="bg2"/>
            </a:solidFill>
          </a:ln>
        </p:spPr>
        <p:style>
          <a:lnRef idx="1">
            <a:schemeClr val="accent1"/>
          </a:lnRef>
          <a:fillRef idx="0">
            <a:schemeClr val="accent1"/>
          </a:fillRef>
          <a:effectRef idx="0">
            <a:schemeClr val="accent1"/>
          </a:effectRef>
          <a:fontRef idx="minor">
            <a:schemeClr val="tx1"/>
          </a:fontRef>
        </p:style>
      </p:cxnSp>
      <p:sp>
        <p:nvSpPr>
          <p:cNvPr id="2" name="Octagon 1">
            <a:extLst>
              <a:ext uri="{FF2B5EF4-FFF2-40B4-BE49-F238E27FC236}">
                <a16:creationId xmlns:a16="http://schemas.microsoft.com/office/drawing/2014/main" id="{92548297-65B6-44C2-B736-E1BB314C219B}"/>
              </a:ext>
            </a:extLst>
          </p:cNvPr>
          <p:cNvSpPr/>
          <p:nvPr/>
        </p:nvSpPr>
        <p:spPr bwMode="auto">
          <a:xfrm>
            <a:off x="1327052" y="2820517"/>
            <a:ext cx="1691890" cy="1691890"/>
          </a:xfrm>
          <a:prstGeom prst="octagon">
            <a:avLst/>
          </a:prstGeom>
          <a:solidFill>
            <a:schemeClr val="accent2">
              <a:lumMod val="7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9" name="Octagon 28">
            <a:extLst>
              <a:ext uri="{FF2B5EF4-FFF2-40B4-BE49-F238E27FC236}">
                <a16:creationId xmlns:a16="http://schemas.microsoft.com/office/drawing/2014/main" id="{87D7D497-C627-43A4-A338-AD381404A450}"/>
              </a:ext>
            </a:extLst>
          </p:cNvPr>
          <p:cNvSpPr/>
          <p:nvPr/>
        </p:nvSpPr>
        <p:spPr bwMode="auto">
          <a:xfrm>
            <a:off x="1460820" y="2954285"/>
            <a:ext cx="1424355" cy="1424355"/>
          </a:xfrm>
          <a:prstGeom prst="octagon">
            <a:avLst/>
          </a:prstGeom>
          <a:solidFill>
            <a:schemeClr val="accent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1" name="Octagon 30">
            <a:extLst>
              <a:ext uri="{FF2B5EF4-FFF2-40B4-BE49-F238E27FC236}">
                <a16:creationId xmlns:a16="http://schemas.microsoft.com/office/drawing/2014/main" id="{24CA41D4-2DAF-4CF6-84C0-952AF4C2F879}"/>
              </a:ext>
            </a:extLst>
          </p:cNvPr>
          <p:cNvSpPr/>
          <p:nvPr/>
        </p:nvSpPr>
        <p:spPr bwMode="auto">
          <a:xfrm>
            <a:off x="5250055" y="2690074"/>
            <a:ext cx="1691890" cy="1691890"/>
          </a:xfrm>
          <a:prstGeom prst="octagon">
            <a:avLst/>
          </a:prstGeom>
          <a:solidFill>
            <a:schemeClr val="accent3">
              <a:lumMod val="7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2" name="Octagon 31">
            <a:extLst>
              <a:ext uri="{FF2B5EF4-FFF2-40B4-BE49-F238E27FC236}">
                <a16:creationId xmlns:a16="http://schemas.microsoft.com/office/drawing/2014/main" id="{4E3F0F6D-0BA9-4F67-8CB2-E4E3EA8F2239}"/>
              </a:ext>
            </a:extLst>
          </p:cNvPr>
          <p:cNvSpPr/>
          <p:nvPr/>
        </p:nvSpPr>
        <p:spPr bwMode="auto">
          <a:xfrm>
            <a:off x="5383823" y="2823842"/>
            <a:ext cx="1424355" cy="1424355"/>
          </a:xfrm>
          <a:prstGeom prst="octagon">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4" name="Octagon 33">
            <a:extLst>
              <a:ext uri="{FF2B5EF4-FFF2-40B4-BE49-F238E27FC236}">
                <a16:creationId xmlns:a16="http://schemas.microsoft.com/office/drawing/2014/main" id="{C4045221-177E-4809-BC85-B0E5840A556C}"/>
              </a:ext>
            </a:extLst>
          </p:cNvPr>
          <p:cNvSpPr/>
          <p:nvPr/>
        </p:nvSpPr>
        <p:spPr bwMode="auto">
          <a:xfrm>
            <a:off x="9173058" y="2820517"/>
            <a:ext cx="1691890" cy="1691890"/>
          </a:xfrm>
          <a:prstGeom prst="octagon">
            <a:avLst/>
          </a:prstGeom>
          <a:solidFill>
            <a:schemeClr val="accent4">
              <a:lumMod val="7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6" name="Octagon 35">
            <a:extLst>
              <a:ext uri="{FF2B5EF4-FFF2-40B4-BE49-F238E27FC236}">
                <a16:creationId xmlns:a16="http://schemas.microsoft.com/office/drawing/2014/main" id="{71800539-D06D-4B73-909C-F86FF6FF2C98}"/>
              </a:ext>
            </a:extLst>
          </p:cNvPr>
          <p:cNvSpPr/>
          <p:nvPr/>
        </p:nvSpPr>
        <p:spPr bwMode="auto">
          <a:xfrm>
            <a:off x="9306826" y="2954285"/>
            <a:ext cx="1424355" cy="1424355"/>
          </a:xfrm>
          <a:prstGeom prst="octagon">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10" name="TextBox 9">
            <a:extLst>
              <a:ext uri="{FF2B5EF4-FFF2-40B4-BE49-F238E27FC236}">
                <a16:creationId xmlns:a16="http://schemas.microsoft.com/office/drawing/2014/main" id="{48F80DB0-3BBE-41CF-A7C3-01B3DE3CFB2E}"/>
              </a:ext>
            </a:extLst>
          </p:cNvPr>
          <p:cNvSpPr txBox="1"/>
          <p:nvPr/>
        </p:nvSpPr>
        <p:spPr>
          <a:xfrm>
            <a:off x="1603770" y="1977244"/>
            <a:ext cx="1138453" cy="630942"/>
          </a:xfrm>
          <a:prstGeom prst="rect">
            <a:avLst/>
          </a:prstGeom>
          <a:noFill/>
        </p:spPr>
        <p:txBody>
          <a:bodyPr wrap="none" rtlCol="0">
            <a:spAutoFit/>
          </a:bodyPr>
          <a:lstStyle/>
          <a:p>
            <a:pPr algn="ctr"/>
            <a:r>
              <a:rPr lang="en-US" sz="3500" dirty="0">
                <a:latin typeface="Roboto Slab" pitchFamily="2" charset="0"/>
                <a:ea typeface="Roboto Slab" pitchFamily="2" charset="0"/>
              </a:rPr>
              <a:t>2016</a:t>
            </a:r>
          </a:p>
        </p:txBody>
      </p:sp>
      <p:sp>
        <p:nvSpPr>
          <p:cNvPr id="38" name="TextBox 37">
            <a:extLst>
              <a:ext uri="{FF2B5EF4-FFF2-40B4-BE49-F238E27FC236}">
                <a16:creationId xmlns:a16="http://schemas.microsoft.com/office/drawing/2014/main" id="{9D32CC3F-3D1E-4AB8-ACD4-0F973E932571}"/>
              </a:ext>
            </a:extLst>
          </p:cNvPr>
          <p:cNvSpPr txBox="1"/>
          <p:nvPr/>
        </p:nvSpPr>
        <p:spPr>
          <a:xfrm>
            <a:off x="5526773" y="1977244"/>
            <a:ext cx="1138453" cy="630942"/>
          </a:xfrm>
          <a:prstGeom prst="rect">
            <a:avLst/>
          </a:prstGeom>
          <a:noFill/>
        </p:spPr>
        <p:txBody>
          <a:bodyPr wrap="none" rtlCol="0">
            <a:spAutoFit/>
          </a:bodyPr>
          <a:lstStyle/>
          <a:p>
            <a:pPr algn="ctr"/>
            <a:r>
              <a:rPr lang="en-US" sz="3500" dirty="0">
                <a:latin typeface="Roboto Slab" pitchFamily="2" charset="0"/>
                <a:ea typeface="Roboto Slab" pitchFamily="2" charset="0"/>
              </a:rPr>
              <a:t>2016</a:t>
            </a:r>
          </a:p>
        </p:txBody>
      </p:sp>
      <p:sp>
        <p:nvSpPr>
          <p:cNvPr id="25" name="Rectangle 24">
            <a:extLst>
              <a:ext uri="{FF2B5EF4-FFF2-40B4-BE49-F238E27FC236}">
                <a16:creationId xmlns:a16="http://schemas.microsoft.com/office/drawing/2014/main" id="{60CFCAAA-87F6-44B4-8CB7-BB4D4967D4A5}"/>
              </a:ext>
            </a:extLst>
          </p:cNvPr>
          <p:cNvSpPr/>
          <p:nvPr/>
        </p:nvSpPr>
        <p:spPr>
          <a:xfrm>
            <a:off x="9597253" y="3158631"/>
            <a:ext cx="843501" cy="1015663"/>
          </a:xfrm>
          <a:prstGeom prst="rect">
            <a:avLst/>
          </a:prstGeom>
        </p:spPr>
        <p:txBody>
          <a:bodyPr wrap="none" anchor="ctr">
            <a:spAutoFit/>
          </a:bodyPr>
          <a:lstStyle/>
          <a:p>
            <a:pPr algn="ctr"/>
            <a:r>
              <a:rPr lang="en-US" sz="6000" dirty="0">
                <a:solidFill>
                  <a:schemeClr val="bg1"/>
                </a:solidFill>
                <a:latin typeface="FontAwesome" pitchFamily="2" charset="0"/>
              </a:rPr>
              <a:t></a:t>
            </a:r>
          </a:p>
        </p:txBody>
      </p:sp>
      <p:sp>
        <p:nvSpPr>
          <p:cNvPr id="39" name="TextBox 38">
            <a:extLst>
              <a:ext uri="{FF2B5EF4-FFF2-40B4-BE49-F238E27FC236}">
                <a16:creationId xmlns:a16="http://schemas.microsoft.com/office/drawing/2014/main" id="{4BC2688C-737E-4190-B29B-90A232BC8465}"/>
              </a:ext>
            </a:extLst>
          </p:cNvPr>
          <p:cNvSpPr txBox="1"/>
          <p:nvPr/>
        </p:nvSpPr>
        <p:spPr>
          <a:xfrm>
            <a:off x="9449776" y="1977244"/>
            <a:ext cx="1138453" cy="630942"/>
          </a:xfrm>
          <a:prstGeom prst="rect">
            <a:avLst/>
          </a:prstGeom>
          <a:noFill/>
        </p:spPr>
        <p:txBody>
          <a:bodyPr wrap="none" rtlCol="0">
            <a:spAutoFit/>
          </a:bodyPr>
          <a:lstStyle/>
          <a:p>
            <a:pPr algn="ctr"/>
            <a:r>
              <a:rPr lang="en-US" sz="3500" dirty="0">
                <a:latin typeface="Roboto Slab" pitchFamily="2" charset="0"/>
                <a:ea typeface="Roboto Slab" pitchFamily="2" charset="0"/>
              </a:rPr>
              <a:t>2016</a:t>
            </a:r>
          </a:p>
        </p:txBody>
      </p:sp>
      <p:sp>
        <p:nvSpPr>
          <p:cNvPr id="55" name="Rectangle 54">
            <a:extLst>
              <a:ext uri="{FF2B5EF4-FFF2-40B4-BE49-F238E27FC236}">
                <a16:creationId xmlns:a16="http://schemas.microsoft.com/office/drawing/2014/main" id="{4B1246A7-4C4B-4C18-AB08-08401066371C}"/>
              </a:ext>
            </a:extLst>
          </p:cNvPr>
          <p:cNvSpPr/>
          <p:nvPr/>
        </p:nvSpPr>
        <p:spPr>
          <a:xfrm>
            <a:off x="1751247" y="3158631"/>
            <a:ext cx="843501" cy="1015663"/>
          </a:xfrm>
          <a:prstGeom prst="rect">
            <a:avLst/>
          </a:prstGeom>
        </p:spPr>
        <p:txBody>
          <a:bodyPr wrap="none" anchor="ctr">
            <a:spAutoFit/>
          </a:bodyPr>
          <a:lstStyle/>
          <a:p>
            <a:pPr algn="ctr"/>
            <a:r>
              <a:rPr lang="en-US" sz="6000" dirty="0">
                <a:solidFill>
                  <a:schemeClr val="bg1"/>
                </a:solidFill>
                <a:latin typeface="FontAwesome" pitchFamily="2" charset="0"/>
              </a:rPr>
              <a:t></a:t>
            </a:r>
          </a:p>
        </p:txBody>
      </p:sp>
      <p:sp>
        <p:nvSpPr>
          <p:cNvPr id="24" name="Rectangle 23">
            <a:extLst>
              <a:ext uri="{FF2B5EF4-FFF2-40B4-BE49-F238E27FC236}">
                <a16:creationId xmlns:a16="http://schemas.microsoft.com/office/drawing/2014/main" id="{4D192B4F-6788-471B-8D03-A9B1258A4C5C}"/>
              </a:ext>
            </a:extLst>
          </p:cNvPr>
          <p:cNvSpPr/>
          <p:nvPr/>
        </p:nvSpPr>
        <p:spPr>
          <a:xfrm>
            <a:off x="5618946" y="3028188"/>
            <a:ext cx="954108" cy="1015663"/>
          </a:xfrm>
          <a:prstGeom prst="rect">
            <a:avLst/>
          </a:prstGeom>
        </p:spPr>
        <p:txBody>
          <a:bodyPr wrap="none" anchor="ctr">
            <a:spAutoFit/>
          </a:bodyPr>
          <a:lstStyle/>
          <a:p>
            <a:pPr algn="ctr"/>
            <a:r>
              <a:rPr lang="en-US" sz="6000" dirty="0">
                <a:solidFill>
                  <a:schemeClr val="bg1"/>
                </a:solidFill>
                <a:latin typeface="FontAwesome" pitchFamily="2" charset="0"/>
              </a:rPr>
              <a:t></a:t>
            </a:r>
          </a:p>
        </p:txBody>
      </p:sp>
      <p:grpSp>
        <p:nvGrpSpPr>
          <p:cNvPr id="40" name="Group 39">
            <a:extLst>
              <a:ext uri="{FF2B5EF4-FFF2-40B4-BE49-F238E27FC236}">
                <a16:creationId xmlns:a16="http://schemas.microsoft.com/office/drawing/2014/main" id="{778E89EC-AFE3-4981-9DB8-DF480574C8C7}"/>
              </a:ext>
            </a:extLst>
          </p:cNvPr>
          <p:cNvGrpSpPr/>
          <p:nvPr/>
        </p:nvGrpSpPr>
        <p:grpSpPr>
          <a:xfrm>
            <a:off x="1191342" y="5052717"/>
            <a:ext cx="1963308" cy="1069947"/>
            <a:chOff x="1450452" y="3569253"/>
            <a:chExt cx="1963308" cy="1069947"/>
          </a:xfrm>
        </p:grpSpPr>
        <p:sp>
          <p:nvSpPr>
            <p:cNvPr id="41" name="Rectangle 17">
              <a:extLst>
                <a:ext uri="{FF2B5EF4-FFF2-40B4-BE49-F238E27FC236}">
                  <a16:creationId xmlns:a16="http://schemas.microsoft.com/office/drawing/2014/main" id="{5856E829-2861-496F-BB0D-F26274821FEC}"/>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latin typeface="Roboto Slab" pitchFamily="2" charset="0"/>
                  <a:ea typeface="Roboto Slab" pitchFamily="2" charset="0"/>
                  <a:cs typeface="Lato" panose="020F0502020204030203" pitchFamily="34" charset="0"/>
                  <a:sym typeface="Montserrat-Regular" charset="0"/>
                </a:rPr>
                <a:t>TITLE TEXT</a:t>
              </a:r>
            </a:p>
          </p:txBody>
        </p:sp>
        <p:sp>
          <p:nvSpPr>
            <p:cNvPr id="42" name="Rectangle 41">
              <a:extLst>
                <a:ext uri="{FF2B5EF4-FFF2-40B4-BE49-F238E27FC236}">
                  <a16:creationId xmlns:a16="http://schemas.microsoft.com/office/drawing/2014/main" id="{42C20F3A-DF13-4033-9219-55C3AAEAAEFA}"/>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grpSp>
        <p:nvGrpSpPr>
          <p:cNvPr id="43" name="Group 42">
            <a:extLst>
              <a:ext uri="{FF2B5EF4-FFF2-40B4-BE49-F238E27FC236}">
                <a16:creationId xmlns:a16="http://schemas.microsoft.com/office/drawing/2014/main" id="{4FCE3636-2C53-469B-97F9-D47E09F6FE90}"/>
              </a:ext>
            </a:extLst>
          </p:cNvPr>
          <p:cNvGrpSpPr/>
          <p:nvPr/>
        </p:nvGrpSpPr>
        <p:grpSpPr>
          <a:xfrm>
            <a:off x="5114345" y="5052717"/>
            <a:ext cx="1963308" cy="1069947"/>
            <a:chOff x="1450452" y="3569253"/>
            <a:chExt cx="1963308" cy="1069947"/>
          </a:xfrm>
        </p:grpSpPr>
        <p:sp>
          <p:nvSpPr>
            <p:cNvPr id="44" name="Rectangle 17">
              <a:extLst>
                <a:ext uri="{FF2B5EF4-FFF2-40B4-BE49-F238E27FC236}">
                  <a16:creationId xmlns:a16="http://schemas.microsoft.com/office/drawing/2014/main" id="{1D9BF7E2-B475-4B07-B16B-A4C6D3CB3D87}"/>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latin typeface="Roboto Slab" pitchFamily="2" charset="0"/>
                  <a:ea typeface="Roboto Slab" pitchFamily="2" charset="0"/>
                  <a:cs typeface="Lato" panose="020F0502020204030203" pitchFamily="34" charset="0"/>
                  <a:sym typeface="Montserrat-Regular" charset="0"/>
                </a:rPr>
                <a:t>TITLE TEXT</a:t>
              </a:r>
            </a:p>
          </p:txBody>
        </p:sp>
        <p:sp>
          <p:nvSpPr>
            <p:cNvPr id="45" name="Rectangle 44">
              <a:extLst>
                <a:ext uri="{FF2B5EF4-FFF2-40B4-BE49-F238E27FC236}">
                  <a16:creationId xmlns:a16="http://schemas.microsoft.com/office/drawing/2014/main" id="{D1B1F84E-BC15-47C8-8621-65A6B4924DFF}"/>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grpSp>
        <p:nvGrpSpPr>
          <p:cNvPr id="46" name="Group 45">
            <a:extLst>
              <a:ext uri="{FF2B5EF4-FFF2-40B4-BE49-F238E27FC236}">
                <a16:creationId xmlns:a16="http://schemas.microsoft.com/office/drawing/2014/main" id="{5C686C9C-AE6D-4851-9B35-A078D7C8C815}"/>
              </a:ext>
            </a:extLst>
          </p:cNvPr>
          <p:cNvGrpSpPr/>
          <p:nvPr/>
        </p:nvGrpSpPr>
        <p:grpSpPr>
          <a:xfrm>
            <a:off x="9037352" y="5052717"/>
            <a:ext cx="1963308" cy="1069947"/>
            <a:chOff x="1450452" y="3569253"/>
            <a:chExt cx="1963308" cy="1069947"/>
          </a:xfrm>
        </p:grpSpPr>
        <p:sp>
          <p:nvSpPr>
            <p:cNvPr id="50" name="Rectangle 17">
              <a:extLst>
                <a:ext uri="{FF2B5EF4-FFF2-40B4-BE49-F238E27FC236}">
                  <a16:creationId xmlns:a16="http://schemas.microsoft.com/office/drawing/2014/main" id="{CCDCC230-77A1-48DA-9363-39D10CC41986}"/>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latin typeface="Roboto Slab" pitchFamily="2" charset="0"/>
                  <a:ea typeface="Roboto Slab" pitchFamily="2" charset="0"/>
                  <a:cs typeface="Lato" panose="020F0502020204030203" pitchFamily="34" charset="0"/>
                  <a:sym typeface="Montserrat-Regular" charset="0"/>
                </a:rPr>
                <a:t>TITLE TEXT</a:t>
              </a:r>
            </a:p>
          </p:txBody>
        </p:sp>
        <p:sp>
          <p:nvSpPr>
            <p:cNvPr id="52" name="Rectangle 51">
              <a:extLst>
                <a:ext uri="{FF2B5EF4-FFF2-40B4-BE49-F238E27FC236}">
                  <a16:creationId xmlns:a16="http://schemas.microsoft.com/office/drawing/2014/main" id="{644D9F32-FE18-4EFC-A3C0-998E2B08C76C}"/>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spTree>
    <p:extLst>
      <p:ext uri="{BB962C8B-B14F-4D97-AF65-F5344CB8AC3E}">
        <p14:creationId xmlns:p14="http://schemas.microsoft.com/office/powerpoint/2010/main" val="316489964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54B8AD-14DA-453C-AC36-8A35F66493CC}"/>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Timeline</a:t>
            </a:r>
          </a:p>
        </p:txBody>
      </p:sp>
      <p:sp>
        <p:nvSpPr>
          <p:cNvPr id="3" name="Subtitle 2">
            <a:extLst>
              <a:ext uri="{FF2B5EF4-FFF2-40B4-BE49-F238E27FC236}">
                <a16:creationId xmlns:a16="http://schemas.microsoft.com/office/drawing/2014/main" id="{82F52DF6-C36B-4A59-99D9-C73EAB0D2CB0}"/>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latin typeface="Roboto Slab" pitchFamily="2" charset="0"/>
                <a:ea typeface="Roboto Slab" pitchFamily="2" charset="0"/>
              </a:rPr>
              <a:t>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modo data 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modo data</a:t>
            </a:r>
          </a:p>
        </p:txBody>
      </p:sp>
      <p:sp>
        <p:nvSpPr>
          <p:cNvPr id="6" name="Oval 5">
            <a:extLst>
              <a:ext uri="{FF2B5EF4-FFF2-40B4-BE49-F238E27FC236}">
                <a16:creationId xmlns:a16="http://schemas.microsoft.com/office/drawing/2014/main" id="{D5BA3076-6016-48E1-B900-47BD4553A637}"/>
              </a:ext>
            </a:extLst>
          </p:cNvPr>
          <p:cNvSpPr/>
          <p:nvPr/>
        </p:nvSpPr>
        <p:spPr bwMode="auto">
          <a:xfrm>
            <a:off x="1373152" y="3049554"/>
            <a:ext cx="1481140" cy="1481140"/>
          </a:xfrm>
          <a:prstGeom prst="ellipse">
            <a:avLst/>
          </a:prstGeom>
          <a:solidFill>
            <a:schemeClr val="accent3">
              <a:alpha val="9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9" name="Oval 28">
            <a:extLst>
              <a:ext uri="{FF2B5EF4-FFF2-40B4-BE49-F238E27FC236}">
                <a16:creationId xmlns:a16="http://schemas.microsoft.com/office/drawing/2014/main" id="{C3574FAE-EA9C-4484-8752-2523F469CE5D}"/>
              </a:ext>
            </a:extLst>
          </p:cNvPr>
          <p:cNvSpPr/>
          <p:nvPr/>
        </p:nvSpPr>
        <p:spPr bwMode="auto">
          <a:xfrm>
            <a:off x="5355430" y="3049554"/>
            <a:ext cx="1481140" cy="1481140"/>
          </a:xfrm>
          <a:prstGeom prst="ellipse">
            <a:avLst/>
          </a:prstGeom>
          <a:solidFill>
            <a:schemeClr val="accent4">
              <a:alpha val="9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0" name="Oval 29">
            <a:extLst>
              <a:ext uri="{FF2B5EF4-FFF2-40B4-BE49-F238E27FC236}">
                <a16:creationId xmlns:a16="http://schemas.microsoft.com/office/drawing/2014/main" id="{462363A4-169A-48BE-82BE-9F1C835FC495}"/>
              </a:ext>
            </a:extLst>
          </p:cNvPr>
          <p:cNvSpPr/>
          <p:nvPr/>
        </p:nvSpPr>
        <p:spPr bwMode="auto">
          <a:xfrm>
            <a:off x="9337708" y="3049554"/>
            <a:ext cx="1481140" cy="1481140"/>
          </a:xfrm>
          <a:prstGeom prst="ellipse">
            <a:avLst/>
          </a:prstGeom>
          <a:solidFill>
            <a:schemeClr val="accent5">
              <a:alpha val="9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32" name="Group 31">
            <a:extLst>
              <a:ext uri="{FF2B5EF4-FFF2-40B4-BE49-F238E27FC236}">
                <a16:creationId xmlns:a16="http://schemas.microsoft.com/office/drawing/2014/main" id="{900238DD-7626-4DB6-BC6C-FE24B1909C04}"/>
              </a:ext>
            </a:extLst>
          </p:cNvPr>
          <p:cNvGrpSpPr/>
          <p:nvPr/>
        </p:nvGrpSpPr>
        <p:grpSpPr>
          <a:xfrm>
            <a:off x="1132068" y="4987327"/>
            <a:ext cx="1963308" cy="1069947"/>
            <a:chOff x="1450452" y="3569253"/>
            <a:chExt cx="1963308" cy="1069947"/>
          </a:xfrm>
        </p:grpSpPr>
        <p:sp>
          <p:nvSpPr>
            <p:cNvPr id="34" name="Rectangle 17">
              <a:extLst>
                <a:ext uri="{FF2B5EF4-FFF2-40B4-BE49-F238E27FC236}">
                  <a16:creationId xmlns:a16="http://schemas.microsoft.com/office/drawing/2014/main" id="{6BBAA815-8D17-494A-84DB-E732EBB30D04}"/>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latin typeface="Roboto Slab" pitchFamily="2" charset="0"/>
                  <a:ea typeface="Roboto Slab" pitchFamily="2" charset="0"/>
                  <a:cs typeface="Lato" panose="020F0502020204030203" pitchFamily="34" charset="0"/>
                  <a:sym typeface="Montserrat-Regular" charset="0"/>
                </a:rPr>
                <a:t>2016</a:t>
              </a:r>
            </a:p>
          </p:txBody>
        </p:sp>
        <p:sp>
          <p:nvSpPr>
            <p:cNvPr id="35" name="Rectangle 34">
              <a:extLst>
                <a:ext uri="{FF2B5EF4-FFF2-40B4-BE49-F238E27FC236}">
                  <a16:creationId xmlns:a16="http://schemas.microsoft.com/office/drawing/2014/main" id="{943DB9E1-03D4-486F-B9AB-EE794A485255}"/>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grpSp>
        <p:nvGrpSpPr>
          <p:cNvPr id="48" name="Group 47">
            <a:extLst>
              <a:ext uri="{FF2B5EF4-FFF2-40B4-BE49-F238E27FC236}">
                <a16:creationId xmlns:a16="http://schemas.microsoft.com/office/drawing/2014/main" id="{29A2CCB9-4F67-447F-BCFD-4138B0C5DD85}"/>
              </a:ext>
            </a:extLst>
          </p:cNvPr>
          <p:cNvGrpSpPr/>
          <p:nvPr/>
        </p:nvGrpSpPr>
        <p:grpSpPr>
          <a:xfrm>
            <a:off x="5114347" y="4987327"/>
            <a:ext cx="1963308" cy="1069947"/>
            <a:chOff x="1450452" y="3569253"/>
            <a:chExt cx="1963308" cy="1069947"/>
          </a:xfrm>
        </p:grpSpPr>
        <p:sp>
          <p:nvSpPr>
            <p:cNvPr id="49" name="Rectangle 17">
              <a:extLst>
                <a:ext uri="{FF2B5EF4-FFF2-40B4-BE49-F238E27FC236}">
                  <a16:creationId xmlns:a16="http://schemas.microsoft.com/office/drawing/2014/main" id="{AFC16134-2CAF-42CC-AE37-5EF0988B866C}"/>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latin typeface="Roboto Slab" pitchFamily="2" charset="0"/>
                  <a:ea typeface="Roboto Slab" pitchFamily="2" charset="0"/>
                  <a:cs typeface="Lato" panose="020F0502020204030203" pitchFamily="34" charset="0"/>
                  <a:sym typeface="Montserrat-Regular" charset="0"/>
                </a:rPr>
                <a:t>2017</a:t>
              </a:r>
            </a:p>
          </p:txBody>
        </p:sp>
        <p:sp>
          <p:nvSpPr>
            <p:cNvPr id="50" name="Rectangle 49">
              <a:extLst>
                <a:ext uri="{FF2B5EF4-FFF2-40B4-BE49-F238E27FC236}">
                  <a16:creationId xmlns:a16="http://schemas.microsoft.com/office/drawing/2014/main" id="{46944366-DF4C-4AA3-9FD1-619C27AD62BC}"/>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grpSp>
        <p:nvGrpSpPr>
          <p:cNvPr id="51" name="Group 50">
            <a:extLst>
              <a:ext uri="{FF2B5EF4-FFF2-40B4-BE49-F238E27FC236}">
                <a16:creationId xmlns:a16="http://schemas.microsoft.com/office/drawing/2014/main" id="{8B86F8F0-F45E-476A-A0FC-1A3B6DE18892}"/>
              </a:ext>
            </a:extLst>
          </p:cNvPr>
          <p:cNvGrpSpPr/>
          <p:nvPr/>
        </p:nvGrpSpPr>
        <p:grpSpPr>
          <a:xfrm>
            <a:off x="9096626" y="4987327"/>
            <a:ext cx="1963308" cy="1069947"/>
            <a:chOff x="1450452" y="3569253"/>
            <a:chExt cx="1963308" cy="1069947"/>
          </a:xfrm>
        </p:grpSpPr>
        <p:sp>
          <p:nvSpPr>
            <p:cNvPr id="52" name="Rectangle 17">
              <a:extLst>
                <a:ext uri="{FF2B5EF4-FFF2-40B4-BE49-F238E27FC236}">
                  <a16:creationId xmlns:a16="http://schemas.microsoft.com/office/drawing/2014/main" id="{F4064484-26ED-410B-99CD-4DFFAF205B43}"/>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latin typeface="Roboto Slab" pitchFamily="2" charset="0"/>
                  <a:ea typeface="Roboto Slab" pitchFamily="2" charset="0"/>
                  <a:cs typeface="Lato" panose="020F0502020204030203" pitchFamily="34" charset="0"/>
                  <a:sym typeface="Montserrat-Regular" charset="0"/>
                </a:rPr>
                <a:t>2018</a:t>
              </a:r>
            </a:p>
          </p:txBody>
        </p:sp>
        <p:sp>
          <p:nvSpPr>
            <p:cNvPr id="53" name="Rectangle 52">
              <a:extLst>
                <a:ext uri="{FF2B5EF4-FFF2-40B4-BE49-F238E27FC236}">
                  <a16:creationId xmlns:a16="http://schemas.microsoft.com/office/drawing/2014/main" id="{43C1E83B-082E-49D0-8912-2D99D1C2D5CB}"/>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sp>
        <p:nvSpPr>
          <p:cNvPr id="54" name="Rectangle 53">
            <a:extLst>
              <a:ext uri="{FF2B5EF4-FFF2-40B4-BE49-F238E27FC236}">
                <a16:creationId xmlns:a16="http://schemas.microsoft.com/office/drawing/2014/main" id="{7C367CC7-8EBB-405C-871A-37B44D35EC44}"/>
              </a:ext>
            </a:extLst>
          </p:cNvPr>
          <p:cNvSpPr/>
          <p:nvPr/>
        </p:nvSpPr>
        <p:spPr>
          <a:xfrm>
            <a:off x="9711030" y="3287949"/>
            <a:ext cx="734496" cy="861774"/>
          </a:xfrm>
          <a:prstGeom prst="rect">
            <a:avLst/>
          </a:prstGeom>
        </p:spPr>
        <p:txBody>
          <a:bodyPr wrap="none" anchor="ctr">
            <a:spAutoFit/>
          </a:bodyPr>
          <a:lstStyle/>
          <a:p>
            <a:pPr algn="ctr"/>
            <a:r>
              <a:rPr lang="en-US" sz="5000" dirty="0">
                <a:solidFill>
                  <a:schemeClr val="bg1"/>
                </a:solidFill>
                <a:latin typeface="FontAwesome" pitchFamily="2" charset="0"/>
              </a:rPr>
              <a:t></a:t>
            </a:r>
          </a:p>
        </p:txBody>
      </p:sp>
      <p:sp>
        <p:nvSpPr>
          <p:cNvPr id="55" name="Rectangle 54">
            <a:extLst>
              <a:ext uri="{FF2B5EF4-FFF2-40B4-BE49-F238E27FC236}">
                <a16:creationId xmlns:a16="http://schemas.microsoft.com/office/drawing/2014/main" id="{FE3671F5-A455-4CD9-AF05-B8E59135DCFC}"/>
              </a:ext>
            </a:extLst>
          </p:cNvPr>
          <p:cNvSpPr/>
          <p:nvPr/>
        </p:nvSpPr>
        <p:spPr>
          <a:xfrm>
            <a:off x="1746473" y="3326142"/>
            <a:ext cx="734496" cy="861774"/>
          </a:xfrm>
          <a:prstGeom prst="rect">
            <a:avLst/>
          </a:prstGeom>
        </p:spPr>
        <p:txBody>
          <a:bodyPr wrap="none" anchor="ctr">
            <a:spAutoFit/>
          </a:bodyPr>
          <a:lstStyle/>
          <a:p>
            <a:pPr algn="ctr"/>
            <a:r>
              <a:rPr lang="en-US" sz="5000" dirty="0">
                <a:solidFill>
                  <a:schemeClr val="bg1"/>
                </a:solidFill>
                <a:latin typeface="FontAwesome" pitchFamily="2" charset="0"/>
              </a:rPr>
              <a:t></a:t>
            </a:r>
          </a:p>
        </p:txBody>
      </p:sp>
      <p:sp>
        <p:nvSpPr>
          <p:cNvPr id="56" name="Rectangle 55">
            <a:extLst>
              <a:ext uri="{FF2B5EF4-FFF2-40B4-BE49-F238E27FC236}">
                <a16:creationId xmlns:a16="http://schemas.microsoft.com/office/drawing/2014/main" id="{8AA6B643-9E3F-4B97-94A3-216924050971}"/>
              </a:ext>
            </a:extLst>
          </p:cNvPr>
          <p:cNvSpPr/>
          <p:nvPr/>
        </p:nvSpPr>
        <p:spPr>
          <a:xfrm>
            <a:off x="5683066" y="3287950"/>
            <a:ext cx="825867" cy="861774"/>
          </a:xfrm>
          <a:prstGeom prst="rect">
            <a:avLst/>
          </a:prstGeom>
        </p:spPr>
        <p:txBody>
          <a:bodyPr wrap="none" anchor="ctr">
            <a:spAutoFit/>
          </a:bodyPr>
          <a:lstStyle/>
          <a:p>
            <a:pPr algn="ctr"/>
            <a:r>
              <a:rPr lang="en-US" sz="5000" dirty="0">
                <a:solidFill>
                  <a:schemeClr val="bg1"/>
                </a:solidFill>
                <a:latin typeface="FontAwesome" pitchFamily="2" charset="0"/>
              </a:rPr>
              <a:t></a:t>
            </a:r>
          </a:p>
        </p:txBody>
      </p:sp>
      <p:sp>
        <p:nvSpPr>
          <p:cNvPr id="5" name="Picture Placeholder 4">
            <a:extLst>
              <a:ext uri="{FF2B5EF4-FFF2-40B4-BE49-F238E27FC236}">
                <a16:creationId xmlns:a16="http://schemas.microsoft.com/office/drawing/2014/main" id="{2A7413B7-0412-467A-83DD-859FFA39225D}"/>
              </a:ext>
            </a:extLst>
          </p:cNvPr>
          <p:cNvSpPr>
            <a:spLocks noGrp="1"/>
          </p:cNvSpPr>
          <p:nvPr>
            <p:ph type="pic" sz="quarter" idx="259"/>
          </p:nvPr>
        </p:nvSpPr>
        <p:spPr/>
      </p:sp>
    </p:spTree>
    <p:extLst>
      <p:ext uri="{BB962C8B-B14F-4D97-AF65-F5344CB8AC3E}">
        <p14:creationId xmlns:p14="http://schemas.microsoft.com/office/powerpoint/2010/main" val="20019239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Information</a:t>
            </a:r>
            <a:endParaRPr lang="en-US" dirty="0">
              <a:latin typeface="Roboto Slab" pitchFamily="2" charset="0"/>
              <a:ea typeface="Roboto Slab" pitchFamily="2" charset="0"/>
            </a:endParaRPr>
          </a:p>
        </p:txBody>
      </p:sp>
      <p:sp>
        <p:nvSpPr>
          <p:cNvPr id="65" name="Rectangle 5">
            <a:extLst>
              <a:ext uri="{FF2B5EF4-FFF2-40B4-BE49-F238E27FC236}">
                <a16:creationId xmlns:a16="http://schemas.microsoft.com/office/drawing/2014/main" id="{B8B1CC0E-D89E-4878-BFBE-ABF4B37AF957}"/>
              </a:ext>
            </a:extLst>
          </p:cNvPr>
          <p:cNvSpPr>
            <a:spLocks noChangeArrowheads="1"/>
          </p:cNvSpPr>
          <p:nvPr/>
        </p:nvSpPr>
        <p:spPr bwMode="auto">
          <a:xfrm>
            <a:off x="1312328" y="2868328"/>
            <a:ext cx="2203450" cy="2200275"/>
          </a:xfrm>
          <a:prstGeom prst="rect">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66" name="Rectangle 6">
            <a:extLst>
              <a:ext uri="{FF2B5EF4-FFF2-40B4-BE49-F238E27FC236}">
                <a16:creationId xmlns:a16="http://schemas.microsoft.com/office/drawing/2014/main" id="{D68BA253-1091-4FBB-A8F5-24A7F81733BB}"/>
              </a:ext>
            </a:extLst>
          </p:cNvPr>
          <p:cNvSpPr>
            <a:spLocks noChangeArrowheads="1"/>
          </p:cNvSpPr>
          <p:nvPr/>
        </p:nvSpPr>
        <p:spPr bwMode="auto">
          <a:xfrm>
            <a:off x="1312328" y="2868328"/>
            <a:ext cx="2203450" cy="22002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Freeform 7">
            <a:extLst>
              <a:ext uri="{FF2B5EF4-FFF2-40B4-BE49-F238E27FC236}">
                <a16:creationId xmlns:a16="http://schemas.microsoft.com/office/drawing/2014/main" id="{B03B93F9-498E-415F-B113-B3C5FC1C8765}"/>
              </a:ext>
            </a:extLst>
          </p:cNvPr>
          <p:cNvSpPr>
            <a:spLocks/>
          </p:cNvSpPr>
          <p:nvPr/>
        </p:nvSpPr>
        <p:spPr bwMode="auto">
          <a:xfrm>
            <a:off x="1312328" y="2868328"/>
            <a:ext cx="2203450" cy="2200275"/>
          </a:xfrm>
          <a:custGeom>
            <a:avLst/>
            <a:gdLst>
              <a:gd name="T0" fmla="*/ 0 w 1388"/>
              <a:gd name="T1" fmla="*/ 0 h 1386"/>
              <a:gd name="T2" fmla="*/ 1388 w 1388"/>
              <a:gd name="T3" fmla="*/ 0 h 1386"/>
              <a:gd name="T4" fmla="*/ 1388 w 1388"/>
              <a:gd name="T5" fmla="*/ 1386 h 1386"/>
              <a:gd name="T6" fmla="*/ 0 w 1388"/>
              <a:gd name="T7" fmla="*/ 0 h 1386"/>
            </a:gdLst>
            <a:ahLst/>
            <a:cxnLst>
              <a:cxn ang="0">
                <a:pos x="T0" y="T1"/>
              </a:cxn>
              <a:cxn ang="0">
                <a:pos x="T2" y="T3"/>
              </a:cxn>
              <a:cxn ang="0">
                <a:pos x="T4" y="T5"/>
              </a:cxn>
              <a:cxn ang="0">
                <a:pos x="T6" y="T7"/>
              </a:cxn>
            </a:cxnLst>
            <a:rect l="0" t="0" r="r" b="b"/>
            <a:pathLst>
              <a:path w="1388" h="1386">
                <a:moveTo>
                  <a:pt x="0" y="0"/>
                </a:moveTo>
                <a:lnTo>
                  <a:pt x="1388" y="0"/>
                </a:lnTo>
                <a:lnTo>
                  <a:pt x="1388" y="1386"/>
                </a:lnTo>
                <a:lnTo>
                  <a:pt x="0" y="0"/>
                </a:lnTo>
                <a:close/>
              </a:path>
            </a:pathLst>
          </a:custGeom>
          <a:solidFill>
            <a:schemeClr val="accent3">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68" name="Freeform 8">
            <a:extLst>
              <a:ext uri="{FF2B5EF4-FFF2-40B4-BE49-F238E27FC236}">
                <a16:creationId xmlns:a16="http://schemas.microsoft.com/office/drawing/2014/main" id="{7B84BC94-465B-47E3-ADAC-C77EE99A8E04}"/>
              </a:ext>
            </a:extLst>
          </p:cNvPr>
          <p:cNvSpPr>
            <a:spLocks/>
          </p:cNvSpPr>
          <p:nvPr/>
        </p:nvSpPr>
        <p:spPr bwMode="auto">
          <a:xfrm>
            <a:off x="1312328" y="2868328"/>
            <a:ext cx="2203450" cy="2200275"/>
          </a:xfrm>
          <a:custGeom>
            <a:avLst/>
            <a:gdLst>
              <a:gd name="T0" fmla="*/ 0 w 1388"/>
              <a:gd name="T1" fmla="*/ 0 h 1386"/>
              <a:gd name="T2" fmla="*/ 1388 w 1388"/>
              <a:gd name="T3" fmla="*/ 0 h 1386"/>
              <a:gd name="T4" fmla="*/ 1388 w 1388"/>
              <a:gd name="T5" fmla="*/ 1386 h 1386"/>
              <a:gd name="T6" fmla="*/ 0 w 1388"/>
              <a:gd name="T7" fmla="*/ 0 h 1386"/>
            </a:gdLst>
            <a:ahLst/>
            <a:cxnLst>
              <a:cxn ang="0">
                <a:pos x="T0" y="T1"/>
              </a:cxn>
              <a:cxn ang="0">
                <a:pos x="T2" y="T3"/>
              </a:cxn>
              <a:cxn ang="0">
                <a:pos x="T4" y="T5"/>
              </a:cxn>
              <a:cxn ang="0">
                <a:pos x="T6" y="T7"/>
              </a:cxn>
            </a:cxnLst>
            <a:rect l="0" t="0" r="r" b="b"/>
            <a:pathLst>
              <a:path w="1388" h="1386">
                <a:moveTo>
                  <a:pt x="0" y="0"/>
                </a:moveTo>
                <a:lnTo>
                  <a:pt x="1388" y="0"/>
                </a:lnTo>
                <a:lnTo>
                  <a:pt x="1388" y="1386"/>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Rectangle 9">
            <a:extLst>
              <a:ext uri="{FF2B5EF4-FFF2-40B4-BE49-F238E27FC236}">
                <a16:creationId xmlns:a16="http://schemas.microsoft.com/office/drawing/2014/main" id="{AB183BF3-FC4B-4CB1-B055-8A5A6BF2F280}"/>
              </a:ext>
            </a:extLst>
          </p:cNvPr>
          <p:cNvSpPr>
            <a:spLocks noChangeArrowheads="1"/>
          </p:cNvSpPr>
          <p:nvPr/>
        </p:nvSpPr>
        <p:spPr bwMode="auto">
          <a:xfrm>
            <a:off x="3622140" y="3496978"/>
            <a:ext cx="1258888" cy="1257300"/>
          </a:xfrm>
          <a:prstGeom prst="rect">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70" name="Rectangle 10">
            <a:extLst>
              <a:ext uri="{FF2B5EF4-FFF2-40B4-BE49-F238E27FC236}">
                <a16:creationId xmlns:a16="http://schemas.microsoft.com/office/drawing/2014/main" id="{20CA6B7D-8051-4AC4-B92F-1FC6E6487AF4}"/>
              </a:ext>
            </a:extLst>
          </p:cNvPr>
          <p:cNvSpPr>
            <a:spLocks noChangeArrowheads="1"/>
          </p:cNvSpPr>
          <p:nvPr/>
        </p:nvSpPr>
        <p:spPr bwMode="auto">
          <a:xfrm>
            <a:off x="3622140" y="3496978"/>
            <a:ext cx="1258888" cy="1257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Freeform 11">
            <a:extLst>
              <a:ext uri="{FF2B5EF4-FFF2-40B4-BE49-F238E27FC236}">
                <a16:creationId xmlns:a16="http://schemas.microsoft.com/office/drawing/2014/main" id="{83DAFBDD-00B7-46A3-8805-1376487F30EF}"/>
              </a:ext>
            </a:extLst>
          </p:cNvPr>
          <p:cNvSpPr>
            <a:spLocks/>
          </p:cNvSpPr>
          <p:nvPr/>
        </p:nvSpPr>
        <p:spPr bwMode="auto">
          <a:xfrm>
            <a:off x="3622140" y="3496978"/>
            <a:ext cx="1258888" cy="1257300"/>
          </a:xfrm>
          <a:custGeom>
            <a:avLst/>
            <a:gdLst>
              <a:gd name="T0" fmla="*/ 0 w 793"/>
              <a:gd name="T1" fmla="*/ 0 h 792"/>
              <a:gd name="T2" fmla="*/ 793 w 793"/>
              <a:gd name="T3" fmla="*/ 0 h 792"/>
              <a:gd name="T4" fmla="*/ 793 w 793"/>
              <a:gd name="T5" fmla="*/ 792 h 792"/>
              <a:gd name="T6" fmla="*/ 0 w 793"/>
              <a:gd name="T7" fmla="*/ 0 h 792"/>
            </a:gdLst>
            <a:ahLst/>
            <a:cxnLst>
              <a:cxn ang="0">
                <a:pos x="T0" y="T1"/>
              </a:cxn>
              <a:cxn ang="0">
                <a:pos x="T2" y="T3"/>
              </a:cxn>
              <a:cxn ang="0">
                <a:pos x="T4" y="T5"/>
              </a:cxn>
              <a:cxn ang="0">
                <a:pos x="T6" y="T7"/>
              </a:cxn>
            </a:cxnLst>
            <a:rect l="0" t="0" r="r" b="b"/>
            <a:pathLst>
              <a:path w="793" h="792">
                <a:moveTo>
                  <a:pt x="0" y="0"/>
                </a:moveTo>
                <a:lnTo>
                  <a:pt x="793" y="0"/>
                </a:lnTo>
                <a:lnTo>
                  <a:pt x="793" y="792"/>
                </a:lnTo>
                <a:lnTo>
                  <a:pt x="0" y="0"/>
                </a:lnTo>
                <a:close/>
              </a:path>
            </a:pathLst>
          </a:custGeom>
          <a:solidFill>
            <a:schemeClr val="accent3">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2" name="Freeform 12">
            <a:extLst>
              <a:ext uri="{FF2B5EF4-FFF2-40B4-BE49-F238E27FC236}">
                <a16:creationId xmlns:a16="http://schemas.microsoft.com/office/drawing/2014/main" id="{22ED2724-03EE-4FBE-BEEC-BEB78AE8A006}"/>
              </a:ext>
            </a:extLst>
          </p:cNvPr>
          <p:cNvSpPr>
            <a:spLocks/>
          </p:cNvSpPr>
          <p:nvPr/>
        </p:nvSpPr>
        <p:spPr bwMode="auto">
          <a:xfrm>
            <a:off x="3622140" y="3496978"/>
            <a:ext cx="1258888" cy="1257300"/>
          </a:xfrm>
          <a:custGeom>
            <a:avLst/>
            <a:gdLst>
              <a:gd name="T0" fmla="*/ 0 w 793"/>
              <a:gd name="T1" fmla="*/ 0 h 792"/>
              <a:gd name="T2" fmla="*/ 793 w 793"/>
              <a:gd name="T3" fmla="*/ 0 h 792"/>
              <a:gd name="T4" fmla="*/ 793 w 793"/>
              <a:gd name="T5" fmla="*/ 792 h 792"/>
            </a:gdLst>
            <a:ahLst/>
            <a:cxnLst>
              <a:cxn ang="0">
                <a:pos x="T0" y="T1"/>
              </a:cxn>
              <a:cxn ang="0">
                <a:pos x="T2" y="T3"/>
              </a:cxn>
              <a:cxn ang="0">
                <a:pos x="T4" y="T5"/>
              </a:cxn>
            </a:cxnLst>
            <a:rect l="0" t="0" r="r" b="b"/>
            <a:pathLst>
              <a:path w="793" h="792">
                <a:moveTo>
                  <a:pt x="0" y="0"/>
                </a:moveTo>
                <a:lnTo>
                  <a:pt x="793" y="0"/>
                </a:lnTo>
                <a:lnTo>
                  <a:pt x="793" y="792"/>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13">
            <a:extLst>
              <a:ext uri="{FF2B5EF4-FFF2-40B4-BE49-F238E27FC236}">
                <a16:creationId xmlns:a16="http://schemas.microsoft.com/office/drawing/2014/main" id="{1388B202-F68E-4044-806A-DAC0F4968ED5}"/>
              </a:ext>
            </a:extLst>
          </p:cNvPr>
          <p:cNvSpPr>
            <a:spLocks/>
          </p:cNvSpPr>
          <p:nvPr/>
        </p:nvSpPr>
        <p:spPr bwMode="auto">
          <a:xfrm>
            <a:off x="3231615" y="1693578"/>
            <a:ext cx="1751013" cy="1747838"/>
          </a:xfrm>
          <a:custGeom>
            <a:avLst/>
            <a:gdLst>
              <a:gd name="T0" fmla="*/ 551 w 1103"/>
              <a:gd name="T1" fmla="*/ 1101 h 1101"/>
              <a:gd name="T2" fmla="*/ 0 w 1103"/>
              <a:gd name="T3" fmla="*/ 551 h 1101"/>
              <a:gd name="T4" fmla="*/ 551 w 1103"/>
              <a:gd name="T5" fmla="*/ 0 h 1101"/>
              <a:gd name="T6" fmla="*/ 1103 w 1103"/>
              <a:gd name="T7" fmla="*/ 551 h 1101"/>
              <a:gd name="T8" fmla="*/ 551 w 1103"/>
              <a:gd name="T9" fmla="*/ 1101 h 1101"/>
            </a:gdLst>
            <a:ahLst/>
            <a:cxnLst>
              <a:cxn ang="0">
                <a:pos x="T0" y="T1"/>
              </a:cxn>
              <a:cxn ang="0">
                <a:pos x="T2" y="T3"/>
              </a:cxn>
              <a:cxn ang="0">
                <a:pos x="T4" y="T5"/>
              </a:cxn>
              <a:cxn ang="0">
                <a:pos x="T6" y="T7"/>
              </a:cxn>
              <a:cxn ang="0">
                <a:pos x="T8" y="T9"/>
              </a:cxn>
            </a:cxnLst>
            <a:rect l="0" t="0" r="r" b="b"/>
            <a:pathLst>
              <a:path w="1103" h="1101">
                <a:moveTo>
                  <a:pt x="551" y="1101"/>
                </a:moveTo>
                <a:lnTo>
                  <a:pt x="0" y="551"/>
                </a:lnTo>
                <a:lnTo>
                  <a:pt x="551" y="0"/>
                </a:lnTo>
                <a:lnTo>
                  <a:pt x="1103" y="551"/>
                </a:lnTo>
                <a:lnTo>
                  <a:pt x="551" y="1101"/>
                </a:ln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74" name="Freeform 14">
            <a:extLst>
              <a:ext uri="{FF2B5EF4-FFF2-40B4-BE49-F238E27FC236}">
                <a16:creationId xmlns:a16="http://schemas.microsoft.com/office/drawing/2014/main" id="{9E76A81B-D28F-4A22-ACA2-49205F2D3963}"/>
              </a:ext>
            </a:extLst>
          </p:cNvPr>
          <p:cNvSpPr>
            <a:spLocks/>
          </p:cNvSpPr>
          <p:nvPr/>
        </p:nvSpPr>
        <p:spPr bwMode="auto">
          <a:xfrm>
            <a:off x="4104740" y="1695166"/>
            <a:ext cx="881063" cy="1749425"/>
          </a:xfrm>
          <a:custGeom>
            <a:avLst/>
            <a:gdLst>
              <a:gd name="T0" fmla="*/ 0 w 555"/>
              <a:gd name="T1" fmla="*/ 0 h 1102"/>
              <a:gd name="T2" fmla="*/ 555 w 555"/>
              <a:gd name="T3" fmla="*/ 548 h 1102"/>
              <a:gd name="T4" fmla="*/ 0 w 555"/>
              <a:gd name="T5" fmla="*/ 1102 h 1102"/>
              <a:gd name="T6" fmla="*/ 0 w 555"/>
              <a:gd name="T7" fmla="*/ 0 h 1102"/>
            </a:gdLst>
            <a:ahLst/>
            <a:cxnLst>
              <a:cxn ang="0">
                <a:pos x="T0" y="T1"/>
              </a:cxn>
              <a:cxn ang="0">
                <a:pos x="T2" y="T3"/>
              </a:cxn>
              <a:cxn ang="0">
                <a:pos x="T4" y="T5"/>
              </a:cxn>
              <a:cxn ang="0">
                <a:pos x="T6" y="T7"/>
              </a:cxn>
            </a:cxnLst>
            <a:rect l="0" t="0" r="r" b="b"/>
            <a:pathLst>
              <a:path w="555" h="1102">
                <a:moveTo>
                  <a:pt x="0" y="0"/>
                </a:moveTo>
                <a:lnTo>
                  <a:pt x="555" y="548"/>
                </a:lnTo>
                <a:lnTo>
                  <a:pt x="0" y="1102"/>
                </a:lnTo>
                <a:lnTo>
                  <a:pt x="0" y="0"/>
                </a:lnTo>
                <a:close/>
              </a:path>
            </a:pathLst>
          </a:custGeom>
          <a:solidFill>
            <a:schemeClr val="accent3">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5" name="Freeform 15">
            <a:extLst>
              <a:ext uri="{FF2B5EF4-FFF2-40B4-BE49-F238E27FC236}">
                <a16:creationId xmlns:a16="http://schemas.microsoft.com/office/drawing/2014/main" id="{81185D3F-9B97-40DC-AC0E-A19DF74FD807}"/>
              </a:ext>
            </a:extLst>
          </p:cNvPr>
          <p:cNvSpPr>
            <a:spLocks/>
          </p:cNvSpPr>
          <p:nvPr/>
        </p:nvSpPr>
        <p:spPr bwMode="auto">
          <a:xfrm>
            <a:off x="4104740" y="1695166"/>
            <a:ext cx="881063" cy="1749425"/>
          </a:xfrm>
          <a:custGeom>
            <a:avLst/>
            <a:gdLst>
              <a:gd name="T0" fmla="*/ 0 w 555"/>
              <a:gd name="T1" fmla="*/ 0 h 1102"/>
              <a:gd name="T2" fmla="*/ 555 w 555"/>
              <a:gd name="T3" fmla="*/ 548 h 1102"/>
              <a:gd name="T4" fmla="*/ 0 w 555"/>
              <a:gd name="T5" fmla="*/ 1102 h 1102"/>
            </a:gdLst>
            <a:ahLst/>
            <a:cxnLst>
              <a:cxn ang="0">
                <a:pos x="T0" y="T1"/>
              </a:cxn>
              <a:cxn ang="0">
                <a:pos x="T2" y="T3"/>
              </a:cxn>
              <a:cxn ang="0">
                <a:pos x="T4" y="T5"/>
              </a:cxn>
            </a:cxnLst>
            <a:rect l="0" t="0" r="r" b="b"/>
            <a:pathLst>
              <a:path w="555" h="1102">
                <a:moveTo>
                  <a:pt x="0" y="0"/>
                </a:moveTo>
                <a:lnTo>
                  <a:pt x="555" y="548"/>
                </a:lnTo>
                <a:lnTo>
                  <a:pt x="0" y="1102"/>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16">
            <a:extLst>
              <a:ext uri="{FF2B5EF4-FFF2-40B4-BE49-F238E27FC236}">
                <a16:creationId xmlns:a16="http://schemas.microsoft.com/office/drawing/2014/main" id="{BB68B2E1-9B66-44E0-B87C-70570C5319DA}"/>
              </a:ext>
            </a:extLst>
          </p:cNvPr>
          <p:cNvSpPr>
            <a:spLocks/>
          </p:cNvSpPr>
          <p:nvPr/>
        </p:nvSpPr>
        <p:spPr bwMode="auto">
          <a:xfrm>
            <a:off x="5406490" y="3319178"/>
            <a:ext cx="314325" cy="1120775"/>
          </a:xfrm>
          <a:custGeom>
            <a:avLst/>
            <a:gdLst>
              <a:gd name="T0" fmla="*/ 667 w 667"/>
              <a:gd name="T1" fmla="*/ 1890 h 2379"/>
              <a:gd name="T2" fmla="*/ 333 w 667"/>
              <a:gd name="T3" fmla="*/ 2379 h 2379"/>
              <a:gd name="T4" fmla="*/ 0 w 667"/>
              <a:gd name="T5" fmla="*/ 1890 h 2379"/>
              <a:gd name="T6" fmla="*/ 0 w 667"/>
              <a:gd name="T7" fmla="*/ 489 h 2379"/>
              <a:gd name="T8" fmla="*/ 333 w 667"/>
              <a:gd name="T9" fmla="*/ 0 h 2379"/>
              <a:gd name="T10" fmla="*/ 667 w 667"/>
              <a:gd name="T11" fmla="*/ 489 h 2379"/>
              <a:gd name="T12" fmla="*/ 667 w 667"/>
              <a:gd name="T13" fmla="*/ 1890 h 2379"/>
            </a:gdLst>
            <a:ahLst/>
            <a:cxnLst>
              <a:cxn ang="0">
                <a:pos x="T0" y="T1"/>
              </a:cxn>
              <a:cxn ang="0">
                <a:pos x="T2" y="T3"/>
              </a:cxn>
              <a:cxn ang="0">
                <a:pos x="T4" y="T5"/>
              </a:cxn>
              <a:cxn ang="0">
                <a:pos x="T6" y="T7"/>
              </a:cxn>
              <a:cxn ang="0">
                <a:pos x="T8" y="T9"/>
              </a:cxn>
              <a:cxn ang="0">
                <a:pos x="T10" y="T11"/>
              </a:cxn>
              <a:cxn ang="0">
                <a:pos x="T12" y="T13"/>
              </a:cxn>
            </a:cxnLst>
            <a:rect l="0" t="0" r="r" b="b"/>
            <a:pathLst>
              <a:path w="667" h="2379">
                <a:moveTo>
                  <a:pt x="667" y="1890"/>
                </a:moveTo>
                <a:cubicBezTo>
                  <a:pt x="667" y="2157"/>
                  <a:pt x="533" y="2379"/>
                  <a:pt x="333" y="2379"/>
                </a:cubicBezTo>
                <a:cubicBezTo>
                  <a:pt x="133" y="2379"/>
                  <a:pt x="0" y="2157"/>
                  <a:pt x="0" y="1890"/>
                </a:cubicBezTo>
                <a:cubicBezTo>
                  <a:pt x="0" y="489"/>
                  <a:pt x="0" y="489"/>
                  <a:pt x="0" y="489"/>
                </a:cubicBezTo>
                <a:cubicBezTo>
                  <a:pt x="0" y="223"/>
                  <a:pt x="133" y="0"/>
                  <a:pt x="333" y="0"/>
                </a:cubicBezTo>
                <a:cubicBezTo>
                  <a:pt x="533" y="0"/>
                  <a:pt x="667" y="223"/>
                  <a:pt x="667" y="489"/>
                </a:cubicBezTo>
                <a:lnTo>
                  <a:pt x="667" y="1890"/>
                </a:lnTo>
                <a:close/>
              </a:path>
            </a:pathLst>
          </a:custGeom>
          <a:solidFill>
            <a:schemeClr val="tx2"/>
          </a:solidFill>
          <a:ln>
            <a:noFill/>
          </a:ln>
        </p:spPr>
        <p:txBody>
          <a:bodyPr vert="horz" wrap="square" lIns="91440" tIns="45720" rIns="91440" bIns="45720" numCol="1" anchor="t" anchorCtr="0" compatLnSpc="1">
            <a:prstTxWarp prst="textNoShape">
              <a:avLst/>
            </a:prstTxWarp>
          </a:bodyPr>
          <a:lstStyle/>
          <a:p>
            <a:endParaRPr lang="en-US"/>
          </a:p>
        </p:txBody>
      </p:sp>
      <p:sp>
        <p:nvSpPr>
          <p:cNvPr id="103" name="Freeform 17">
            <a:extLst>
              <a:ext uri="{FF2B5EF4-FFF2-40B4-BE49-F238E27FC236}">
                <a16:creationId xmlns:a16="http://schemas.microsoft.com/office/drawing/2014/main" id="{93048022-53EA-49F5-859F-B6FE45BD9464}"/>
              </a:ext>
            </a:extLst>
          </p:cNvPr>
          <p:cNvSpPr>
            <a:spLocks/>
          </p:cNvSpPr>
          <p:nvPr/>
        </p:nvSpPr>
        <p:spPr bwMode="auto">
          <a:xfrm>
            <a:off x="620178" y="4230403"/>
            <a:ext cx="5467350" cy="2513013"/>
          </a:xfrm>
          <a:custGeom>
            <a:avLst/>
            <a:gdLst>
              <a:gd name="T0" fmla="*/ 2968 w 3444"/>
              <a:gd name="T1" fmla="*/ 1583 h 1583"/>
              <a:gd name="T2" fmla="*/ 820 w 3444"/>
              <a:gd name="T3" fmla="*/ 1583 h 1583"/>
              <a:gd name="T4" fmla="*/ 0 w 3444"/>
              <a:gd name="T5" fmla="*/ 0 h 1583"/>
              <a:gd name="T6" fmla="*/ 3444 w 3444"/>
              <a:gd name="T7" fmla="*/ 0 h 1583"/>
              <a:gd name="T8" fmla="*/ 2968 w 3444"/>
              <a:gd name="T9" fmla="*/ 1583 h 1583"/>
            </a:gdLst>
            <a:ahLst/>
            <a:cxnLst>
              <a:cxn ang="0">
                <a:pos x="T0" y="T1"/>
              </a:cxn>
              <a:cxn ang="0">
                <a:pos x="T2" y="T3"/>
              </a:cxn>
              <a:cxn ang="0">
                <a:pos x="T4" y="T5"/>
              </a:cxn>
              <a:cxn ang="0">
                <a:pos x="T6" y="T7"/>
              </a:cxn>
              <a:cxn ang="0">
                <a:pos x="T8" y="T9"/>
              </a:cxn>
            </a:cxnLst>
            <a:rect l="0" t="0" r="r" b="b"/>
            <a:pathLst>
              <a:path w="3444" h="1583">
                <a:moveTo>
                  <a:pt x="2968" y="1583"/>
                </a:moveTo>
                <a:lnTo>
                  <a:pt x="820" y="1583"/>
                </a:lnTo>
                <a:lnTo>
                  <a:pt x="0" y="0"/>
                </a:lnTo>
                <a:lnTo>
                  <a:pt x="3444" y="0"/>
                </a:lnTo>
                <a:lnTo>
                  <a:pt x="2968" y="1583"/>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04" name="Freeform 18">
            <a:extLst>
              <a:ext uri="{FF2B5EF4-FFF2-40B4-BE49-F238E27FC236}">
                <a16:creationId xmlns:a16="http://schemas.microsoft.com/office/drawing/2014/main" id="{70685905-0735-40B8-B041-EE53C1219920}"/>
              </a:ext>
            </a:extLst>
          </p:cNvPr>
          <p:cNvSpPr>
            <a:spLocks/>
          </p:cNvSpPr>
          <p:nvPr/>
        </p:nvSpPr>
        <p:spPr bwMode="auto">
          <a:xfrm>
            <a:off x="620178" y="4230403"/>
            <a:ext cx="5467350" cy="2513013"/>
          </a:xfrm>
          <a:custGeom>
            <a:avLst/>
            <a:gdLst>
              <a:gd name="T0" fmla="*/ 2968 w 3444"/>
              <a:gd name="T1" fmla="*/ 1583 h 1583"/>
              <a:gd name="T2" fmla="*/ 820 w 3444"/>
              <a:gd name="T3" fmla="*/ 1583 h 1583"/>
              <a:gd name="T4" fmla="*/ 0 w 3444"/>
              <a:gd name="T5" fmla="*/ 0 h 1583"/>
              <a:gd name="T6" fmla="*/ 3444 w 3444"/>
              <a:gd name="T7" fmla="*/ 0 h 1583"/>
              <a:gd name="T8" fmla="*/ 2968 w 3444"/>
              <a:gd name="T9" fmla="*/ 1583 h 1583"/>
            </a:gdLst>
            <a:ahLst/>
            <a:cxnLst>
              <a:cxn ang="0">
                <a:pos x="T0" y="T1"/>
              </a:cxn>
              <a:cxn ang="0">
                <a:pos x="T2" y="T3"/>
              </a:cxn>
              <a:cxn ang="0">
                <a:pos x="T4" y="T5"/>
              </a:cxn>
              <a:cxn ang="0">
                <a:pos x="T6" y="T7"/>
              </a:cxn>
              <a:cxn ang="0">
                <a:pos x="T8" y="T9"/>
              </a:cxn>
            </a:cxnLst>
            <a:rect l="0" t="0" r="r" b="b"/>
            <a:pathLst>
              <a:path w="3444" h="1583">
                <a:moveTo>
                  <a:pt x="2968" y="1583"/>
                </a:moveTo>
                <a:lnTo>
                  <a:pt x="820" y="1583"/>
                </a:lnTo>
                <a:lnTo>
                  <a:pt x="0" y="0"/>
                </a:lnTo>
                <a:lnTo>
                  <a:pt x="3444" y="0"/>
                </a:lnTo>
                <a:lnTo>
                  <a:pt x="2968" y="1583"/>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19">
            <a:extLst>
              <a:ext uri="{FF2B5EF4-FFF2-40B4-BE49-F238E27FC236}">
                <a16:creationId xmlns:a16="http://schemas.microsoft.com/office/drawing/2014/main" id="{881E66C0-A963-4393-9088-B2001AA18A1D}"/>
              </a:ext>
            </a:extLst>
          </p:cNvPr>
          <p:cNvSpPr>
            <a:spLocks/>
          </p:cNvSpPr>
          <p:nvPr/>
        </p:nvSpPr>
        <p:spPr bwMode="auto">
          <a:xfrm>
            <a:off x="620178" y="4230403"/>
            <a:ext cx="5467350" cy="2513013"/>
          </a:xfrm>
          <a:custGeom>
            <a:avLst/>
            <a:gdLst>
              <a:gd name="T0" fmla="*/ 2968 w 3444"/>
              <a:gd name="T1" fmla="*/ 1583 h 1583"/>
              <a:gd name="T2" fmla="*/ 2201 w 3444"/>
              <a:gd name="T3" fmla="*/ 508 h 1583"/>
              <a:gd name="T4" fmla="*/ 0 w 3444"/>
              <a:gd name="T5" fmla="*/ 0 h 1583"/>
              <a:gd name="T6" fmla="*/ 3444 w 3444"/>
              <a:gd name="T7" fmla="*/ 0 h 1583"/>
              <a:gd name="T8" fmla="*/ 2968 w 3444"/>
              <a:gd name="T9" fmla="*/ 1583 h 1583"/>
            </a:gdLst>
            <a:ahLst/>
            <a:cxnLst>
              <a:cxn ang="0">
                <a:pos x="T0" y="T1"/>
              </a:cxn>
              <a:cxn ang="0">
                <a:pos x="T2" y="T3"/>
              </a:cxn>
              <a:cxn ang="0">
                <a:pos x="T4" y="T5"/>
              </a:cxn>
              <a:cxn ang="0">
                <a:pos x="T6" y="T7"/>
              </a:cxn>
              <a:cxn ang="0">
                <a:pos x="T8" y="T9"/>
              </a:cxn>
            </a:cxnLst>
            <a:rect l="0" t="0" r="r" b="b"/>
            <a:pathLst>
              <a:path w="3444" h="1583">
                <a:moveTo>
                  <a:pt x="2968" y="1583"/>
                </a:moveTo>
                <a:lnTo>
                  <a:pt x="2201" y="508"/>
                </a:lnTo>
                <a:lnTo>
                  <a:pt x="0" y="0"/>
                </a:lnTo>
                <a:lnTo>
                  <a:pt x="3444" y="0"/>
                </a:lnTo>
                <a:lnTo>
                  <a:pt x="2968" y="1583"/>
                </a:lnTo>
                <a:close/>
              </a:path>
            </a:pathLst>
          </a:custGeom>
          <a:solidFill>
            <a:schemeClr val="accent6">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6" name="Freeform 20">
            <a:extLst>
              <a:ext uri="{FF2B5EF4-FFF2-40B4-BE49-F238E27FC236}">
                <a16:creationId xmlns:a16="http://schemas.microsoft.com/office/drawing/2014/main" id="{FFA91FA4-CB51-4B12-97BA-EF7445D65C37}"/>
              </a:ext>
            </a:extLst>
          </p:cNvPr>
          <p:cNvSpPr>
            <a:spLocks/>
          </p:cNvSpPr>
          <p:nvPr/>
        </p:nvSpPr>
        <p:spPr bwMode="auto">
          <a:xfrm>
            <a:off x="620178" y="4230403"/>
            <a:ext cx="5467350" cy="2513013"/>
          </a:xfrm>
          <a:custGeom>
            <a:avLst/>
            <a:gdLst>
              <a:gd name="T0" fmla="*/ 2968 w 3444"/>
              <a:gd name="T1" fmla="*/ 1583 h 1583"/>
              <a:gd name="T2" fmla="*/ 2201 w 3444"/>
              <a:gd name="T3" fmla="*/ 508 h 1583"/>
              <a:gd name="T4" fmla="*/ 0 w 3444"/>
              <a:gd name="T5" fmla="*/ 0 h 1583"/>
              <a:gd name="T6" fmla="*/ 3444 w 3444"/>
              <a:gd name="T7" fmla="*/ 0 h 1583"/>
              <a:gd name="T8" fmla="*/ 2968 w 3444"/>
              <a:gd name="T9" fmla="*/ 1583 h 1583"/>
            </a:gdLst>
            <a:ahLst/>
            <a:cxnLst>
              <a:cxn ang="0">
                <a:pos x="T0" y="T1"/>
              </a:cxn>
              <a:cxn ang="0">
                <a:pos x="T2" y="T3"/>
              </a:cxn>
              <a:cxn ang="0">
                <a:pos x="T4" y="T5"/>
              </a:cxn>
              <a:cxn ang="0">
                <a:pos x="T6" y="T7"/>
              </a:cxn>
              <a:cxn ang="0">
                <a:pos x="T8" y="T9"/>
              </a:cxn>
            </a:cxnLst>
            <a:rect l="0" t="0" r="r" b="b"/>
            <a:pathLst>
              <a:path w="3444" h="1583">
                <a:moveTo>
                  <a:pt x="2968" y="1583"/>
                </a:moveTo>
                <a:lnTo>
                  <a:pt x="2201" y="508"/>
                </a:lnTo>
                <a:lnTo>
                  <a:pt x="0" y="0"/>
                </a:lnTo>
                <a:lnTo>
                  <a:pt x="3444" y="0"/>
                </a:lnTo>
                <a:lnTo>
                  <a:pt x="2968" y="1583"/>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21">
            <a:extLst>
              <a:ext uri="{FF2B5EF4-FFF2-40B4-BE49-F238E27FC236}">
                <a16:creationId xmlns:a16="http://schemas.microsoft.com/office/drawing/2014/main" id="{3DB32CE2-5F48-480F-B2D8-693E875B45D6}"/>
              </a:ext>
            </a:extLst>
          </p:cNvPr>
          <p:cNvSpPr>
            <a:spLocks/>
          </p:cNvSpPr>
          <p:nvPr/>
        </p:nvSpPr>
        <p:spPr bwMode="auto">
          <a:xfrm>
            <a:off x="5374740" y="2973103"/>
            <a:ext cx="1668463" cy="733425"/>
          </a:xfrm>
          <a:custGeom>
            <a:avLst/>
            <a:gdLst>
              <a:gd name="T0" fmla="*/ 3535 w 3535"/>
              <a:gd name="T1" fmla="*/ 778 h 1556"/>
              <a:gd name="T2" fmla="*/ 2801 w 3535"/>
              <a:gd name="T3" fmla="*/ 1556 h 1556"/>
              <a:gd name="T4" fmla="*/ 734 w 3535"/>
              <a:gd name="T5" fmla="*/ 1556 h 1556"/>
              <a:gd name="T6" fmla="*/ 0 w 3535"/>
              <a:gd name="T7" fmla="*/ 778 h 1556"/>
              <a:gd name="T8" fmla="*/ 734 w 3535"/>
              <a:gd name="T9" fmla="*/ 0 h 1556"/>
              <a:gd name="T10" fmla="*/ 2801 w 3535"/>
              <a:gd name="T11" fmla="*/ 0 h 1556"/>
              <a:gd name="T12" fmla="*/ 3535 w 3535"/>
              <a:gd name="T13" fmla="*/ 778 h 1556"/>
            </a:gdLst>
            <a:ahLst/>
            <a:cxnLst>
              <a:cxn ang="0">
                <a:pos x="T0" y="T1"/>
              </a:cxn>
              <a:cxn ang="0">
                <a:pos x="T2" y="T3"/>
              </a:cxn>
              <a:cxn ang="0">
                <a:pos x="T4" y="T5"/>
              </a:cxn>
              <a:cxn ang="0">
                <a:pos x="T6" y="T7"/>
              </a:cxn>
              <a:cxn ang="0">
                <a:pos x="T8" y="T9"/>
              </a:cxn>
              <a:cxn ang="0">
                <a:pos x="T10" y="T11"/>
              </a:cxn>
              <a:cxn ang="0">
                <a:pos x="T12" y="T13"/>
              </a:cxn>
            </a:cxnLst>
            <a:rect l="0" t="0" r="r" b="b"/>
            <a:pathLst>
              <a:path w="3535" h="1556">
                <a:moveTo>
                  <a:pt x="3535" y="778"/>
                </a:moveTo>
                <a:cubicBezTo>
                  <a:pt x="3535" y="1178"/>
                  <a:pt x="3202" y="1556"/>
                  <a:pt x="2801" y="1556"/>
                </a:cubicBezTo>
                <a:cubicBezTo>
                  <a:pt x="734" y="1556"/>
                  <a:pt x="734" y="1556"/>
                  <a:pt x="734" y="1556"/>
                </a:cubicBezTo>
                <a:cubicBezTo>
                  <a:pt x="334" y="1556"/>
                  <a:pt x="0" y="1178"/>
                  <a:pt x="0" y="778"/>
                </a:cubicBezTo>
                <a:cubicBezTo>
                  <a:pt x="0" y="377"/>
                  <a:pt x="334" y="0"/>
                  <a:pt x="734" y="0"/>
                </a:cubicBezTo>
                <a:cubicBezTo>
                  <a:pt x="2801" y="0"/>
                  <a:pt x="2801" y="0"/>
                  <a:pt x="2801" y="0"/>
                </a:cubicBezTo>
                <a:cubicBezTo>
                  <a:pt x="3202" y="0"/>
                  <a:pt x="3535" y="377"/>
                  <a:pt x="3535" y="778"/>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108" name="Freeform 22">
            <a:extLst>
              <a:ext uri="{FF2B5EF4-FFF2-40B4-BE49-F238E27FC236}">
                <a16:creationId xmlns:a16="http://schemas.microsoft.com/office/drawing/2014/main" id="{5B537FE0-6BA5-47BF-868C-94653B172DD1}"/>
              </a:ext>
            </a:extLst>
          </p:cNvPr>
          <p:cNvSpPr>
            <a:spLocks/>
          </p:cNvSpPr>
          <p:nvPr/>
        </p:nvSpPr>
        <p:spPr bwMode="auto">
          <a:xfrm>
            <a:off x="5374740" y="3360453"/>
            <a:ext cx="1668463" cy="346075"/>
          </a:xfrm>
          <a:custGeom>
            <a:avLst/>
            <a:gdLst>
              <a:gd name="T0" fmla="*/ 3535 w 3535"/>
              <a:gd name="T1" fmla="*/ 0 h 734"/>
              <a:gd name="T2" fmla="*/ 3535 w 3535"/>
              <a:gd name="T3" fmla="*/ 0 h 734"/>
              <a:gd name="T4" fmla="*/ 2801 w 3535"/>
              <a:gd name="T5" fmla="*/ 734 h 734"/>
              <a:gd name="T6" fmla="*/ 734 w 3535"/>
              <a:gd name="T7" fmla="*/ 734 h 734"/>
              <a:gd name="T8" fmla="*/ 0 w 3535"/>
              <a:gd name="T9" fmla="*/ 0 h 734"/>
            </a:gdLst>
            <a:ahLst/>
            <a:cxnLst>
              <a:cxn ang="0">
                <a:pos x="T0" y="T1"/>
              </a:cxn>
              <a:cxn ang="0">
                <a:pos x="T2" y="T3"/>
              </a:cxn>
              <a:cxn ang="0">
                <a:pos x="T4" y="T5"/>
              </a:cxn>
              <a:cxn ang="0">
                <a:pos x="T6" y="T7"/>
              </a:cxn>
              <a:cxn ang="0">
                <a:pos x="T8" y="T9"/>
              </a:cxn>
            </a:cxnLst>
            <a:rect l="0" t="0" r="r" b="b"/>
            <a:pathLst>
              <a:path w="3535" h="734">
                <a:moveTo>
                  <a:pt x="3535" y="0"/>
                </a:moveTo>
                <a:cubicBezTo>
                  <a:pt x="3535" y="0"/>
                  <a:pt x="3535" y="0"/>
                  <a:pt x="3535" y="0"/>
                </a:cubicBezTo>
                <a:cubicBezTo>
                  <a:pt x="3535" y="400"/>
                  <a:pt x="3202" y="734"/>
                  <a:pt x="2801" y="734"/>
                </a:cubicBezTo>
                <a:cubicBezTo>
                  <a:pt x="734" y="734"/>
                  <a:pt x="734" y="734"/>
                  <a:pt x="734" y="734"/>
                </a:cubicBezTo>
                <a:cubicBezTo>
                  <a:pt x="334" y="734"/>
                  <a:pt x="0" y="400"/>
                  <a:pt x="0" y="0"/>
                </a:cubicBezTo>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9" name="Freeform 23">
            <a:extLst>
              <a:ext uri="{FF2B5EF4-FFF2-40B4-BE49-F238E27FC236}">
                <a16:creationId xmlns:a16="http://schemas.microsoft.com/office/drawing/2014/main" id="{9E9FB0A0-C9C9-400F-A575-894D08BE8053}"/>
              </a:ext>
            </a:extLst>
          </p:cNvPr>
          <p:cNvSpPr>
            <a:spLocks/>
          </p:cNvSpPr>
          <p:nvPr/>
        </p:nvSpPr>
        <p:spPr bwMode="auto">
          <a:xfrm>
            <a:off x="1837790" y="6533866"/>
            <a:ext cx="3778250" cy="209550"/>
          </a:xfrm>
          <a:custGeom>
            <a:avLst/>
            <a:gdLst>
              <a:gd name="T0" fmla="*/ 8004 w 8004"/>
              <a:gd name="T1" fmla="*/ 222 h 444"/>
              <a:gd name="T2" fmla="*/ 7781 w 8004"/>
              <a:gd name="T3" fmla="*/ 444 h 444"/>
              <a:gd name="T4" fmla="*/ 222 w 8004"/>
              <a:gd name="T5" fmla="*/ 444 h 444"/>
              <a:gd name="T6" fmla="*/ 0 w 8004"/>
              <a:gd name="T7" fmla="*/ 222 h 444"/>
              <a:gd name="T8" fmla="*/ 222 w 8004"/>
              <a:gd name="T9" fmla="*/ 0 h 444"/>
              <a:gd name="T10" fmla="*/ 7781 w 8004"/>
              <a:gd name="T11" fmla="*/ 0 h 444"/>
              <a:gd name="T12" fmla="*/ 8004 w 8004"/>
              <a:gd name="T13" fmla="*/ 222 h 444"/>
            </a:gdLst>
            <a:ahLst/>
            <a:cxnLst>
              <a:cxn ang="0">
                <a:pos x="T0" y="T1"/>
              </a:cxn>
              <a:cxn ang="0">
                <a:pos x="T2" y="T3"/>
              </a:cxn>
              <a:cxn ang="0">
                <a:pos x="T4" y="T5"/>
              </a:cxn>
              <a:cxn ang="0">
                <a:pos x="T6" y="T7"/>
              </a:cxn>
              <a:cxn ang="0">
                <a:pos x="T8" y="T9"/>
              </a:cxn>
              <a:cxn ang="0">
                <a:pos x="T10" y="T11"/>
              </a:cxn>
              <a:cxn ang="0">
                <a:pos x="T12" y="T13"/>
              </a:cxn>
            </a:cxnLst>
            <a:rect l="0" t="0" r="r" b="b"/>
            <a:pathLst>
              <a:path w="8004" h="444">
                <a:moveTo>
                  <a:pt x="8004" y="222"/>
                </a:moveTo>
                <a:cubicBezTo>
                  <a:pt x="8004" y="355"/>
                  <a:pt x="7915" y="444"/>
                  <a:pt x="7781" y="444"/>
                </a:cubicBezTo>
                <a:cubicBezTo>
                  <a:pt x="222" y="444"/>
                  <a:pt x="222" y="444"/>
                  <a:pt x="222" y="444"/>
                </a:cubicBezTo>
                <a:cubicBezTo>
                  <a:pt x="89" y="444"/>
                  <a:pt x="0" y="355"/>
                  <a:pt x="0" y="222"/>
                </a:cubicBezTo>
                <a:cubicBezTo>
                  <a:pt x="0" y="89"/>
                  <a:pt x="89" y="0"/>
                  <a:pt x="222" y="0"/>
                </a:cubicBezTo>
                <a:cubicBezTo>
                  <a:pt x="7781" y="0"/>
                  <a:pt x="7781" y="0"/>
                  <a:pt x="7781" y="0"/>
                </a:cubicBezTo>
                <a:cubicBezTo>
                  <a:pt x="7915" y="0"/>
                  <a:pt x="8004" y="89"/>
                  <a:pt x="8004" y="222"/>
                </a:cubicBezTo>
                <a:close/>
              </a:path>
            </a:pathLst>
          </a:custGeom>
          <a:solidFill>
            <a:srgbClr val="13518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Oval 24">
            <a:extLst>
              <a:ext uri="{FF2B5EF4-FFF2-40B4-BE49-F238E27FC236}">
                <a16:creationId xmlns:a16="http://schemas.microsoft.com/office/drawing/2014/main" id="{F2386C96-B382-4C07-A5E9-C5AAFECDB687}"/>
              </a:ext>
            </a:extLst>
          </p:cNvPr>
          <p:cNvSpPr>
            <a:spLocks noChangeArrowheads="1"/>
          </p:cNvSpPr>
          <p:nvPr/>
        </p:nvSpPr>
        <p:spPr bwMode="auto">
          <a:xfrm>
            <a:off x="1155165" y="6030628"/>
            <a:ext cx="1574800" cy="1571625"/>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11" name="Freeform 25">
            <a:extLst>
              <a:ext uri="{FF2B5EF4-FFF2-40B4-BE49-F238E27FC236}">
                <a16:creationId xmlns:a16="http://schemas.microsoft.com/office/drawing/2014/main" id="{627C9995-8C50-4F56-ACED-488BF3F7F11C}"/>
              </a:ext>
            </a:extLst>
          </p:cNvPr>
          <p:cNvSpPr>
            <a:spLocks/>
          </p:cNvSpPr>
          <p:nvPr/>
        </p:nvSpPr>
        <p:spPr bwMode="auto">
          <a:xfrm>
            <a:off x="1385353" y="6271928"/>
            <a:ext cx="1417638" cy="1414463"/>
          </a:xfrm>
          <a:custGeom>
            <a:avLst/>
            <a:gdLst>
              <a:gd name="T0" fmla="*/ 2356 w 3001"/>
              <a:gd name="T1" fmla="*/ 0 h 3001"/>
              <a:gd name="T2" fmla="*/ 2356 w 3001"/>
              <a:gd name="T3" fmla="*/ 2356 h 3001"/>
              <a:gd name="T4" fmla="*/ 0 w 3001"/>
              <a:gd name="T5" fmla="*/ 2334 h 3001"/>
            </a:gdLst>
            <a:ahLst/>
            <a:cxnLst>
              <a:cxn ang="0">
                <a:pos x="T0" y="T1"/>
              </a:cxn>
              <a:cxn ang="0">
                <a:pos x="T2" y="T3"/>
              </a:cxn>
              <a:cxn ang="0">
                <a:pos x="T4" y="T5"/>
              </a:cxn>
            </a:cxnLst>
            <a:rect l="0" t="0" r="r" b="b"/>
            <a:pathLst>
              <a:path w="3001" h="3001">
                <a:moveTo>
                  <a:pt x="2356" y="0"/>
                </a:moveTo>
                <a:cubicBezTo>
                  <a:pt x="3001" y="645"/>
                  <a:pt x="3001" y="1712"/>
                  <a:pt x="2356" y="2356"/>
                </a:cubicBezTo>
                <a:cubicBezTo>
                  <a:pt x="1712" y="3001"/>
                  <a:pt x="645" y="3001"/>
                  <a:pt x="0" y="2334"/>
                </a:cubicBezTo>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2" name="Oval 26">
            <a:extLst>
              <a:ext uri="{FF2B5EF4-FFF2-40B4-BE49-F238E27FC236}">
                <a16:creationId xmlns:a16="http://schemas.microsoft.com/office/drawing/2014/main" id="{E627F0B5-46F6-4B78-966D-D098FD1E7267}"/>
              </a:ext>
            </a:extLst>
          </p:cNvPr>
          <p:cNvSpPr>
            <a:spLocks noChangeArrowheads="1"/>
          </p:cNvSpPr>
          <p:nvPr/>
        </p:nvSpPr>
        <p:spPr bwMode="auto">
          <a:xfrm>
            <a:off x="1574265" y="6451316"/>
            <a:ext cx="735013" cy="731838"/>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113" name="Freeform 27">
            <a:extLst>
              <a:ext uri="{FF2B5EF4-FFF2-40B4-BE49-F238E27FC236}">
                <a16:creationId xmlns:a16="http://schemas.microsoft.com/office/drawing/2014/main" id="{8EB91BF7-64CC-4DD9-BCBA-750634E670AA}"/>
              </a:ext>
            </a:extLst>
          </p:cNvPr>
          <p:cNvSpPr>
            <a:spLocks/>
          </p:cNvSpPr>
          <p:nvPr/>
        </p:nvSpPr>
        <p:spPr bwMode="auto">
          <a:xfrm>
            <a:off x="1942565" y="6451316"/>
            <a:ext cx="366713" cy="731838"/>
          </a:xfrm>
          <a:custGeom>
            <a:avLst/>
            <a:gdLst>
              <a:gd name="T0" fmla="*/ 0 w 778"/>
              <a:gd name="T1" fmla="*/ 0 h 1556"/>
              <a:gd name="T2" fmla="*/ 778 w 778"/>
              <a:gd name="T3" fmla="*/ 778 h 1556"/>
              <a:gd name="T4" fmla="*/ 0 w 778"/>
              <a:gd name="T5" fmla="*/ 1556 h 1556"/>
            </a:gdLst>
            <a:ahLst/>
            <a:cxnLst>
              <a:cxn ang="0">
                <a:pos x="T0" y="T1"/>
              </a:cxn>
              <a:cxn ang="0">
                <a:pos x="T2" y="T3"/>
              </a:cxn>
              <a:cxn ang="0">
                <a:pos x="T4" y="T5"/>
              </a:cxn>
            </a:cxnLst>
            <a:rect l="0" t="0" r="r" b="b"/>
            <a:pathLst>
              <a:path w="778" h="1556">
                <a:moveTo>
                  <a:pt x="0" y="0"/>
                </a:moveTo>
                <a:cubicBezTo>
                  <a:pt x="423" y="0"/>
                  <a:pt x="778" y="355"/>
                  <a:pt x="778" y="778"/>
                </a:cubicBezTo>
                <a:cubicBezTo>
                  <a:pt x="778" y="1200"/>
                  <a:pt x="423" y="1556"/>
                  <a:pt x="0" y="1556"/>
                </a:cubicBezTo>
              </a:path>
            </a:pathLst>
          </a:custGeom>
          <a:solidFill>
            <a:schemeClr val="accent3">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4" name="Oval 28">
            <a:extLst>
              <a:ext uri="{FF2B5EF4-FFF2-40B4-BE49-F238E27FC236}">
                <a16:creationId xmlns:a16="http://schemas.microsoft.com/office/drawing/2014/main" id="{47474213-6017-4AF7-A104-D3597A3CDF79}"/>
              </a:ext>
            </a:extLst>
          </p:cNvPr>
          <p:cNvSpPr>
            <a:spLocks noChangeArrowheads="1"/>
          </p:cNvSpPr>
          <p:nvPr/>
        </p:nvSpPr>
        <p:spPr bwMode="auto">
          <a:xfrm>
            <a:off x="1721903" y="6597366"/>
            <a:ext cx="441325" cy="439738"/>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29">
            <a:extLst>
              <a:ext uri="{FF2B5EF4-FFF2-40B4-BE49-F238E27FC236}">
                <a16:creationId xmlns:a16="http://schemas.microsoft.com/office/drawing/2014/main" id="{FD2A25CD-9EF8-4E55-AB12-64ED9478014F}"/>
              </a:ext>
            </a:extLst>
          </p:cNvPr>
          <p:cNvSpPr>
            <a:spLocks/>
          </p:cNvSpPr>
          <p:nvPr/>
        </p:nvSpPr>
        <p:spPr bwMode="auto">
          <a:xfrm>
            <a:off x="1785403" y="6659278"/>
            <a:ext cx="398463" cy="398463"/>
          </a:xfrm>
          <a:custGeom>
            <a:avLst/>
            <a:gdLst>
              <a:gd name="T0" fmla="*/ 667 w 844"/>
              <a:gd name="T1" fmla="*/ 0 h 845"/>
              <a:gd name="T2" fmla="*/ 667 w 844"/>
              <a:gd name="T3" fmla="*/ 667 h 845"/>
              <a:gd name="T4" fmla="*/ 0 w 844"/>
              <a:gd name="T5" fmla="*/ 667 h 845"/>
            </a:gdLst>
            <a:ahLst/>
            <a:cxnLst>
              <a:cxn ang="0">
                <a:pos x="T0" y="T1"/>
              </a:cxn>
              <a:cxn ang="0">
                <a:pos x="T2" y="T3"/>
              </a:cxn>
              <a:cxn ang="0">
                <a:pos x="T4" y="T5"/>
              </a:cxn>
            </a:cxnLst>
            <a:rect l="0" t="0" r="r" b="b"/>
            <a:pathLst>
              <a:path w="844" h="845">
                <a:moveTo>
                  <a:pt x="667" y="0"/>
                </a:moveTo>
                <a:cubicBezTo>
                  <a:pt x="844" y="178"/>
                  <a:pt x="844" y="489"/>
                  <a:pt x="667" y="667"/>
                </a:cubicBezTo>
                <a:cubicBezTo>
                  <a:pt x="489" y="845"/>
                  <a:pt x="178" y="845"/>
                  <a:pt x="0" y="667"/>
                </a:cubicBezTo>
              </a:path>
            </a:pathLst>
          </a:custGeom>
          <a:solidFill>
            <a:srgbClr val="D0E2D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Oval 30">
            <a:extLst>
              <a:ext uri="{FF2B5EF4-FFF2-40B4-BE49-F238E27FC236}">
                <a16:creationId xmlns:a16="http://schemas.microsoft.com/office/drawing/2014/main" id="{F520283F-0C1B-4777-82C4-8291B76969AE}"/>
              </a:ext>
            </a:extLst>
          </p:cNvPr>
          <p:cNvSpPr>
            <a:spLocks noChangeArrowheads="1"/>
          </p:cNvSpPr>
          <p:nvPr/>
        </p:nvSpPr>
        <p:spPr bwMode="auto">
          <a:xfrm>
            <a:off x="4241265" y="6030628"/>
            <a:ext cx="1573213" cy="1571625"/>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17" name="Freeform 31">
            <a:extLst>
              <a:ext uri="{FF2B5EF4-FFF2-40B4-BE49-F238E27FC236}">
                <a16:creationId xmlns:a16="http://schemas.microsoft.com/office/drawing/2014/main" id="{49C7EA48-1B7C-41F6-B88A-5453CE9318DC}"/>
              </a:ext>
            </a:extLst>
          </p:cNvPr>
          <p:cNvSpPr>
            <a:spLocks/>
          </p:cNvSpPr>
          <p:nvPr/>
        </p:nvSpPr>
        <p:spPr bwMode="auto">
          <a:xfrm>
            <a:off x="4471453" y="6271928"/>
            <a:ext cx="1417638" cy="1414463"/>
          </a:xfrm>
          <a:custGeom>
            <a:avLst/>
            <a:gdLst>
              <a:gd name="T0" fmla="*/ 2357 w 3002"/>
              <a:gd name="T1" fmla="*/ 0 h 3001"/>
              <a:gd name="T2" fmla="*/ 2357 w 3002"/>
              <a:gd name="T3" fmla="*/ 2356 h 3001"/>
              <a:gd name="T4" fmla="*/ 0 w 3002"/>
              <a:gd name="T5" fmla="*/ 2334 h 3001"/>
            </a:gdLst>
            <a:ahLst/>
            <a:cxnLst>
              <a:cxn ang="0">
                <a:pos x="T0" y="T1"/>
              </a:cxn>
              <a:cxn ang="0">
                <a:pos x="T2" y="T3"/>
              </a:cxn>
              <a:cxn ang="0">
                <a:pos x="T4" y="T5"/>
              </a:cxn>
            </a:cxnLst>
            <a:rect l="0" t="0" r="r" b="b"/>
            <a:pathLst>
              <a:path w="3002" h="3001">
                <a:moveTo>
                  <a:pt x="2357" y="0"/>
                </a:moveTo>
                <a:cubicBezTo>
                  <a:pt x="3002" y="645"/>
                  <a:pt x="3002" y="1712"/>
                  <a:pt x="2357" y="2356"/>
                </a:cubicBezTo>
                <a:cubicBezTo>
                  <a:pt x="1712" y="3001"/>
                  <a:pt x="645" y="3001"/>
                  <a:pt x="0" y="2334"/>
                </a:cubicBezTo>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8" name="Oval 32">
            <a:extLst>
              <a:ext uri="{FF2B5EF4-FFF2-40B4-BE49-F238E27FC236}">
                <a16:creationId xmlns:a16="http://schemas.microsoft.com/office/drawing/2014/main" id="{52A5B85B-799F-48E7-8EDB-D8D57DBDB748}"/>
              </a:ext>
            </a:extLst>
          </p:cNvPr>
          <p:cNvSpPr>
            <a:spLocks noChangeArrowheads="1"/>
          </p:cNvSpPr>
          <p:nvPr/>
        </p:nvSpPr>
        <p:spPr bwMode="auto">
          <a:xfrm>
            <a:off x="4660365" y="6451316"/>
            <a:ext cx="735013" cy="731838"/>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119" name="Freeform 33">
            <a:extLst>
              <a:ext uri="{FF2B5EF4-FFF2-40B4-BE49-F238E27FC236}">
                <a16:creationId xmlns:a16="http://schemas.microsoft.com/office/drawing/2014/main" id="{56FD87C3-9500-480C-9AA1-CE0DC74288BF}"/>
              </a:ext>
            </a:extLst>
          </p:cNvPr>
          <p:cNvSpPr>
            <a:spLocks/>
          </p:cNvSpPr>
          <p:nvPr/>
        </p:nvSpPr>
        <p:spPr bwMode="auto">
          <a:xfrm>
            <a:off x="5028665" y="6451316"/>
            <a:ext cx="366713" cy="731838"/>
          </a:xfrm>
          <a:custGeom>
            <a:avLst/>
            <a:gdLst>
              <a:gd name="T0" fmla="*/ 0 w 778"/>
              <a:gd name="T1" fmla="*/ 0 h 1556"/>
              <a:gd name="T2" fmla="*/ 778 w 778"/>
              <a:gd name="T3" fmla="*/ 778 h 1556"/>
              <a:gd name="T4" fmla="*/ 0 w 778"/>
              <a:gd name="T5" fmla="*/ 1556 h 1556"/>
            </a:gdLst>
            <a:ahLst/>
            <a:cxnLst>
              <a:cxn ang="0">
                <a:pos x="T0" y="T1"/>
              </a:cxn>
              <a:cxn ang="0">
                <a:pos x="T2" y="T3"/>
              </a:cxn>
              <a:cxn ang="0">
                <a:pos x="T4" y="T5"/>
              </a:cxn>
            </a:cxnLst>
            <a:rect l="0" t="0" r="r" b="b"/>
            <a:pathLst>
              <a:path w="778" h="1556">
                <a:moveTo>
                  <a:pt x="0" y="0"/>
                </a:moveTo>
                <a:cubicBezTo>
                  <a:pt x="422" y="0"/>
                  <a:pt x="778" y="355"/>
                  <a:pt x="778" y="778"/>
                </a:cubicBezTo>
                <a:cubicBezTo>
                  <a:pt x="778" y="1200"/>
                  <a:pt x="422" y="1556"/>
                  <a:pt x="0" y="1556"/>
                </a:cubicBezTo>
              </a:path>
            </a:pathLst>
          </a:custGeom>
          <a:solidFill>
            <a:schemeClr val="accent3">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0" name="Oval 34">
            <a:extLst>
              <a:ext uri="{FF2B5EF4-FFF2-40B4-BE49-F238E27FC236}">
                <a16:creationId xmlns:a16="http://schemas.microsoft.com/office/drawing/2014/main" id="{8BC2C885-023B-42F6-BD5A-FAC3EADD0241}"/>
              </a:ext>
            </a:extLst>
          </p:cNvPr>
          <p:cNvSpPr>
            <a:spLocks noChangeArrowheads="1"/>
          </p:cNvSpPr>
          <p:nvPr/>
        </p:nvSpPr>
        <p:spPr bwMode="auto">
          <a:xfrm>
            <a:off x="4808003" y="6597366"/>
            <a:ext cx="439738" cy="439738"/>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1" name="Freeform 35">
            <a:extLst>
              <a:ext uri="{FF2B5EF4-FFF2-40B4-BE49-F238E27FC236}">
                <a16:creationId xmlns:a16="http://schemas.microsoft.com/office/drawing/2014/main" id="{B69EEE18-786A-41C3-A4BD-9938E2ED53A2}"/>
              </a:ext>
            </a:extLst>
          </p:cNvPr>
          <p:cNvSpPr>
            <a:spLocks/>
          </p:cNvSpPr>
          <p:nvPr/>
        </p:nvSpPr>
        <p:spPr bwMode="auto">
          <a:xfrm>
            <a:off x="4869915" y="6659278"/>
            <a:ext cx="400050" cy="398463"/>
          </a:xfrm>
          <a:custGeom>
            <a:avLst/>
            <a:gdLst>
              <a:gd name="T0" fmla="*/ 667 w 845"/>
              <a:gd name="T1" fmla="*/ 0 h 845"/>
              <a:gd name="T2" fmla="*/ 667 w 845"/>
              <a:gd name="T3" fmla="*/ 667 h 845"/>
              <a:gd name="T4" fmla="*/ 0 w 845"/>
              <a:gd name="T5" fmla="*/ 667 h 845"/>
            </a:gdLst>
            <a:ahLst/>
            <a:cxnLst>
              <a:cxn ang="0">
                <a:pos x="T0" y="T1"/>
              </a:cxn>
              <a:cxn ang="0">
                <a:pos x="T2" y="T3"/>
              </a:cxn>
              <a:cxn ang="0">
                <a:pos x="T4" y="T5"/>
              </a:cxn>
            </a:cxnLst>
            <a:rect l="0" t="0" r="r" b="b"/>
            <a:pathLst>
              <a:path w="845" h="845">
                <a:moveTo>
                  <a:pt x="667" y="0"/>
                </a:moveTo>
                <a:cubicBezTo>
                  <a:pt x="845" y="178"/>
                  <a:pt x="845" y="489"/>
                  <a:pt x="667" y="667"/>
                </a:cubicBezTo>
                <a:cubicBezTo>
                  <a:pt x="489" y="845"/>
                  <a:pt x="178" y="845"/>
                  <a:pt x="0" y="667"/>
                </a:cubicBezTo>
              </a:path>
            </a:pathLst>
          </a:custGeom>
          <a:solidFill>
            <a:srgbClr val="D0E2D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2" name="Oval 36">
            <a:extLst>
              <a:ext uri="{FF2B5EF4-FFF2-40B4-BE49-F238E27FC236}">
                <a16:creationId xmlns:a16="http://schemas.microsoft.com/office/drawing/2014/main" id="{3C0AD0D5-4E9F-4669-B726-B97CC2B429B8}"/>
              </a:ext>
            </a:extLst>
          </p:cNvPr>
          <p:cNvSpPr>
            <a:spLocks noChangeArrowheads="1"/>
          </p:cNvSpPr>
          <p:nvPr/>
        </p:nvSpPr>
        <p:spPr bwMode="auto">
          <a:xfrm>
            <a:off x="1490128" y="4574891"/>
            <a:ext cx="252413" cy="252413"/>
          </a:xfrm>
          <a:prstGeom prst="ellipse">
            <a:avLst/>
          </a:pr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3" name="Freeform 37">
            <a:extLst>
              <a:ext uri="{FF2B5EF4-FFF2-40B4-BE49-F238E27FC236}">
                <a16:creationId xmlns:a16="http://schemas.microsoft.com/office/drawing/2014/main" id="{DA8EF747-8475-4925-A00C-64D1076412E6}"/>
              </a:ext>
            </a:extLst>
          </p:cNvPr>
          <p:cNvSpPr>
            <a:spLocks/>
          </p:cNvSpPr>
          <p:nvPr/>
        </p:nvSpPr>
        <p:spPr bwMode="auto">
          <a:xfrm>
            <a:off x="2088615" y="4586003"/>
            <a:ext cx="252413" cy="241300"/>
          </a:xfrm>
          <a:custGeom>
            <a:avLst/>
            <a:gdLst>
              <a:gd name="T0" fmla="*/ 155 w 534"/>
              <a:gd name="T1" fmla="*/ 0 h 512"/>
              <a:gd name="T2" fmla="*/ 0 w 534"/>
              <a:gd name="T3" fmla="*/ 245 h 512"/>
              <a:gd name="T4" fmla="*/ 267 w 534"/>
              <a:gd name="T5" fmla="*/ 512 h 512"/>
              <a:gd name="T6" fmla="*/ 534 w 534"/>
              <a:gd name="T7" fmla="*/ 245 h 512"/>
              <a:gd name="T8" fmla="*/ 478 w 534"/>
              <a:gd name="T9" fmla="*/ 75 h 512"/>
              <a:gd name="T10" fmla="*/ 155 w 534"/>
              <a:gd name="T11" fmla="*/ 0 h 512"/>
            </a:gdLst>
            <a:ahLst/>
            <a:cxnLst>
              <a:cxn ang="0">
                <a:pos x="T0" y="T1"/>
              </a:cxn>
              <a:cxn ang="0">
                <a:pos x="T2" y="T3"/>
              </a:cxn>
              <a:cxn ang="0">
                <a:pos x="T4" y="T5"/>
              </a:cxn>
              <a:cxn ang="0">
                <a:pos x="T6" y="T7"/>
              </a:cxn>
              <a:cxn ang="0">
                <a:pos x="T8" y="T9"/>
              </a:cxn>
              <a:cxn ang="0">
                <a:pos x="T10" y="T11"/>
              </a:cxn>
            </a:cxnLst>
            <a:rect l="0" t="0" r="r" b="b"/>
            <a:pathLst>
              <a:path w="534" h="512">
                <a:moveTo>
                  <a:pt x="155" y="0"/>
                </a:moveTo>
                <a:cubicBezTo>
                  <a:pt x="61" y="40"/>
                  <a:pt x="0" y="130"/>
                  <a:pt x="0" y="245"/>
                </a:cubicBezTo>
                <a:cubicBezTo>
                  <a:pt x="0" y="401"/>
                  <a:pt x="112" y="512"/>
                  <a:pt x="267" y="512"/>
                </a:cubicBezTo>
                <a:cubicBezTo>
                  <a:pt x="423" y="512"/>
                  <a:pt x="534" y="401"/>
                  <a:pt x="534" y="245"/>
                </a:cubicBezTo>
                <a:cubicBezTo>
                  <a:pt x="534" y="178"/>
                  <a:pt x="514" y="120"/>
                  <a:pt x="478" y="75"/>
                </a:cubicBezTo>
                <a:cubicBezTo>
                  <a:pt x="155" y="0"/>
                  <a:pt x="155" y="0"/>
                  <a:pt x="155"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4" name="Freeform 38">
            <a:extLst>
              <a:ext uri="{FF2B5EF4-FFF2-40B4-BE49-F238E27FC236}">
                <a16:creationId xmlns:a16="http://schemas.microsoft.com/office/drawing/2014/main" id="{DCE71A41-9840-4261-A4D0-FDD0397C8BA5}"/>
              </a:ext>
            </a:extLst>
          </p:cNvPr>
          <p:cNvSpPr>
            <a:spLocks/>
          </p:cNvSpPr>
          <p:nvPr/>
        </p:nvSpPr>
        <p:spPr bwMode="auto">
          <a:xfrm>
            <a:off x="2161640" y="4574891"/>
            <a:ext cx="152400" cy="46038"/>
          </a:xfrm>
          <a:custGeom>
            <a:avLst/>
            <a:gdLst>
              <a:gd name="T0" fmla="*/ 112 w 323"/>
              <a:gd name="T1" fmla="*/ 0 h 97"/>
              <a:gd name="T2" fmla="*/ 0 w 323"/>
              <a:gd name="T3" fmla="*/ 22 h 97"/>
              <a:gd name="T4" fmla="*/ 323 w 323"/>
              <a:gd name="T5" fmla="*/ 97 h 97"/>
              <a:gd name="T6" fmla="*/ 112 w 323"/>
              <a:gd name="T7" fmla="*/ 0 h 97"/>
            </a:gdLst>
            <a:ahLst/>
            <a:cxnLst>
              <a:cxn ang="0">
                <a:pos x="T0" y="T1"/>
              </a:cxn>
              <a:cxn ang="0">
                <a:pos x="T2" y="T3"/>
              </a:cxn>
              <a:cxn ang="0">
                <a:pos x="T4" y="T5"/>
              </a:cxn>
              <a:cxn ang="0">
                <a:pos x="T6" y="T7"/>
              </a:cxn>
            </a:cxnLst>
            <a:rect l="0" t="0" r="r" b="b"/>
            <a:pathLst>
              <a:path w="323" h="97">
                <a:moveTo>
                  <a:pt x="112" y="0"/>
                </a:moveTo>
                <a:cubicBezTo>
                  <a:pt x="71" y="0"/>
                  <a:pt x="34" y="8"/>
                  <a:pt x="0" y="22"/>
                </a:cubicBezTo>
                <a:cubicBezTo>
                  <a:pt x="323" y="97"/>
                  <a:pt x="323" y="97"/>
                  <a:pt x="323" y="97"/>
                </a:cubicBezTo>
                <a:cubicBezTo>
                  <a:pt x="276" y="36"/>
                  <a:pt x="201" y="0"/>
                  <a:pt x="112" y="0"/>
                </a:cubicBezTo>
              </a:path>
            </a:pathLst>
          </a:custGeom>
          <a:solidFill>
            <a:srgbClr val="5F8BA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5" name="Freeform 39">
            <a:extLst>
              <a:ext uri="{FF2B5EF4-FFF2-40B4-BE49-F238E27FC236}">
                <a16:creationId xmlns:a16="http://schemas.microsoft.com/office/drawing/2014/main" id="{668DECA1-8E0B-4C07-89B6-42BAA89BD015}"/>
              </a:ext>
            </a:extLst>
          </p:cNvPr>
          <p:cNvSpPr>
            <a:spLocks/>
          </p:cNvSpPr>
          <p:nvPr/>
        </p:nvSpPr>
        <p:spPr bwMode="auto">
          <a:xfrm>
            <a:off x="2687103" y="4706653"/>
            <a:ext cx="238125" cy="120650"/>
          </a:xfrm>
          <a:custGeom>
            <a:avLst/>
            <a:gdLst>
              <a:gd name="T0" fmla="*/ 0 w 504"/>
              <a:gd name="T1" fmla="*/ 0 h 255"/>
              <a:gd name="T2" fmla="*/ 266 w 504"/>
              <a:gd name="T3" fmla="*/ 255 h 255"/>
              <a:gd name="T4" fmla="*/ 504 w 504"/>
              <a:gd name="T5" fmla="*/ 117 h 255"/>
              <a:gd name="T6" fmla="*/ 0 w 504"/>
              <a:gd name="T7" fmla="*/ 0 h 255"/>
            </a:gdLst>
            <a:ahLst/>
            <a:cxnLst>
              <a:cxn ang="0">
                <a:pos x="T0" y="T1"/>
              </a:cxn>
              <a:cxn ang="0">
                <a:pos x="T2" y="T3"/>
              </a:cxn>
              <a:cxn ang="0">
                <a:pos x="T4" y="T5"/>
              </a:cxn>
              <a:cxn ang="0">
                <a:pos x="T6" y="T7"/>
              </a:cxn>
            </a:cxnLst>
            <a:rect l="0" t="0" r="r" b="b"/>
            <a:pathLst>
              <a:path w="504" h="255">
                <a:moveTo>
                  <a:pt x="0" y="0"/>
                </a:moveTo>
                <a:cubicBezTo>
                  <a:pt x="6" y="149"/>
                  <a:pt x="115" y="255"/>
                  <a:pt x="266" y="255"/>
                </a:cubicBezTo>
                <a:cubicBezTo>
                  <a:pt x="374" y="255"/>
                  <a:pt x="461" y="201"/>
                  <a:pt x="504" y="117"/>
                </a:cubicBezTo>
                <a:cubicBezTo>
                  <a:pt x="0" y="0"/>
                  <a:pt x="0" y="0"/>
                  <a:pt x="0"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6" name="Freeform 40">
            <a:extLst>
              <a:ext uri="{FF2B5EF4-FFF2-40B4-BE49-F238E27FC236}">
                <a16:creationId xmlns:a16="http://schemas.microsoft.com/office/drawing/2014/main" id="{63D24C79-07EA-42D9-8496-AC20584B72DC}"/>
              </a:ext>
            </a:extLst>
          </p:cNvPr>
          <p:cNvSpPr>
            <a:spLocks/>
          </p:cNvSpPr>
          <p:nvPr/>
        </p:nvSpPr>
        <p:spPr bwMode="auto">
          <a:xfrm>
            <a:off x="2687103" y="4574891"/>
            <a:ext cx="252413" cy="187325"/>
          </a:xfrm>
          <a:custGeom>
            <a:avLst/>
            <a:gdLst>
              <a:gd name="T0" fmla="*/ 266 w 533"/>
              <a:gd name="T1" fmla="*/ 0 h 396"/>
              <a:gd name="T2" fmla="*/ 0 w 533"/>
              <a:gd name="T3" fmla="*/ 267 h 396"/>
              <a:gd name="T4" fmla="*/ 0 w 533"/>
              <a:gd name="T5" fmla="*/ 279 h 396"/>
              <a:gd name="T6" fmla="*/ 504 w 533"/>
              <a:gd name="T7" fmla="*/ 396 h 396"/>
              <a:gd name="T8" fmla="*/ 533 w 533"/>
              <a:gd name="T9" fmla="*/ 267 h 396"/>
              <a:gd name="T10" fmla="*/ 266 w 533"/>
              <a:gd name="T11" fmla="*/ 0 h 396"/>
            </a:gdLst>
            <a:ahLst/>
            <a:cxnLst>
              <a:cxn ang="0">
                <a:pos x="T0" y="T1"/>
              </a:cxn>
              <a:cxn ang="0">
                <a:pos x="T2" y="T3"/>
              </a:cxn>
              <a:cxn ang="0">
                <a:pos x="T4" y="T5"/>
              </a:cxn>
              <a:cxn ang="0">
                <a:pos x="T6" y="T7"/>
              </a:cxn>
              <a:cxn ang="0">
                <a:pos x="T8" y="T9"/>
              </a:cxn>
              <a:cxn ang="0">
                <a:pos x="T10" y="T11"/>
              </a:cxn>
            </a:cxnLst>
            <a:rect l="0" t="0" r="r" b="b"/>
            <a:pathLst>
              <a:path w="533" h="396">
                <a:moveTo>
                  <a:pt x="266" y="0"/>
                </a:moveTo>
                <a:cubicBezTo>
                  <a:pt x="111" y="0"/>
                  <a:pt x="0" y="111"/>
                  <a:pt x="0" y="267"/>
                </a:cubicBezTo>
                <a:cubicBezTo>
                  <a:pt x="0" y="271"/>
                  <a:pt x="0" y="275"/>
                  <a:pt x="0" y="279"/>
                </a:cubicBezTo>
                <a:cubicBezTo>
                  <a:pt x="504" y="396"/>
                  <a:pt x="504" y="396"/>
                  <a:pt x="504" y="396"/>
                </a:cubicBezTo>
                <a:cubicBezTo>
                  <a:pt x="523" y="358"/>
                  <a:pt x="533" y="315"/>
                  <a:pt x="533" y="267"/>
                </a:cubicBezTo>
                <a:cubicBezTo>
                  <a:pt x="533" y="111"/>
                  <a:pt x="422" y="0"/>
                  <a:pt x="266" y="0"/>
                </a:cubicBezTo>
              </a:path>
            </a:pathLst>
          </a:custGeom>
          <a:solidFill>
            <a:srgbClr val="5F8BA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7" name="Freeform 41">
            <a:extLst>
              <a:ext uri="{FF2B5EF4-FFF2-40B4-BE49-F238E27FC236}">
                <a16:creationId xmlns:a16="http://schemas.microsoft.com/office/drawing/2014/main" id="{89A97DC0-D190-4611-82CB-54A5EA97083F}"/>
              </a:ext>
            </a:extLst>
          </p:cNvPr>
          <p:cNvSpPr>
            <a:spLocks/>
          </p:cNvSpPr>
          <p:nvPr/>
        </p:nvSpPr>
        <p:spPr bwMode="auto">
          <a:xfrm>
            <a:off x="3296703" y="4574891"/>
            <a:ext cx="250825" cy="252413"/>
          </a:xfrm>
          <a:custGeom>
            <a:avLst/>
            <a:gdLst>
              <a:gd name="T0" fmla="*/ 267 w 534"/>
              <a:gd name="T1" fmla="*/ 0 h 534"/>
              <a:gd name="T2" fmla="*/ 0 w 534"/>
              <a:gd name="T3" fmla="*/ 267 h 534"/>
              <a:gd name="T4" fmla="*/ 267 w 534"/>
              <a:gd name="T5" fmla="*/ 534 h 534"/>
              <a:gd name="T6" fmla="*/ 534 w 534"/>
              <a:gd name="T7" fmla="*/ 267 h 534"/>
              <a:gd name="T8" fmla="*/ 267 w 534"/>
              <a:gd name="T9" fmla="*/ 0 h 534"/>
            </a:gdLst>
            <a:ahLst/>
            <a:cxnLst>
              <a:cxn ang="0">
                <a:pos x="T0" y="T1"/>
              </a:cxn>
              <a:cxn ang="0">
                <a:pos x="T2" y="T3"/>
              </a:cxn>
              <a:cxn ang="0">
                <a:pos x="T4" y="T5"/>
              </a:cxn>
              <a:cxn ang="0">
                <a:pos x="T6" y="T7"/>
              </a:cxn>
              <a:cxn ang="0">
                <a:pos x="T8" y="T9"/>
              </a:cxn>
            </a:cxnLst>
            <a:rect l="0" t="0" r="r" b="b"/>
            <a:pathLst>
              <a:path w="534" h="534">
                <a:moveTo>
                  <a:pt x="267" y="0"/>
                </a:moveTo>
                <a:cubicBezTo>
                  <a:pt x="111" y="0"/>
                  <a:pt x="0" y="111"/>
                  <a:pt x="0" y="267"/>
                </a:cubicBezTo>
                <a:cubicBezTo>
                  <a:pt x="0" y="423"/>
                  <a:pt x="111" y="534"/>
                  <a:pt x="267" y="534"/>
                </a:cubicBezTo>
                <a:cubicBezTo>
                  <a:pt x="423" y="534"/>
                  <a:pt x="534" y="423"/>
                  <a:pt x="534" y="267"/>
                </a:cubicBezTo>
                <a:cubicBezTo>
                  <a:pt x="534" y="111"/>
                  <a:pt x="400" y="0"/>
                  <a:pt x="267" y="0"/>
                </a:cubicBezTo>
              </a:path>
            </a:pathLst>
          </a:custGeom>
          <a:solidFill>
            <a:srgbClr val="5F8BA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8" name="Freeform 42">
            <a:extLst>
              <a:ext uri="{FF2B5EF4-FFF2-40B4-BE49-F238E27FC236}">
                <a16:creationId xmlns:a16="http://schemas.microsoft.com/office/drawing/2014/main" id="{59B07514-7044-4D90-924C-CB30BF89AC67}"/>
              </a:ext>
            </a:extLst>
          </p:cNvPr>
          <p:cNvSpPr>
            <a:spLocks/>
          </p:cNvSpPr>
          <p:nvPr/>
        </p:nvSpPr>
        <p:spPr bwMode="auto">
          <a:xfrm>
            <a:off x="3893603" y="4574891"/>
            <a:ext cx="252413" cy="252413"/>
          </a:xfrm>
          <a:custGeom>
            <a:avLst/>
            <a:gdLst>
              <a:gd name="T0" fmla="*/ 267 w 534"/>
              <a:gd name="T1" fmla="*/ 0 h 534"/>
              <a:gd name="T2" fmla="*/ 0 w 534"/>
              <a:gd name="T3" fmla="*/ 267 h 534"/>
              <a:gd name="T4" fmla="*/ 267 w 534"/>
              <a:gd name="T5" fmla="*/ 534 h 534"/>
              <a:gd name="T6" fmla="*/ 534 w 534"/>
              <a:gd name="T7" fmla="*/ 267 h 534"/>
              <a:gd name="T8" fmla="*/ 267 w 534"/>
              <a:gd name="T9" fmla="*/ 0 h 534"/>
            </a:gdLst>
            <a:ahLst/>
            <a:cxnLst>
              <a:cxn ang="0">
                <a:pos x="T0" y="T1"/>
              </a:cxn>
              <a:cxn ang="0">
                <a:pos x="T2" y="T3"/>
              </a:cxn>
              <a:cxn ang="0">
                <a:pos x="T4" y="T5"/>
              </a:cxn>
              <a:cxn ang="0">
                <a:pos x="T6" y="T7"/>
              </a:cxn>
              <a:cxn ang="0">
                <a:pos x="T8" y="T9"/>
              </a:cxn>
            </a:cxnLst>
            <a:rect l="0" t="0" r="r" b="b"/>
            <a:pathLst>
              <a:path w="534" h="534">
                <a:moveTo>
                  <a:pt x="267" y="0"/>
                </a:moveTo>
                <a:cubicBezTo>
                  <a:pt x="112" y="0"/>
                  <a:pt x="0" y="111"/>
                  <a:pt x="0" y="267"/>
                </a:cubicBezTo>
                <a:cubicBezTo>
                  <a:pt x="0" y="423"/>
                  <a:pt x="112" y="534"/>
                  <a:pt x="267" y="534"/>
                </a:cubicBezTo>
                <a:cubicBezTo>
                  <a:pt x="423" y="534"/>
                  <a:pt x="534" y="423"/>
                  <a:pt x="534" y="267"/>
                </a:cubicBezTo>
                <a:cubicBezTo>
                  <a:pt x="534" y="111"/>
                  <a:pt x="401" y="0"/>
                  <a:pt x="267" y="0"/>
                </a:cubicBezTo>
              </a:path>
            </a:pathLst>
          </a:custGeom>
          <a:solidFill>
            <a:srgbClr val="5F8BA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9" name="Freeform 43">
            <a:extLst>
              <a:ext uri="{FF2B5EF4-FFF2-40B4-BE49-F238E27FC236}">
                <a16:creationId xmlns:a16="http://schemas.microsoft.com/office/drawing/2014/main" id="{8F8D582C-DD3F-4AD4-B5F1-F3DCCA405500}"/>
              </a:ext>
            </a:extLst>
          </p:cNvPr>
          <p:cNvSpPr>
            <a:spLocks/>
          </p:cNvSpPr>
          <p:nvPr/>
        </p:nvSpPr>
        <p:spPr bwMode="auto">
          <a:xfrm>
            <a:off x="4492090" y="4574891"/>
            <a:ext cx="252413" cy="252413"/>
          </a:xfrm>
          <a:custGeom>
            <a:avLst/>
            <a:gdLst>
              <a:gd name="T0" fmla="*/ 266 w 533"/>
              <a:gd name="T1" fmla="*/ 0 h 534"/>
              <a:gd name="T2" fmla="*/ 0 w 533"/>
              <a:gd name="T3" fmla="*/ 267 h 534"/>
              <a:gd name="T4" fmla="*/ 266 w 533"/>
              <a:gd name="T5" fmla="*/ 534 h 534"/>
              <a:gd name="T6" fmla="*/ 533 w 533"/>
              <a:gd name="T7" fmla="*/ 267 h 534"/>
              <a:gd name="T8" fmla="*/ 266 w 533"/>
              <a:gd name="T9" fmla="*/ 0 h 534"/>
            </a:gdLst>
            <a:ahLst/>
            <a:cxnLst>
              <a:cxn ang="0">
                <a:pos x="T0" y="T1"/>
              </a:cxn>
              <a:cxn ang="0">
                <a:pos x="T2" y="T3"/>
              </a:cxn>
              <a:cxn ang="0">
                <a:pos x="T4" y="T5"/>
              </a:cxn>
              <a:cxn ang="0">
                <a:pos x="T6" y="T7"/>
              </a:cxn>
              <a:cxn ang="0">
                <a:pos x="T8" y="T9"/>
              </a:cxn>
            </a:cxnLst>
            <a:rect l="0" t="0" r="r" b="b"/>
            <a:pathLst>
              <a:path w="533" h="534">
                <a:moveTo>
                  <a:pt x="266" y="0"/>
                </a:moveTo>
                <a:cubicBezTo>
                  <a:pt x="111" y="0"/>
                  <a:pt x="0" y="111"/>
                  <a:pt x="0" y="267"/>
                </a:cubicBezTo>
                <a:cubicBezTo>
                  <a:pt x="0" y="423"/>
                  <a:pt x="111" y="534"/>
                  <a:pt x="266" y="534"/>
                </a:cubicBezTo>
                <a:cubicBezTo>
                  <a:pt x="422" y="534"/>
                  <a:pt x="533" y="423"/>
                  <a:pt x="533" y="267"/>
                </a:cubicBezTo>
                <a:cubicBezTo>
                  <a:pt x="533" y="111"/>
                  <a:pt x="400" y="0"/>
                  <a:pt x="266" y="0"/>
                </a:cubicBezTo>
              </a:path>
            </a:pathLst>
          </a:custGeom>
          <a:solidFill>
            <a:srgbClr val="5F8BA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0" name="Freeform 44">
            <a:extLst>
              <a:ext uri="{FF2B5EF4-FFF2-40B4-BE49-F238E27FC236}">
                <a16:creationId xmlns:a16="http://schemas.microsoft.com/office/drawing/2014/main" id="{A393E294-3A7F-4AA1-B0C7-02DDFE89A2F8}"/>
              </a:ext>
            </a:extLst>
          </p:cNvPr>
          <p:cNvSpPr>
            <a:spLocks/>
          </p:cNvSpPr>
          <p:nvPr/>
        </p:nvSpPr>
        <p:spPr bwMode="auto">
          <a:xfrm>
            <a:off x="5090578" y="4574891"/>
            <a:ext cx="252413" cy="252413"/>
          </a:xfrm>
          <a:custGeom>
            <a:avLst/>
            <a:gdLst>
              <a:gd name="T0" fmla="*/ 267 w 533"/>
              <a:gd name="T1" fmla="*/ 0 h 534"/>
              <a:gd name="T2" fmla="*/ 0 w 533"/>
              <a:gd name="T3" fmla="*/ 267 h 534"/>
              <a:gd name="T4" fmla="*/ 267 w 533"/>
              <a:gd name="T5" fmla="*/ 534 h 534"/>
              <a:gd name="T6" fmla="*/ 533 w 533"/>
              <a:gd name="T7" fmla="*/ 267 h 534"/>
              <a:gd name="T8" fmla="*/ 267 w 533"/>
              <a:gd name="T9" fmla="*/ 0 h 534"/>
            </a:gdLst>
            <a:ahLst/>
            <a:cxnLst>
              <a:cxn ang="0">
                <a:pos x="T0" y="T1"/>
              </a:cxn>
              <a:cxn ang="0">
                <a:pos x="T2" y="T3"/>
              </a:cxn>
              <a:cxn ang="0">
                <a:pos x="T4" y="T5"/>
              </a:cxn>
              <a:cxn ang="0">
                <a:pos x="T6" y="T7"/>
              </a:cxn>
              <a:cxn ang="0">
                <a:pos x="T8" y="T9"/>
              </a:cxn>
            </a:cxnLst>
            <a:rect l="0" t="0" r="r" b="b"/>
            <a:pathLst>
              <a:path w="533" h="534">
                <a:moveTo>
                  <a:pt x="267" y="0"/>
                </a:moveTo>
                <a:cubicBezTo>
                  <a:pt x="111" y="0"/>
                  <a:pt x="0" y="111"/>
                  <a:pt x="0" y="267"/>
                </a:cubicBezTo>
                <a:cubicBezTo>
                  <a:pt x="0" y="423"/>
                  <a:pt x="111" y="534"/>
                  <a:pt x="267" y="534"/>
                </a:cubicBezTo>
                <a:cubicBezTo>
                  <a:pt x="422" y="534"/>
                  <a:pt x="533" y="423"/>
                  <a:pt x="533" y="267"/>
                </a:cubicBezTo>
                <a:cubicBezTo>
                  <a:pt x="533" y="111"/>
                  <a:pt x="400" y="0"/>
                  <a:pt x="267" y="0"/>
                </a:cubicBezTo>
              </a:path>
            </a:pathLst>
          </a:custGeom>
          <a:solidFill>
            <a:srgbClr val="5F8BA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1" name="Freeform 45">
            <a:extLst>
              <a:ext uri="{FF2B5EF4-FFF2-40B4-BE49-F238E27FC236}">
                <a16:creationId xmlns:a16="http://schemas.microsoft.com/office/drawing/2014/main" id="{E36C3956-F16D-48DB-9DA4-EF2E22925B8D}"/>
              </a:ext>
            </a:extLst>
          </p:cNvPr>
          <p:cNvSpPr>
            <a:spLocks/>
          </p:cNvSpPr>
          <p:nvPr/>
        </p:nvSpPr>
        <p:spPr bwMode="auto">
          <a:xfrm>
            <a:off x="1490128" y="5098766"/>
            <a:ext cx="252413" cy="252413"/>
          </a:xfrm>
          <a:custGeom>
            <a:avLst/>
            <a:gdLst>
              <a:gd name="T0" fmla="*/ 301 w 534"/>
              <a:gd name="T1" fmla="*/ 0 h 536"/>
              <a:gd name="T2" fmla="*/ 267 w 534"/>
              <a:gd name="T3" fmla="*/ 3 h 536"/>
              <a:gd name="T4" fmla="*/ 0 w 534"/>
              <a:gd name="T5" fmla="*/ 270 h 536"/>
              <a:gd name="T6" fmla="*/ 267 w 534"/>
              <a:gd name="T7" fmla="*/ 536 h 536"/>
              <a:gd name="T8" fmla="*/ 534 w 534"/>
              <a:gd name="T9" fmla="*/ 270 h 536"/>
              <a:gd name="T10" fmla="*/ 301 w 534"/>
              <a:gd name="T11" fmla="*/ 0 h 536"/>
            </a:gdLst>
            <a:ahLst/>
            <a:cxnLst>
              <a:cxn ang="0">
                <a:pos x="T0" y="T1"/>
              </a:cxn>
              <a:cxn ang="0">
                <a:pos x="T2" y="T3"/>
              </a:cxn>
              <a:cxn ang="0">
                <a:pos x="T4" y="T5"/>
              </a:cxn>
              <a:cxn ang="0">
                <a:pos x="T6" y="T7"/>
              </a:cxn>
              <a:cxn ang="0">
                <a:pos x="T8" y="T9"/>
              </a:cxn>
              <a:cxn ang="0">
                <a:pos x="T10" y="T11"/>
              </a:cxn>
            </a:cxnLst>
            <a:rect l="0" t="0" r="r" b="b"/>
            <a:pathLst>
              <a:path w="534" h="536">
                <a:moveTo>
                  <a:pt x="301" y="0"/>
                </a:moveTo>
                <a:cubicBezTo>
                  <a:pt x="290" y="0"/>
                  <a:pt x="278" y="1"/>
                  <a:pt x="267" y="3"/>
                </a:cubicBezTo>
                <a:cubicBezTo>
                  <a:pt x="111" y="3"/>
                  <a:pt x="0" y="114"/>
                  <a:pt x="0" y="270"/>
                </a:cubicBezTo>
                <a:cubicBezTo>
                  <a:pt x="0" y="425"/>
                  <a:pt x="111" y="536"/>
                  <a:pt x="267" y="536"/>
                </a:cubicBezTo>
                <a:cubicBezTo>
                  <a:pt x="423" y="536"/>
                  <a:pt x="534" y="425"/>
                  <a:pt x="534" y="270"/>
                </a:cubicBezTo>
                <a:cubicBezTo>
                  <a:pt x="534" y="125"/>
                  <a:pt x="438" y="0"/>
                  <a:pt x="301"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2" name="Freeform 46">
            <a:extLst>
              <a:ext uri="{FF2B5EF4-FFF2-40B4-BE49-F238E27FC236}">
                <a16:creationId xmlns:a16="http://schemas.microsoft.com/office/drawing/2014/main" id="{2F2FDCDC-538A-48FC-BA47-232501918C76}"/>
              </a:ext>
            </a:extLst>
          </p:cNvPr>
          <p:cNvSpPr>
            <a:spLocks/>
          </p:cNvSpPr>
          <p:nvPr/>
        </p:nvSpPr>
        <p:spPr bwMode="auto">
          <a:xfrm>
            <a:off x="2088615" y="5098766"/>
            <a:ext cx="252413" cy="252413"/>
          </a:xfrm>
          <a:custGeom>
            <a:avLst/>
            <a:gdLst>
              <a:gd name="T0" fmla="*/ 301 w 534"/>
              <a:gd name="T1" fmla="*/ 0 h 536"/>
              <a:gd name="T2" fmla="*/ 267 w 534"/>
              <a:gd name="T3" fmla="*/ 3 h 536"/>
              <a:gd name="T4" fmla="*/ 0 w 534"/>
              <a:gd name="T5" fmla="*/ 270 h 536"/>
              <a:gd name="T6" fmla="*/ 267 w 534"/>
              <a:gd name="T7" fmla="*/ 536 h 536"/>
              <a:gd name="T8" fmla="*/ 534 w 534"/>
              <a:gd name="T9" fmla="*/ 270 h 536"/>
              <a:gd name="T10" fmla="*/ 301 w 534"/>
              <a:gd name="T11" fmla="*/ 0 h 536"/>
            </a:gdLst>
            <a:ahLst/>
            <a:cxnLst>
              <a:cxn ang="0">
                <a:pos x="T0" y="T1"/>
              </a:cxn>
              <a:cxn ang="0">
                <a:pos x="T2" y="T3"/>
              </a:cxn>
              <a:cxn ang="0">
                <a:pos x="T4" y="T5"/>
              </a:cxn>
              <a:cxn ang="0">
                <a:pos x="T6" y="T7"/>
              </a:cxn>
              <a:cxn ang="0">
                <a:pos x="T8" y="T9"/>
              </a:cxn>
              <a:cxn ang="0">
                <a:pos x="T10" y="T11"/>
              </a:cxn>
            </a:cxnLst>
            <a:rect l="0" t="0" r="r" b="b"/>
            <a:pathLst>
              <a:path w="534" h="536">
                <a:moveTo>
                  <a:pt x="301" y="0"/>
                </a:moveTo>
                <a:cubicBezTo>
                  <a:pt x="290" y="0"/>
                  <a:pt x="279" y="1"/>
                  <a:pt x="267" y="3"/>
                </a:cubicBezTo>
                <a:cubicBezTo>
                  <a:pt x="112" y="3"/>
                  <a:pt x="0" y="114"/>
                  <a:pt x="0" y="270"/>
                </a:cubicBezTo>
                <a:cubicBezTo>
                  <a:pt x="0" y="425"/>
                  <a:pt x="112" y="536"/>
                  <a:pt x="267" y="536"/>
                </a:cubicBezTo>
                <a:cubicBezTo>
                  <a:pt x="423" y="536"/>
                  <a:pt x="534" y="425"/>
                  <a:pt x="534" y="270"/>
                </a:cubicBezTo>
                <a:cubicBezTo>
                  <a:pt x="534" y="125"/>
                  <a:pt x="439" y="0"/>
                  <a:pt x="301"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3" name="Freeform 47">
            <a:extLst>
              <a:ext uri="{FF2B5EF4-FFF2-40B4-BE49-F238E27FC236}">
                <a16:creationId xmlns:a16="http://schemas.microsoft.com/office/drawing/2014/main" id="{08AA2B2A-57F1-4241-9479-C06484062063}"/>
              </a:ext>
            </a:extLst>
          </p:cNvPr>
          <p:cNvSpPr>
            <a:spLocks/>
          </p:cNvSpPr>
          <p:nvPr/>
        </p:nvSpPr>
        <p:spPr bwMode="auto">
          <a:xfrm>
            <a:off x="2687103" y="5098766"/>
            <a:ext cx="252413" cy="252413"/>
          </a:xfrm>
          <a:custGeom>
            <a:avLst/>
            <a:gdLst>
              <a:gd name="T0" fmla="*/ 300 w 533"/>
              <a:gd name="T1" fmla="*/ 0 h 536"/>
              <a:gd name="T2" fmla="*/ 266 w 533"/>
              <a:gd name="T3" fmla="*/ 3 h 536"/>
              <a:gd name="T4" fmla="*/ 0 w 533"/>
              <a:gd name="T5" fmla="*/ 270 h 536"/>
              <a:gd name="T6" fmla="*/ 266 w 533"/>
              <a:gd name="T7" fmla="*/ 536 h 536"/>
              <a:gd name="T8" fmla="*/ 533 w 533"/>
              <a:gd name="T9" fmla="*/ 270 h 536"/>
              <a:gd name="T10" fmla="*/ 300 w 533"/>
              <a:gd name="T11" fmla="*/ 0 h 536"/>
            </a:gdLst>
            <a:ahLst/>
            <a:cxnLst>
              <a:cxn ang="0">
                <a:pos x="T0" y="T1"/>
              </a:cxn>
              <a:cxn ang="0">
                <a:pos x="T2" y="T3"/>
              </a:cxn>
              <a:cxn ang="0">
                <a:pos x="T4" y="T5"/>
              </a:cxn>
              <a:cxn ang="0">
                <a:pos x="T6" y="T7"/>
              </a:cxn>
              <a:cxn ang="0">
                <a:pos x="T8" y="T9"/>
              </a:cxn>
              <a:cxn ang="0">
                <a:pos x="T10" y="T11"/>
              </a:cxn>
            </a:cxnLst>
            <a:rect l="0" t="0" r="r" b="b"/>
            <a:pathLst>
              <a:path w="533" h="536">
                <a:moveTo>
                  <a:pt x="300" y="0"/>
                </a:moveTo>
                <a:cubicBezTo>
                  <a:pt x="289" y="0"/>
                  <a:pt x="278" y="1"/>
                  <a:pt x="266" y="3"/>
                </a:cubicBezTo>
                <a:cubicBezTo>
                  <a:pt x="111" y="3"/>
                  <a:pt x="0" y="114"/>
                  <a:pt x="0" y="270"/>
                </a:cubicBezTo>
                <a:cubicBezTo>
                  <a:pt x="0" y="425"/>
                  <a:pt x="111" y="536"/>
                  <a:pt x="266" y="536"/>
                </a:cubicBezTo>
                <a:cubicBezTo>
                  <a:pt x="422" y="536"/>
                  <a:pt x="533" y="425"/>
                  <a:pt x="533" y="270"/>
                </a:cubicBezTo>
                <a:cubicBezTo>
                  <a:pt x="533" y="125"/>
                  <a:pt x="438" y="0"/>
                  <a:pt x="300"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4" name="Freeform 48">
            <a:extLst>
              <a:ext uri="{FF2B5EF4-FFF2-40B4-BE49-F238E27FC236}">
                <a16:creationId xmlns:a16="http://schemas.microsoft.com/office/drawing/2014/main" id="{7A84634C-B1A4-4F7E-97D3-A38555FD0750}"/>
              </a:ext>
            </a:extLst>
          </p:cNvPr>
          <p:cNvSpPr>
            <a:spLocks/>
          </p:cNvSpPr>
          <p:nvPr/>
        </p:nvSpPr>
        <p:spPr bwMode="auto">
          <a:xfrm>
            <a:off x="3296703" y="5098766"/>
            <a:ext cx="250825" cy="252413"/>
          </a:xfrm>
          <a:custGeom>
            <a:avLst/>
            <a:gdLst>
              <a:gd name="T0" fmla="*/ 296 w 534"/>
              <a:gd name="T1" fmla="*/ 0 h 536"/>
              <a:gd name="T2" fmla="*/ 267 w 534"/>
              <a:gd name="T3" fmla="*/ 3 h 536"/>
              <a:gd name="T4" fmla="*/ 0 w 534"/>
              <a:gd name="T5" fmla="*/ 270 h 536"/>
              <a:gd name="T6" fmla="*/ 267 w 534"/>
              <a:gd name="T7" fmla="*/ 536 h 536"/>
              <a:gd name="T8" fmla="*/ 534 w 534"/>
              <a:gd name="T9" fmla="*/ 270 h 536"/>
              <a:gd name="T10" fmla="*/ 296 w 534"/>
              <a:gd name="T11" fmla="*/ 0 h 536"/>
            </a:gdLst>
            <a:ahLst/>
            <a:cxnLst>
              <a:cxn ang="0">
                <a:pos x="T0" y="T1"/>
              </a:cxn>
              <a:cxn ang="0">
                <a:pos x="T2" y="T3"/>
              </a:cxn>
              <a:cxn ang="0">
                <a:pos x="T4" y="T5"/>
              </a:cxn>
              <a:cxn ang="0">
                <a:pos x="T6" y="T7"/>
              </a:cxn>
              <a:cxn ang="0">
                <a:pos x="T8" y="T9"/>
              </a:cxn>
              <a:cxn ang="0">
                <a:pos x="T10" y="T11"/>
              </a:cxn>
            </a:cxnLst>
            <a:rect l="0" t="0" r="r" b="b"/>
            <a:pathLst>
              <a:path w="534" h="536">
                <a:moveTo>
                  <a:pt x="296" y="0"/>
                </a:moveTo>
                <a:cubicBezTo>
                  <a:pt x="287" y="0"/>
                  <a:pt x="277" y="1"/>
                  <a:pt x="267" y="3"/>
                </a:cubicBezTo>
                <a:cubicBezTo>
                  <a:pt x="111" y="3"/>
                  <a:pt x="0" y="114"/>
                  <a:pt x="0" y="270"/>
                </a:cubicBezTo>
                <a:cubicBezTo>
                  <a:pt x="0" y="425"/>
                  <a:pt x="111" y="536"/>
                  <a:pt x="267" y="536"/>
                </a:cubicBezTo>
                <a:cubicBezTo>
                  <a:pt x="423" y="536"/>
                  <a:pt x="534" y="425"/>
                  <a:pt x="534" y="270"/>
                </a:cubicBezTo>
                <a:cubicBezTo>
                  <a:pt x="534" y="125"/>
                  <a:pt x="419" y="0"/>
                  <a:pt x="296"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5" name="Freeform 49">
            <a:extLst>
              <a:ext uri="{FF2B5EF4-FFF2-40B4-BE49-F238E27FC236}">
                <a16:creationId xmlns:a16="http://schemas.microsoft.com/office/drawing/2014/main" id="{265C3CC5-7FD3-4B59-8C3A-D42A7C84C291}"/>
              </a:ext>
            </a:extLst>
          </p:cNvPr>
          <p:cNvSpPr>
            <a:spLocks/>
          </p:cNvSpPr>
          <p:nvPr/>
        </p:nvSpPr>
        <p:spPr bwMode="auto">
          <a:xfrm>
            <a:off x="3893603" y="5098766"/>
            <a:ext cx="252413" cy="252413"/>
          </a:xfrm>
          <a:custGeom>
            <a:avLst/>
            <a:gdLst>
              <a:gd name="T0" fmla="*/ 297 w 534"/>
              <a:gd name="T1" fmla="*/ 0 h 536"/>
              <a:gd name="T2" fmla="*/ 267 w 534"/>
              <a:gd name="T3" fmla="*/ 3 h 536"/>
              <a:gd name="T4" fmla="*/ 0 w 534"/>
              <a:gd name="T5" fmla="*/ 270 h 536"/>
              <a:gd name="T6" fmla="*/ 267 w 534"/>
              <a:gd name="T7" fmla="*/ 536 h 536"/>
              <a:gd name="T8" fmla="*/ 534 w 534"/>
              <a:gd name="T9" fmla="*/ 270 h 536"/>
              <a:gd name="T10" fmla="*/ 297 w 534"/>
              <a:gd name="T11" fmla="*/ 0 h 536"/>
            </a:gdLst>
            <a:ahLst/>
            <a:cxnLst>
              <a:cxn ang="0">
                <a:pos x="T0" y="T1"/>
              </a:cxn>
              <a:cxn ang="0">
                <a:pos x="T2" y="T3"/>
              </a:cxn>
              <a:cxn ang="0">
                <a:pos x="T4" y="T5"/>
              </a:cxn>
              <a:cxn ang="0">
                <a:pos x="T6" y="T7"/>
              </a:cxn>
              <a:cxn ang="0">
                <a:pos x="T8" y="T9"/>
              </a:cxn>
              <a:cxn ang="0">
                <a:pos x="T10" y="T11"/>
              </a:cxn>
            </a:cxnLst>
            <a:rect l="0" t="0" r="r" b="b"/>
            <a:pathLst>
              <a:path w="534" h="536">
                <a:moveTo>
                  <a:pt x="297" y="0"/>
                </a:moveTo>
                <a:cubicBezTo>
                  <a:pt x="287" y="0"/>
                  <a:pt x="277" y="1"/>
                  <a:pt x="267" y="3"/>
                </a:cubicBezTo>
                <a:cubicBezTo>
                  <a:pt x="112" y="3"/>
                  <a:pt x="0" y="114"/>
                  <a:pt x="0" y="270"/>
                </a:cubicBezTo>
                <a:cubicBezTo>
                  <a:pt x="0" y="425"/>
                  <a:pt x="112" y="536"/>
                  <a:pt x="267" y="536"/>
                </a:cubicBezTo>
                <a:cubicBezTo>
                  <a:pt x="423" y="536"/>
                  <a:pt x="534" y="425"/>
                  <a:pt x="534" y="270"/>
                </a:cubicBezTo>
                <a:cubicBezTo>
                  <a:pt x="534" y="125"/>
                  <a:pt x="420" y="0"/>
                  <a:pt x="297"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6" name="Freeform 50">
            <a:extLst>
              <a:ext uri="{FF2B5EF4-FFF2-40B4-BE49-F238E27FC236}">
                <a16:creationId xmlns:a16="http://schemas.microsoft.com/office/drawing/2014/main" id="{A2CA113A-5BF3-4E0C-89EE-E09922DA9C6E}"/>
              </a:ext>
            </a:extLst>
          </p:cNvPr>
          <p:cNvSpPr>
            <a:spLocks/>
          </p:cNvSpPr>
          <p:nvPr/>
        </p:nvSpPr>
        <p:spPr bwMode="auto">
          <a:xfrm>
            <a:off x="4492090" y="5098766"/>
            <a:ext cx="252413" cy="252413"/>
          </a:xfrm>
          <a:custGeom>
            <a:avLst/>
            <a:gdLst>
              <a:gd name="T0" fmla="*/ 296 w 533"/>
              <a:gd name="T1" fmla="*/ 0 h 536"/>
              <a:gd name="T2" fmla="*/ 266 w 533"/>
              <a:gd name="T3" fmla="*/ 3 h 536"/>
              <a:gd name="T4" fmla="*/ 0 w 533"/>
              <a:gd name="T5" fmla="*/ 270 h 536"/>
              <a:gd name="T6" fmla="*/ 266 w 533"/>
              <a:gd name="T7" fmla="*/ 536 h 536"/>
              <a:gd name="T8" fmla="*/ 533 w 533"/>
              <a:gd name="T9" fmla="*/ 270 h 536"/>
              <a:gd name="T10" fmla="*/ 296 w 533"/>
              <a:gd name="T11" fmla="*/ 0 h 536"/>
            </a:gdLst>
            <a:ahLst/>
            <a:cxnLst>
              <a:cxn ang="0">
                <a:pos x="T0" y="T1"/>
              </a:cxn>
              <a:cxn ang="0">
                <a:pos x="T2" y="T3"/>
              </a:cxn>
              <a:cxn ang="0">
                <a:pos x="T4" y="T5"/>
              </a:cxn>
              <a:cxn ang="0">
                <a:pos x="T6" y="T7"/>
              </a:cxn>
              <a:cxn ang="0">
                <a:pos x="T8" y="T9"/>
              </a:cxn>
              <a:cxn ang="0">
                <a:pos x="T10" y="T11"/>
              </a:cxn>
            </a:cxnLst>
            <a:rect l="0" t="0" r="r" b="b"/>
            <a:pathLst>
              <a:path w="533" h="536">
                <a:moveTo>
                  <a:pt x="296" y="0"/>
                </a:moveTo>
                <a:cubicBezTo>
                  <a:pt x="286" y="0"/>
                  <a:pt x="276" y="1"/>
                  <a:pt x="266" y="3"/>
                </a:cubicBezTo>
                <a:cubicBezTo>
                  <a:pt x="111" y="3"/>
                  <a:pt x="0" y="114"/>
                  <a:pt x="0" y="270"/>
                </a:cubicBezTo>
                <a:cubicBezTo>
                  <a:pt x="0" y="425"/>
                  <a:pt x="111" y="536"/>
                  <a:pt x="266" y="536"/>
                </a:cubicBezTo>
                <a:cubicBezTo>
                  <a:pt x="422" y="536"/>
                  <a:pt x="533" y="425"/>
                  <a:pt x="533" y="270"/>
                </a:cubicBezTo>
                <a:cubicBezTo>
                  <a:pt x="533" y="125"/>
                  <a:pt x="419" y="0"/>
                  <a:pt x="296" y="0"/>
                </a:cubicBezTo>
              </a:path>
            </a:pathLst>
          </a:custGeom>
          <a:solidFill>
            <a:srgbClr val="5F8BA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7" name="Freeform 51">
            <a:extLst>
              <a:ext uri="{FF2B5EF4-FFF2-40B4-BE49-F238E27FC236}">
                <a16:creationId xmlns:a16="http://schemas.microsoft.com/office/drawing/2014/main" id="{2EC4038D-5BF1-453D-A126-D2EE129964FB}"/>
              </a:ext>
            </a:extLst>
          </p:cNvPr>
          <p:cNvSpPr>
            <a:spLocks/>
          </p:cNvSpPr>
          <p:nvPr/>
        </p:nvSpPr>
        <p:spPr bwMode="auto">
          <a:xfrm>
            <a:off x="5090578" y="5098766"/>
            <a:ext cx="252413" cy="252413"/>
          </a:xfrm>
          <a:custGeom>
            <a:avLst/>
            <a:gdLst>
              <a:gd name="T0" fmla="*/ 296 w 533"/>
              <a:gd name="T1" fmla="*/ 0 h 536"/>
              <a:gd name="T2" fmla="*/ 267 w 533"/>
              <a:gd name="T3" fmla="*/ 3 h 536"/>
              <a:gd name="T4" fmla="*/ 0 w 533"/>
              <a:gd name="T5" fmla="*/ 270 h 536"/>
              <a:gd name="T6" fmla="*/ 267 w 533"/>
              <a:gd name="T7" fmla="*/ 536 h 536"/>
              <a:gd name="T8" fmla="*/ 533 w 533"/>
              <a:gd name="T9" fmla="*/ 270 h 536"/>
              <a:gd name="T10" fmla="*/ 296 w 533"/>
              <a:gd name="T11" fmla="*/ 0 h 536"/>
            </a:gdLst>
            <a:ahLst/>
            <a:cxnLst>
              <a:cxn ang="0">
                <a:pos x="T0" y="T1"/>
              </a:cxn>
              <a:cxn ang="0">
                <a:pos x="T2" y="T3"/>
              </a:cxn>
              <a:cxn ang="0">
                <a:pos x="T4" y="T5"/>
              </a:cxn>
              <a:cxn ang="0">
                <a:pos x="T6" y="T7"/>
              </a:cxn>
              <a:cxn ang="0">
                <a:pos x="T8" y="T9"/>
              </a:cxn>
              <a:cxn ang="0">
                <a:pos x="T10" y="T11"/>
              </a:cxn>
            </a:cxnLst>
            <a:rect l="0" t="0" r="r" b="b"/>
            <a:pathLst>
              <a:path w="533" h="536">
                <a:moveTo>
                  <a:pt x="296" y="0"/>
                </a:moveTo>
                <a:cubicBezTo>
                  <a:pt x="286" y="0"/>
                  <a:pt x="277" y="1"/>
                  <a:pt x="267" y="3"/>
                </a:cubicBezTo>
                <a:cubicBezTo>
                  <a:pt x="111" y="3"/>
                  <a:pt x="0" y="114"/>
                  <a:pt x="0" y="270"/>
                </a:cubicBezTo>
                <a:cubicBezTo>
                  <a:pt x="0" y="425"/>
                  <a:pt x="111" y="536"/>
                  <a:pt x="267" y="536"/>
                </a:cubicBezTo>
                <a:cubicBezTo>
                  <a:pt x="422" y="536"/>
                  <a:pt x="533" y="425"/>
                  <a:pt x="533" y="270"/>
                </a:cubicBezTo>
                <a:cubicBezTo>
                  <a:pt x="533" y="125"/>
                  <a:pt x="419" y="0"/>
                  <a:pt x="296" y="0"/>
                </a:cubicBezTo>
              </a:path>
            </a:pathLst>
          </a:custGeom>
          <a:solidFill>
            <a:srgbClr val="5F8BA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8" name="Freeform 52">
            <a:extLst>
              <a:ext uri="{FF2B5EF4-FFF2-40B4-BE49-F238E27FC236}">
                <a16:creationId xmlns:a16="http://schemas.microsoft.com/office/drawing/2014/main" id="{3807621A-5F3D-406D-A2C7-16A18C17B6ED}"/>
              </a:ext>
            </a:extLst>
          </p:cNvPr>
          <p:cNvSpPr>
            <a:spLocks/>
          </p:cNvSpPr>
          <p:nvPr/>
        </p:nvSpPr>
        <p:spPr bwMode="auto">
          <a:xfrm>
            <a:off x="2088615" y="5613116"/>
            <a:ext cx="252413" cy="250825"/>
          </a:xfrm>
          <a:custGeom>
            <a:avLst/>
            <a:gdLst>
              <a:gd name="T0" fmla="*/ 267 w 534"/>
              <a:gd name="T1" fmla="*/ 0 h 534"/>
              <a:gd name="T2" fmla="*/ 0 w 534"/>
              <a:gd name="T3" fmla="*/ 267 h 534"/>
              <a:gd name="T4" fmla="*/ 267 w 534"/>
              <a:gd name="T5" fmla="*/ 534 h 534"/>
              <a:gd name="T6" fmla="*/ 534 w 534"/>
              <a:gd name="T7" fmla="*/ 267 h 534"/>
              <a:gd name="T8" fmla="*/ 267 w 534"/>
              <a:gd name="T9" fmla="*/ 0 h 534"/>
            </a:gdLst>
            <a:ahLst/>
            <a:cxnLst>
              <a:cxn ang="0">
                <a:pos x="T0" y="T1"/>
              </a:cxn>
              <a:cxn ang="0">
                <a:pos x="T2" y="T3"/>
              </a:cxn>
              <a:cxn ang="0">
                <a:pos x="T4" y="T5"/>
              </a:cxn>
              <a:cxn ang="0">
                <a:pos x="T6" y="T7"/>
              </a:cxn>
              <a:cxn ang="0">
                <a:pos x="T8" y="T9"/>
              </a:cxn>
            </a:cxnLst>
            <a:rect l="0" t="0" r="r" b="b"/>
            <a:pathLst>
              <a:path w="534" h="534">
                <a:moveTo>
                  <a:pt x="267" y="0"/>
                </a:moveTo>
                <a:cubicBezTo>
                  <a:pt x="112" y="0"/>
                  <a:pt x="0" y="111"/>
                  <a:pt x="0" y="267"/>
                </a:cubicBezTo>
                <a:cubicBezTo>
                  <a:pt x="0" y="423"/>
                  <a:pt x="112" y="534"/>
                  <a:pt x="267" y="534"/>
                </a:cubicBezTo>
                <a:cubicBezTo>
                  <a:pt x="423" y="534"/>
                  <a:pt x="534" y="423"/>
                  <a:pt x="534" y="267"/>
                </a:cubicBezTo>
                <a:cubicBezTo>
                  <a:pt x="534" y="134"/>
                  <a:pt x="423" y="0"/>
                  <a:pt x="267"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9" name="Freeform 53">
            <a:extLst>
              <a:ext uri="{FF2B5EF4-FFF2-40B4-BE49-F238E27FC236}">
                <a16:creationId xmlns:a16="http://schemas.microsoft.com/office/drawing/2014/main" id="{38028FB3-2C57-409A-855A-8B22353A1A2A}"/>
              </a:ext>
            </a:extLst>
          </p:cNvPr>
          <p:cNvSpPr>
            <a:spLocks/>
          </p:cNvSpPr>
          <p:nvPr/>
        </p:nvSpPr>
        <p:spPr bwMode="auto">
          <a:xfrm>
            <a:off x="2687103" y="5613116"/>
            <a:ext cx="252413" cy="250825"/>
          </a:xfrm>
          <a:custGeom>
            <a:avLst/>
            <a:gdLst>
              <a:gd name="T0" fmla="*/ 266 w 533"/>
              <a:gd name="T1" fmla="*/ 0 h 534"/>
              <a:gd name="T2" fmla="*/ 0 w 533"/>
              <a:gd name="T3" fmla="*/ 267 h 534"/>
              <a:gd name="T4" fmla="*/ 266 w 533"/>
              <a:gd name="T5" fmla="*/ 534 h 534"/>
              <a:gd name="T6" fmla="*/ 533 w 533"/>
              <a:gd name="T7" fmla="*/ 267 h 534"/>
              <a:gd name="T8" fmla="*/ 266 w 533"/>
              <a:gd name="T9" fmla="*/ 0 h 534"/>
            </a:gdLst>
            <a:ahLst/>
            <a:cxnLst>
              <a:cxn ang="0">
                <a:pos x="T0" y="T1"/>
              </a:cxn>
              <a:cxn ang="0">
                <a:pos x="T2" y="T3"/>
              </a:cxn>
              <a:cxn ang="0">
                <a:pos x="T4" y="T5"/>
              </a:cxn>
              <a:cxn ang="0">
                <a:pos x="T6" y="T7"/>
              </a:cxn>
              <a:cxn ang="0">
                <a:pos x="T8" y="T9"/>
              </a:cxn>
            </a:cxnLst>
            <a:rect l="0" t="0" r="r" b="b"/>
            <a:pathLst>
              <a:path w="533" h="534">
                <a:moveTo>
                  <a:pt x="266" y="0"/>
                </a:moveTo>
                <a:cubicBezTo>
                  <a:pt x="111" y="0"/>
                  <a:pt x="0" y="111"/>
                  <a:pt x="0" y="267"/>
                </a:cubicBezTo>
                <a:cubicBezTo>
                  <a:pt x="0" y="423"/>
                  <a:pt x="111" y="534"/>
                  <a:pt x="266" y="534"/>
                </a:cubicBezTo>
                <a:cubicBezTo>
                  <a:pt x="422" y="534"/>
                  <a:pt x="533" y="423"/>
                  <a:pt x="533" y="267"/>
                </a:cubicBezTo>
                <a:cubicBezTo>
                  <a:pt x="533" y="134"/>
                  <a:pt x="422" y="0"/>
                  <a:pt x="266"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0" name="Freeform 54">
            <a:extLst>
              <a:ext uri="{FF2B5EF4-FFF2-40B4-BE49-F238E27FC236}">
                <a16:creationId xmlns:a16="http://schemas.microsoft.com/office/drawing/2014/main" id="{9D860E16-5DBE-4737-93B3-2D756CB33675}"/>
              </a:ext>
            </a:extLst>
          </p:cNvPr>
          <p:cNvSpPr>
            <a:spLocks/>
          </p:cNvSpPr>
          <p:nvPr/>
        </p:nvSpPr>
        <p:spPr bwMode="auto">
          <a:xfrm>
            <a:off x="3296703" y="5613116"/>
            <a:ext cx="250825" cy="250825"/>
          </a:xfrm>
          <a:custGeom>
            <a:avLst/>
            <a:gdLst>
              <a:gd name="T0" fmla="*/ 267 w 534"/>
              <a:gd name="T1" fmla="*/ 0 h 534"/>
              <a:gd name="T2" fmla="*/ 0 w 534"/>
              <a:gd name="T3" fmla="*/ 267 h 534"/>
              <a:gd name="T4" fmla="*/ 267 w 534"/>
              <a:gd name="T5" fmla="*/ 534 h 534"/>
              <a:gd name="T6" fmla="*/ 534 w 534"/>
              <a:gd name="T7" fmla="*/ 267 h 534"/>
              <a:gd name="T8" fmla="*/ 267 w 534"/>
              <a:gd name="T9" fmla="*/ 0 h 534"/>
            </a:gdLst>
            <a:ahLst/>
            <a:cxnLst>
              <a:cxn ang="0">
                <a:pos x="T0" y="T1"/>
              </a:cxn>
              <a:cxn ang="0">
                <a:pos x="T2" y="T3"/>
              </a:cxn>
              <a:cxn ang="0">
                <a:pos x="T4" y="T5"/>
              </a:cxn>
              <a:cxn ang="0">
                <a:pos x="T6" y="T7"/>
              </a:cxn>
              <a:cxn ang="0">
                <a:pos x="T8" y="T9"/>
              </a:cxn>
            </a:cxnLst>
            <a:rect l="0" t="0" r="r" b="b"/>
            <a:pathLst>
              <a:path w="534" h="534">
                <a:moveTo>
                  <a:pt x="267" y="0"/>
                </a:moveTo>
                <a:cubicBezTo>
                  <a:pt x="111" y="0"/>
                  <a:pt x="0" y="111"/>
                  <a:pt x="0" y="267"/>
                </a:cubicBezTo>
                <a:cubicBezTo>
                  <a:pt x="0" y="423"/>
                  <a:pt x="111" y="534"/>
                  <a:pt x="267" y="534"/>
                </a:cubicBezTo>
                <a:cubicBezTo>
                  <a:pt x="423" y="534"/>
                  <a:pt x="534" y="423"/>
                  <a:pt x="534" y="267"/>
                </a:cubicBezTo>
                <a:cubicBezTo>
                  <a:pt x="534" y="134"/>
                  <a:pt x="400" y="0"/>
                  <a:pt x="267"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1" name="Freeform 55">
            <a:extLst>
              <a:ext uri="{FF2B5EF4-FFF2-40B4-BE49-F238E27FC236}">
                <a16:creationId xmlns:a16="http://schemas.microsoft.com/office/drawing/2014/main" id="{CD7F1C4E-C373-4043-80D7-01F79CCE715F}"/>
              </a:ext>
            </a:extLst>
          </p:cNvPr>
          <p:cNvSpPr>
            <a:spLocks/>
          </p:cNvSpPr>
          <p:nvPr/>
        </p:nvSpPr>
        <p:spPr bwMode="auto">
          <a:xfrm>
            <a:off x="3893603" y="5613116"/>
            <a:ext cx="252413" cy="250825"/>
          </a:xfrm>
          <a:custGeom>
            <a:avLst/>
            <a:gdLst>
              <a:gd name="T0" fmla="*/ 267 w 534"/>
              <a:gd name="T1" fmla="*/ 0 h 534"/>
              <a:gd name="T2" fmla="*/ 0 w 534"/>
              <a:gd name="T3" fmla="*/ 267 h 534"/>
              <a:gd name="T4" fmla="*/ 267 w 534"/>
              <a:gd name="T5" fmla="*/ 534 h 534"/>
              <a:gd name="T6" fmla="*/ 534 w 534"/>
              <a:gd name="T7" fmla="*/ 267 h 534"/>
              <a:gd name="T8" fmla="*/ 267 w 534"/>
              <a:gd name="T9" fmla="*/ 0 h 534"/>
            </a:gdLst>
            <a:ahLst/>
            <a:cxnLst>
              <a:cxn ang="0">
                <a:pos x="T0" y="T1"/>
              </a:cxn>
              <a:cxn ang="0">
                <a:pos x="T2" y="T3"/>
              </a:cxn>
              <a:cxn ang="0">
                <a:pos x="T4" y="T5"/>
              </a:cxn>
              <a:cxn ang="0">
                <a:pos x="T6" y="T7"/>
              </a:cxn>
              <a:cxn ang="0">
                <a:pos x="T8" y="T9"/>
              </a:cxn>
            </a:cxnLst>
            <a:rect l="0" t="0" r="r" b="b"/>
            <a:pathLst>
              <a:path w="534" h="534">
                <a:moveTo>
                  <a:pt x="267" y="0"/>
                </a:moveTo>
                <a:cubicBezTo>
                  <a:pt x="112" y="0"/>
                  <a:pt x="0" y="111"/>
                  <a:pt x="0" y="267"/>
                </a:cubicBezTo>
                <a:cubicBezTo>
                  <a:pt x="0" y="423"/>
                  <a:pt x="112" y="534"/>
                  <a:pt x="267" y="534"/>
                </a:cubicBezTo>
                <a:cubicBezTo>
                  <a:pt x="423" y="534"/>
                  <a:pt x="534" y="423"/>
                  <a:pt x="534" y="267"/>
                </a:cubicBezTo>
                <a:cubicBezTo>
                  <a:pt x="534" y="134"/>
                  <a:pt x="401" y="0"/>
                  <a:pt x="267"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2" name="Freeform 56">
            <a:extLst>
              <a:ext uri="{FF2B5EF4-FFF2-40B4-BE49-F238E27FC236}">
                <a16:creationId xmlns:a16="http://schemas.microsoft.com/office/drawing/2014/main" id="{C825A89B-29BE-49F6-9D38-16E975DB4603}"/>
              </a:ext>
            </a:extLst>
          </p:cNvPr>
          <p:cNvSpPr>
            <a:spLocks/>
          </p:cNvSpPr>
          <p:nvPr/>
        </p:nvSpPr>
        <p:spPr bwMode="auto">
          <a:xfrm>
            <a:off x="4492090" y="5635341"/>
            <a:ext cx="198438" cy="228600"/>
          </a:xfrm>
          <a:custGeom>
            <a:avLst/>
            <a:gdLst>
              <a:gd name="T0" fmla="*/ 105 w 419"/>
              <a:gd name="T1" fmla="*/ 0 h 484"/>
              <a:gd name="T2" fmla="*/ 0 w 419"/>
              <a:gd name="T3" fmla="*/ 217 h 484"/>
              <a:gd name="T4" fmla="*/ 266 w 419"/>
              <a:gd name="T5" fmla="*/ 484 h 484"/>
              <a:gd name="T6" fmla="*/ 419 w 419"/>
              <a:gd name="T7" fmla="*/ 441 h 484"/>
              <a:gd name="T8" fmla="*/ 105 w 419"/>
              <a:gd name="T9" fmla="*/ 0 h 484"/>
            </a:gdLst>
            <a:ahLst/>
            <a:cxnLst>
              <a:cxn ang="0">
                <a:pos x="T0" y="T1"/>
              </a:cxn>
              <a:cxn ang="0">
                <a:pos x="T2" y="T3"/>
              </a:cxn>
              <a:cxn ang="0">
                <a:pos x="T4" y="T5"/>
              </a:cxn>
              <a:cxn ang="0">
                <a:pos x="T6" y="T7"/>
              </a:cxn>
              <a:cxn ang="0">
                <a:pos x="T8" y="T9"/>
              </a:cxn>
            </a:cxnLst>
            <a:rect l="0" t="0" r="r" b="b"/>
            <a:pathLst>
              <a:path w="419" h="484">
                <a:moveTo>
                  <a:pt x="105" y="0"/>
                </a:moveTo>
                <a:cubicBezTo>
                  <a:pt x="39" y="47"/>
                  <a:pt x="0" y="124"/>
                  <a:pt x="0" y="217"/>
                </a:cubicBezTo>
                <a:cubicBezTo>
                  <a:pt x="0" y="373"/>
                  <a:pt x="111" y="484"/>
                  <a:pt x="266" y="484"/>
                </a:cubicBezTo>
                <a:cubicBezTo>
                  <a:pt x="325" y="484"/>
                  <a:pt x="376" y="468"/>
                  <a:pt x="419" y="441"/>
                </a:cubicBezTo>
                <a:cubicBezTo>
                  <a:pt x="105" y="0"/>
                  <a:pt x="105" y="0"/>
                  <a:pt x="105"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3" name="Freeform 57">
            <a:extLst>
              <a:ext uri="{FF2B5EF4-FFF2-40B4-BE49-F238E27FC236}">
                <a16:creationId xmlns:a16="http://schemas.microsoft.com/office/drawing/2014/main" id="{5D0BCF95-02D7-4660-883B-742F240C8B4B}"/>
              </a:ext>
            </a:extLst>
          </p:cNvPr>
          <p:cNvSpPr>
            <a:spLocks/>
          </p:cNvSpPr>
          <p:nvPr/>
        </p:nvSpPr>
        <p:spPr bwMode="auto">
          <a:xfrm>
            <a:off x="4542890" y="5613116"/>
            <a:ext cx="201613" cy="230188"/>
          </a:xfrm>
          <a:custGeom>
            <a:avLst/>
            <a:gdLst>
              <a:gd name="T0" fmla="*/ 161 w 428"/>
              <a:gd name="T1" fmla="*/ 0 h 491"/>
              <a:gd name="T2" fmla="*/ 0 w 428"/>
              <a:gd name="T3" fmla="*/ 50 h 491"/>
              <a:gd name="T4" fmla="*/ 314 w 428"/>
              <a:gd name="T5" fmla="*/ 491 h 491"/>
              <a:gd name="T6" fmla="*/ 428 w 428"/>
              <a:gd name="T7" fmla="*/ 267 h 491"/>
              <a:gd name="T8" fmla="*/ 161 w 428"/>
              <a:gd name="T9" fmla="*/ 0 h 491"/>
            </a:gdLst>
            <a:ahLst/>
            <a:cxnLst>
              <a:cxn ang="0">
                <a:pos x="T0" y="T1"/>
              </a:cxn>
              <a:cxn ang="0">
                <a:pos x="T2" y="T3"/>
              </a:cxn>
              <a:cxn ang="0">
                <a:pos x="T4" y="T5"/>
              </a:cxn>
              <a:cxn ang="0">
                <a:pos x="T6" y="T7"/>
              </a:cxn>
              <a:cxn ang="0">
                <a:pos x="T8" y="T9"/>
              </a:cxn>
            </a:cxnLst>
            <a:rect l="0" t="0" r="r" b="b"/>
            <a:pathLst>
              <a:path w="428" h="491">
                <a:moveTo>
                  <a:pt x="161" y="0"/>
                </a:moveTo>
                <a:cubicBezTo>
                  <a:pt x="99" y="0"/>
                  <a:pt x="44" y="18"/>
                  <a:pt x="0" y="50"/>
                </a:cubicBezTo>
                <a:cubicBezTo>
                  <a:pt x="314" y="491"/>
                  <a:pt x="314" y="491"/>
                  <a:pt x="314" y="491"/>
                </a:cubicBezTo>
                <a:cubicBezTo>
                  <a:pt x="385" y="445"/>
                  <a:pt x="428" y="364"/>
                  <a:pt x="428" y="267"/>
                </a:cubicBezTo>
                <a:cubicBezTo>
                  <a:pt x="428" y="134"/>
                  <a:pt x="295" y="0"/>
                  <a:pt x="161" y="0"/>
                </a:cubicBezTo>
              </a:path>
            </a:pathLst>
          </a:custGeom>
          <a:solidFill>
            <a:srgbClr val="5F8BA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4" name="Freeform 58">
            <a:extLst>
              <a:ext uri="{FF2B5EF4-FFF2-40B4-BE49-F238E27FC236}">
                <a16:creationId xmlns:a16="http://schemas.microsoft.com/office/drawing/2014/main" id="{57C3F53F-B665-4A7A-A808-F1B14F562FDD}"/>
              </a:ext>
            </a:extLst>
          </p:cNvPr>
          <p:cNvSpPr>
            <a:spLocks/>
          </p:cNvSpPr>
          <p:nvPr/>
        </p:nvSpPr>
        <p:spPr bwMode="auto">
          <a:xfrm>
            <a:off x="5090578" y="5613116"/>
            <a:ext cx="252413" cy="250825"/>
          </a:xfrm>
          <a:custGeom>
            <a:avLst/>
            <a:gdLst>
              <a:gd name="T0" fmla="*/ 267 w 533"/>
              <a:gd name="T1" fmla="*/ 0 h 534"/>
              <a:gd name="T2" fmla="*/ 0 w 533"/>
              <a:gd name="T3" fmla="*/ 267 h 534"/>
              <a:gd name="T4" fmla="*/ 267 w 533"/>
              <a:gd name="T5" fmla="*/ 534 h 534"/>
              <a:gd name="T6" fmla="*/ 533 w 533"/>
              <a:gd name="T7" fmla="*/ 267 h 534"/>
              <a:gd name="T8" fmla="*/ 267 w 533"/>
              <a:gd name="T9" fmla="*/ 0 h 534"/>
            </a:gdLst>
            <a:ahLst/>
            <a:cxnLst>
              <a:cxn ang="0">
                <a:pos x="T0" y="T1"/>
              </a:cxn>
              <a:cxn ang="0">
                <a:pos x="T2" y="T3"/>
              </a:cxn>
              <a:cxn ang="0">
                <a:pos x="T4" y="T5"/>
              </a:cxn>
              <a:cxn ang="0">
                <a:pos x="T6" y="T7"/>
              </a:cxn>
              <a:cxn ang="0">
                <a:pos x="T8" y="T9"/>
              </a:cxn>
            </a:cxnLst>
            <a:rect l="0" t="0" r="r" b="b"/>
            <a:pathLst>
              <a:path w="533" h="534">
                <a:moveTo>
                  <a:pt x="267" y="0"/>
                </a:moveTo>
                <a:cubicBezTo>
                  <a:pt x="111" y="0"/>
                  <a:pt x="0" y="111"/>
                  <a:pt x="0" y="267"/>
                </a:cubicBezTo>
                <a:cubicBezTo>
                  <a:pt x="0" y="423"/>
                  <a:pt x="111" y="534"/>
                  <a:pt x="267" y="534"/>
                </a:cubicBezTo>
                <a:cubicBezTo>
                  <a:pt x="422" y="534"/>
                  <a:pt x="533" y="423"/>
                  <a:pt x="533" y="267"/>
                </a:cubicBezTo>
                <a:cubicBezTo>
                  <a:pt x="533" y="134"/>
                  <a:pt x="400" y="0"/>
                  <a:pt x="267" y="0"/>
                </a:cubicBezTo>
              </a:path>
            </a:pathLst>
          </a:custGeom>
          <a:solidFill>
            <a:srgbClr val="5F8BA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5" name="Oval 59">
            <a:extLst>
              <a:ext uri="{FF2B5EF4-FFF2-40B4-BE49-F238E27FC236}">
                <a16:creationId xmlns:a16="http://schemas.microsoft.com/office/drawing/2014/main" id="{05F8DF2E-CC09-4C24-A009-2FF00A868EC1}"/>
              </a:ext>
            </a:extLst>
          </p:cNvPr>
          <p:cNvSpPr>
            <a:spLocks noChangeArrowheads="1"/>
          </p:cNvSpPr>
          <p:nvPr/>
        </p:nvSpPr>
        <p:spPr bwMode="auto">
          <a:xfrm>
            <a:off x="2687103" y="6136991"/>
            <a:ext cx="252413" cy="250825"/>
          </a:xfrm>
          <a:prstGeom prst="ellipse">
            <a:avLst/>
          </a:pr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6" name="Freeform 60">
            <a:extLst>
              <a:ext uri="{FF2B5EF4-FFF2-40B4-BE49-F238E27FC236}">
                <a16:creationId xmlns:a16="http://schemas.microsoft.com/office/drawing/2014/main" id="{30C9459D-C1AA-429D-93C9-48E16BD720AA}"/>
              </a:ext>
            </a:extLst>
          </p:cNvPr>
          <p:cNvSpPr>
            <a:spLocks/>
          </p:cNvSpPr>
          <p:nvPr/>
        </p:nvSpPr>
        <p:spPr bwMode="auto">
          <a:xfrm>
            <a:off x="3296703" y="6136991"/>
            <a:ext cx="250825" cy="250825"/>
          </a:xfrm>
          <a:custGeom>
            <a:avLst/>
            <a:gdLst>
              <a:gd name="T0" fmla="*/ 267 w 534"/>
              <a:gd name="T1" fmla="*/ 0 h 533"/>
              <a:gd name="T2" fmla="*/ 0 w 534"/>
              <a:gd name="T3" fmla="*/ 267 h 533"/>
              <a:gd name="T4" fmla="*/ 267 w 534"/>
              <a:gd name="T5" fmla="*/ 533 h 533"/>
              <a:gd name="T6" fmla="*/ 534 w 534"/>
              <a:gd name="T7" fmla="*/ 267 h 533"/>
              <a:gd name="T8" fmla="*/ 267 w 534"/>
              <a:gd name="T9" fmla="*/ 0 h 533"/>
            </a:gdLst>
            <a:ahLst/>
            <a:cxnLst>
              <a:cxn ang="0">
                <a:pos x="T0" y="T1"/>
              </a:cxn>
              <a:cxn ang="0">
                <a:pos x="T2" y="T3"/>
              </a:cxn>
              <a:cxn ang="0">
                <a:pos x="T4" y="T5"/>
              </a:cxn>
              <a:cxn ang="0">
                <a:pos x="T6" y="T7"/>
              </a:cxn>
              <a:cxn ang="0">
                <a:pos x="T8" y="T9"/>
              </a:cxn>
            </a:cxnLst>
            <a:rect l="0" t="0" r="r" b="b"/>
            <a:pathLst>
              <a:path w="534" h="533">
                <a:moveTo>
                  <a:pt x="267" y="0"/>
                </a:moveTo>
                <a:cubicBezTo>
                  <a:pt x="111" y="0"/>
                  <a:pt x="0" y="111"/>
                  <a:pt x="0" y="267"/>
                </a:cubicBezTo>
                <a:cubicBezTo>
                  <a:pt x="0" y="422"/>
                  <a:pt x="111" y="533"/>
                  <a:pt x="267" y="533"/>
                </a:cubicBezTo>
                <a:cubicBezTo>
                  <a:pt x="423" y="533"/>
                  <a:pt x="534" y="422"/>
                  <a:pt x="534" y="267"/>
                </a:cubicBezTo>
                <a:cubicBezTo>
                  <a:pt x="534" y="111"/>
                  <a:pt x="400" y="0"/>
                  <a:pt x="267"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7" name="Freeform 61">
            <a:extLst>
              <a:ext uri="{FF2B5EF4-FFF2-40B4-BE49-F238E27FC236}">
                <a16:creationId xmlns:a16="http://schemas.microsoft.com/office/drawing/2014/main" id="{23E6D0CE-4426-4172-AF78-162969147365}"/>
              </a:ext>
            </a:extLst>
          </p:cNvPr>
          <p:cNvSpPr>
            <a:spLocks/>
          </p:cNvSpPr>
          <p:nvPr/>
        </p:nvSpPr>
        <p:spPr bwMode="auto">
          <a:xfrm>
            <a:off x="3893603" y="6136991"/>
            <a:ext cx="252413" cy="250825"/>
          </a:xfrm>
          <a:custGeom>
            <a:avLst/>
            <a:gdLst>
              <a:gd name="T0" fmla="*/ 267 w 534"/>
              <a:gd name="T1" fmla="*/ 0 h 533"/>
              <a:gd name="T2" fmla="*/ 0 w 534"/>
              <a:gd name="T3" fmla="*/ 267 h 533"/>
              <a:gd name="T4" fmla="*/ 267 w 534"/>
              <a:gd name="T5" fmla="*/ 533 h 533"/>
              <a:gd name="T6" fmla="*/ 534 w 534"/>
              <a:gd name="T7" fmla="*/ 267 h 533"/>
              <a:gd name="T8" fmla="*/ 267 w 534"/>
              <a:gd name="T9" fmla="*/ 0 h 533"/>
            </a:gdLst>
            <a:ahLst/>
            <a:cxnLst>
              <a:cxn ang="0">
                <a:pos x="T0" y="T1"/>
              </a:cxn>
              <a:cxn ang="0">
                <a:pos x="T2" y="T3"/>
              </a:cxn>
              <a:cxn ang="0">
                <a:pos x="T4" y="T5"/>
              </a:cxn>
              <a:cxn ang="0">
                <a:pos x="T6" y="T7"/>
              </a:cxn>
              <a:cxn ang="0">
                <a:pos x="T8" y="T9"/>
              </a:cxn>
            </a:cxnLst>
            <a:rect l="0" t="0" r="r" b="b"/>
            <a:pathLst>
              <a:path w="534" h="533">
                <a:moveTo>
                  <a:pt x="267" y="0"/>
                </a:moveTo>
                <a:cubicBezTo>
                  <a:pt x="112" y="0"/>
                  <a:pt x="0" y="111"/>
                  <a:pt x="0" y="267"/>
                </a:cubicBezTo>
                <a:cubicBezTo>
                  <a:pt x="0" y="422"/>
                  <a:pt x="112" y="533"/>
                  <a:pt x="267" y="533"/>
                </a:cubicBezTo>
                <a:cubicBezTo>
                  <a:pt x="423" y="533"/>
                  <a:pt x="534" y="422"/>
                  <a:pt x="534" y="267"/>
                </a:cubicBezTo>
                <a:cubicBezTo>
                  <a:pt x="534" y="111"/>
                  <a:pt x="401" y="0"/>
                  <a:pt x="267" y="0"/>
                </a:cubicBezTo>
              </a:path>
            </a:pathLst>
          </a:custGeom>
          <a:solidFill>
            <a:srgbClr val="5CA1C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nvGrpSpPr>
          <p:cNvPr id="160" name="Group 159">
            <a:extLst>
              <a:ext uri="{FF2B5EF4-FFF2-40B4-BE49-F238E27FC236}">
                <a16:creationId xmlns:a16="http://schemas.microsoft.com/office/drawing/2014/main" id="{B34AC373-A383-49EA-945C-B6B3570DD863}"/>
              </a:ext>
            </a:extLst>
          </p:cNvPr>
          <p:cNvGrpSpPr/>
          <p:nvPr/>
        </p:nvGrpSpPr>
        <p:grpSpPr>
          <a:xfrm>
            <a:off x="8257777" y="2047878"/>
            <a:ext cx="2398200" cy="941385"/>
            <a:chOff x="7876186" y="2498102"/>
            <a:chExt cx="2398200" cy="941385"/>
          </a:xfrm>
        </p:grpSpPr>
        <p:cxnSp>
          <p:nvCxnSpPr>
            <p:cNvPr id="150" name="Straight Connector 149">
              <a:extLst>
                <a:ext uri="{FF2B5EF4-FFF2-40B4-BE49-F238E27FC236}">
                  <a16:creationId xmlns:a16="http://schemas.microsoft.com/office/drawing/2014/main" id="{17472465-689C-40D4-8C13-6A6878208F51}"/>
                </a:ext>
              </a:extLst>
            </p:cNvPr>
            <p:cNvCxnSpPr/>
            <p:nvPr/>
          </p:nvCxnSpPr>
          <p:spPr>
            <a:xfrm flipH="1">
              <a:off x="7876186" y="2630975"/>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151" name="TextBox 150">
              <a:extLst>
                <a:ext uri="{FF2B5EF4-FFF2-40B4-BE49-F238E27FC236}">
                  <a16:creationId xmlns:a16="http://schemas.microsoft.com/office/drawing/2014/main" id="{00CA48E6-8980-4980-A6E2-215CF6AF5937}"/>
                </a:ext>
              </a:extLst>
            </p:cNvPr>
            <p:cNvSpPr txBox="1"/>
            <p:nvPr/>
          </p:nvSpPr>
          <p:spPr>
            <a:xfrm>
              <a:off x="8220309" y="2498102"/>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5"/>
                  </a:solidFill>
                  <a:latin typeface="Roboto Slab" pitchFamily="2" charset="0"/>
                  <a:ea typeface="Roboto Slab" pitchFamily="2" charset="0"/>
                  <a:cs typeface="Montserrat" charset="0"/>
                </a:rPr>
                <a:t>Text Goes here</a:t>
              </a:r>
            </a:p>
          </p:txBody>
        </p:sp>
        <p:sp>
          <p:nvSpPr>
            <p:cNvPr id="152" name="TextBox 151">
              <a:extLst>
                <a:ext uri="{FF2B5EF4-FFF2-40B4-BE49-F238E27FC236}">
                  <a16:creationId xmlns:a16="http://schemas.microsoft.com/office/drawing/2014/main" id="{E015955C-7777-4F41-8D56-E2CB91E0CCC0}"/>
                </a:ext>
              </a:extLst>
            </p:cNvPr>
            <p:cNvSpPr txBox="1"/>
            <p:nvPr/>
          </p:nvSpPr>
          <p:spPr>
            <a:xfrm>
              <a:off x="8231728" y="3070155"/>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159" name="Group 158">
            <a:extLst>
              <a:ext uri="{FF2B5EF4-FFF2-40B4-BE49-F238E27FC236}">
                <a16:creationId xmlns:a16="http://schemas.microsoft.com/office/drawing/2014/main" id="{FA18D13F-3068-497D-8DBB-9B1BC4F74397}"/>
              </a:ext>
            </a:extLst>
          </p:cNvPr>
          <p:cNvGrpSpPr/>
          <p:nvPr/>
        </p:nvGrpSpPr>
        <p:grpSpPr>
          <a:xfrm>
            <a:off x="8257777" y="3588943"/>
            <a:ext cx="2398200" cy="941385"/>
            <a:chOff x="7876186" y="3950384"/>
            <a:chExt cx="2398200" cy="941385"/>
          </a:xfrm>
        </p:grpSpPr>
        <p:cxnSp>
          <p:nvCxnSpPr>
            <p:cNvPr id="149" name="Straight Connector 148">
              <a:extLst>
                <a:ext uri="{FF2B5EF4-FFF2-40B4-BE49-F238E27FC236}">
                  <a16:creationId xmlns:a16="http://schemas.microsoft.com/office/drawing/2014/main" id="{EC2E2247-F5D5-43C4-A1CE-58577D03A2AE}"/>
                </a:ext>
              </a:extLst>
            </p:cNvPr>
            <p:cNvCxnSpPr/>
            <p:nvPr/>
          </p:nvCxnSpPr>
          <p:spPr>
            <a:xfrm flipH="1">
              <a:off x="7876186" y="4083258"/>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153" name="TextBox 152">
              <a:extLst>
                <a:ext uri="{FF2B5EF4-FFF2-40B4-BE49-F238E27FC236}">
                  <a16:creationId xmlns:a16="http://schemas.microsoft.com/office/drawing/2014/main" id="{81CEBE11-51B2-4BEC-AC90-6CD3613F9A45}"/>
                </a:ext>
              </a:extLst>
            </p:cNvPr>
            <p:cNvSpPr txBox="1"/>
            <p:nvPr/>
          </p:nvSpPr>
          <p:spPr>
            <a:xfrm>
              <a:off x="8220309" y="3950384"/>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4"/>
                  </a:solidFill>
                  <a:latin typeface="Roboto Slab" pitchFamily="2" charset="0"/>
                  <a:ea typeface="Roboto Slab" pitchFamily="2" charset="0"/>
                  <a:cs typeface="Montserrat" charset="0"/>
                </a:rPr>
                <a:t>Text Goes here</a:t>
              </a:r>
            </a:p>
          </p:txBody>
        </p:sp>
        <p:sp>
          <p:nvSpPr>
            <p:cNvPr id="154" name="TextBox 153">
              <a:extLst>
                <a:ext uri="{FF2B5EF4-FFF2-40B4-BE49-F238E27FC236}">
                  <a16:creationId xmlns:a16="http://schemas.microsoft.com/office/drawing/2014/main" id="{AAAC2608-AC28-4FA4-BFB9-B1CAD69A00F5}"/>
                </a:ext>
              </a:extLst>
            </p:cNvPr>
            <p:cNvSpPr txBox="1"/>
            <p:nvPr/>
          </p:nvSpPr>
          <p:spPr>
            <a:xfrm>
              <a:off x="8231728" y="4522437"/>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158" name="Group 157">
            <a:extLst>
              <a:ext uri="{FF2B5EF4-FFF2-40B4-BE49-F238E27FC236}">
                <a16:creationId xmlns:a16="http://schemas.microsoft.com/office/drawing/2014/main" id="{BE973C77-A380-49AB-AA93-13C8CEE77A34}"/>
              </a:ext>
            </a:extLst>
          </p:cNvPr>
          <p:cNvGrpSpPr/>
          <p:nvPr/>
        </p:nvGrpSpPr>
        <p:grpSpPr>
          <a:xfrm>
            <a:off x="8257777" y="5130008"/>
            <a:ext cx="2398200" cy="941385"/>
            <a:chOff x="7532063" y="5580232"/>
            <a:chExt cx="2398200" cy="941385"/>
          </a:xfrm>
        </p:grpSpPr>
        <p:cxnSp>
          <p:nvCxnSpPr>
            <p:cNvPr id="155" name="Straight Connector 154">
              <a:extLst>
                <a:ext uri="{FF2B5EF4-FFF2-40B4-BE49-F238E27FC236}">
                  <a16:creationId xmlns:a16="http://schemas.microsoft.com/office/drawing/2014/main" id="{B7E67087-BEE8-4C68-92F7-E71E220FB1DD}"/>
                </a:ext>
              </a:extLst>
            </p:cNvPr>
            <p:cNvCxnSpPr/>
            <p:nvPr/>
          </p:nvCxnSpPr>
          <p:spPr>
            <a:xfrm flipH="1">
              <a:off x="7532063" y="5713105"/>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156" name="TextBox 155">
              <a:extLst>
                <a:ext uri="{FF2B5EF4-FFF2-40B4-BE49-F238E27FC236}">
                  <a16:creationId xmlns:a16="http://schemas.microsoft.com/office/drawing/2014/main" id="{1A7F2D05-18EA-4D24-BBE5-48EC3C7976F6}"/>
                </a:ext>
              </a:extLst>
            </p:cNvPr>
            <p:cNvSpPr txBox="1"/>
            <p:nvPr/>
          </p:nvSpPr>
          <p:spPr>
            <a:xfrm>
              <a:off x="7876186" y="5580232"/>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6"/>
                  </a:solidFill>
                  <a:latin typeface="Roboto Slab" pitchFamily="2" charset="0"/>
                  <a:ea typeface="Roboto Slab" pitchFamily="2" charset="0"/>
                  <a:cs typeface="Montserrat" charset="0"/>
                </a:rPr>
                <a:t>Text Goes here</a:t>
              </a:r>
            </a:p>
          </p:txBody>
        </p:sp>
        <p:sp>
          <p:nvSpPr>
            <p:cNvPr id="157" name="TextBox 156">
              <a:extLst>
                <a:ext uri="{FF2B5EF4-FFF2-40B4-BE49-F238E27FC236}">
                  <a16:creationId xmlns:a16="http://schemas.microsoft.com/office/drawing/2014/main" id="{B38368D9-01C9-40C5-928C-994EB4A89695}"/>
                </a:ext>
              </a:extLst>
            </p:cNvPr>
            <p:cNvSpPr txBox="1"/>
            <p:nvPr/>
          </p:nvSpPr>
          <p:spPr>
            <a:xfrm>
              <a:off x="7887605" y="6152285"/>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spTree>
    <p:extLst>
      <p:ext uri="{BB962C8B-B14F-4D97-AF65-F5344CB8AC3E}">
        <p14:creationId xmlns:p14="http://schemas.microsoft.com/office/powerpoint/2010/main" val="32784434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9BCAD2AC-8CEA-46A8-89AF-44D8C2980369}"/>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Information</a:t>
            </a:r>
            <a:endParaRPr lang="en-US" dirty="0"/>
          </a:p>
        </p:txBody>
      </p:sp>
      <p:sp>
        <p:nvSpPr>
          <p:cNvPr id="5" name="Subtitle 4">
            <a:extLst>
              <a:ext uri="{FF2B5EF4-FFF2-40B4-BE49-F238E27FC236}">
                <a16:creationId xmlns:a16="http://schemas.microsoft.com/office/drawing/2014/main" id="{B117E64E-E9E4-4961-9A98-FA4E1CE285F2}"/>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60" name="Group 59">
            <a:extLst>
              <a:ext uri="{FF2B5EF4-FFF2-40B4-BE49-F238E27FC236}">
                <a16:creationId xmlns:a16="http://schemas.microsoft.com/office/drawing/2014/main" id="{17C60F35-6545-4B70-A139-85ABBC3C05EF}"/>
              </a:ext>
            </a:extLst>
          </p:cNvPr>
          <p:cNvGrpSpPr/>
          <p:nvPr/>
        </p:nvGrpSpPr>
        <p:grpSpPr>
          <a:xfrm>
            <a:off x="-9525" y="1814513"/>
            <a:ext cx="6105526" cy="6111876"/>
            <a:chOff x="-9525" y="1814513"/>
            <a:chExt cx="6105526" cy="6111876"/>
          </a:xfrm>
        </p:grpSpPr>
        <p:sp>
          <p:nvSpPr>
            <p:cNvPr id="23" name="Freeform 5">
              <a:extLst>
                <a:ext uri="{FF2B5EF4-FFF2-40B4-BE49-F238E27FC236}">
                  <a16:creationId xmlns:a16="http://schemas.microsoft.com/office/drawing/2014/main" id="{17FE4240-5DE6-42E1-84D6-A7871B8BDFAB}"/>
                </a:ext>
              </a:extLst>
            </p:cNvPr>
            <p:cNvSpPr>
              <a:spLocks/>
            </p:cNvSpPr>
            <p:nvPr/>
          </p:nvSpPr>
          <p:spPr bwMode="auto">
            <a:xfrm>
              <a:off x="1195388" y="4949826"/>
              <a:ext cx="4900613" cy="2976563"/>
            </a:xfrm>
            <a:custGeom>
              <a:avLst/>
              <a:gdLst>
                <a:gd name="T0" fmla="*/ 10754 w 10885"/>
                <a:gd name="T1" fmla="*/ 6627 h 6627"/>
                <a:gd name="T2" fmla="*/ 10885 w 10885"/>
                <a:gd name="T3" fmla="*/ 5442 h 6627"/>
                <a:gd name="T4" fmla="*/ 5443 w 10885"/>
                <a:gd name="T5" fmla="*/ 0 h 6627"/>
                <a:gd name="T6" fmla="*/ 0 w 10885"/>
                <a:gd name="T7" fmla="*/ 5420 h 6627"/>
                <a:gd name="T8" fmla="*/ 132 w 10885"/>
                <a:gd name="T9" fmla="*/ 6605 h 6627"/>
                <a:gd name="T10" fmla="*/ 10754 w 10885"/>
                <a:gd name="T11" fmla="*/ 6605 h 6627"/>
                <a:gd name="T12" fmla="*/ 10754 w 10885"/>
                <a:gd name="T13" fmla="*/ 6627 h 6627"/>
              </a:gdLst>
              <a:ahLst/>
              <a:cxnLst>
                <a:cxn ang="0">
                  <a:pos x="T0" y="T1"/>
                </a:cxn>
                <a:cxn ang="0">
                  <a:pos x="T2" y="T3"/>
                </a:cxn>
                <a:cxn ang="0">
                  <a:pos x="T4" y="T5"/>
                </a:cxn>
                <a:cxn ang="0">
                  <a:pos x="T6" y="T7"/>
                </a:cxn>
                <a:cxn ang="0">
                  <a:pos x="T8" y="T9"/>
                </a:cxn>
                <a:cxn ang="0">
                  <a:pos x="T10" y="T11"/>
                </a:cxn>
                <a:cxn ang="0">
                  <a:pos x="T12" y="T13"/>
                </a:cxn>
              </a:cxnLst>
              <a:rect l="0" t="0" r="r" b="b"/>
              <a:pathLst>
                <a:path w="10885" h="6627">
                  <a:moveTo>
                    <a:pt x="10754" y="6627"/>
                  </a:moveTo>
                  <a:cubicBezTo>
                    <a:pt x="10841" y="6188"/>
                    <a:pt x="10885" y="5859"/>
                    <a:pt x="10885" y="5442"/>
                  </a:cubicBezTo>
                  <a:cubicBezTo>
                    <a:pt x="10885" y="2436"/>
                    <a:pt x="8449" y="0"/>
                    <a:pt x="5443" y="0"/>
                  </a:cubicBezTo>
                  <a:cubicBezTo>
                    <a:pt x="2436" y="0"/>
                    <a:pt x="0" y="2414"/>
                    <a:pt x="0" y="5420"/>
                  </a:cubicBezTo>
                  <a:cubicBezTo>
                    <a:pt x="0" y="5837"/>
                    <a:pt x="44" y="6166"/>
                    <a:pt x="132" y="6605"/>
                  </a:cubicBezTo>
                  <a:cubicBezTo>
                    <a:pt x="10754" y="6605"/>
                    <a:pt x="10754" y="6605"/>
                    <a:pt x="10754" y="6605"/>
                  </a:cubicBezTo>
                  <a:cubicBezTo>
                    <a:pt x="10754" y="6627"/>
                    <a:pt x="10754" y="6627"/>
                    <a:pt x="10754" y="6627"/>
                  </a:cubicBezTo>
                  <a:close/>
                </a:path>
              </a:pathLst>
            </a:custGeom>
            <a:solidFill>
              <a:schemeClr val="accent6">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4" name="Freeform 6">
              <a:extLst>
                <a:ext uri="{FF2B5EF4-FFF2-40B4-BE49-F238E27FC236}">
                  <a16:creationId xmlns:a16="http://schemas.microsoft.com/office/drawing/2014/main" id="{DD2B5346-0224-4EB2-A3A9-7FF1725CE2E8}"/>
                </a:ext>
              </a:extLst>
            </p:cNvPr>
            <p:cNvSpPr>
              <a:spLocks/>
            </p:cNvSpPr>
            <p:nvPr/>
          </p:nvSpPr>
          <p:spPr bwMode="auto">
            <a:xfrm>
              <a:off x="1274763" y="4940301"/>
              <a:ext cx="4821238" cy="2986088"/>
            </a:xfrm>
            <a:custGeom>
              <a:avLst/>
              <a:gdLst>
                <a:gd name="T0" fmla="*/ 0 w 10709"/>
                <a:gd name="T1" fmla="*/ 6649 h 6649"/>
                <a:gd name="T2" fmla="*/ 10578 w 10709"/>
                <a:gd name="T3" fmla="*/ 6649 h 6649"/>
                <a:gd name="T4" fmla="*/ 10709 w 10709"/>
                <a:gd name="T5" fmla="*/ 5464 h 6649"/>
                <a:gd name="T6" fmla="*/ 5289 w 10709"/>
                <a:gd name="T7" fmla="*/ 0 h 6649"/>
              </a:gdLst>
              <a:ahLst/>
              <a:cxnLst>
                <a:cxn ang="0">
                  <a:pos x="T0" y="T1"/>
                </a:cxn>
                <a:cxn ang="0">
                  <a:pos x="T2" y="T3"/>
                </a:cxn>
                <a:cxn ang="0">
                  <a:pos x="T4" y="T5"/>
                </a:cxn>
                <a:cxn ang="0">
                  <a:pos x="T6" y="T7"/>
                </a:cxn>
              </a:cxnLst>
              <a:rect l="0" t="0" r="r" b="b"/>
              <a:pathLst>
                <a:path w="10709" h="6649">
                  <a:moveTo>
                    <a:pt x="0" y="6649"/>
                  </a:moveTo>
                  <a:cubicBezTo>
                    <a:pt x="10578" y="6649"/>
                    <a:pt x="10578" y="6649"/>
                    <a:pt x="10578" y="6649"/>
                  </a:cubicBezTo>
                  <a:cubicBezTo>
                    <a:pt x="10665" y="6210"/>
                    <a:pt x="10709" y="5881"/>
                    <a:pt x="10709" y="5464"/>
                  </a:cubicBezTo>
                  <a:cubicBezTo>
                    <a:pt x="10709" y="2458"/>
                    <a:pt x="8295" y="0"/>
                    <a:pt x="5289" y="0"/>
                  </a:cubicBezTo>
                </a:path>
              </a:pathLst>
            </a:custGeom>
            <a:solidFill>
              <a:schemeClr val="accent6">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5" name="Freeform 7">
              <a:extLst>
                <a:ext uri="{FF2B5EF4-FFF2-40B4-BE49-F238E27FC236}">
                  <a16:creationId xmlns:a16="http://schemas.microsoft.com/office/drawing/2014/main" id="{58CDF977-E2ED-49A3-94CB-F5171B0150E2}"/>
                </a:ext>
              </a:extLst>
            </p:cNvPr>
            <p:cNvSpPr>
              <a:spLocks/>
            </p:cNvSpPr>
            <p:nvPr/>
          </p:nvSpPr>
          <p:spPr bwMode="auto">
            <a:xfrm>
              <a:off x="2855913" y="5757863"/>
              <a:ext cx="1036638" cy="592138"/>
            </a:xfrm>
            <a:custGeom>
              <a:avLst/>
              <a:gdLst>
                <a:gd name="T0" fmla="*/ 2304 w 2304"/>
                <a:gd name="T1" fmla="*/ 658 h 1317"/>
                <a:gd name="T2" fmla="*/ 1887 w 2304"/>
                <a:gd name="T3" fmla="*/ 1317 h 1317"/>
                <a:gd name="T4" fmla="*/ 483 w 2304"/>
                <a:gd name="T5" fmla="*/ 1317 h 1317"/>
                <a:gd name="T6" fmla="*/ 0 w 2304"/>
                <a:gd name="T7" fmla="*/ 658 h 1317"/>
                <a:gd name="T8" fmla="*/ 0 w 2304"/>
                <a:gd name="T9" fmla="*/ 658 h 1317"/>
                <a:gd name="T10" fmla="*/ 483 w 2304"/>
                <a:gd name="T11" fmla="*/ 0 h 1317"/>
                <a:gd name="T12" fmla="*/ 1887 w 2304"/>
                <a:gd name="T13" fmla="*/ 0 h 1317"/>
                <a:gd name="T14" fmla="*/ 2304 w 2304"/>
                <a:gd name="T15" fmla="*/ 658 h 131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304" h="1317">
                  <a:moveTo>
                    <a:pt x="2304" y="658"/>
                  </a:moveTo>
                  <a:cubicBezTo>
                    <a:pt x="2304" y="1032"/>
                    <a:pt x="2151" y="1317"/>
                    <a:pt x="1887" y="1317"/>
                  </a:cubicBezTo>
                  <a:cubicBezTo>
                    <a:pt x="483" y="1317"/>
                    <a:pt x="483" y="1317"/>
                    <a:pt x="483" y="1317"/>
                  </a:cubicBezTo>
                  <a:cubicBezTo>
                    <a:pt x="219" y="1317"/>
                    <a:pt x="0" y="1032"/>
                    <a:pt x="0" y="658"/>
                  </a:cubicBezTo>
                  <a:cubicBezTo>
                    <a:pt x="0" y="658"/>
                    <a:pt x="0" y="658"/>
                    <a:pt x="0" y="658"/>
                  </a:cubicBezTo>
                  <a:cubicBezTo>
                    <a:pt x="0" y="285"/>
                    <a:pt x="219" y="0"/>
                    <a:pt x="483" y="0"/>
                  </a:cubicBezTo>
                  <a:cubicBezTo>
                    <a:pt x="1887" y="0"/>
                    <a:pt x="1887" y="0"/>
                    <a:pt x="1887" y="0"/>
                  </a:cubicBezTo>
                  <a:cubicBezTo>
                    <a:pt x="2151" y="0"/>
                    <a:pt x="2304" y="285"/>
                    <a:pt x="2304" y="658"/>
                  </a:cubicBezTo>
                  <a:close/>
                </a:path>
              </a:pathLst>
            </a:custGeom>
            <a:solidFill>
              <a:srgbClr val="E59A7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 name="Freeform 8">
              <a:extLst>
                <a:ext uri="{FF2B5EF4-FFF2-40B4-BE49-F238E27FC236}">
                  <a16:creationId xmlns:a16="http://schemas.microsoft.com/office/drawing/2014/main" id="{91D3A069-A76B-4E14-9107-49FCEB8AB3DC}"/>
                </a:ext>
              </a:extLst>
            </p:cNvPr>
            <p:cNvSpPr>
              <a:spLocks/>
            </p:cNvSpPr>
            <p:nvPr/>
          </p:nvSpPr>
          <p:spPr bwMode="auto">
            <a:xfrm>
              <a:off x="2193925" y="1814513"/>
              <a:ext cx="3041650" cy="4938713"/>
            </a:xfrm>
            <a:custGeom>
              <a:avLst/>
              <a:gdLst>
                <a:gd name="T0" fmla="*/ 6342 w 6759"/>
                <a:gd name="T1" fmla="*/ 0 h 10995"/>
                <a:gd name="T2" fmla="*/ 417 w 6759"/>
                <a:gd name="T3" fmla="*/ 0 h 10995"/>
                <a:gd name="T4" fmla="*/ 0 w 6759"/>
                <a:gd name="T5" fmla="*/ 439 h 10995"/>
                <a:gd name="T6" fmla="*/ 417 w 6759"/>
                <a:gd name="T7" fmla="*/ 878 h 10995"/>
                <a:gd name="T8" fmla="*/ 417 w 6759"/>
                <a:gd name="T9" fmla="*/ 878 h 10995"/>
                <a:gd name="T10" fmla="*/ 2414 w 6759"/>
                <a:gd name="T11" fmla="*/ 7286 h 10995"/>
                <a:gd name="T12" fmla="*/ 2348 w 6759"/>
                <a:gd name="T13" fmla="*/ 7417 h 10995"/>
                <a:gd name="T14" fmla="*/ 2567 w 6759"/>
                <a:gd name="T15" fmla="*/ 7659 h 10995"/>
                <a:gd name="T16" fmla="*/ 2348 w 6759"/>
                <a:gd name="T17" fmla="*/ 7900 h 10995"/>
                <a:gd name="T18" fmla="*/ 2962 w 6759"/>
                <a:gd name="T19" fmla="*/ 8251 h 10995"/>
                <a:gd name="T20" fmla="*/ 2940 w 6759"/>
                <a:gd name="T21" fmla="*/ 10336 h 10995"/>
                <a:gd name="T22" fmla="*/ 2128 w 6759"/>
                <a:gd name="T23" fmla="*/ 10336 h 10995"/>
                <a:gd name="T24" fmla="*/ 2128 w 6759"/>
                <a:gd name="T25" fmla="*/ 10995 h 10995"/>
                <a:gd name="T26" fmla="*/ 4762 w 6759"/>
                <a:gd name="T27" fmla="*/ 10995 h 10995"/>
                <a:gd name="T28" fmla="*/ 4762 w 6759"/>
                <a:gd name="T29" fmla="*/ 10336 h 10995"/>
                <a:gd name="T30" fmla="*/ 3818 w 6759"/>
                <a:gd name="T31" fmla="*/ 10336 h 10995"/>
                <a:gd name="T32" fmla="*/ 3796 w 6759"/>
                <a:gd name="T33" fmla="*/ 8251 h 10995"/>
                <a:gd name="T34" fmla="*/ 4411 w 6759"/>
                <a:gd name="T35" fmla="*/ 7900 h 10995"/>
                <a:gd name="T36" fmla="*/ 4191 w 6759"/>
                <a:gd name="T37" fmla="*/ 7659 h 10995"/>
                <a:gd name="T38" fmla="*/ 4411 w 6759"/>
                <a:gd name="T39" fmla="*/ 7417 h 10995"/>
                <a:gd name="T40" fmla="*/ 4345 w 6759"/>
                <a:gd name="T41" fmla="*/ 7308 h 10995"/>
                <a:gd name="T42" fmla="*/ 6342 w 6759"/>
                <a:gd name="T43" fmla="*/ 878 h 10995"/>
                <a:gd name="T44" fmla="*/ 6342 w 6759"/>
                <a:gd name="T45" fmla="*/ 878 h 10995"/>
                <a:gd name="T46" fmla="*/ 6759 w 6759"/>
                <a:gd name="T47" fmla="*/ 439 h 10995"/>
                <a:gd name="T48" fmla="*/ 6342 w 6759"/>
                <a:gd name="T49" fmla="*/ 0 h 109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6759" h="10995">
                  <a:moveTo>
                    <a:pt x="6342" y="0"/>
                  </a:moveTo>
                  <a:cubicBezTo>
                    <a:pt x="417" y="0"/>
                    <a:pt x="417" y="0"/>
                    <a:pt x="417" y="0"/>
                  </a:cubicBezTo>
                  <a:cubicBezTo>
                    <a:pt x="197" y="0"/>
                    <a:pt x="0" y="219"/>
                    <a:pt x="0" y="439"/>
                  </a:cubicBezTo>
                  <a:cubicBezTo>
                    <a:pt x="0" y="658"/>
                    <a:pt x="175" y="878"/>
                    <a:pt x="417" y="878"/>
                  </a:cubicBezTo>
                  <a:cubicBezTo>
                    <a:pt x="417" y="878"/>
                    <a:pt x="417" y="878"/>
                    <a:pt x="417" y="878"/>
                  </a:cubicBezTo>
                  <a:cubicBezTo>
                    <a:pt x="482" y="2853"/>
                    <a:pt x="658" y="6364"/>
                    <a:pt x="2414" y="7286"/>
                  </a:cubicBezTo>
                  <a:cubicBezTo>
                    <a:pt x="2370" y="7330"/>
                    <a:pt x="2348" y="7352"/>
                    <a:pt x="2348" y="7417"/>
                  </a:cubicBezTo>
                  <a:cubicBezTo>
                    <a:pt x="2348" y="7505"/>
                    <a:pt x="2436" y="7571"/>
                    <a:pt x="2567" y="7659"/>
                  </a:cubicBezTo>
                  <a:cubicBezTo>
                    <a:pt x="2436" y="7725"/>
                    <a:pt x="2348" y="7812"/>
                    <a:pt x="2348" y="7900"/>
                  </a:cubicBezTo>
                  <a:cubicBezTo>
                    <a:pt x="2348" y="8076"/>
                    <a:pt x="2589" y="8186"/>
                    <a:pt x="2962" y="8251"/>
                  </a:cubicBezTo>
                  <a:cubicBezTo>
                    <a:pt x="2940" y="8954"/>
                    <a:pt x="2940" y="9678"/>
                    <a:pt x="2940" y="10336"/>
                  </a:cubicBezTo>
                  <a:cubicBezTo>
                    <a:pt x="2128" y="10336"/>
                    <a:pt x="2128" y="10336"/>
                    <a:pt x="2128" y="10336"/>
                  </a:cubicBezTo>
                  <a:cubicBezTo>
                    <a:pt x="2128" y="10995"/>
                    <a:pt x="2128" y="10995"/>
                    <a:pt x="2128" y="10995"/>
                  </a:cubicBezTo>
                  <a:cubicBezTo>
                    <a:pt x="4762" y="10995"/>
                    <a:pt x="4762" y="10995"/>
                    <a:pt x="4762" y="10995"/>
                  </a:cubicBezTo>
                  <a:cubicBezTo>
                    <a:pt x="4762" y="10336"/>
                    <a:pt x="4762" y="10336"/>
                    <a:pt x="4762" y="10336"/>
                  </a:cubicBezTo>
                  <a:cubicBezTo>
                    <a:pt x="3818" y="10336"/>
                    <a:pt x="3818" y="10336"/>
                    <a:pt x="3818" y="10336"/>
                  </a:cubicBezTo>
                  <a:cubicBezTo>
                    <a:pt x="3818" y="9678"/>
                    <a:pt x="3818" y="8932"/>
                    <a:pt x="3796" y="8251"/>
                  </a:cubicBezTo>
                  <a:cubicBezTo>
                    <a:pt x="4147" y="8186"/>
                    <a:pt x="4411" y="8054"/>
                    <a:pt x="4411" y="7900"/>
                  </a:cubicBezTo>
                  <a:cubicBezTo>
                    <a:pt x="4411" y="7812"/>
                    <a:pt x="4323" y="7725"/>
                    <a:pt x="4191" y="7659"/>
                  </a:cubicBezTo>
                  <a:cubicBezTo>
                    <a:pt x="4323" y="7593"/>
                    <a:pt x="4411" y="7505"/>
                    <a:pt x="4411" y="7417"/>
                  </a:cubicBezTo>
                  <a:cubicBezTo>
                    <a:pt x="4411" y="7374"/>
                    <a:pt x="4389" y="7374"/>
                    <a:pt x="4345" y="7308"/>
                  </a:cubicBezTo>
                  <a:cubicBezTo>
                    <a:pt x="6101" y="6364"/>
                    <a:pt x="6254" y="2853"/>
                    <a:pt x="6342" y="878"/>
                  </a:cubicBezTo>
                  <a:cubicBezTo>
                    <a:pt x="6342" y="878"/>
                    <a:pt x="6342" y="878"/>
                    <a:pt x="6342" y="878"/>
                  </a:cubicBezTo>
                  <a:cubicBezTo>
                    <a:pt x="6561" y="878"/>
                    <a:pt x="6759" y="658"/>
                    <a:pt x="6759" y="439"/>
                  </a:cubicBezTo>
                  <a:cubicBezTo>
                    <a:pt x="6759" y="219"/>
                    <a:pt x="6561" y="0"/>
                    <a:pt x="6342" y="0"/>
                  </a:cubicBezTo>
                  <a:close/>
                </a:path>
              </a:pathLst>
            </a:custGeom>
            <a:solidFill>
              <a:srgbClr val="FFCD5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9">
              <a:extLst>
                <a:ext uri="{FF2B5EF4-FFF2-40B4-BE49-F238E27FC236}">
                  <a16:creationId xmlns:a16="http://schemas.microsoft.com/office/drawing/2014/main" id="{7CC6DE96-56F0-4794-B558-30F0BD928F27}"/>
                </a:ext>
              </a:extLst>
            </p:cNvPr>
            <p:cNvSpPr>
              <a:spLocks/>
            </p:cNvSpPr>
            <p:nvPr/>
          </p:nvSpPr>
          <p:spPr bwMode="auto">
            <a:xfrm>
              <a:off x="1789113" y="2209801"/>
              <a:ext cx="1263650" cy="2346325"/>
            </a:xfrm>
            <a:custGeom>
              <a:avLst/>
              <a:gdLst>
                <a:gd name="T0" fmla="*/ 2809 w 2809"/>
                <a:gd name="T1" fmla="*/ 4169 h 5223"/>
                <a:gd name="T2" fmla="*/ 1273 w 2809"/>
                <a:gd name="T3" fmla="*/ 4169 h 5223"/>
                <a:gd name="T4" fmla="*/ 1273 w 2809"/>
                <a:gd name="T5" fmla="*/ 4082 h 5223"/>
                <a:gd name="T6" fmla="*/ 636 w 2809"/>
                <a:gd name="T7" fmla="*/ 658 h 5223"/>
                <a:gd name="T8" fmla="*/ 1712 w 2809"/>
                <a:gd name="T9" fmla="*/ 658 h 5223"/>
                <a:gd name="T10" fmla="*/ 1712 w 2809"/>
                <a:gd name="T11" fmla="*/ 0 h 5223"/>
                <a:gd name="T12" fmla="*/ 0 w 2809"/>
                <a:gd name="T13" fmla="*/ 0 h 5223"/>
                <a:gd name="T14" fmla="*/ 1273 w 2809"/>
                <a:gd name="T15" fmla="*/ 4981 h 5223"/>
                <a:gd name="T16" fmla="*/ 1273 w 2809"/>
                <a:gd name="T17" fmla="*/ 4981 h 5223"/>
                <a:gd name="T18" fmla="*/ 1273 w 2809"/>
                <a:gd name="T19" fmla="*/ 4981 h 5223"/>
                <a:gd name="T20" fmla="*/ 1273 w 2809"/>
                <a:gd name="T21" fmla="*/ 4981 h 5223"/>
                <a:gd name="T22" fmla="*/ 1273 w 2809"/>
                <a:gd name="T23" fmla="*/ 4981 h 5223"/>
                <a:gd name="T24" fmla="*/ 2809 w 2809"/>
                <a:gd name="T25" fmla="*/ 5223 h 5223"/>
                <a:gd name="T26" fmla="*/ 2809 w 2809"/>
                <a:gd name="T27" fmla="*/ 4169 h 52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809" h="5223">
                  <a:moveTo>
                    <a:pt x="2809" y="4169"/>
                  </a:moveTo>
                  <a:cubicBezTo>
                    <a:pt x="1273" y="4169"/>
                    <a:pt x="1273" y="4169"/>
                    <a:pt x="1273" y="4169"/>
                  </a:cubicBezTo>
                  <a:cubicBezTo>
                    <a:pt x="1273" y="4082"/>
                    <a:pt x="1273" y="4082"/>
                    <a:pt x="1273" y="4082"/>
                  </a:cubicBezTo>
                  <a:cubicBezTo>
                    <a:pt x="834" y="3292"/>
                    <a:pt x="680" y="1755"/>
                    <a:pt x="636" y="658"/>
                  </a:cubicBezTo>
                  <a:cubicBezTo>
                    <a:pt x="1712" y="658"/>
                    <a:pt x="1712" y="658"/>
                    <a:pt x="1712" y="658"/>
                  </a:cubicBezTo>
                  <a:cubicBezTo>
                    <a:pt x="1712" y="0"/>
                    <a:pt x="1712" y="0"/>
                    <a:pt x="1712" y="0"/>
                  </a:cubicBezTo>
                  <a:cubicBezTo>
                    <a:pt x="0" y="0"/>
                    <a:pt x="0" y="0"/>
                    <a:pt x="0" y="0"/>
                  </a:cubicBezTo>
                  <a:cubicBezTo>
                    <a:pt x="44" y="1536"/>
                    <a:pt x="175" y="4147"/>
                    <a:pt x="1273" y="4981"/>
                  </a:cubicBezTo>
                  <a:cubicBezTo>
                    <a:pt x="1273" y="4981"/>
                    <a:pt x="1273" y="4981"/>
                    <a:pt x="1273" y="4981"/>
                  </a:cubicBezTo>
                  <a:cubicBezTo>
                    <a:pt x="1273" y="4981"/>
                    <a:pt x="1273" y="4981"/>
                    <a:pt x="1273" y="4981"/>
                  </a:cubicBezTo>
                  <a:cubicBezTo>
                    <a:pt x="1273" y="4981"/>
                    <a:pt x="1273" y="4981"/>
                    <a:pt x="1273" y="4981"/>
                  </a:cubicBezTo>
                  <a:cubicBezTo>
                    <a:pt x="1273" y="4981"/>
                    <a:pt x="1273" y="4981"/>
                    <a:pt x="1273" y="4981"/>
                  </a:cubicBezTo>
                  <a:cubicBezTo>
                    <a:pt x="2809" y="5223"/>
                    <a:pt x="2809" y="5223"/>
                    <a:pt x="2809" y="5223"/>
                  </a:cubicBezTo>
                  <a:lnTo>
                    <a:pt x="2809" y="4169"/>
                  </a:lnTo>
                  <a:close/>
                </a:path>
              </a:pathLst>
            </a:custGeom>
            <a:solidFill>
              <a:srgbClr val="FFCD5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10">
              <a:extLst>
                <a:ext uri="{FF2B5EF4-FFF2-40B4-BE49-F238E27FC236}">
                  <a16:creationId xmlns:a16="http://schemas.microsoft.com/office/drawing/2014/main" id="{C258F468-C9DC-41C6-AA0B-6127EEE071D7}"/>
                </a:ext>
              </a:extLst>
            </p:cNvPr>
            <p:cNvSpPr>
              <a:spLocks/>
            </p:cNvSpPr>
            <p:nvPr/>
          </p:nvSpPr>
          <p:spPr bwMode="auto">
            <a:xfrm>
              <a:off x="4435475" y="2209801"/>
              <a:ext cx="1216025" cy="2346325"/>
            </a:xfrm>
            <a:custGeom>
              <a:avLst/>
              <a:gdLst>
                <a:gd name="T0" fmla="*/ 0 w 2700"/>
                <a:gd name="T1" fmla="*/ 4169 h 5223"/>
                <a:gd name="T2" fmla="*/ 1317 w 2700"/>
                <a:gd name="T3" fmla="*/ 4169 h 5223"/>
                <a:gd name="T4" fmla="*/ 1317 w 2700"/>
                <a:gd name="T5" fmla="*/ 4082 h 5223"/>
                <a:gd name="T6" fmla="*/ 2041 w 2700"/>
                <a:gd name="T7" fmla="*/ 658 h 5223"/>
                <a:gd name="T8" fmla="*/ 1098 w 2700"/>
                <a:gd name="T9" fmla="*/ 658 h 5223"/>
                <a:gd name="T10" fmla="*/ 1098 w 2700"/>
                <a:gd name="T11" fmla="*/ 0 h 5223"/>
                <a:gd name="T12" fmla="*/ 2700 w 2700"/>
                <a:gd name="T13" fmla="*/ 0 h 5223"/>
                <a:gd name="T14" fmla="*/ 1317 w 2700"/>
                <a:gd name="T15" fmla="*/ 4981 h 5223"/>
                <a:gd name="T16" fmla="*/ 1317 w 2700"/>
                <a:gd name="T17" fmla="*/ 4981 h 5223"/>
                <a:gd name="T18" fmla="*/ 1317 w 2700"/>
                <a:gd name="T19" fmla="*/ 4981 h 5223"/>
                <a:gd name="T20" fmla="*/ 1317 w 2700"/>
                <a:gd name="T21" fmla="*/ 4981 h 5223"/>
                <a:gd name="T22" fmla="*/ 1317 w 2700"/>
                <a:gd name="T23" fmla="*/ 4981 h 5223"/>
                <a:gd name="T24" fmla="*/ 0 w 2700"/>
                <a:gd name="T25" fmla="*/ 5223 h 5223"/>
                <a:gd name="T26" fmla="*/ 0 w 2700"/>
                <a:gd name="T27" fmla="*/ 4169 h 52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700" h="5223">
                  <a:moveTo>
                    <a:pt x="0" y="4169"/>
                  </a:moveTo>
                  <a:cubicBezTo>
                    <a:pt x="1317" y="4169"/>
                    <a:pt x="1317" y="4169"/>
                    <a:pt x="1317" y="4169"/>
                  </a:cubicBezTo>
                  <a:cubicBezTo>
                    <a:pt x="1317" y="4082"/>
                    <a:pt x="1317" y="4082"/>
                    <a:pt x="1317" y="4082"/>
                  </a:cubicBezTo>
                  <a:cubicBezTo>
                    <a:pt x="1975" y="3292"/>
                    <a:pt x="1997" y="1755"/>
                    <a:pt x="2041" y="658"/>
                  </a:cubicBezTo>
                  <a:cubicBezTo>
                    <a:pt x="1098" y="658"/>
                    <a:pt x="1098" y="658"/>
                    <a:pt x="1098" y="658"/>
                  </a:cubicBezTo>
                  <a:cubicBezTo>
                    <a:pt x="1098" y="0"/>
                    <a:pt x="1098" y="0"/>
                    <a:pt x="1098" y="0"/>
                  </a:cubicBezTo>
                  <a:cubicBezTo>
                    <a:pt x="2700" y="0"/>
                    <a:pt x="2700" y="0"/>
                    <a:pt x="2700" y="0"/>
                  </a:cubicBezTo>
                  <a:cubicBezTo>
                    <a:pt x="2634" y="1536"/>
                    <a:pt x="2634" y="4147"/>
                    <a:pt x="1317" y="4981"/>
                  </a:cubicBezTo>
                  <a:cubicBezTo>
                    <a:pt x="1317" y="4981"/>
                    <a:pt x="1317" y="4981"/>
                    <a:pt x="1317" y="4981"/>
                  </a:cubicBezTo>
                  <a:cubicBezTo>
                    <a:pt x="1317" y="4981"/>
                    <a:pt x="1317" y="4981"/>
                    <a:pt x="1317" y="4981"/>
                  </a:cubicBezTo>
                  <a:cubicBezTo>
                    <a:pt x="1317" y="4981"/>
                    <a:pt x="1317" y="4981"/>
                    <a:pt x="1317" y="4981"/>
                  </a:cubicBezTo>
                  <a:cubicBezTo>
                    <a:pt x="1317" y="4981"/>
                    <a:pt x="1317" y="4981"/>
                    <a:pt x="1317" y="4981"/>
                  </a:cubicBezTo>
                  <a:cubicBezTo>
                    <a:pt x="0" y="5223"/>
                    <a:pt x="0" y="5223"/>
                    <a:pt x="0" y="5223"/>
                  </a:cubicBezTo>
                  <a:cubicBezTo>
                    <a:pt x="0" y="4169"/>
                    <a:pt x="0" y="4169"/>
                    <a:pt x="0" y="4169"/>
                  </a:cubicBezTo>
                  <a:close/>
                </a:path>
              </a:pathLst>
            </a:custGeom>
            <a:solidFill>
              <a:srgbClr val="EAAD3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11">
              <a:extLst>
                <a:ext uri="{FF2B5EF4-FFF2-40B4-BE49-F238E27FC236}">
                  <a16:creationId xmlns:a16="http://schemas.microsoft.com/office/drawing/2014/main" id="{6BAA4346-4582-4C24-8557-AB723884A40A}"/>
                </a:ext>
              </a:extLst>
            </p:cNvPr>
            <p:cNvSpPr>
              <a:spLocks/>
            </p:cNvSpPr>
            <p:nvPr/>
          </p:nvSpPr>
          <p:spPr bwMode="auto">
            <a:xfrm>
              <a:off x="1866900" y="2308226"/>
              <a:ext cx="1106488" cy="2247900"/>
            </a:xfrm>
            <a:custGeom>
              <a:avLst/>
              <a:gdLst>
                <a:gd name="T0" fmla="*/ 2393 w 2458"/>
                <a:gd name="T1" fmla="*/ 4214 h 5004"/>
                <a:gd name="T2" fmla="*/ 1164 w 2458"/>
                <a:gd name="T3" fmla="*/ 4104 h 5004"/>
                <a:gd name="T4" fmla="*/ 1142 w 2458"/>
                <a:gd name="T5" fmla="*/ 4060 h 5004"/>
                <a:gd name="T6" fmla="*/ 417 w 2458"/>
                <a:gd name="T7" fmla="*/ 439 h 5004"/>
                <a:gd name="T8" fmla="*/ 1317 w 2458"/>
                <a:gd name="T9" fmla="*/ 439 h 5004"/>
                <a:gd name="T10" fmla="*/ 1317 w 2458"/>
                <a:gd name="T11" fmla="*/ 0 h 5004"/>
                <a:gd name="T12" fmla="*/ 0 w 2458"/>
                <a:gd name="T13" fmla="*/ 0 h 5004"/>
                <a:gd name="T14" fmla="*/ 1098 w 2458"/>
                <a:gd name="T15" fmla="*/ 4762 h 5004"/>
                <a:gd name="T16" fmla="*/ 1098 w 2458"/>
                <a:gd name="T17" fmla="*/ 4762 h 5004"/>
                <a:gd name="T18" fmla="*/ 1098 w 2458"/>
                <a:gd name="T19" fmla="*/ 4762 h 5004"/>
                <a:gd name="T20" fmla="*/ 1098 w 2458"/>
                <a:gd name="T21" fmla="*/ 4762 h 5004"/>
                <a:gd name="T22" fmla="*/ 1098 w 2458"/>
                <a:gd name="T23" fmla="*/ 4762 h 5004"/>
                <a:gd name="T24" fmla="*/ 2458 w 2458"/>
                <a:gd name="T25" fmla="*/ 5004 h 5004"/>
                <a:gd name="T26" fmla="*/ 2393 w 2458"/>
                <a:gd name="T27" fmla="*/ 4214 h 50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458" h="5004">
                  <a:moveTo>
                    <a:pt x="2393" y="4214"/>
                  </a:moveTo>
                  <a:cubicBezTo>
                    <a:pt x="1164" y="4104"/>
                    <a:pt x="1164" y="4104"/>
                    <a:pt x="1164" y="4104"/>
                  </a:cubicBezTo>
                  <a:cubicBezTo>
                    <a:pt x="1142" y="4060"/>
                    <a:pt x="1142" y="4060"/>
                    <a:pt x="1142" y="4060"/>
                  </a:cubicBezTo>
                  <a:cubicBezTo>
                    <a:pt x="505" y="3270"/>
                    <a:pt x="439" y="1536"/>
                    <a:pt x="417" y="439"/>
                  </a:cubicBezTo>
                  <a:cubicBezTo>
                    <a:pt x="1317" y="439"/>
                    <a:pt x="1317" y="439"/>
                    <a:pt x="1317" y="439"/>
                  </a:cubicBezTo>
                  <a:cubicBezTo>
                    <a:pt x="1317" y="0"/>
                    <a:pt x="1317" y="0"/>
                    <a:pt x="1317" y="0"/>
                  </a:cubicBezTo>
                  <a:cubicBezTo>
                    <a:pt x="0" y="0"/>
                    <a:pt x="0" y="0"/>
                    <a:pt x="0" y="0"/>
                  </a:cubicBezTo>
                  <a:cubicBezTo>
                    <a:pt x="44" y="878"/>
                    <a:pt x="0" y="3665"/>
                    <a:pt x="1098" y="4762"/>
                  </a:cubicBezTo>
                  <a:cubicBezTo>
                    <a:pt x="1098" y="4762"/>
                    <a:pt x="1098" y="4762"/>
                    <a:pt x="1098" y="4762"/>
                  </a:cubicBezTo>
                  <a:cubicBezTo>
                    <a:pt x="1098" y="4762"/>
                    <a:pt x="1098" y="4762"/>
                    <a:pt x="1098" y="4762"/>
                  </a:cubicBezTo>
                  <a:cubicBezTo>
                    <a:pt x="1098" y="4762"/>
                    <a:pt x="1098" y="4762"/>
                    <a:pt x="1098" y="4762"/>
                  </a:cubicBezTo>
                  <a:cubicBezTo>
                    <a:pt x="1098" y="4762"/>
                    <a:pt x="1098" y="4762"/>
                    <a:pt x="1098" y="4762"/>
                  </a:cubicBezTo>
                  <a:cubicBezTo>
                    <a:pt x="2458" y="5004"/>
                    <a:pt x="2458" y="5004"/>
                    <a:pt x="2458" y="5004"/>
                  </a:cubicBezTo>
                  <a:lnTo>
                    <a:pt x="2393" y="4214"/>
                  </a:lnTo>
                  <a:close/>
                </a:path>
              </a:pathLst>
            </a:custGeom>
            <a:solidFill>
              <a:srgbClr val="EAAD3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Freeform 12">
              <a:extLst>
                <a:ext uri="{FF2B5EF4-FFF2-40B4-BE49-F238E27FC236}">
                  <a16:creationId xmlns:a16="http://schemas.microsoft.com/office/drawing/2014/main" id="{059265A9-8576-41C2-9143-B7B458324D82}"/>
                </a:ext>
              </a:extLst>
            </p:cNvPr>
            <p:cNvSpPr>
              <a:spLocks/>
            </p:cNvSpPr>
            <p:nvPr/>
          </p:nvSpPr>
          <p:spPr bwMode="auto">
            <a:xfrm>
              <a:off x="3744913" y="1814513"/>
              <a:ext cx="1490663" cy="4929188"/>
            </a:xfrm>
            <a:custGeom>
              <a:avLst/>
              <a:gdLst>
                <a:gd name="T0" fmla="*/ 2897 w 3314"/>
                <a:gd name="T1" fmla="*/ 0 h 10973"/>
                <a:gd name="T2" fmla="*/ 0 w 3314"/>
                <a:gd name="T3" fmla="*/ 0 h 10973"/>
                <a:gd name="T4" fmla="*/ 0 w 3314"/>
                <a:gd name="T5" fmla="*/ 10973 h 10973"/>
                <a:gd name="T6" fmla="*/ 1317 w 3314"/>
                <a:gd name="T7" fmla="*/ 10973 h 10973"/>
                <a:gd name="T8" fmla="*/ 1317 w 3314"/>
                <a:gd name="T9" fmla="*/ 10314 h 10973"/>
                <a:gd name="T10" fmla="*/ 373 w 3314"/>
                <a:gd name="T11" fmla="*/ 10314 h 10973"/>
                <a:gd name="T12" fmla="*/ 351 w 3314"/>
                <a:gd name="T13" fmla="*/ 8229 h 10973"/>
                <a:gd name="T14" fmla="*/ 966 w 3314"/>
                <a:gd name="T15" fmla="*/ 7878 h 10973"/>
                <a:gd name="T16" fmla="*/ 746 w 3314"/>
                <a:gd name="T17" fmla="*/ 7637 h 10973"/>
                <a:gd name="T18" fmla="*/ 966 w 3314"/>
                <a:gd name="T19" fmla="*/ 7396 h 10973"/>
                <a:gd name="T20" fmla="*/ 900 w 3314"/>
                <a:gd name="T21" fmla="*/ 7286 h 10973"/>
                <a:gd name="T22" fmla="*/ 2897 w 3314"/>
                <a:gd name="T23" fmla="*/ 878 h 10973"/>
                <a:gd name="T24" fmla="*/ 2897 w 3314"/>
                <a:gd name="T25" fmla="*/ 878 h 10973"/>
                <a:gd name="T26" fmla="*/ 3314 w 3314"/>
                <a:gd name="T27" fmla="*/ 439 h 10973"/>
                <a:gd name="T28" fmla="*/ 2897 w 3314"/>
                <a:gd name="T29" fmla="*/ 0 h 109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314" h="10973">
                  <a:moveTo>
                    <a:pt x="2897" y="0"/>
                  </a:moveTo>
                  <a:cubicBezTo>
                    <a:pt x="0" y="0"/>
                    <a:pt x="0" y="0"/>
                    <a:pt x="0" y="0"/>
                  </a:cubicBezTo>
                  <a:cubicBezTo>
                    <a:pt x="0" y="10973"/>
                    <a:pt x="0" y="10973"/>
                    <a:pt x="0" y="10973"/>
                  </a:cubicBezTo>
                  <a:cubicBezTo>
                    <a:pt x="1317" y="10973"/>
                    <a:pt x="1317" y="10973"/>
                    <a:pt x="1317" y="10973"/>
                  </a:cubicBezTo>
                  <a:cubicBezTo>
                    <a:pt x="1317" y="10314"/>
                    <a:pt x="1317" y="10314"/>
                    <a:pt x="1317" y="10314"/>
                  </a:cubicBezTo>
                  <a:cubicBezTo>
                    <a:pt x="373" y="10314"/>
                    <a:pt x="373" y="10314"/>
                    <a:pt x="373" y="10314"/>
                  </a:cubicBezTo>
                  <a:cubicBezTo>
                    <a:pt x="373" y="9656"/>
                    <a:pt x="373" y="8910"/>
                    <a:pt x="351" y="8229"/>
                  </a:cubicBezTo>
                  <a:cubicBezTo>
                    <a:pt x="702" y="8164"/>
                    <a:pt x="966" y="8032"/>
                    <a:pt x="966" y="7878"/>
                  </a:cubicBezTo>
                  <a:cubicBezTo>
                    <a:pt x="966" y="7791"/>
                    <a:pt x="878" y="7703"/>
                    <a:pt x="746" y="7637"/>
                  </a:cubicBezTo>
                  <a:cubicBezTo>
                    <a:pt x="878" y="7571"/>
                    <a:pt x="966" y="7483"/>
                    <a:pt x="966" y="7396"/>
                  </a:cubicBezTo>
                  <a:cubicBezTo>
                    <a:pt x="966" y="7352"/>
                    <a:pt x="944" y="7352"/>
                    <a:pt x="900" y="7286"/>
                  </a:cubicBezTo>
                  <a:cubicBezTo>
                    <a:pt x="2656" y="6364"/>
                    <a:pt x="2809" y="2853"/>
                    <a:pt x="2897" y="878"/>
                  </a:cubicBezTo>
                  <a:cubicBezTo>
                    <a:pt x="2897" y="878"/>
                    <a:pt x="2897" y="878"/>
                    <a:pt x="2897" y="878"/>
                  </a:cubicBezTo>
                  <a:cubicBezTo>
                    <a:pt x="3116" y="878"/>
                    <a:pt x="3314" y="658"/>
                    <a:pt x="3314" y="439"/>
                  </a:cubicBezTo>
                  <a:cubicBezTo>
                    <a:pt x="3314" y="219"/>
                    <a:pt x="3116" y="0"/>
                    <a:pt x="2897" y="0"/>
                  </a:cubicBezTo>
                  <a:close/>
                </a:path>
              </a:pathLst>
            </a:custGeom>
            <a:solidFill>
              <a:srgbClr val="EAAD3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Freeform 13">
              <a:extLst>
                <a:ext uri="{FF2B5EF4-FFF2-40B4-BE49-F238E27FC236}">
                  <a16:creationId xmlns:a16="http://schemas.microsoft.com/office/drawing/2014/main" id="{CD3BC602-2ED6-4DB3-B735-BC3A4019292D}"/>
                </a:ext>
              </a:extLst>
            </p:cNvPr>
            <p:cNvSpPr>
              <a:spLocks/>
            </p:cNvSpPr>
            <p:nvPr/>
          </p:nvSpPr>
          <p:spPr bwMode="auto">
            <a:xfrm>
              <a:off x="2390775" y="2109788"/>
              <a:ext cx="2638425" cy="463550"/>
            </a:xfrm>
            <a:custGeom>
              <a:avLst/>
              <a:gdLst>
                <a:gd name="T0" fmla="*/ 1662 w 1662"/>
                <a:gd name="T1" fmla="*/ 292 h 292"/>
                <a:gd name="T2" fmla="*/ 884 w 1662"/>
                <a:gd name="T3" fmla="*/ 286 h 292"/>
                <a:gd name="T4" fmla="*/ 0 w 1662"/>
                <a:gd name="T5" fmla="*/ 0 h 292"/>
                <a:gd name="T6" fmla="*/ 1662 w 1662"/>
                <a:gd name="T7" fmla="*/ 0 h 292"/>
                <a:gd name="T8" fmla="*/ 1662 w 1662"/>
                <a:gd name="T9" fmla="*/ 292 h 292"/>
              </a:gdLst>
              <a:ahLst/>
              <a:cxnLst>
                <a:cxn ang="0">
                  <a:pos x="T0" y="T1"/>
                </a:cxn>
                <a:cxn ang="0">
                  <a:pos x="T2" y="T3"/>
                </a:cxn>
                <a:cxn ang="0">
                  <a:pos x="T4" y="T5"/>
                </a:cxn>
                <a:cxn ang="0">
                  <a:pos x="T6" y="T7"/>
                </a:cxn>
                <a:cxn ang="0">
                  <a:pos x="T8" y="T9"/>
                </a:cxn>
              </a:cxnLst>
              <a:rect l="0" t="0" r="r" b="b"/>
              <a:pathLst>
                <a:path w="1662" h="292">
                  <a:moveTo>
                    <a:pt x="1662" y="292"/>
                  </a:moveTo>
                  <a:lnTo>
                    <a:pt x="884" y="286"/>
                  </a:lnTo>
                  <a:lnTo>
                    <a:pt x="0" y="0"/>
                  </a:lnTo>
                  <a:lnTo>
                    <a:pt x="1662" y="0"/>
                  </a:lnTo>
                  <a:lnTo>
                    <a:pt x="1662" y="292"/>
                  </a:lnTo>
                  <a:close/>
                </a:path>
              </a:pathLst>
            </a:custGeom>
            <a:solidFill>
              <a:srgbClr val="EAAD3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14">
              <a:extLst>
                <a:ext uri="{FF2B5EF4-FFF2-40B4-BE49-F238E27FC236}">
                  <a16:creationId xmlns:a16="http://schemas.microsoft.com/office/drawing/2014/main" id="{306397E0-81A7-4247-B466-EEE13A46234D}"/>
                </a:ext>
              </a:extLst>
            </p:cNvPr>
            <p:cNvSpPr>
              <a:spLocks/>
            </p:cNvSpPr>
            <p:nvPr/>
          </p:nvSpPr>
          <p:spPr bwMode="auto">
            <a:xfrm>
              <a:off x="2944813" y="4200526"/>
              <a:ext cx="1036638" cy="1152525"/>
            </a:xfrm>
            <a:custGeom>
              <a:avLst/>
              <a:gdLst>
                <a:gd name="T0" fmla="*/ 535 w 653"/>
                <a:gd name="T1" fmla="*/ 726 h 726"/>
                <a:gd name="T2" fmla="*/ 12 w 653"/>
                <a:gd name="T3" fmla="*/ 211 h 726"/>
                <a:gd name="T4" fmla="*/ 0 w 653"/>
                <a:gd name="T5" fmla="*/ 0 h 726"/>
                <a:gd name="T6" fmla="*/ 653 w 653"/>
                <a:gd name="T7" fmla="*/ 428 h 726"/>
                <a:gd name="T8" fmla="*/ 535 w 653"/>
                <a:gd name="T9" fmla="*/ 726 h 726"/>
              </a:gdLst>
              <a:ahLst/>
              <a:cxnLst>
                <a:cxn ang="0">
                  <a:pos x="T0" y="T1"/>
                </a:cxn>
                <a:cxn ang="0">
                  <a:pos x="T2" y="T3"/>
                </a:cxn>
                <a:cxn ang="0">
                  <a:pos x="T4" y="T5"/>
                </a:cxn>
                <a:cxn ang="0">
                  <a:pos x="T6" y="T7"/>
                </a:cxn>
                <a:cxn ang="0">
                  <a:pos x="T8" y="T9"/>
                </a:cxn>
              </a:cxnLst>
              <a:rect l="0" t="0" r="r" b="b"/>
              <a:pathLst>
                <a:path w="653" h="726">
                  <a:moveTo>
                    <a:pt x="535" y="726"/>
                  </a:moveTo>
                  <a:lnTo>
                    <a:pt x="12" y="211"/>
                  </a:lnTo>
                  <a:lnTo>
                    <a:pt x="0" y="0"/>
                  </a:lnTo>
                  <a:lnTo>
                    <a:pt x="653" y="428"/>
                  </a:lnTo>
                  <a:lnTo>
                    <a:pt x="535" y="726"/>
                  </a:lnTo>
                  <a:close/>
                </a:path>
              </a:pathLst>
            </a:custGeom>
            <a:solidFill>
              <a:srgbClr val="EAAD3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3" name="Freeform 15">
              <a:extLst>
                <a:ext uri="{FF2B5EF4-FFF2-40B4-BE49-F238E27FC236}">
                  <a16:creationId xmlns:a16="http://schemas.microsoft.com/office/drawing/2014/main" id="{4B3FE192-5FF9-43E7-908F-CF42AE7A498D}"/>
                </a:ext>
              </a:extLst>
            </p:cNvPr>
            <p:cNvSpPr>
              <a:spLocks/>
            </p:cNvSpPr>
            <p:nvPr/>
          </p:nvSpPr>
          <p:spPr bwMode="auto">
            <a:xfrm>
              <a:off x="2460625" y="2308226"/>
              <a:ext cx="1570038" cy="798513"/>
            </a:xfrm>
            <a:custGeom>
              <a:avLst/>
              <a:gdLst>
                <a:gd name="T0" fmla="*/ 889 w 989"/>
                <a:gd name="T1" fmla="*/ 503 h 503"/>
                <a:gd name="T2" fmla="*/ 0 w 989"/>
                <a:gd name="T3" fmla="*/ 124 h 503"/>
                <a:gd name="T4" fmla="*/ 0 w 989"/>
                <a:gd name="T5" fmla="*/ 0 h 503"/>
                <a:gd name="T6" fmla="*/ 989 w 989"/>
                <a:gd name="T7" fmla="*/ 180 h 503"/>
                <a:gd name="T8" fmla="*/ 889 w 989"/>
                <a:gd name="T9" fmla="*/ 503 h 503"/>
              </a:gdLst>
              <a:ahLst/>
              <a:cxnLst>
                <a:cxn ang="0">
                  <a:pos x="T0" y="T1"/>
                </a:cxn>
                <a:cxn ang="0">
                  <a:pos x="T2" y="T3"/>
                </a:cxn>
                <a:cxn ang="0">
                  <a:pos x="T4" y="T5"/>
                </a:cxn>
                <a:cxn ang="0">
                  <a:pos x="T6" y="T7"/>
                </a:cxn>
                <a:cxn ang="0">
                  <a:pos x="T8" y="T9"/>
                </a:cxn>
              </a:cxnLst>
              <a:rect l="0" t="0" r="r" b="b"/>
              <a:pathLst>
                <a:path w="989" h="503">
                  <a:moveTo>
                    <a:pt x="889" y="503"/>
                  </a:moveTo>
                  <a:lnTo>
                    <a:pt x="0" y="124"/>
                  </a:lnTo>
                  <a:lnTo>
                    <a:pt x="0" y="0"/>
                  </a:lnTo>
                  <a:lnTo>
                    <a:pt x="989" y="180"/>
                  </a:lnTo>
                  <a:lnTo>
                    <a:pt x="889" y="503"/>
                  </a:lnTo>
                  <a:close/>
                </a:path>
              </a:pathLst>
            </a:custGeom>
            <a:solidFill>
              <a:srgbClr val="EAAD3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Freeform 16">
              <a:extLst>
                <a:ext uri="{FF2B5EF4-FFF2-40B4-BE49-F238E27FC236}">
                  <a16:creationId xmlns:a16="http://schemas.microsoft.com/office/drawing/2014/main" id="{CB9F287E-167D-4098-92D0-DC126EA44416}"/>
                </a:ext>
              </a:extLst>
            </p:cNvPr>
            <p:cNvSpPr>
              <a:spLocks/>
            </p:cNvSpPr>
            <p:nvPr/>
          </p:nvSpPr>
          <p:spPr bwMode="auto">
            <a:xfrm>
              <a:off x="3263900" y="2744788"/>
              <a:ext cx="922338" cy="920750"/>
            </a:xfrm>
            <a:custGeom>
              <a:avLst/>
              <a:gdLst>
                <a:gd name="T0" fmla="*/ 396 w 581"/>
                <a:gd name="T1" fmla="*/ 580 h 580"/>
                <a:gd name="T2" fmla="*/ 0 w 581"/>
                <a:gd name="T3" fmla="*/ 185 h 580"/>
                <a:gd name="T4" fmla="*/ 185 w 581"/>
                <a:gd name="T5" fmla="*/ 0 h 580"/>
                <a:gd name="T6" fmla="*/ 581 w 581"/>
                <a:gd name="T7" fmla="*/ 395 h 580"/>
                <a:gd name="T8" fmla="*/ 396 w 581"/>
                <a:gd name="T9" fmla="*/ 580 h 580"/>
              </a:gdLst>
              <a:ahLst/>
              <a:cxnLst>
                <a:cxn ang="0">
                  <a:pos x="T0" y="T1"/>
                </a:cxn>
                <a:cxn ang="0">
                  <a:pos x="T2" y="T3"/>
                </a:cxn>
                <a:cxn ang="0">
                  <a:pos x="T4" y="T5"/>
                </a:cxn>
                <a:cxn ang="0">
                  <a:pos x="T6" y="T7"/>
                </a:cxn>
                <a:cxn ang="0">
                  <a:pos x="T8" y="T9"/>
                </a:cxn>
              </a:cxnLst>
              <a:rect l="0" t="0" r="r" b="b"/>
              <a:pathLst>
                <a:path w="581" h="580">
                  <a:moveTo>
                    <a:pt x="396" y="580"/>
                  </a:moveTo>
                  <a:lnTo>
                    <a:pt x="0" y="185"/>
                  </a:lnTo>
                  <a:lnTo>
                    <a:pt x="185" y="0"/>
                  </a:lnTo>
                  <a:lnTo>
                    <a:pt x="581" y="395"/>
                  </a:lnTo>
                  <a:lnTo>
                    <a:pt x="396" y="580"/>
                  </a:lnTo>
                  <a:close/>
                </a:path>
              </a:pathLst>
            </a:custGeom>
            <a:solidFill>
              <a:srgbClr val="EAAD3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17">
              <a:extLst>
                <a:ext uri="{FF2B5EF4-FFF2-40B4-BE49-F238E27FC236}">
                  <a16:creationId xmlns:a16="http://schemas.microsoft.com/office/drawing/2014/main" id="{068C4EF0-7A73-4B6D-BAD7-C2D8B0F3A9D1}"/>
                </a:ext>
              </a:extLst>
            </p:cNvPr>
            <p:cNvSpPr>
              <a:spLocks/>
            </p:cNvSpPr>
            <p:nvPr/>
          </p:nvSpPr>
          <p:spPr bwMode="auto">
            <a:xfrm>
              <a:off x="3562350" y="3798888"/>
              <a:ext cx="922338" cy="919163"/>
            </a:xfrm>
            <a:custGeom>
              <a:avLst/>
              <a:gdLst>
                <a:gd name="T0" fmla="*/ 396 w 581"/>
                <a:gd name="T1" fmla="*/ 579 h 579"/>
                <a:gd name="T2" fmla="*/ 0 w 581"/>
                <a:gd name="T3" fmla="*/ 184 h 579"/>
                <a:gd name="T4" fmla="*/ 184 w 581"/>
                <a:gd name="T5" fmla="*/ 0 h 579"/>
                <a:gd name="T6" fmla="*/ 581 w 581"/>
                <a:gd name="T7" fmla="*/ 395 h 579"/>
                <a:gd name="T8" fmla="*/ 396 w 581"/>
                <a:gd name="T9" fmla="*/ 579 h 579"/>
              </a:gdLst>
              <a:ahLst/>
              <a:cxnLst>
                <a:cxn ang="0">
                  <a:pos x="T0" y="T1"/>
                </a:cxn>
                <a:cxn ang="0">
                  <a:pos x="T2" y="T3"/>
                </a:cxn>
                <a:cxn ang="0">
                  <a:pos x="T4" y="T5"/>
                </a:cxn>
                <a:cxn ang="0">
                  <a:pos x="T6" y="T7"/>
                </a:cxn>
                <a:cxn ang="0">
                  <a:pos x="T8" y="T9"/>
                </a:cxn>
              </a:cxnLst>
              <a:rect l="0" t="0" r="r" b="b"/>
              <a:pathLst>
                <a:path w="581" h="579">
                  <a:moveTo>
                    <a:pt x="396" y="579"/>
                  </a:moveTo>
                  <a:lnTo>
                    <a:pt x="0" y="184"/>
                  </a:lnTo>
                  <a:lnTo>
                    <a:pt x="184" y="0"/>
                  </a:lnTo>
                  <a:lnTo>
                    <a:pt x="581" y="395"/>
                  </a:lnTo>
                  <a:lnTo>
                    <a:pt x="396" y="579"/>
                  </a:lnTo>
                  <a:close/>
                </a:path>
              </a:pathLst>
            </a:custGeom>
            <a:solidFill>
              <a:srgbClr val="EAAD3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18">
              <a:extLst>
                <a:ext uri="{FF2B5EF4-FFF2-40B4-BE49-F238E27FC236}">
                  <a16:creationId xmlns:a16="http://schemas.microsoft.com/office/drawing/2014/main" id="{33CB6A88-0BA3-4668-8F5E-9987CF6C4DF8}"/>
                </a:ext>
              </a:extLst>
            </p:cNvPr>
            <p:cNvSpPr>
              <a:spLocks/>
            </p:cNvSpPr>
            <p:nvPr/>
          </p:nvSpPr>
          <p:spPr bwMode="auto">
            <a:xfrm>
              <a:off x="2776538" y="2406651"/>
              <a:ext cx="1876425" cy="1774825"/>
            </a:xfrm>
            <a:custGeom>
              <a:avLst/>
              <a:gdLst>
                <a:gd name="T0" fmla="*/ 591 w 1182"/>
                <a:gd name="T1" fmla="*/ 0 h 1118"/>
                <a:gd name="T2" fmla="*/ 772 w 1182"/>
                <a:gd name="T3" fmla="*/ 366 h 1118"/>
                <a:gd name="T4" fmla="*/ 1182 w 1182"/>
                <a:gd name="T5" fmla="*/ 428 h 1118"/>
                <a:gd name="T6" fmla="*/ 890 w 1182"/>
                <a:gd name="T7" fmla="*/ 714 h 1118"/>
                <a:gd name="T8" fmla="*/ 958 w 1182"/>
                <a:gd name="T9" fmla="*/ 1118 h 1118"/>
                <a:gd name="T10" fmla="*/ 591 w 1182"/>
                <a:gd name="T11" fmla="*/ 925 h 1118"/>
                <a:gd name="T12" fmla="*/ 230 w 1182"/>
                <a:gd name="T13" fmla="*/ 1118 h 1118"/>
                <a:gd name="T14" fmla="*/ 299 w 1182"/>
                <a:gd name="T15" fmla="*/ 714 h 1118"/>
                <a:gd name="T16" fmla="*/ 0 w 1182"/>
                <a:gd name="T17" fmla="*/ 428 h 1118"/>
                <a:gd name="T18" fmla="*/ 411 w 1182"/>
                <a:gd name="T19" fmla="*/ 366 h 1118"/>
                <a:gd name="T20" fmla="*/ 591 w 1182"/>
                <a:gd name="T21" fmla="*/ 0 h 11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182" h="1118">
                  <a:moveTo>
                    <a:pt x="591" y="0"/>
                  </a:moveTo>
                  <a:lnTo>
                    <a:pt x="772" y="366"/>
                  </a:lnTo>
                  <a:lnTo>
                    <a:pt x="1182" y="428"/>
                  </a:lnTo>
                  <a:lnTo>
                    <a:pt x="890" y="714"/>
                  </a:lnTo>
                  <a:lnTo>
                    <a:pt x="958" y="1118"/>
                  </a:lnTo>
                  <a:lnTo>
                    <a:pt x="591" y="925"/>
                  </a:lnTo>
                  <a:lnTo>
                    <a:pt x="230" y="1118"/>
                  </a:lnTo>
                  <a:lnTo>
                    <a:pt x="299" y="714"/>
                  </a:lnTo>
                  <a:lnTo>
                    <a:pt x="0" y="428"/>
                  </a:lnTo>
                  <a:lnTo>
                    <a:pt x="411" y="366"/>
                  </a:lnTo>
                  <a:lnTo>
                    <a:pt x="591" y="0"/>
                  </a:lnTo>
                  <a:close/>
                </a:path>
              </a:pathLst>
            </a:custGeom>
            <a:solidFill>
              <a:schemeClr val="accent6">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37" name="Freeform 19">
              <a:extLst>
                <a:ext uri="{FF2B5EF4-FFF2-40B4-BE49-F238E27FC236}">
                  <a16:creationId xmlns:a16="http://schemas.microsoft.com/office/drawing/2014/main" id="{6747364B-9BBF-47B1-BE3E-3EDAC8BD83B8}"/>
                </a:ext>
              </a:extLst>
            </p:cNvPr>
            <p:cNvSpPr>
              <a:spLocks/>
            </p:cNvSpPr>
            <p:nvPr/>
          </p:nvSpPr>
          <p:spPr bwMode="auto">
            <a:xfrm>
              <a:off x="2776538" y="2406651"/>
              <a:ext cx="1876425" cy="1774825"/>
            </a:xfrm>
            <a:custGeom>
              <a:avLst/>
              <a:gdLst>
                <a:gd name="T0" fmla="*/ 591 w 1182"/>
                <a:gd name="T1" fmla="*/ 0 h 1118"/>
                <a:gd name="T2" fmla="*/ 772 w 1182"/>
                <a:gd name="T3" fmla="*/ 366 h 1118"/>
                <a:gd name="T4" fmla="*/ 1182 w 1182"/>
                <a:gd name="T5" fmla="*/ 428 h 1118"/>
                <a:gd name="T6" fmla="*/ 890 w 1182"/>
                <a:gd name="T7" fmla="*/ 714 h 1118"/>
                <a:gd name="T8" fmla="*/ 958 w 1182"/>
                <a:gd name="T9" fmla="*/ 1118 h 1118"/>
                <a:gd name="T10" fmla="*/ 678 w 1182"/>
                <a:gd name="T11" fmla="*/ 844 h 1118"/>
                <a:gd name="T12" fmla="*/ 230 w 1182"/>
                <a:gd name="T13" fmla="*/ 1118 h 1118"/>
                <a:gd name="T14" fmla="*/ 448 w 1182"/>
                <a:gd name="T15" fmla="*/ 695 h 1118"/>
                <a:gd name="T16" fmla="*/ 0 w 1182"/>
                <a:gd name="T17" fmla="*/ 428 h 1118"/>
                <a:gd name="T18" fmla="*/ 548 w 1182"/>
                <a:gd name="T19" fmla="*/ 422 h 1118"/>
                <a:gd name="T20" fmla="*/ 591 w 1182"/>
                <a:gd name="T21" fmla="*/ 0 h 11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182" h="1118">
                  <a:moveTo>
                    <a:pt x="591" y="0"/>
                  </a:moveTo>
                  <a:lnTo>
                    <a:pt x="772" y="366"/>
                  </a:lnTo>
                  <a:lnTo>
                    <a:pt x="1182" y="428"/>
                  </a:lnTo>
                  <a:lnTo>
                    <a:pt x="890" y="714"/>
                  </a:lnTo>
                  <a:lnTo>
                    <a:pt x="958" y="1118"/>
                  </a:lnTo>
                  <a:lnTo>
                    <a:pt x="678" y="844"/>
                  </a:lnTo>
                  <a:lnTo>
                    <a:pt x="230" y="1118"/>
                  </a:lnTo>
                  <a:lnTo>
                    <a:pt x="448" y="695"/>
                  </a:lnTo>
                  <a:lnTo>
                    <a:pt x="0" y="428"/>
                  </a:lnTo>
                  <a:lnTo>
                    <a:pt x="548" y="422"/>
                  </a:lnTo>
                  <a:lnTo>
                    <a:pt x="591" y="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38" name="Freeform 20">
              <a:extLst>
                <a:ext uri="{FF2B5EF4-FFF2-40B4-BE49-F238E27FC236}">
                  <a16:creationId xmlns:a16="http://schemas.microsoft.com/office/drawing/2014/main" id="{D339EA82-C953-431A-8F5D-8A970F22BB6C}"/>
                </a:ext>
              </a:extLst>
            </p:cNvPr>
            <p:cNvSpPr>
              <a:spLocks/>
            </p:cNvSpPr>
            <p:nvPr/>
          </p:nvSpPr>
          <p:spPr bwMode="auto">
            <a:xfrm>
              <a:off x="1670050" y="6153151"/>
              <a:ext cx="2271713" cy="1773238"/>
            </a:xfrm>
            <a:custGeom>
              <a:avLst/>
              <a:gdLst>
                <a:gd name="T0" fmla="*/ 1316 w 5047"/>
                <a:gd name="T1" fmla="*/ 3950 h 3950"/>
                <a:gd name="T2" fmla="*/ 0 w 5047"/>
                <a:gd name="T3" fmla="*/ 2480 h 3950"/>
                <a:gd name="T4" fmla="*/ 0 w 5047"/>
                <a:gd name="T5" fmla="*/ 1470 h 3950"/>
                <a:gd name="T6" fmla="*/ 1316 w 5047"/>
                <a:gd name="T7" fmla="*/ 0 h 3950"/>
                <a:gd name="T8" fmla="*/ 3643 w 5047"/>
                <a:gd name="T9" fmla="*/ 0 h 3950"/>
                <a:gd name="T10" fmla="*/ 5047 w 5047"/>
                <a:gd name="T11" fmla="*/ 1470 h 3950"/>
                <a:gd name="T12" fmla="*/ 5047 w 5047"/>
                <a:gd name="T13" fmla="*/ 2480 h 3950"/>
                <a:gd name="T14" fmla="*/ 3643 w 5047"/>
                <a:gd name="T15" fmla="*/ 3950 h 3950"/>
                <a:gd name="T16" fmla="*/ 1316 w 5047"/>
                <a:gd name="T17" fmla="*/ 3950 h 395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047" h="3950">
                  <a:moveTo>
                    <a:pt x="1316" y="3950"/>
                  </a:moveTo>
                  <a:cubicBezTo>
                    <a:pt x="548" y="3950"/>
                    <a:pt x="0" y="3292"/>
                    <a:pt x="0" y="2480"/>
                  </a:cubicBezTo>
                  <a:cubicBezTo>
                    <a:pt x="0" y="1470"/>
                    <a:pt x="0" y="1470"/>
                    <a:pt x="0" y="1470"/>
                  </a:cubicBezTo>
                  <a:cubicBezTo>
                    <a:pt x="0" y="658"/>
                    <a:pt x="548" y="0"/>
                    <a:pt x="1316" y="0"/>
                  </a:cubicBezTo>
                  <a:cubicBezTo>
                    <a:pt x="3643" y="0"/>
                    <a:pt x="3643" y="0"/>
                    <a:pt x="3643" y="0"/>
                  </a:cubicBezTo>
                  <a:cubicBezTo>
                    <a:pt x="4411" y="0"/>
                    <a:pt x="5047" y="658"/>
                    <a:pt x="5047" y="1470"/>
                  </a:cubicBezTo>
                  <a:cubicBezTo>
                    <a:pt x="5047" y="2480"/>
                    <a:pt x="5047" y="2480"/>
                    <a:pt x="5047" y="2480"/>
                  </a:cubicBezTo>
                  <a:cubicBezTo>
                    <a:pt x="5047" y="3292"/>
                    <a:pt x="4411" y="3950"/>
                    <a:pt x="3643" y="3950"/>
                  </a:cubicBezTo>
                  <a:lnTo>
                    <a:pt x="1316" y="3950"/>
                  </a:lnTo>
                  <a:close/>
                </a:path>
              </a:pathLst>
            </a:custGeom>
            <a:solidFill>
              <a:srgbClr val="F9BDA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21">
              <a:extLst>
                <a:ext uri="{FF2B5EF4-FFF2-40B4-BE49-F238E27FC236}">
                  <a16:creationId xmlns:a16="http://schemas.microsoft.com/office/drawing/2014/main" id="{62788246-BCA5-4DCC-AC5D-24CE6FDFC308}"/>
                </a:ext>
              </a:extLst>
            </p:cNvPr>
            <p:cNvSpPr>
              <a:spLocks/>
            </p:cNvSpPr>
            <p:nvPr/>
          </p:nvSpPr>
          <p:spPr bwMode="auto">
            <a:xfrm>
              <a:off x="2065338" y="7434263"/>
              <a:ext cx="2143125" cy="492125"/>
            </a:xfrm>
            <a:custGeom>
              <a:avLst/>
              <a:gdLst>
                <a:gd name="T0" fmla="*/ 527 w 4763"/>
                <a:gd name="T1" fmla="*/ 1097 h 1097"/>
                <a:gd name="T2" fmla="*/ 0 w 4763"/>
                <a:gd name="T3" fmla="*/ 549 h 1097"/>
                <a:gd name="T4" fmla="*/ 0 w 4763"/>
                <a:gd name="T5" fmla="*/ 549 h 1097"/>
                <a:gd name="T6" fmla="*/ 527 w 4763"/>
                <a:gd name="T7" fmla="*/ 0 h 1097"/>
                <a:gd name="T8" fmla="*/ 4236 w 4763"/>
                <a:gd name="T9" fmla="*/ 0 h 1097"/>
                <a:gd name="T10" fmla="*/ 4763 w 4763"/>
                <a:gd name="T11" fmla="*/ 549 h 1097"/>
                <a:gd name="T12" fmla="*/ 4763 w 4763"/>
                <a:gd name="T13" fmla="*/ 549 h 1097"/>
                <a:gd name="T14" fmla="*/ 4236 w 4763"/>
                <a:gd name="T15" fmla="*/ 1097 h 1097"/>
                <a:gd name="T16" fmla="*/ 527 w 4763"/>
                <a:gd name="T17" fmla="*/ 1097 h 10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763" h="1097">
                  <a:moveTo>
                    <a:pt x="527" y="1097"/>
                  </a:moveTo>
                  <a:cubicBezTo>
                    <a:pt x="242" y="1097"/>
                    <a:pt x="0" y="834"/>
                    <a:pt x="0" y="549"/>
                  </a:cubicBezTo>
                  <a:cubicBezTo>
                    <a:pt x="0" y="549"/>
                    <a:pt x="0" y="549"/>
                    <a:pt x="0" y="549"/>
                  </a:cubicBezTo>
                  <a:cubicBezTo>
                    <a:pt x="0" y="263"/>
                    <a:pt x="242" y="0"/>
                    <a:pt x="527" y="0"/>
                  </a:cubicBezTo>
                  <a:cubicBezTo>
                    <a:pt x="4236" y="0"/>
                    <a:pt x="4236" y="0"/>
                    <a:pt x="4236" y="0"/>
                  </a:cubicBezTo>
                  <a:cubicBezTo>
                    <a:pt x="4521" y="0"/>
                    <a:pt x="4763" y="263"/>
                    <a:pt x="4763" y="549"/>
                  </a:cubicBezTo>
                  <a:cubicBezTo>
                    <a:pt x="4763" y="549"/>
                    <a:pt x="4763" y="549"/>
                    <a:pt x="4763" y="549"/>
                  </a:cubicBezTo>
                  <a:cubicBezTo>
                    <a:pt x="4763" y="834"/>
                    <a:pt x="4521" y="1097"/>
                    <a:pt x="4236" y="1097"/>
                  </a:cubicBezTo>
                  <a:lnTo>
                    <a:pt x="527" y="1097"/>
                  </a:lnTo>
                  <a:close/>
                </a:path>
              </a:pathLst>
            </a:custGeom>
            <a:solidFill>
              <a:srgbClr val="F9BDA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22">
              <a:extLst>
                <a:ext uri="{FF2B5EF4-FFF2-40B4-BE49-F238E27FC236}">
                  <a16:creationId xmlns:a16="http://schemas.microsoft.com/office/drawing/2014/main" id="{490C9F0F-E553-4CC3-9E5D-D101F3CA4B65}"/>
                </a:ext>
              </a:extLst>
            </p:cNvPr>
            <p:cNvSpPr>
              <a:spLocks/>
            </p:cNvSpPr>
            <p:nvPr/>
          </p:nvSpPr>
          <p:spPr bwMode="auto">
            <a:xfrm>
              <a:off x="2093913" y="6645276"/>
              <a:ext cx="2401888" cy="393700"/>
            </a:xfrm>
            <a:custGeom>
              <a:avLst/>
              <a:gdLst>
                <a:gd name="T0" fmla="*/ 527 w 5333"/>
                <a:gd name="T1" fmla="*/ 878 h 878"/>
                <a:gd name="T2" fmla="*/ 0 w 5333"/>
                <a:gd name="T3" fmla="*/ 439 h 878"/>
                <a:gd name="T4" fmla="*/ 0 w 5333"/>
                <a:gd name="T5" fmla="*/ 439 h 878"/>
                <a:gd name="T6" fmla="*/ 527 w 5333"/>
                <a:gd name="T7" fmla="*/ 0 h 878"/>
                <a:gd name="T8" fmla="*/ 4806 w 5333"/>
                <a:gd name="T9" fmla="*/ 0 h 878"/>
                <a:gd name="T10" fmla="*/ 5333 w 5333"/>
                <a:gd name="T11" fmla="*/ 439 h 878"/>
                <a:gd name="T12" fmla="*/ 5333 w 5333"/>
                <a:gd name="T13" fmla="*/ 439 h 878"/>
                <a:gd name="T14" fmla="*/ 4806 w 5333"/>
                <a:gd name="T15" fmla="*/ 878 h 878"/>
                <a:gd name="T16" fmla="*/ 527 w 5333"/>
                <a:gd name="T17" fmla="*/ 878 h 8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333" h="878">
                  <a:moveTo>
                    <a:pt x="527" y="878"/>
                  </a:moveTo>
                  <a:cubicBezTo>
                    <a:pt x="242" y="878"/>
                    <a:pt x="0" y="724"/>
                    <a:pt x="0" y="439"/>
                  </a:cubicBezTo>
                  <a:cubicBezTo>
                    <a:pt x="0" y="439"/>
                    <a:pt x="0" y="439"/>
                    <a:pt x="0" y="439"/>
                  </a:cubicBezTo>
                  <a:cubicBezTo>
                    <a:pt x="0" y="154"/>
                    <a:pt x="242" y="0"/>
                    <a:pt x="527" y="0"/>
                  </a:cubicBezTo>
                  <a:cubicBezTo>
                    <a:pt x="4806" y="0"/>
                    <a:pt x="4806" y="0"/>
                    <a:pt x="4806" y="0"/>
                  </a:cubicBezTo>
                  <a:cubicBezTo>
                    <a:pt x="5092" y="0"/>
                    <a:pt x="5333" y="154"/>
                    <a:pt x="5333" y="439"/>
                  </a:cubicBezTo>
                  <a:cubicBezTo>
                    <a:pt x="5333" y="439"/>
                    <a:pt x="5333" y="439"/>
                    <a:pt x="5333" y="439"/>
                  </a:cubicBezTo>
                  <a:cubicBezTo>
                    <a:pt x="5333" y="724"/>
                    <a:pt x="5092" y="878"/>
                    <a:pt x="4806" y="878"/>
                  </a:cubicBezTo>
                  <a:lnTo>
                    <a:pt x="527" y="878"/>
                  </a:lnTo>
                  <a:close/>
                </a:path>
              </a:pathLst>
            </a:custGeom>
            <a:solidFill>
              <a:srgbClr val="F9BDA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23">
              <a:extLst>
                <a:ext uri="{FF2B5EF4-FFF2-40B4-BE49-F238E27FC236}">
                  <a16:creationId xmlns:a16="http://schemas.microsoft.com/office/drawing/2014/main" id="{319943AC-C2BB-418A-9FA2-46550C2A4286}"/>
                </a:ext>
              </a:extLst>
            </p:cNvPr>
            <p:cNvSpPr>
              <a:spLocks/>
            </p:cNvSpPr>
            <p:nvPr/>
          </p:nvSpPr>
          <p:spPr bwMode="auto">
            <a:xfrm>
              <a:off x="2065338" y="7038976"/>
              <a:ext cx="2370138" cy="493713"/>
            </a:xfrm>
            <a:custGeom>
              <a:avLst/>
              <a:gdLst>
                <a:gd name="T0" fmla="*/ 5267 w 5267"/>
                <a:gd name="T1" fmla="*/ 571 h 1097"/>
                <a:gd name="T2" fmla="*/ 4741 w 5267"/>
                <a:gd name="T3" fmla="*/ 1097 h 1097"/>
                <a:gd name="T4" fmla="*/ 527 w 5267"/>
                <a:gd name="T5" fmla="*/ 1097 h 1097"/>
                <a:gd name="T6" fmla="*/ 0 w 5267"/>
                <a:gd name="T7" fmla="*/ 571 h 1097"/>
                <a:gd name="T8" fmla="*/ 0 w 5267"/>
                <a:gd name="T9" fmla="*/ 527 h 1097"/>
                <a:gd name="T10" fmla="*/ 527 w 5267"/>
                <a:gd name="T11" fmla="*/ 0 h 1097"/>
                <a:gd name="T12" fmla="*/ 4741 w 5267"/>
                <a:gd name="T13" fmla="*/ 0 h 1097"/>
                <a:gd name="T14" fmla="*/ 5267 w 5267"/>
                <a:gd name="T15" fmla="*/ 527 h 1097"/>
                <a:gd name="T16" fmla="*/ 5267 w 5267"/>
                <a:gd name="T17" fmla="*/ 571 h 10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267" h="1097">
                  <a:moveTo>
                    <a:pt x="5267" y="571"/>
                  </a:moveTo>
                  <a:cubicBezTo>
                    <a:pt x="5267" y="856"/>
                    <a:pt x="5026" y="1097"/>
                    <a:pt x="4741" y="1097"/>
                  </a:cubicBezTo>
                  <a:cubicBezTo>
                    <a:pt x="527" y="1097"/>
                    <a:pt x="527" y="1097"/>
                    <a:pt x="527" y="1097"/>
                  </a:cubicBezTo>
                  <a:cubicBezTo>
                    <a:pt x="242" y="1097"/>
                    <a:pt x="0" y="856"/>
                    <a:pt x="0" y="571"/>
                  </a:cubicBezTo>
                  <a:cubicBezTo>
                    <a:pt x="0" y="527"/>
                    <a:pt x="0" y="527"/>
                    <a:pt x="0" y="527"/>
                  </a:cubicBezTo>
                  <a:cubicBezTo>
                    <a:pt x="0" y="241"/>
                    <a:pt x="242" y="0"/>
                    <a:pt x="527" y="0"/>
                  </a:cubicBezTo>
                  <a:cubicBezTo>
                    <a:pt x="4741" y="0"/>
                    <a:pt x="4741" y="0"/>
                    <a:pt x="4741" y="0"/>
                  </a:cubicBezTo>
                  <a:cubicBezTo>
                    <a:pt x="5026" y="0"/>
                    <a:pt x="5267" y="241"/>
                    <a:pt x="5267" y="527"/>
                  </a:cubicBezTo>
                  <a:cubicBezTo>
                    <a:pt x="5267" y="571"/>
                    <a:pt x="5267" y="571"/>
                    <a:pt x="5267" y="571"/>
                  </a:cubicBezTo>
                  <a:close/>
                </a:path>
              </a:pathLst>
            </a:custGeom>
            <a:solidFill>
              <a:srgbClr val="F9BDA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24">
              <a:extLst>
                <a:ext uri="{FF2B5EF4-FFF2-40B4-BE49-F238E27FC236}">
                  <a16:creationId xmlns:a16="http://schemas.microsoft.com/office/drawing/2014/main" id="{43660B77-0A46-481D-925B-E7D5E7039269}"/>
                </a:ext>
              </a:extLst>
            </p:cNvPr>
            <p:cNvSpPr>
              <a:spLocks/>
            </p:cNvSpPr>
            <p:nvPr/>
          </p:nvSpPr>
          <p:spPr bwMode="auto">
            <a:xfrm>
              <a:off x="1966913" y="6153151"/>
              <a:ext cx="2400300" cy="492125"/>
            </a:xfrm>
            <a:custGeom>
              <a:avLst/>
              <a:gdLst>
                <a:gd name="T0" fmla="*/ 527 w 5333"/>
                <a:gd name="T1" fmla="*/ 1097 h 1097"/>
                <a:gd name="T2" fmla="*/ 0 w 5333"/>
                <a:gd name="T3" fmla="*/ 549 h 1097"/>
                <a:gd name="T4" fmla="*/ 0 w 5333"/>
                <a:gd name="T5" fmla="*/ 549 h 1097"/>
                <a:gd name="T6" fmla="*/ 527 w 5333"/>
                <a:gd name="T7" fmla="*/ 0 h 1097"/>
                <a:gd name="T8" fmla="*/ 4806 w 5333"/>
                <a:gd name="T9" fmla="*/ 0 h 1097"/>
                <a:gd name="T10" fmla="*/ 5333 w 5333"/>
                <a:gd name="T11" fmla="*/ 549 h 1097"/>
                <a:gd name="T12" fmla="*/ 5333 w 5333"/>
                <a:gd name="T13" fmla="*/ 549 h 1097"/>
                <a:gd name="T14" fmla="*/ 4806 w 5333"/>
                <a:gd name="T15" fmla="*/ 1097 h 1097"/>
                <a:gd name="T16" fmla="*/ 527 w 5333"/>
                <a:gd name="T17" fmla="*/ 1097 h 10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333" h="1097">
                  <a:moveTo>
                    <a:pt x="527" y="1097"/>
                  </a:moveTo>
                  <a:cubicBezTo>
                    <a:pt x="219" y="1097"/>
                    <a:pt x="0" y="834"/>
                    <a:pt x="0" y="549"/>
                  </a:cubicBezTo>
                  <a:cubicBezTo>
                    <a:pt x="0" y="549"/>
                    <a:pt x="0" y="549"/>
                    <a:pt x="0" y="549"/>
                  </a:cubicBezTo>
                  <a:cubicBezTo>
                    <a:pt x="0" y="263"/>
                    <a:pt x="241" y="0"/>
                    <a:pt x="527" y="0"/>
                  </a:cubicBezTo>
                  <a:cubicBezTo>
                    <a:pt x="4806" y="0"/>
                    <a:pt x="4806" y="0"/>
                    <a:pt x="4806" y="0"/>
                  </a:cubicBezTo>
                  <a:cubicBezTo>
                    <a:pt x="5091" y="0"/>
                    <a:pt x="5333" y="263"/>
                    <a:pt x="5333" y="549"/>
                  </a:cubicBezTo>
                  <a:cubicBezTo>
                    <a:pt x="5333" y="549"/>
                    <a:pt x="5333" y="549"/>
                    <a:pt x="5333" y="549"/>
                  </a:cubicBezTo>
                  <a:cubicBezTo>
                    <a:pt x="5333" y="834"/>
                    <a:pt x="5091" y="1097"/>
                    <a:pt x="4806" y="1097"/>
                  </a:cubicBezTo>
                  <a:lnTo>
                    <a:pt x="527" y="1097"/>
                  </a:lnTo>
                  <a:close/>
                </a:path>
              </a:pathLst>
            </a:custGeom>
            <a:solidFill>
              <a:srgbClr val="F9BDA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25">
              <a:extLst>
                <a:ext uri="{FF2B5EF4-FFF2-40B4-BE49-F238E27FC236}">
                  <a16:creationId xmlns:a16="http://schemas.microsoft.com/office/drawing/2014/main" id="{6C489875-260C-41E8-8B32-372541D76F09}"/>
                </a:ext>
              </a:extLst>
            </p:cNvPr>
            <p:cNvSpPr>
              <a:spLocks/>
            </p:cNvSpPr>
            <p:nvPr/>
          </p:nvSpPr>
          <p:spPr bwMode="auto">
            <a:xfrm>
              <a:off x="2084388" y="5767388"/>
              <a:ext cx="1443038" cy="700088"/>
            </a:xfrm>
            <a:custGeom>
              <a:avLst/>
              <a:gdLst>
                <a:gd name="T0" fmla="*/ 0 w 3204"/>
                <a:gd name="T1" fmla="*/ 922 h 1558"/>
                <a:gd name="T2" fmla="*/ 2019 w 3204"/>
                <a:gd name="T3" fmla="*/ 44 h 1558"/>
                <a:gd name="T4" fmla="*/ 2809 w 3204"/>
                <a:gd name="T5" fmla="*/ 1141 h 1558"/>
                <a:gd name="T6" fmla="*/ 1273 w 3204"/>
                <a:gd name="T7" fmla="*/ 1427 h 1558"/>
                <a:gd name="T8" fmla="*/ 0 w 3204"/>
                <a:gd name="T9" fmla="*/ 922 h 1558"/>
              </a:gdLst>
              <a:ahLst/>
              <a:cxnLst>
                <a:cxn ang="0">
                  <a:pos x="T0" y="T1"/>
                </a:cxn>
                <a:cxn ang="0">
                  <a:pos x="T2" y="T3"/>
                </a:cxn>
                <a:cxn ang="0">
                  <a:pos x="T4" y="T5"/>
                </a:cxn>
                <a:cxn ang="0">
                  <a:pos x="T6" y="T7"/>
                </a:cxn>
                <a:cxn ang="0">
                  <a:pos x="T8" y="T9"/>
                </a:cxn>
              </a:cxnLst>
              <a:rect l="0" t="0" r="r" b="b"/>
              <a:pathLst>
                <a:path w="3204" h="1558">
                  <a:moveTo>
                    <a:pt x="0" y="922"/>
                  </a:moveTo>
                  <a:cubicBezTo>
                    <a:pt x="0" y="922"/>
                    <a:pt x="1866" y="66"/>
                    <a:pt x="2019" y="44"/>
                  </a:cubicBezTo>
                  <a:cubicBezTo>
                    <a:pt x="2173" y="0"/>
                    <a:pt x="3204" y="724"/>
                    <a:pt x="2809" y="1141"/>
                  </a:cubicBezTo>
                  <a:cubicBezTo>
                    <a:pt x="2414" y="1558"/>
                    <a:pt x="1273" y="1427"/>
                    <a:pt x="1273" y="1427"/>
                  </a:cubicBezTo>
                  <a:lnTo>
                    <a:pt x="0" y="922"/>
                  </a:lnTo>
                  <a:close/>
                </a:path>
              </a:pathLst>
            </a:custGeom>
            <a:solidFill>
              <a:srgbClr val="F9BDA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Rectangle 26">
              <a:extLst>
                <a:ext uri="{FF2B5EF4-FFF2-40B4-BE49-F238E27FC236}">
                  <a16:creationId xmlns:a16="http://schemas.microsoft.com/office/drawing/2014/main" id="{ECCD6E0F-2CC4-4E5E-A2DC-5FDE0BA0DFD2}"/>
                </a:ext>
              </a:extLst>
            </p:cNvPr>
            <p:cNvSpPr>
              <a:spLocks noChangeArrowheads="1"/>
            </p:cNvSpPr>
            <p:nvPr/>
          </p:nvSpPr>
          <p:spPr bwMode="auto">
            <a:xfrm>
              <a:off x="1571625" y="6153151"/>
              <a:ext cx="295275" cy="1674813"/>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27">
              <a:extLst>
                <a:ext uri="{FF2B5EF4-FFF2-40B4-BE49-F238E27FC236}">
                  <a16:creationId xmlns:a16="http://schemas.microsoft.com/office/drawing/2014/main" id="{D69EE4D4-3359-4038-8C11-C48B8512AB4F}"/>
                </a:ext>
              </a:extLst>
            </p:cNvPr>
            <p:cNvSpPr>
              <a:spLocks/>
            </p:cNvSpPr>
            <p:nvPr/>
          </p:nvSpPr>
          <p:spPr bwMode="auto">
            <a:xfrm>
              <a:off x="1571625" y="6153151"/>
              <a:ext cx="295275" cy="1674813"/>
            </a:xfrm>
            <a:custGeom>
              <a:avLst/>
              <a:gdLst>
                <a:gd name="T0" fmla="*/ 0 w 186"/>
                <a:gd name="T1" fmla="*/ 0 h 1055"/>
                <a:gd name="T2" fmla="*/ 186 w 186"/>
                <a:gd name="T3" fmla="*/ 0 h 1055"/>
                <a:gd name="T4" fmla="*/ 186 w 186"/>
                <a:gd name="T5" fmla="*/ 1055 h 1055"/>
                <a:gd name="T6" fmla="*/ 0 w 186"/>
                <a:gd name="T7" fmla="*/ 0 h 1055"/>
              </a:gdLst>
              <a:ahLst/>
              <a:cxnLst>
                <a:cxn ang="0">
                  <a:pos x="T0" y="T1"/>
                </a:cxn>
                <a:cxn ang="0">
                  <a:pos x="T2" y="T3"/>
                </a:cxn>
                <a:cxn ang="0">
                  <a:pos x="T4" y="T5"/>
                </a:cxn>
                <a:cxn ang="0">
                  <a:pos x="T6" y="T7"/>
                </a:cxn>
              </a:cxnLst>
              <a:rect l="0" t="0" r="r" b="b"/>
              <a:pathLst>
                <a:path w="186" h="1055">
                  <a:moveTo>
                    <a:pt x="0" y="0"/>
                  </a:moveTo>
                  <a:lnTo>
                    <a:pt x="186" y="0"/>
                  </a:lnTo>
                  <a:lnTo>
                    <a:pt x="186" y="1055"/>
                  </a:lnTo>
                  <a:lnTo>
                    <a:pt x="0" y="0"/>
                  </a:lnTo>
                  <a:close/>
                </a:path>
              </a:pathLst>
            </a:custGeom>
            <a:solidFill>
              <a:srgbClr val="DFE2E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28">
              <a:extLst>
                <a:ext uri="{FF2B5EF4-FFF2-40B4-BE49-F238E27FC236}">
                  <a16:creationId xmlns:a16="http://schemas.microsoft.com/office/drawing/2014/main" id="{BFB43082-7790-40F4-A8B9-B7E911265359}"/>
                </a:ext>
              </a:extLst>
            </p:cNvPr>
            <p:cNvSpPr>
              <a:spLocks/>
            </p:cNvSpPr>
            <p:nvPr/>
          </p:nvSpPr>
          <p:spPr bwMode="auto">
            <a:xfrm>
              <a:off x="1571625" y="6153151"/>
              <a:ext cx="295275" cy="1674813"/>
            </a:xfrm>
            <a:custGeom>
              <a:avLst/>
              <a:gdLst>
                <a:gd name="T0" fmla="*/ 0 w 186"/>
                <a:gd name="T1" fmla="*/ 0 h 1055"/>
                <a:gd name="T2" fmla="*/ 186 w 186"/>
                <a:gd name="T3" fmla="*/ 0 h 1055"/>
                <a:gd name="T4" fmla="*/ 186 w 186"/>
                <a:gd name="T5" fmla="*/ 1055 h 1055"/>
              </a:gdLst>
              <a:ahLst/>
              <a:cxnLst>
                <a:cxn ang="0">
                  <a:pos x="T0" y="T1"/>
                </a:cxn>
                <a:cxn ang="0">
                  <a:pos x="T2" y="T3"/>
                </a:cxn>
                <a:cxn ang="0">
                  <a:pos x="T4" y="T5"/>
                </a:cxn>
              </a:cxnLst>
              <a:rect l="0" t="0" r="r" b="b"/>
              <a:pathLst>
                <a:path w="186" h="1055">
                  <a:moveTo>
                    <a:pt x="0" y="0"/>
                  </a:moveTo>
                  <a:lnTo>
                    <a:pt x="186" y="0"/>
                  </a:lnTo>
                  <a:lnTo>
                    <a:pt x="186" y="1055"/>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Rectangle 29">
              <a:extLst>
                <a:ext uri="{FF2B5EF4-FFF2-40B4-BE49-F238E27FC236}">
                  <a16:creationId xmlns:a16="http://schemas.microsoft.com/office/drawing/2014/main" id="{5A4DC617-0AD5-4F36-B7C2-BDA727620298}"/>
                </a:ext>
              </a:extLst>
            </p:cNvPr>
            <p:cNvSpPr>
              <a:spLocks noChangeArrowheads="1"/>
            </p:cNvSpPr>
            <p:nvPr/>
          </p:nvSpPr>
          <p:spPr bwMode="auto">
            <a:xfrm>
              <a:off x="-9525" y="6053138"/>
              <a:ext cx="1679575" cy="1873250"/>
            </a:xfrm>
            <a:prstGeom prst="rect">
              <a:avLst/>
            </a:prstGeom>
            <a:solidFill>
              <a:schemeClr val="accent6">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8" name="Freeform 30">
              <a:extLst>
                <a:ext uri="{FF2B5EF4-FFF2-40B4-BE49-F238E27FC236}">
                  <a16:creationId xmlns:a16="http://schemas.microsoft.com/office/drawing/2014/main" id="{E7E3F33E-68B1-4143-ADFF-DAFBAD568EA1}"/>
                </a:ext>
              </a:extLst>
            </p:cNvPr>
            <p:cNvSpPr>
              <a:spLocks/>
            </p:cNvSpPr>
            <p:nvPr/>
          </p:nvSpPr>
          <p:spPr bwMode="auto">
            <a:xfrm>
              <a:off x="-9525" y="6053138"/>
              <a:ext cx="1679575" cy="1873250"/>
            </a:xfrm>
            <a:custGeom>
              <a:avLst/>
              <a:gdLst>
                <a:gd name="T0" fmla="*/ 0 w 1058"/>
                <a:gd name="T1" fmla="*/ 0 h 1180"/>
                <a:gd name="T2" fmla="*/ 1058 w 1058"/>
                <a:gd name="T3" fmla="*/ 0 h 1180"/>
                <a:gd name="T4" fmla="*/ 1058 w 1058"/>
                <a:gd name="T5" fmla="*/ 1180 h 1180"/>
                <a:gd name="T6" fmla="*/ 0 w 1058"/>
                <a:gd name="T7" fmla="*/ 0 h 1180"/>
              </a:gdLst>
              <a:ahLst/>
              <a:cxnLst>
                <a:cxn ang="0">
                  <a:pos x="T0" y="T1"/>
                </a:cxn>
                <a:cxn ang="0">
                  <a:pos x="T2" y="T3"/>
                </a:cxn>
                <a:cxn ang="0">
                  <a:pos x="T4" y="T5"/>
                </a:cxn>
                <a:cxn ang="0">
                  <a:pos x="T6" y="T7"/>
                </a:cxn>
              </a:cxnLst>
              <a:rect l="0" t="0" r="r" b="b"/>
              <a:pathLst>
                <a:path w="1058" h="1180">
                  <a:moveTo>
                    <a:pt x="0" y="0"/>
                  </a:moveTo>
                  <a:lnTo>
                    <a:pt x="1058" y="0"/>
                  </a:lnTo>
                  <a:lnTo>
                    <a:pt x="1058" y="1180"/>
                  </a:lnTo>
                  <a:lnTo>
                    <a:pt x="0" y="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49" name="Freeform 31">
              <a:extLst>
                <a:ext uri="{FF2B5EF4-FFF2-40B4-BE49-F238E27FC236}">
                  <a16:creationId xmlns:a16="http://schemas.microsoft.com/office/drawing/2014/main" id="{073C6A3A-003B-444C-984B-30A9BE779536}"/>
                </a:ext>
              </a:extLst>
            </p:cNvPr>
            <p:cNvSpPr>
              <a:spLocks/>
            </p:cNvSpPr>
            <p:nvPr/>
          </p:nvSpPr>
          <p:spPr bwMode="auto">
            <a:xfrm>
              <a:off x="-9525" y="6053138"/>
              <a:ext cx="1679575" cy="1873250"/>
            </a:xfrm>
            <a:custGeom>
              <a:avLst/>
              <a:gdLst>
                <a:gd name="T0" fmla="*/ 0 w 1058"/>
                <a:gd name="T1" fmla="*/ 0 h 1180"/>
                <a:gd name="T2" fmla="*/ 1058 w 1058"/>
                <a:gd name="T3" fmla="*/ 0 h 1180"/>
                <a:gd name="T4" fmla="*/ 1058 w 1058"/>
                <a:gd name="T5" fmla="*/ 1180 h 1180"/>
              </a:gdLst>
              <a:ahLst/>
              <a:cxnLst>
                <a:cxn ang="0">
                  <a:pos x="T0" y="T1"/>
                </a:cxn>
                <a:cxn ang="0">
                  <a:pos x="T2" y="T3"/>
                </a:cxn>
                <a:cxn ang="0">
                  <a:pos x="T4" y="T5"/>
                </a:cxn>
              </a:cxnLst>
              <a:rect l="0" t="0" r="r" b="b"/>
              <a:pathLst>
                <a:path w="1058" h="1180">
                  <a:moveTo>
                    <a:pt x="0" y="0"/>
                  </a:moveTo>
                  <a:lnTo>
                    <a:pt x="1058" y="0"/>
                  </a:lnTo>
                  <a:lnTo>
                    <a:pt x="1058" y="118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0" name="Oval 32">
              <a:extLst>
                <a:ext uri="{FF2B5EF4-FFF2-40B4-BE49-F238E27FC236}">
                  <a16:creationId xmlns:a16="http://schemas.microsoft.com/office/drawing/2014/main" id="{1DE86501-6597-437B-BFED-413481159940}"/>
                </a:ext>
              </a:extLst>
            </p:cNvPr>
            <p:cNvSpPr>
              <a:spLocks noChangeArrowheads="1"/>
            </p:cNvSpPr>
            <p:nvPr/>
          </p:nvSpPr>
          <p:spPr bwMode="auto">
            <a:xfrm>
              <a:off x="928688" y="6832601"/>
              <a:ext cx="315913" cy="315913"/>
            </a:xfrm>
            <a:prstGeom prst="ellipse">
              <a:avLst/>
            </a:prstGeom>
            <a:solidFill>
              <a:srgbClr val="FFC11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Oval 33">
              <a:extLst>
                <a:ext uri="{FF2B5EF4-FFF2-40B4-BE49-F238E27FC236}">
                  <a16:creationId xmlns:a16="http://schemas.microsoft.com/office/drawing/2014/main" id="{45EF4784-EA73-4994-81AB-B3CE1FA29E81}"/>
                </a:ext>
              </a:extLst>
            </p:cNvPr>
            <p:cNvSpPr>
              <a:spLocks noChangeArrowheads="1"/>
            </p:cNvSpPr>
            <p:nvPr/>
          </p:nvSpPr>
          <p:spPr bwMode="auto">
            <a:xfrm>
              <a:off x="236538" y="6832601"/>
              <a:ext cx="317500" cy="315913"/>
            </a:xfrm>
            <a:prstGeom prst="ellipse">
              <a:avLst/>
            </a:prstGeom>
            <a:solidFill>
              <a:srgbClr val="FFC11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78" name="Group 77">
            <a:extLst>
              <a:ext uri="{FF2B5EF4-FFF2-40B4-BE49-F238E27FC236}">
                <a16:creationId xmlns:a16="http://schemas.microsoft.com/office/drawing/2014/main" id="{BC243BD0-CE5A-4F1C-9B32-1E32292D8630}"/>
              </a:ext>
            </a:extLst>
          </p:cNvPr>
          <p:cNvGrpSpPr/>
          <p:nvPr/>
        </p:nvGrpSpPr>
        <p:grpSpPr>
          <a:xfrm>
            <a:off x="7515143" y="1906944"/>
            <a:ext cx="3481469" cy="4146194"/>
            <a:chOff x="7574170" y="2006957"/>
            <a:chExt cx="3481469" cy="4146194"/>
          </a:xfrm>
        </p:grpSpPr>
        <p:grpSp>
          <p:nvGrpSpPr>
            <p:cNvPr id="62" name="Group 61">
              <a:extLst>
                <a:ext uri="{FF2B5EF4-FFF2-40B4-BE49-F238E27FC236}">
                  <a16:creationId xmlns:a16="http://schemas.microsoft.com/office/drawing/2014/main" id="{82763E6D-6D12-467C-942F-602A6CCBF6FD}"/>
                </a:ext>
              </a:extLst>
            </p:cNvPr>
            <p:cNvGrpSpPr/>
            <p:nvPr/>
          </p:nvGrpSpPr>
          <p:grpSpPr>
            <a:xfrm>
              <a:off x="7574170" y="2006957"/>
              <a:ext cx="1193604" cy="1827712"/>
              <a:chOff x="7827578" y="1930949"/>
              <a:chExt cx="1193604" cy="1827712"/>
            </a:xfrm>
          </p:grpSpPr>
          <p:sp>
            <p:nvSpPr>
              <p:cNvPr id="75" name="Rectangle 74">
                <a:extLst>
                  <a:ext uri="{FF2B5EF4-FFF2-40B4-BE49-F238E27FC236}">
                    <a16:creationId xmlns:a16="http://schemas.microsoft.com/office/drawing/2014/main" id="{A602B1E4-AC37-4F66-86C8-28C685324D86}"/>
                  </a:ext>
                </a:extLst>
              </p:cNvPr>
              <p:cNvSpPr/>
              <p:nvPr/>
            </p:nvSpPr>
            <p:spPr>
              <a:xfrm>
                <a:off x="8050202" y="1930949"/>
                <a:ext cx="697627"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76" name="TextBox 75">
                <a:extLst>
                  <a:ext uri="{FF2B5EF4-FFF2-40B4-BE49-F238E27FC236}">
                    <a16:creationId xmlns:a16="http://schemas.microsoft.com/office/drawing/2014/main" id="{87B6126A-7DFF-43D3-8D58-769D095117CE}"/>
                  </a:ext>
                </a:extLst>
              </p:cNvPr>
              <p:cNvSpPr txBox="1"/>
              <p:nvPr/>
            </p:nvSpPr>
            <p:spPr>
              <a:xfrm>
                <a:off x="7827578" y="3043080"/>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77" name="TextBox 76">
                <a:extLst>
                  <a:ext uri="{FF2B5EF4-FFF2-40B4-BE49-F238E27FC236}">
                    <a16:creationId xmlns:a16="http://schemas.microsoft.com/office/drawing/2014/main" id="{9EC64C50-7648-4A12-B76F-3CECFD56D769}"/>
                  </a:ext>
                </a:extLst>
              </p:cNvPr>
              <p:cNvSpPr txBox="1"/>
              <p:nvPr/>
            </p:nvSpPr>
            <p:spPr>
              <a:xfrm>
                <a:off x="7899593" y="2699510"/>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grpSp>
          <p:nvGrpSpPr>
            <p:cNvPr id="63" name="Group 62">
              <a:extLst>
                <a:ext uri="{FF2B5EF4-FFF2-40B4-BE49-F238E27FC236}">
                  <a16:creationId xmlns:a16="http://schemas.microsoft.com/office/drawing/2014/main" id="{EF7D4DC6-B0D4-4773-B271-323DD15AC533}"/>
                </a:ext>
              </a:extLst>
            </p:cNvPr>
            <p:cNvGrpSpPr/>
            <p:nvPr/>
          </p:nvGrpSpPr>
          <p:grpSpPr>
            <a:xfrm>
              <a:off x="9862035" y="2006957"/>
              <a:ext cx="1193604" cy="1827712"/>
              <a:chOff x="9581950" y="1930949"/>
              <a:chExt cx="1193604" cy="1827712"/>
            </a:xfrm>
          </p:grpSpPr>
          <p:sp>
            <p:nvSpPr>
              <p:cNvPr id="72" name="Rectangle 71">
                <a:extLst>
                  <a:ext uri="{FF2B5EF4-FFF2-40B4-BE49-F238E27FC236}">
                    <a16:creationId xmlns:a16="http://schemas.microsoft.com/office/drawing/2014/main" id="{7FCF8BB3-DB44-4E39-8400-F2583DCE9B73}"/>
                  </a:ext>
                </a:extLst>
              </p:cNvPr>
              <p:cNvSpPr/>
              <p:nvPr/>
            </p:nvSpPr>
            <p:spPr>
              <a:xfrm>
                <a:off x="9939902" y="1930949"/>
                <a:ext cx="551754"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73" name="TextBox 72">
                <a:extLst>
                  <a:ext uri="{FF2B5EF4-FFF2-40B4-BE49-F238E27FC236}">
                    <a16:creationId xmlns:a16="http://schemas.microsoft.com/office/drawing/2014/main" id="{5BB8FE7E-A86C-44A4-B786-057D98A9C811}"/>
                  </a:ext>
                </a:extLst>
              </p:cNvPr>
              <p:cNvSpPr txBox="1"/>
              <p:nvPr/>
            </p:nvSpPr>
            <p:spPr>
              <a:xfrm>
                <a:off x="9581950" y="3043080"/>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74" name="TextBox 73">
                <a:extLst>
                  <a:ext uri="{FF2B5EF4-FFF2-40B4-BE49-F238E27FC236}">
                    <a16:creationId xmlns:a16="http://schemas.microsoft.com/office/drawing/2014/main" id="{80AB4EA2-5F0A-4A8A-BDA5-EDC73E8C6102}"/>
                  </a:ext>
                </a:extLst>
              </p:cNvPr>
              <p:cNvSpPr txBox="1"/>
              <p:nvPr/>
            </p:nvSpPr>
            <p:spPr>
              <a:xfrm>
                <a:off x="9653965" y="2699510"/>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grpSp>
          <p:nvGrpSpPr>
            <p:cNvPr id="64" name="Group 63">
              <a:extLst>
                <a:ext uri="{FF2B5EF4-FFF2-40B4-BE49-F238E27FC236}">
                  <a16:creationId xmlns:a16="http://schemas.microsoft.com/office/drawing/2014/main" id="{8EBA2062-F803-486F-A65D-12F9B0191317}"/>
                </a:ext>
              </a:extLst>
            </p:cNvPr>
            <p:cNvGrpSpPr/>
            <p:nvPr/>
          </p:nvGrpSpPr>
          <p:grpSpPr>
            <a:xfrm>
              <a:off x="7574170" y="4325439"/>
              <a:ext cx="1193604" cy="1827712"/>
              <a:chOff x="7827578" y="4249431"/>
              <a:chExt cx="1193604" cy="1827712"/>
            </a:xfrm>
          </p:grpSpPr>
          <p:sp>
            <p:nvSpPr>
              <p:cNvPr id="69" name="Rectangle 68">
                <a:extLst>
                  <a:ext uri="{FF2B5EF4-FFF2-40B4-BE49-F238E27FC236}">
                    <a16:creationId xmlns:a16="http://schemas.microsoft.com/office/drawing/2014/main" id="{86C0C95D-1B87-4B04-B74F-3C310EE3675F}"/>
                  </a:ext>
                </a:extLst>
              </p:cNvPr>
              <p:cNvSpPr/>
              <p:nvPr/>
            </p:nvSpPr>
            <p:spPr>
              <a:xfrm>
                <a:off x="8076464" y="4249431"/>
                <a:ext cx="623889"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70" name="TextBox 69">
                <a:extLst>
                  <a:ext uri="{FF2B5EF4-FFF2-40B4-BE49-F238E27FC236}">
                    <a16:creationId xmlns:a16="http://schemas.microsoft.com/office/drawing/2014/main" id="{12C21B9C-655A-4FCA-BB8B-05DB0F14ABDD}"/>
                  </a:ext>
                </a:extLst>
              </p:cNvPr>
              <p:cNvSpPr txBox="1"/>
              <p:nvPr/>
            </p:nvSpPr>
            <p:spPr>
              <a:xfrm>
                <a:off x="7827578" y="5361562"/>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71" name="TextBox 70">
                <a:extLst>
                  <a:ext uri="{FF2B5EF4-FFF2-40B4-BE49-F238E27FC236}">
                    <a16:creationId xmlns:a16="http://schemas.microsoft.com/office/drawing/2014/main" id="{EE0F530A-FF41-43BA-8D2E-A39710260FE8}"/>
                  </a:ext>
                </a:extLst>
              </p:cNvPr>
              <p:cNvSpPr txBox="1"/>
              <p:nvPr/>
            </p:nvSpPr>
            <p:spPr>
              <a:xfrm>
                <a:off x="7899593" y="5017992"/>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grpSp>
          <p:nvGrpSpPr>
            <p:cNvPr id="65" name="Group 64">
              <a:extLst>
                <a:ext uri="{FF2B5EF4-FFF2-40B4-BE49-F238E27FC236}">
                  <a16:creationId xmlns:a16="http://schemas.microsoft.com/office/drawing/2014/main" id="{B9984602-1387-4584-962A-EAC01D74A710}"/>
                </a:ext>
              </a:extLst>
            </p:cNvPr>
            <p:cNvGrpSpPr/>
            <p:nvPr/>
          </p:nvGrpSpPr>
          <p:grpSpPr>
            <a:xfrm>
              <a:off x="9862035" y="4325439"/>
              <a:ext cx="1193604" cy="1827712"/>
              <a:chOff x="9454354" y="4249431"/>
              <a:chExt cx="1193604" cy="1827712"/>
            </a:xfrm>
          </p:grpSpPr>
          <p:sp>
            <p:nvSpPr>
              <p:cNvPr id="66" name="Rectangle 65">
                <a:extLst>
                  <a:ext uri="{FF2B5EF4-FFF2-40B4-BE49-F238E27FC236}">
                    <a16:creationId xmlns:a16="http://schemas.microsoft.com/office/drawing/2014/main" id="{E96B6F03-9995-4A5F-A826-E9F8C2F82CB8}"/>
                  </a:ext>
                </a:extLst>
              </p:cNvPr>
              <p:cNvSpPr/>
              <p:nvPr/>
            </p:nvSpPr>
            <p:spPr>
              <a:xfrm>
                <a:off x="9702343" y="4249431"/>
                <a:ext cx="697627"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67" name="TextBox 66">
                <a:extLst>
                  <a:ext uri="{FF2B5EF4-FFF2-40B4-BE49-F238E27FC236}">
                    <a16:creationId xmlns:a16="http://schemas.microsoft.com/office/drawing/2014/main" id="{1593984A-F948-488E-A2E1-714084E80444}"/>
                  </a:ext>
                </a:extLst>
              </p:cNvPr>
              <p:cNvSpPr txBox="1"/>
              <p:nvPr/>
            </p:nvSpPr>
            <p:spPr>
              <a:xfrm>
                <a:off x="9454354" y="5361562"/>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68" name="TextBox 67">
                <a:extLst>
                  <a:ext uri="{FF2B5EF4-FFF2-40B4-BE49-F238E27FC236}">
                    <a16:creationId xmlns:a16="http://schemas.microsoft.com/office/drawing/2014/main" id="{DDF4913C-5423-4EB6-BC51-E6A6403C96C6}"/>
                  </a:ext>
                </a:extLst>
              </p:cNvPr>
              <p:cNvSpPr txBox="1"/>
              <p:nvPr/>
            </p:nvSpPr>
            <p:spPr>
              <a:xfrm>
                <a:off x="9526369" y="5017992"/>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grpSp>
    </p:spTree>
    <p:extLst>
      <p:ext uri="{BB962C8B-B14F-4D97-AF65-F5344CB8AC3E}">
        <p14:creationId xmlns:p14="http://schemas.microsoft.com/office/powerpoint/2010/main" val="240891699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77848F70-3D48-46A8-BD73-3F6A3A4FD29B}"/>
              </a:ext>
            </a:extLst>
          </p:cNvPr>
          <p:cNvSpPr>
            <a:spLocks noGrp="1"/>
          </p:cNvSpPr>
          <p:nvPr>
            <p:ph type="title"/>
          </p:nvPr>
        </p:nvSpPr>
        <p:spPr>
          <a:xfrm>
            <a:off x="838200" y="481237"/>
            <a:ext cx="10515600" cy="679905"/>
          </a:xfrm>
        </p:spPr>
        <p:txBody>
          <a:bodyPr/>
          <a:lstStyle/>
          <a:p>
            <a:r>
              <a:rPr lang="en-US" b="1" dirty="0">
                <a:latin typeface="Roboto Slab" pitchFamily="2" charset="0"/>
                <a:ea typeface="Roboto Slab" pitchFamily="2" charset="0"/>
              </a:rPr>
              <a:t>Our Information</a:t>
            </a:r>
          </a:p>
        </p:txBody>
      </p:sp>
      <p:sp>
        <p:nvSpPr>
          <p:cNvPr id="4" name="Subtitle 3">
            <a:extLst>
              <a:ext uri="{FF2B5EF4-FFF2-40B4-BE49-F238E27FC236}">
                <a16:creationId xmlns:a16="http://schemas.microsoft.com/office/drawing/2014/main" id="{EB4F10DB-0ADA-49CF-8069-9CB1F5E4D386}"/>
              </a:ext>
            </a:extLst>
          </p:cNvPr>
          <p:cNvSpPr>
            <a:spLocks noGrp="1"/>
          </p:cNvSpPr>
          <p:nvPr>
            <p:ph type="subTitle" idx="1"/>
          </p:nvPr>
        </p:nvSpPr>
        <p:spPr>
          <a:xfrm>
            <a:off x="838200" y="1134613"/>
            <a:ext cx="10515600" cy="244244"/>
          </a:xfr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grpSp>
        <p:nvGrpSpPr>
          <p:cNvPr id="6" name="Group 5">
            <a:extLst>
              <a:ext uri="{FF2B5EF4-FFF2-40B4-BE49-F238E27FC236}">
                <a16:creationId xmlns:a16="http://schemas.microsoft.com/office/drawing/2014/main" id="{58C0CB9B-81A5-4100-A900-743099C77017}"/>
              </a:ext>
            </a:extLst>
          </p:cNvPr>
          <p:cNvGrpSpPr/>
          <p:nvPr/>
        </p:nvGrpSpPr>
        <p:grpSpPr>
          <a:xfrm>
            <a:off x="3386336" y="2609737"/>
            <a:ext cx="2398200" cy="941385"/>
            <a:chOff x="3009180" y="2834912"/>
            <a:chExt cx="2398200" cy="941385"/>
          </a:xfrm>
        </p:grpSpPr>
        <p:cxnSp>
          <p:nvCxnSpPr>
            <p:cNvPr id="46" name="Straight Connector 45">
              <a:extLst>
                <a:ext uri="{FF2B5EF4-FFF2-40B4-BE49-F238E27FC236}">
                  <a16:creationId xmlns:a16="http://schemas.microsoft.com/office/drawing/2014/main" id="{27DA0DBC-A82B-4621-A5F7-AEB8DB2DA267}"/>
                </a:ext>
              </a:extLst>
            </p:cNvPr>
            <p:cNvCxnSpPr/>
            <p:nvPr/>
          </p:nvCxnSpPr>
          <p:spPr>
            <a:xfrm flipH="1">
              <a:off x="3009180" y="2967785"/>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49" name="TextBox 48">
              <a:extLst>
                <a:ext uri="{FF2B5EF4-FFF2-40B4-BE49-F238E27FC236}">
                  <a16:creationId xmlns:a16="http://schemas.microsoft.com/office/drawing/2014/main" id="{BF28A4DE-97D1-4988-9110-8B413C801D3F}"/>
                </a:ext>
              </a:extLst>
            </p:cNvPr>
            <p:cNvSpPr txBox="1"/>
            <p:nvPr/>
          </p:nvSpPr>
          <p:spPr>
            <a:xfrm>
              <a:off x="3353303" y="2834912"/>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5"/>
                  </a:solidFill>
                  <a:latin typeface="Roboto Slab" pitchFamily="2" charset="0"/>
                  <a:ea typeface="Roboto Slab" pitchFamily="2" charset="0"/>
                  <a:cs typeface="Montserrat" charset="0"/>
                </a:rPr>
                <a:t>Text Goes here</a:t>
              </a:r>
            </a:p>
          </p:txBody>
        </p:sp>
        <p:sp>
          <p:nvSpPr>
            <p:cNvPr id="50" name="TextBox 49">
              <a:extLst>
                <a:ext uri="{FF2B5EF4-FFF2-40B4-BE49-F238E27FC236}">
                  <a16:creationId xmlns:a16="http://schemas.microsoft.com/office/drawing/2014/main" id="{39D11547-BBA7-4247-AAF5-E65A94F0FD21}"/>
                </a:ext>
              </a:extLst>
            </p:cNvPr>
            <p:cNvSpPr txBox="1"/>
            <p:nvPr/>
          </p:nvSpPr>
          <p:spPr>
            <a:xfrm>
              <a:off x="3364722" y="3406965"/>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12" name="Group 11">
            <a:extLst>
              <a:ext uri="{FF2B5EF4-FFF2-40B4-BE49-F238E27FC236}">
                <a16:creationId xmlns:a16="http://schemas.microsoft.com/office/drawing/2014/main" id="{5FDF36BF-916B-45B9-A6F3-009855FCFFB8}"/>
              </a:ext>
            </a:extLst>
          </p:cNvPr>
          <p:cNvGrpSpPr/>
          <p:nvPr/>
        </p:nvGrpSpPr>
        <p:grpSpPr>
          <a:xfrm>
            <a:off x="3386336" y="4782002"/>
            <a:ext cx="2398200" cy="941385"/>
            <a:chOff x="3009180" y="4287194"/>
            <a:chExt cx="2398200" cy="941385"/>
          </a:xfrm>
        </p:grpSpPr>
        <p:cxnSp>
          <p:nvCxnSpPr>
            <p:cNvPr id="44" name="Straight Connector 43">
              <a:extLst>
                <a:ext uri="{FF2B5EF4-FFF2-40B4-BE49-F238E27FC236}">
                  <a16:creationId xmlns:a16="http://schemas.microsoft.com/office/drawing/2014/main" id="{31716E84-B37F-499C-93C5-AD6F86E04488}"/>
                </a:ext>
              </a:extLst>
            </p:cNvPr>
            <p:cNvCxnSpPr/>
            <p:nvPr/>
          </p:nvCxnSpPr>
          <p:spPr>
            <a:xfrm flipH="1">
              <a:off x="3009180" y="4420068"/>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51" name="TextBox 50">
              <a:extLst>
                <a:ext uri="{FF2B5EF4-FFF2-40B4-BE49-F238E27FC236}">
                  <a16:creationId xmlns:a16="http://schemas.microsoft.com/office/drawing/2014/main" id="{70E59C29-3E62-4AC8-92CD-77AC9ED014F9}"/>
                </a:ext>
              </a:extLst>
            </p:cNvPr>
            <p:cNvSpPr txBox="1"/>
            <p:nvPr/>
          </p:nvSpPr>
          <p:spPr>
            <a:xfrm>
              <a:off x="3353303" y="4287194"/>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4"/>
                  </a:solidFill>
                  <a:latin typeface="Roboto Slab" pitchFamily="2" charset="0"/>
                  <a:ea typeface="Roboto Slab" pitchFamily="2" charset="0"/>
                  <a:cs typeface="Montserrat" charset="0"/>
                </a:rPr>
                <a:t>Text Goes here</a:t>
              </a:r>
            </a:p>
          </p:txBody>
        </p:sp>
        <p:sp>
          <p:nvSpPr>
            <p:cNvPr id="52" name="TextBox 51">
              <a:extLst>
                <a:ext uri="{FF2B5EF4-FFF2-40B4-BE49-F238E27FC236}">
                  <a16:creationId xmlns:a16="http://schemas.microsoft.com/office/drawing/2014/main" id="{74E3FBAB-52B0-4ED7-A269-0D6E14236ADE}"/>
                </a:ext>
              </a:extLst>
            </p:cNvPr>
            <p:cNvSpPr txBox="1"/>
            <p:nvPr/>
          </p:nvSpPr>
          <p:spPr>
            <a:xfrm>
              <a:off x="3364722" y="4859247"/>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5" name="Group 4">
            <a:extLst>
              <a:ext uri="{FF2B5EF4-FFF2-40B4-BE49-F238E27FC236}">
                <a16:creationId xmlns:a16="http://schemas.microsoft.com/office/drawing/2014/main" id="{A1AAE32E-5CB4-4217-940D-FC1A941FD46F}"/>
              </a:ext>
            </a:extLst>
          </p:cNvPr>
          <p:cNvGrpSpPr/>
          <p:nvPr/>
        </p:nvGrpSpPr>
        <p:grpSpPr>
          <a:xfrm>
            <a:off x="540149" y="2609737"/>
            <a:ext cx="2425973" cy="941385"/>
            <a:chOff x="86902" y="2708105"/>
            <a:chExt cx="2425973" cy="941385"/>
          </a:xfrm>
        </p:grpSpPr>
        <p:cxnSp>
          <p:nvCxnSpPr>
            <p:cNvPr id="48" name="Straight Connector 47">
              <a:extLst>
                <a:ext uri="{FF2B5EF4-FFF2-40B4-BE49-F238E27FC236}">
                  <a16:creationId xmlns:a16="http://schemas.microsoft.com/office/drawing/2014/main" id="{C14F3081-22E5-44B6-B687-A02D05183D17}"/>
                </a:ext>
              </a:extLst>
            </p:cNvPr>
            <p:cNvCxnSpPr/>
            <p:nvPr/>
          </p:nvCxnSpPr>
          <p:spPr>
            <a:xfrm flipH="1">
              <a:off x="2512874" y="2840978"/>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67" name="TextBox 66">
              <a:extLst>
                <a:ext uri="{FF2B5EF4-FFF2-40B4-BE49-F238E27FC236}">
                  <a16:creationId xmlns:a16="http://schemas.microsoft.com/office/drawing/2014/main" id="{8B3EB032-F49F-49E7-9589-491194C3379A}"/>
                </a:ext>
              </a:extLst>
            </p:cNvPr>
            <p:cNvSpPr txBox="1"/>
            <p:nvPr/>
          </p:nvSpPr>
          <p:spPr>
            <a:xfrm>
              <a:off x="86902" y="2708105"/>
              <a:ext cx="2054077" cy="553998"/>
            </a:xfrm>
            <a:prstGeom prst="rect">
              <a:avLst/>
            </a:prstGeom>
            <a:noFill/>
          </p:spPr>
          <p:txBody>
            <a:bodyPr wrap="square" rtlCol="0">
              <a:spAutoFit/>
            </a:bodyPr>
            <a:lstStyle/>
            <a:p>
              <a:pPr algn="r">
                <a:lnSpc>
                  <a:spcPts val="1800"/>
                </a:lnSpc>
              </a:pPr>
              <a:r>
                <a:rPr lang="en-US" sz="1200" b="1" dirty="0">
                  <a:latin typeface="Roboto Slab" pitchFamily="2" charset="0"/>
                  <a:ea typeface="Roboto Slab" pitchFamily="2" charset="0"/>
                  <a:cs typeface="Montserrat" charset="0"/>
                </a:rPr>
                <a:t>Service Name</a:t>
              </a:r>
            </a:p>
            <a:p>
              <a:pPr algn="r">
                <a:lnSpc>
                  <a:spcPts val="1800"/>
                </a:lnSpc>
              </a:pPr>
              <a:r>
                <a:rPr lang="en-US" b="1" dirty="0">
                  <a:latin typeface="Roboto Slab" pitchFamily="2" charset="0"/>
                  <a:ea typeface="Roboto Slab" pitchFamily="2" charset="0"/>
                  <a:cs typeface="Montserrat" charset="0"/>
                </a:rPr>
                <a:t>Text Goes here</a:t>
              </a:r>
            </a:p>
          </p:txBody>
        </p:sp>
        <p:sp>
          <p:nvSpPr>
            <p:cNvPr id="68" name="TextBox 67">
              <a:extLst>
                <a:ext uri="{FF2B5EF4-FFF2-40B4-BE49-F238E27FC236}">
                  <a16:creationId xmlns:a16="http://schemas.microsoft.com/office/drawing/2014/main" id="{BF309DE5-D9AF-4BD8-8819-20D2CFA523A5}"/>
                </a:ext>
              </a:extLst>
            </p:cNvPr>
            <p:cNvSpPr txBox="1"/>
            <p:nvPr/>
          </p:nvSpPr>
          <p:spPr>
            <a:xfrm>
              <a:off x="98321" y="3280158"/>
              <a:ext cx="2042658" cy="369332"/>
            </a:xfrm>
            <a:prstGeom prst="rect">
              <a:avLst/>
            </a:prstGeom>
            <a:noFill/>
          </p:spPr>
          <p:txBody>
            <a:bodyPr wrap="square" numCol="1" spcCol="0" rtlCol="0" anchor="ctr">
              <a:spAutoFit/>
            </a:bodyPr>
            <a:lstStyle/>
            <a:p>
              <a:pPr algn="r"/>
              <a:r>
                <a:rPr lang="en-US" sz="900" dirty="0">
                  <a:latin typeface="Roboto Slab" pitchFamily="2" charset="0"/>
                  <a:ea typeface="Roboto Slab" pitchFamily="2" charset="0"/>
                  <a:cs typeface="Montserrat" charset="0"/>
                </a:rPr>
                <a:t>Example text goes here with your own detailed.</a:t>
              </a:r>
            </a:p>
          </p:txBody>
        </p:sp>
      </p:grpSp>
      <p:grpSp>
        <p:nvGrpSpPr>
          <p:cNvPr id="14" name="Group 13">
            <a:extLst>
              <a:ext uri="{FF2B5EF4-FFF2-40B4-BE49-F238E27FC236}">
                <a16:creationId xmlns:a16="http://schemas.microsoft.com/office/drawing/2014/main" id="{5F9B7C3E-8F19-4CA5-AAE9-79D7A8B83DA1}"/>
              </a:ext>
            </a:extLst>
          </p:cNvPr>
          <p:cNvGrpSpPr/>
          <p:nvPr/>
        </p:nvGrpSpPr>
        <p:grpSpPr>
          <a:xfrm>
            <a:off x="540149" y="4782002"/>
            <a:ext cx="2425973" cy="941385"/>
            <a:chOff x="86902" y="4160387"/>
            <a:chExt cx="2425973" cy="941385"/>
          </a:xfrm>
        </p:grpSpPr>
        <p:cxnSp>
          <p:nvCxnSpPr>
            <p:cNvPr id="47" name="Straight Connector 46">
              <a:extLst>
                <a:ext uri="{FF2B5EF4-FFF2-40B4-BE49-F238E27FC236}">
                  <a16:creationId xmlns:a16="http://schemas.microsoft.com/office/drawing/2014/main" id="{F234EEAD-9A05-4AAA-925B-0ED021E3035D}"/>
                </a:ext>
              </a:extLst>
            </p:cNvPr>
            <p:cNvCxnSpPr/>
            <p:nvPr/>
          </p:nvCxnSpPr>
          <p:spPr>
            <a:xfrm flipH="1">
              <a:off x="2512874" y="4293261"/>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73" name="TextBox 72">
              <a:extLst>
                <a:ext uri="{FF2B5EF4-FFF2-40B4-BE49-F238E27FC236}">
                  <a16:creationId xmlns:a16="http://schemas.microsoft.com/office/drawing/2014/main" id="{8C69DC54-5168-44B5-8306-CAEC7154E58B}"/>
                </a:ext>
              </a:extLst>
            </p:cNvPr>
            <p:cNvSpPr txBox="1"/>
            <p:nvPr/>
          </p:nvSpPr>
          <p:spPr>
            <a:xfrm>
              <a:off x="86902" y="4160387"/>
              <a:ext cx="2054077" cy="553998"/>
            </a:xfrm>
            <a:prstGeom prst="rect">
              <a:avLst/>
            </a:prstGeom>
            <a:noFill/>
          </p:spPr>
          <p:txBody>
            <a:bodyPr wrap="square" rtlCol="0">
              <a:spAutoFit/>
            </a:bodyPr>
            <a:lstStyle/>
            <a:p>
              <a:pPr algn="r">
                <a:lnSpc>
                  <a:spcPts val="1800"/>
                </a:lnSpc>
              </a:pPr>
              <a:r>
                <a:rPr lang="en-US" sz="1200" b="1" dirty="0">
                  <a:latin typeface="Roboto Slab" pitchFamily="2" charset="0"/>
                  <a:ea typeface="Roboto Slab" pitchFamily="2" charset="0"/>
                  <a:cs typeface="Montserrat" charset="0"/>
                </a:rPr>
                <a:t>Service Name</a:t>
              </a:r>
            </a:p>
            <a:p>
              <a:pPr algn="r">
                <a:lnSpc>
                  <a:spcPts val="1800"/>
                </a:lnSpc>
              </a:pPr>
              <a:r>
                <a:rPr lang="en-US" b="1" dirty="0">
                  <a:solidFill>
                    <a:schemeClr val="accent3"/>
                  </a:solidFill>
                  <a:latin typeface="Roboto Slab" pitchFamily="2" charset="0"/>
                  <a:ea typeface="Roboto Slab" pitchFamily="2" charset="0"/>
                  <a:cs typeface="Montserrat" charset="0"/>
                </a:rPr>
                <a:t>Text Goes here</a:t>
              </a:r>
            </a:p>
          </p:txBody>
        </p:sp>
        <p:sp>
          <p:nvSpPr>
            <p:cNvPr id="75" name="TextBox 74">
              <a:extLst>
                <a:ext uri="{FF2B5EF4-FFF2-40B4-BE49-F238E27FC236}">
                  <a16:creationId xmlns:a16="http://schemas.microsoft.com/office/drawing/2014/main" id="{17C95CA7-5032-4E2E-AF36-B450B62FC1EA}"/>
                </a:ext>
              </a:extLst>
            </p:cNvPr>
            <p:cNvSpPr txBox="1"/>
            <p:nvPr/>
          </p:nvSpPr>
          <p:spPr>
            <a:xfrm>
              <a:off x="98321" y="4732440"/>
              <a:ext cx="2042658" cy="369332"/>
            </a:xfrm>
            <a:prstGeom prst="rect">
              <a:avLst/>
            </a:prstGeom>
            <a:noFill/>
          </p:spPr>
          <p:txBody>
            <a:bodyPr wrap="square" numCol="1" spcCol="0" rtlCol="0" anchor="ctr">
              <a:spAutoFit/>
            </a:bodyPr>
            <a:lstStyle/>
            <a:p>
              <a:pPr algn="r"/>
              <a:r>
                <a:rPr lang="en-US" sz="900" dirty="0">
                  <a:latin typeface="Roboto Slab" pitchFamily="2" charset="0"/>
                  <a:ea typeface="Roboto Slab" pitchFamily="2" charset="0"/>
                  <a:cs typeface="Montserrat" charset="0"/>
                </a:rPr>
                <a:t>Example text goes here with your own detailed.</a:t>
              </a:r>
            </a:p>
          </p:txBody>
        </p:sp>
      </p:grpSp>
      <p:grpSp>
        <p:nvGrpSpPr>
          <p:cNvPr id="36" name="Group 35">
            <a:extLst>
              <a:ext uri="{FF2B5EF4-FFF2-40B4-BE49-F238E27FC236}">
                <a16:creationId xmlns:a16="http://schemas.microsoft.com/office/drawing/2014/main" id="{4737E3C5-9757-4131-BC18-A346D6351D6C}"/>
              </a:ext>
            </a:extLst>
          </p:cNvPr>
          <p:cNvGrpSpPr/>
          <p:nvPr/>
        </p:nvGrpSpPr>
        <p:grpSpPr>
          <a:xfrm>
            <a:off x="6407150" y="1712913"/>
            <a:ext cx="5175251" cy="6459537"/>
            <a:chOff x="6407150" y="1712913"/>
            <a:chExt cx="5175251" cy="6459537"/>
          </a:xfrm>
        </p:grpSpPr>
        <p:sp>
          <p:nvSpPr>
            <p:cNvPr id="30" name="Freeform 5">
              <a:extLst>
                <a:ext uri="{FF2B5EF4-FFF2-40B4-BE49-F238E27FC236}">
                  <a16:creationId xmlns:a16="http://schemas.microsoft.com/office/drawing/2014/main" id="{96565FCC-0A7E-459F-832E-BC4EA5BF1D30}"/>
                </a:ext>
              </a:extLst>
            </p:cNvPr>
            <p:cNvSpPr>
              <a:spLocks noEditPoints="1"/>
            </p:cNvSpPr>
            <p:nvPr/>
          </p:nvSpPr>
          <p:spPr bwMode="auto">
            <a:xfrm>
              <a:off x="6407150" y="1712913"/>
              <a:ext cx="3044825" cy="3027362"/>
            </a:xfrm>
            <a:custGeom>
              <a:avLst/>
              <a:gdLst>
                <a:gd name="T0" fmla="*/ 5067 w 6399"/>
                <a:gd name="T1" fmla="*/ 5831 h 6377"/>
                <a:gd name="T2" fmla="*/ 5853 w 6399"/>
                <a:gd name="T3" fmla="*/ 5045 h 6377"/>
                <a:gd name="T4" fmla="*/ 5547 w 6399"/>
                <a:gd name="T5" fmla="*/ 4739 h 6377"/>
                <a:gd name="T6" fmla="*/ 5962 w 6399"/>
                <a:gd name="T7" fmla="*/ 3734 h 6377"/>
                <a:gd name="T8" fmla="*/ 6399 w 6399"/>
                <a:gd name="T9" fmla="*/ 3734 h 6377"/>
                <a:gd name="T10" fmla="*/ 6399 w 6399"/>
                <a:gd name="T11" fmla="*/ 2621 h 6377"/>
                <a:gd name="T12" fmla="*/ 5962 w 6399"/>
                <a:gd name="T13" fmla="*/ 2621 h 6377"/>
                <a:gd name="T14" fmla="*/ 5547 w 6399"/>
                <a:gd name="T15" fmla="*/ 1616 h 6377"/>
                <a:gd name="T16" fmla="*/ 5853 w 6399"/>
                <a:gd name="T17" fmla="*/ 1332 h 6377"/>
                <a:gd name="T18" fmla="*/ 5067 w 6399"/>
                <a:gd name="T19" fmla="*/ 546 h 6377"/>
                <a:gd name="T20" fmla="*/ 4761 w 6399"/>
                <a:gd name="T21" fmla="*/ 852 h 6377"/>
                <a:gd name="T22" fmla="*/ 3756 w 6399"/>
                <a:gd name="T23" fmla="*/ 437 h 6377"/>
                <a:gd name="T24" fmla="*/ 3756 w 6399"/>
                <a:gd name="T25" fmla="*/ 0 h 6377"/>
                <a:gd name="T26" fmla="*/ 2642 w 6399"/>
                <a:gd name="T27" fmla="*/ 0 h 6377"/>
                <a:gd name="T28" fmla="*/ 2642 w 6399"/>
                <a:gd name="T29" fmla="*/ 437 h 6377"/>
                <a:gd name="T30" fmla="*/ 1638 w 6399"/>
                <a:gd name="T31" fmla="*/ 852 h 6377"/>
                <a:gd name="T32" fmla="*/ 1332 w 6399"/>
                <a:gd name="T33" fmla="*/ 546 h 6377"/>
                <a:gd name="T34" fmla="*/ 546 w 6399"/>
                <a:gd name="T35" fmla="*/ 1332 h 6377"/>
                <a:gd name="T36" fmla="*/ 852 w 6399"/>
                <a:gd name="T37" fmla="*/ 1638 h 6377"/>
                <a:gd name="T38" fmla="*/ 437 w 6399"/>
                <a:gd name="T39" fmla="*/ 2642 h 6377"/>
                <a:gd name="T40" fmla="*/ 0 w 6399"/>
                <a:gd name="T41" fmla="*/ 2642 h 6377"/>
                <a:gd name="T42" fmla="*/ 0 w 6399"/>
                <a:gd name="T43" fmla="*/ 3756 h 6377"/>
                <a:gd name="T44" fmla="*/ 437 w 6399"/>
                <a:gd name="T45" fmla="*/ 3756 h 6377"/>
                <a:gd name="T46" fmla="*/ 852 w 6399"/>
                <a:gd name="T47" fmla="*/ 4761 h 6377"/>
                <a:gd name="T48" fmla="*/ 546 w 6399"/>
                <a:gd name="T49" fmla="*/ 5045 h 6377"/>
                <a:gd name="T50" fmla="*/ 1332 w 6399"/>
                <a:gd name="T51" fmla="*/ 5831 h 6377"/>
                <a:gd name="T52" fmla="*/ 1638 w 6399"/>
                <a:gd name="T53" fmla="*/ 5525 h 6377"/>
                <a:gd name="T54" fmla="*/ 2642 w 6399"/>
                <a:gd name="T55" fmla="*/ 5940 h 6377"/>
                <a:gd name="T56" fmla="*/ 2642 w 6399"/>
                <a:gd name="T57" fmla="*/ 6377 h 6377"/>
                <a:gd name="T58" fmla="*/ 3756 w 6399"/>
                <a:gd name="T59" fmla="*/ 6377 h 6377"/>
                <a:gd name="T60" fmla="*/ 3756 w 6399"/>
                <a:gd name="T61" fmla="*/ 5940 h 6377"/>
                <a:gd name="T62" fmla="*/ 4761 w 6399"/>
                <a:gd name="T63" fmla="*/ 5525 h 6377"/>
                <a:gd name="T64" fmla="*/ 5067 w 6399"/>
                <a:gd name="T65" fmla="*/ 5831 h 6377"/>
                <a:gd name="T66" fmla="*/ 2402 w 6399"/>
                <a:gd name="T67" fmla="*/ 3975 h 6377"/>
                <a:gd name="T68" fmla="*/ 2402 w 6399"/>
                <a:gd name="T69" fmla="*/ 2402 h 6377"/>
                <a:gd name="T70" fmla="*/ 3975 w 6399"/>
                <a:gd name="T71" fmla="*/ 2402 h 6377"/>
                <a:gd name="T72" fmla="*/ 3975 w 6399"/>
                <a:gd name="T73" fmla="*/ 3975 h 6377"/>
                <a:gd name="T74" fmla="*/ 2402 w 6399"/>
                <a:gd name="T75" fmla="*/ 3975 h 63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6399" h="6377">
                  <a:moveTo>
                    <a:pt x="5067" y="5831"/>
                  </a:moveTo>
                  <a:cubicBezTo>
                    <a:pt x="5853" y="5045"/>
                    <a:pt x="5853" y="5045"/>
                    <a:pt x="5853" y="5045"/>
                  </a:cubicBezTo>
                  <a:cubicBezTo>
                    <a:pt x="5547" y="4739"/>
                    <a:pt x="5547" y="4739"/>
                    <a:pt x="5547" y="4739"/>
                  </a:cubicBezTo>
                  <a:cubicBezTo>
                    <a:pt x="5744" y="4433"/>
                    <a:pt x="5897" y="4084"/>
                    <a:pt x="5962" y="3734"/>
                  </a:cubicBezTo>
                  <a:cubicBezTo>
                    <a:pt x="6399" y="3734"/>
                    <a:pt x="6399" y="3734"/>
                    <a:pt x="6399" y="3734"/>
                  </a:cubicBezTo>
                  <a:cubicBezTo>
                    <a:pt x="6399" y="2621"/>
                    <a:pt x="6399" y="2621"/>
                    <a:pt x="6399" y="2621"/>
                  </a:cubicBezTo>
                  <a:cubicBezTo>
                    <a:pt x="5962" y="2621"/>
                    <a:pt x="5962" y="2621"/>
                    <a:pt x="5962" y="2621"/>
                  </a:cubicBezTo>
                  <a:cubicBezTo>
                    <a:pt x="5897" y="2271"/>
                    <a:pt x="5744" y="1922"/>
                    <a:pt x="5547" y="1616"/>
                  </a:cubicBezTo>
                  <a:cubicBezTo>
                    <a:pt x="5853" y="1332"/>
                    <a:pt x="5853" y="1332"/>
                    <a:pt x="5853" y="1332"/>
                  </a:cubicBezTo>
                  <a:cubicBezTo>
                    <a:pt x="5067" y="546"/>
                    <a:pt x="5067" y="546"/>
                    <a:pt x="5067" y="546"/>
                  </a:cubicBezTo>
                  <a:cubicBezTo>
                    <a:pt x="4761" y="852"/>
                    <a:pt x="4761" y="852"/>
                    <a:pt x="4761" y="852"/>
                  </a:cubicBezTo>
                  <a:cubicBezTo>
                    <a:pt x="4455" y="655"/>
                    <a:pt x="4106" y="502"/>
                    <a:pt x="3756" y="437"/>
                  </a:cubicBezTo>
                  <a:cubicBezTo>
                    <a:pt x="3756" y="0"/>
                    <a:pt x="3756" y="0"/>
                    <a:pt x="3756" y="0"/>
                  </a:cubicBezTo>
                  <a:cubicBezTo>
                    <a:pt x="2642" y="0"/>
                    <a:pt x="2642" y="0"/>
                    <a:pt x="2642" y="0"/>
                  </a:cubicBezTo>
                  <a:cubicBezTo>
                    <a:pt x="2642" y="437"/>
                    <a:pt x="2642" y="437"/>
                    <a:pt x="2642" y="437"/>
                  </a:cubicBezTo>
                  <a:cubicBezTo>
                    <a:pt x="2293" y="502"/>
                    <a:pt x="1944" y="655"/>
                    <a:pt x="1638" y="852"/>
                  </a:cubicBezTo>
                  <a:cubicBezTo>
                    <a:pt x="1332" y="546"/>
                    <a:pt x="1332" y="546"/>
                    <a:pt x="1332" y="546"/>
                  </a:cubicBezTo>
                  <a:cubicBezTo>
                    <a:pt x="546" y="1332"/>
                    <a:pt x="546" y="1332"/>
                    <a:pt x="546" y="1332"/>
                  </a:cubicBezTo>
                  <a:cubicBezTo>
                    <a:pt x="852" y="1638"/>
                    <a:pt x="852" y="1638"/>
                    <a:pt x="852" y="1638"/>
                  </a:cubicBezTo>
                  <a:cubicBezTo>
                    <a:pt x="655" y="1944"/>
                    <a:pt x="502" y="2293"/>
                    <a:pt x="437" y="2642"/>
                  </a:cubicBezTo>
                  <a:cubicBezTo>
                    <a:pt x="0" y="2642"/>
                    <a:pt x="0" y="2642"/>
                    <a:pt x="0" y="2642"/>
                  </a:cubicBezTo>
                  <a:cubicBezTo>
                    <a:pt x="0" y="3756"/>
                    <a:pt x="0" y="3756"/>
                    <a:pt x="0" y="3756"/>
                  </a:cubicBezTo>
                  <a:cubicBezTo>
                    <a:pt x="437" y="3756"/>
                    <a:pt x="437" y="3756"/>
                    <a:pt x="437" y="3756"/>
                  </a:cubicBezTo>
                  <a:cubicBezTo>
                    <a:pt x="502" y="4106"/>
                    <a:pt x="655" y="4455"/>
                    <a:pt x="852" y="4761"/>
                  </a:cubicBezTo>
                  <a:cubicBezTo>
                    <a:pt x="546" y="5045"/>
                    <a:pt x="546" y="5045"/>
                    <a:pt x="546" y="5045"/>
                  </a:cubicBezTo>
                  <a:cubicBezTo>
                    <a:pt x="1332" y="5831"/>
                    <a:pt x="1332" y="5831"/>
                    <a:pt x="1332" y="5831"/>
                  </a:cubicBezTo>
                  <a:cubicBezTo>
                    <a:pt x="1638" y="5525"/>
                    <a:pt x="1638" y="5525"/>
                    <a:pt x="1638" y="5525"/>
                  </a:cubicBezTo>
                  <a:cubicBezTo>
                    <a:pt x="1944" y="5722"/>
                    <a:pt x="2293" y="5875"/>
                    <a:pt x="2642" y="5940"/>
                  </a:cubicBezTo>
                  <a:cubicBezTo>
                    <a:pt x="2642" y="6377"/>
                    <a:pt x="2642" y="6377"/>
                    <a:pt x="2642" y="6377"/>
                  </a:cubicBezTo>
                  <a:cubicBezTo>
                    <a:pt x="3756" y="6377"/>
                    <a:pt x="3756" y="6377"/>
                    <a:pt x="3756" y="6377"/>
                  </a:cubicBezTo>
                  <a:cubicBezTo>
                    <a:pt x="3756" y="5940"/>
                    <a:pt x="3756" y="5940"/>
                    <a:pt x="3756" y="5940"/>
                  </a:cubicBezTo>
                  <a:cubicBezTo>
                    <a:pt x="4106" y="5875"/>
                    <a:pt x="4455" y="5722"/>
                    <a:pt x="4761" y="5525"/>
                  </a:cubicBezTo>
                  <a:lnTo>
                    <a:pt x="5067" y="5831"/>
                  </a:lnTo>
                  <a:close/>
                  <a:moveTo>
                    <a:pt x="2402" y="3975"/>
                  </a:moveTo>
                  <a:cubicBezTo>
                    <a:pt x="1965" y="3538"/>
                    <a:pt x="1965" y="2839"/>
                    <a:pt x="2402" y="2402"/>
                  </a:cubicBezTo>
                  <a:cubicBezTo>
                    <a:pt x="2839" y="1965"/>
                    <a:pt x="3538" y="1965"/>
                    <a:pt x="3975" y="2402"/>
                  </a:cubicBezTo>
                  <a:cubicBezTo>
                    <a:pt x="4412" y="2839"/>
                    <a:pt x="4412" y="3538"/>
                    <a:pt x="3975" y="3975"/>
                  </a:cubicBezTo>
                  <a:cubicBezTo>
                    <a:pt x="3538" y="4412"/>
                    <a:pt x="2839" y="4412"/>
                    <a:pt x="2402" y="3975"/>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31" name="Freeform 6">
              <a:extLst>
                <a:ext uri="{FF2B5EF4-FFF2-40B4-BE49-F238E27FC236}">
                  <a16:creationId xmlns:a16="http://schemas.microsoft.com/office/drawing/2014/main" id="{0394FCE5-6777-4440-B367-82FADF08BEF9}"/>
                </a:ext>
              </a:extLst>
            </p:cNvPr>
            <p:cNvSpPr>
              <a:spLocks/>
            </p:cNvSpPr>
            <p:nvPr/>
          </p:nvSpPr>
          <p:spPr bwMode="auto">
            <a:xfrm>
              <a:off x="6864350" y="2168525"/>
              <a:ext cx="2587625" cy="2571750"/>
            </a:xfrm>
            <a:custGeom>
              <a:avLst/>
              <a:gdLst>
                <a:gd name="T0" fmla="*/ 4586 w 5438"/>
                <a:gd name="T1" fmla="*/ 3778 h 5416"/>
                <a:gd name="T2" fmla="*/ 5001 w 5438"/>
                <a:gd name="T3" fmla="*/ 2773 h 5416"/>
                <a:gd name="T4" fmla="*/ 5438 w 5438"/>
                <a:gd name="T5" fmla="*/ 2773 h 5416"/>
                <a:gd name="T6" fmla="*/ 5438 w 5438"/>
                <a:gd name="T7" fmla="*/ 1660 h 5416"/>
                <a:gd name="T8" fmla="*/ 5001 w 5438"/>
                <a:gd name="T9" fmla="*/ 1660 h 5416"/>
                <a:gd name="T10" fmla="*/ 4586 w 5438"/>
                <a:gd name="T11" fmla="*/ 655 h 5416"/>
                <a:gd name="T12" fmla="*/ 4892 w 5438"/>
                <a:gd name="T13" fmla="*/ 371 h 5416"/>
                <a:gd name="T14" fmla="*/ 4521 w 5438"/>
                <a:gd name="T15" fmla="*/ 0 h 5416"/>
                <a:gd name="T16" fmla="*/ 3036 w 5438"/>
                <a:gd name="T17" fmla="*/ 1463 h 5416"/>
                <a:gd name="T18" fmla="*/ 3014 w 5438"/>
                <a:gd name="T19" fmla="*/ 3014 h 5416"/>
                <a:gd name="T20" fmla="*/ 1463 w 5438"/>
                <a:gd name="T21" fmla="*/ 3036 h 5416"/>
                <a:gd name="T22" fmla="*/ 0 w 5438"/>
                <a:gd name="T23" fmla="*/ 4499 h 5416"/>
                <a:gd name="T24" fmla="*/ 371 w 5438"/>
                <a:gd name="T25" fmla="*/ 4870 h 5416"/>
                <a:gd name="T26" fmla="*/ 677 w 5438"/>
                <a:gd name="T27" fmla="*/ 4564 h 5416"/>
                <a:gd name="T28" fmla="*/ 1681 w 5438"/>
                <a:gd name="T29" fmla="*/ 4979 h 5416"/>
                <a:gd name="T30" fmla="*/ 1681 w 5438"/>
                <a:gd name="T31" fmla="*/ 5416 h 5416"/>
                <a:gd name="T32" fmla="*/ 2795 w 5438"/>
                <a:gd name="T33" fmla="*/ 5416 h 5416"/>
                <a:gd name="T34" fmla="*/ 2795 w 5438"/>
                <a:gd name="T35" fmla="*/ 4979 h 5416"/>
                <a:gd name="T36" fmla="*/ 3800 w 5438"/>
                <a:gd name="T37" fmla="*/ 4564 h 5416"/>
                <a:gd name="T38" fmla="*/ 4106 w 5438"/>
                <a:gd name="T39" fmla="*/ 4870 h 5416"/>
                <a:gd name="T40" fmla="*/ 4892 w 5438"/>
                <a:gd name="T41" fmla="*/ 4084 h 5416"/>
                <a:gd name="T42" fmla="*/ 4586 w 5438"/>
                <a:gd name="T43" fmla="*/ 3778 h 54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5438" h="5416">
                  <a:moveTo>
                    <a:pt x="4586" y="3778"/>
                  </a:moveTo>
                  <a:cubicBezTo>
                    <a:pt x="4783" y="3472"/>
                    <a:pt x="4936" y="3123"/>
                    <a:pt x="5001" y="2773"/>
                  </a:cubicBezTo>
                  <a:cubicBezTo>
                    <a:pt x="5438" y="2773"/>
                    <a:pt x="5438" y="2773"/>
                    <a:pt x="5438" y="2773"/>
                  </a:cubicBezTo>
                  <a:cubicBezTo>
                    <a:pt x="5438" y="1660"/>
                    <a:pt x="5438" y="1660"/>
                    <a:pt x="5438" y="1660"/>
                  </a:cubicBezTo>
                  <a:cubicBezTo>
                    <a:pt x="5001" y="1660"/>
                    <a:pt x="5001" y="1660"/>
                    <a:pt x="5001" y="1660"/>
                  </a:cubicBezTo>
                  <a:cubicBezTo>
                    <a:pt x="4936" y="1310"/>
                    <a:pt x="4783" y="961"/>
                    <a:pt x="4586" y="655"/>
                  </a:cubicBezTo>
                  <a:cubicBezTo>
                    <a:pt x="4892" y="371"/>
                    <a:pt x="4892" y="371"/>
                    <a:pt x="4892" y="371"/>
                  </a:cubicBezTo>
                  <a:cubicBezTo>
                    <a:pt x="4521" y="0"/>
                    <a:pt x="4521" y="0"/>
                    <a:pt x="4521" y="0"/>
                  </a:cubicBezTo>
                  <a:cubicBezTo>
                    <a:pt x="3036" y="1463"/>
                    <a:pt x="3036" y="1463"/>
                    <a:pt x="3036" y="1463"/>
                  </a:cubicBezTo>
                  <a:cubicBezTo>
                    <a:pt x="3451" y="1900"/>
                    <a:pt x="3451" y="2599"/>
                    <a:pt x="3014" y="3014"/>
                  </a:cubicBezTo>
                  <a:cubicBezTo>
                    <a:pt x="2577" y="3451"/>
                    <a:pt x="1900" y="3451"/>
                    <a:pt x="1463" y="3036"/>
                  </a:cubicBezTo>
                  <a:cubicBezTo>
                    <a:pt x="0" y="4499"/>
                    <a:pt x="0" y="4499"/>
                    <a:pt x="0" y="4499"/>
                  </a:cubicBezTo>
                  <a:cubicBezTo>
                    <a:pt x="371" y="4870"/>
                    <a:pt x="371" y="4870"/>
                    <a:pt x="371" y="4870"/>
                  </a:cubicBezTo>
                  <a:cubicBezTo>
                    <a:pt x="677" y="4564"/>
                    <a:pt x="677" y="4564"/>
                    <a:pt x="677" y="4564"/>
                  </a:cubicBezTo>
                  <a:cubicBezTo>
                    <a:pt x="983" y="4761"/>
                    <a:pt x="1332" y="4914"/>
                    <a:pt x="1681" y="4979"/>
                  </a:cubicBezTo>
                  <a:cubicBezTo>
                    <a:pt x="1681" y="5416"/>
                    <a:pt x="1681" y="5416"/>
                    <a:pt x="1681" y="5416"/>
                  </a:cubicBezTo>
                  <a:cubicBezTo>
                    <a:pt x="2795" y="5416"/>
                    <a:pt x="2795" y="5416"/>
                    <a:pt x="2795" y="5416"/>
                  </a:cubicBezTo>
                  <a:cubicBezTo>
                    <a:pt x="2795" y="4979"/>
                    <a:pt x="2795" y="4979"/>
                    <a:pt x="2795" y="4979"/>
                  </a:cubicBezTo>
                  <a:cubicBezTo>
                    <a:pt x="3145" y="4914"/>
                    <a:pt x="3494" y="4761"/>
                    <a:pt x="3800" y="4564"/>
                  </a:cubicBezTo>
                  <a:cubicBezTo>
                    <a:pt x="4106" y="4870"/>
                    <a:pt x="4106" y="4870"/>
                    <a:pt x="4106" y="4870"/>
                  </a:cubicBezTo>
                  <a:cubicBezTo>
                    <a:pt x="4892" y="4084"/>
                    <a:pt x="4892" y="4084"/>
                    <a:pt x="4892" y="4084"/>
                  </a:cubicBezTo>
                  <a:lnTo>
                    <a:pt x="4586" y="3778"/>
                  </a:lnTo>
                  <a:close/>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32" name="Freeform 7">
              <a:extLst>
                <a:ext uri="{FF2B5EF4-FFF2-40B4-BE49-F238E27FC236}">
                  <a16:creationId xmlns:a16="http://schemas.microsoft.com/office/drawing/2014/main" id="{103390CD-C791-4607-905E-1E7DF34C3032}"/>
                </a:ext>
              </a:extLst>
            </p:cNvPr>
            <p:cNvSpPr>
              <a:spLocks noEditPoints="1"/>
            </p:cNvSpPr>
            <p:nvPr/>
          </p:nvSpPr>
          <p:spPr bwMode="auto">
            <a:xfrm>
              <a:off x="7966075" y="4586288"/>
              <a:ext cx="3595688" cy="3586162"/>
            </a:xfrm>
            <a:custGeom>
              <a:avLst/>
              <a:gdLst>
                <a:gd name="T0" fmla="*/ 6923 w 7556"/>
                <a:gd name="T1" fmla="*/ 1572 h 7556"/>
                <a:gd name="T2" fmla="*/ 5984 w 7556"/>
                <a:gd name="T3" fmla="*/ 633 h 7556"/>
                <a:gd name="T4" fmla="*/ 5613 w 7556"/>
                <a:gd name="T5" fmla="*/ 1004 h 7556"/>
                <a:gd name="T6" fmla="*/ 4433 w 7556"/>
                <a:gd name="T7" fmla="*/ 524 h 7556"/>
                <a:gd name="T8" fmla="*/ 4433 w 7556"/>
                <a:gd name="T9" fmla="*/ 0 h 7556"/>
                <a:gd name="T10" fmla="*/ 3123 w 7556"/>
                <a:gd name="T11" fmla="*/ 0 h 7556"/>
                <a:gd name="T12" fmla="*/ 3123 w 7556"/>
                <a:gd name="T13" fmla="*/ 524 h 7556"/>
                <a:gd name="T14" fmla="*/ 1944 w 7556"/>
                <a:gd name="T15" fmla="*/ 1004 h 7556"/>
                <a:gd name="T16" fmla="*/ 1572 w 7556"/>
                <a:gd name="T17" fmla="*/ 633 h 7556"/>
                <a:gd name="T18" fmla="*/ 633 w 7556"/>
                <a:gd name="T19" fmla="*/ 1572 h 7556"/>
                <a:gd name="T20" fmla="*/ 1004 w 7556"/>
                <a:gd name="T21" fmla="*/ 1943 h 7556"/>
                <a:gd name="T22" fmla="*/ 524 w 7556"/>
                <a:gd name="T23" fmla="*/ 3123 h 7556"/>
                <a:gd name="T24" fmla="*/ 0 w 7556"/>
                <a:gd name="T25" fmla="*/ 3123 h 7556"/>
                <a:gd name="T26" fmla="*/ 0 w 7556"/>
                <a:gd name="T27" fmla="*/ 4433 h 7556"/>
                <a:gd name="T28" fmla="*/ 524 w 7556"/>
                <a:gd name="T29" fmla="*/ 4433 h 7556"/>
                <a:gd name="T30" fmla="*/ 1004 w 7556"/>
                <a:gd name="T31" fmla="*/ 5612 h 7556"/>
                <a:gd name="T32" fmla="*/ 633 w 7556"/>
                <a:gd name="T33" fmla="*/ 5984 h 7556"/>
                <a:gd name="T34" fmla="*/ 1572 w 7556"/>
                <a:gd name="T35" fmla="*/ 6923 h 7556"/>
                <a:gd name="T36" fmla="*/ 1944 w 7556"/>
                <a:gd name="T37" fmla="*/ 6552 h 7556"/>
                <a:gd name="T38" fmla="*/ 3123 w 7556"/>
                <a:gd name="T39" fmla="*/ 7032 h 7556"/>
                <a:gd name="T40" fmla="*/ 3123 w 7556"/>
                <a:gd name="T41" fmla="*/ 7556 h 7556"/>
                <a:gd name="T42" fmla="*/ 4433 w 7556"/>
                <a:gd name="T43" fmla="*/ 7556 h 7556"/>
                <a:gd name="T44" fmla="*/ 4433 w 7556"/>
                <a:gd name="T45" fmla="*/ 7032 h 7556"/>
                <a:gd name="T46" fmla="*/ 5613 w 7556"/>
                <a:gd name="T47" fmla="*/ 6552 h 7556"/>
                <a:gd name="T48" fmla="*/ 5984 w 7556"/>
                <a:gd name="T49" fmla="*/ 6923 h 7556"/>
                <a:gd name="T50" fmla="*/ 6923 w 7556"/>
                <a:gd name="T51" fmla="*/ 5984 h 7556"/>
                <a:gd name="T52" fmla="*/ 6552 w 7556"/>
                <a:gd name="T53" fmla="*/ 5612 h 7556"/>
                <a:gd name="T54" fmla="*/ 7032 w 7556"/>
                <a:gd name="T55" fmla="*/ 4433 h 7556"/>
                <a:gd name="T56" fmla="*/ 7556 w 7556"/>
                <a:gd name="T57" fmla="*/ 4433 h 7556"/>
                <a:gd name="T58" fmla="*/ 7556 w 7556"/>
                <a:gd name="T59" fmla="*/ 3123 h 7556"/>
                <a:gd name="T60" fmla="*/ 7032 w 7556"/>
                <a:gd name="T61" fmla="*/ 3123 h 7556"/>
                <a:gd name="T62" fmla="*/ 6552 w 7556"/>
                <a:gd name="T63" fmla="*/ 1943 h 7556"/>
                <a:gd name="T64" fmla="*/ 6923 w 7556"/>
                <a:gd name="T65" fmla="*/ 1572 h 7556"/>
                <a:gd name="T66" fmla="*/ 4717 w 7556"/>
                <a:gd name="T67" fmla="*/ 4695 h 7556"/>
                <a:gd name="T68" fmla="*/ 2861 w 7556"/>
                <a:gd name="T69" fmla="*/ 4695 h 7556"/>
                <a:gd name="T70" fmla="*/ 2861 w 7556"/>
                <a:gd name="T71" fmla="*/ 2839 h 7556"/>
                <a:gd name="T72" fmla="*/ 4717 w 7556"/>
                <a:gd name="T73" fmla="*/ 2839 h 7556"/>
                <a:gd name="T74" fmla="*/ 4717 w 7556"/>
                <a:gd name="T75" fmla="*/ 4695 h 75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556" h="7556">
                  <a:moveTo>
                    <a:pt x="6923" y="1572"/>
                  </a:moveTo>
                  <a:cubicBezTo>
                    <a:pt x="5984" y="633"/>
                    <a:pt x="5984" y="633"/>
                    <a:pt x="5984" y="633"/>
                  </a:cubicBezTo>
                  <a:cubicBezTo>
                    <a:pt x="5613" y="1004"/>
                    <a:pt x="5613" y="1004"/>
                    <a:pt x="5613" y="1004"/>
                  </a:cubicBezTo>
                  <a:cubicBezTo>
                    <a:pt x="5241" y="764"/>
                    <a:pt x="4848" y="589"/>
                    <a:pt x="4433" y="524"/>
                  </a:cubicBezTo>
                  <a:cubicBezTo>
                    <a:pt x="4433" y="0"/>
                    <a:pt x="4433" y="0"/>
                    <a:pt x="4433" y="0"/>
                  </a:cubicBezTo>
                  <a:cubicBezTo>
                    <a:pt x="3123" y="0"/>
                    <a:pt x="3123" y="0"/>
                    <a:pt x="3123" y="0"/>
                  </a:cubicBezTo>
                  <a:cubicBezTo>
                    <a:pt x="3123" y="524"/>
                    <a:pt x="3123" y="524"/>
                    <a:pt x="3123" y="524"/>
                  </a:cubicBezTo>
                  <a:cubicBezTo>
                    <a:pt x="2708" y="611"/>
                    <a:pt x="2315" y="764"/>
                    <a:pt x="1944" y="1004"/>
                  </a:cubicBezTo>
                  <a:cubicBezTo>
                    <a:pt x="1572" y="633"/>
                    <a:pt x="1572" y="633"/>
                    <a:pt x="1572" y="633"/>
                  </a:cubicBezTo>
                  <a:cubicBezTo>
                    <a:pt x="633" y="1572"/>
                    <a:pt x="633" y="1572"/>
                    <a:pt x="633" y="1572"/>
                  </a:cubicBezTo>
                  <a:cubicBezTo>
                    <a:pt x="1004" y="1943"/>
                    <a:pt x="1004" y="1943"/>
                    <a:pt x="1004" y="1943"/>
                  </a:cubicBezTo>
                  <a:cubicBezTo>
                    <a:pt x="764" y="2315"/>
                    <a:pt x="590" y="2708"/>
                    <a:pt x="524" y="3123"/>
                  </a:cubicBezTo>
                  <a:cubicBezTo>
                    <a:pt x="0" y="3123"/>
                    <a:pt x="0" y="3123"/>
                    <a:pt x="0" y="3123"/>
                  </a:cubicBezTo>
                  <a:cubicBezTo>
                    <a:pt x="0" y="4433"/>
                    <a:pt x="0" y="4433"/>
                    <a:pt x="0" y="4433"/>
                  </a:cubicBezTo>
                  <a:cubicBezTo>
                    <a:pt x="524" y="4433"/>
                    <a:pt x="524" y="4433"/>
                    <a:pt x="524" y="4433"/>
                  </a:cubicBezTo>
                  <a:cubicBezTo>
                    <a:pt x="611" y="4848"/>
                    <a:pt x="764" y="5241"/>
                    <a:pt x="1004" y="5612"/>
                  </a:cubicBezTo>
                  <a:cubicBezTo>
                    <a:pt x="633" y="5984"/>
                    <a:pt x="633" y="5984"/>
                    <a:pt x="633" y="5984"/>
                  </a:cubicBezTo>
                  <a:cubicBezTo>
                    <a:pt x="1572" y="6923"/>
                    <a:pt x="1572" y="6923"/>
                    <a:pt x="1572" y="6923"/>
                  </a:cubicBezTo>
                  <a:cubicBezTo>
                    <a:pt x="1944" y="6552"/>
                    <a:pt x="1944" y="6552"/>
                    <a:pt x="1944" y="6552"/>
                  </a:cubicBezTo>
                  <a:cubicBezTo>
                    <a:pt x="2315" y="6792"/>
                    <a:pt x="2708" y="6966"/>
                    <a:pt x="3123" y="7032"/>
                  </a:cubicBezTo>
                  <a:cubicBezTo>
                    <a:pt x="3123" y="7556"/>
                    <a:pt x="3123" y="7556"/>
                    <a:pt x="3123" y="7556"/>
                  </a:cubicBezTo>
                  <a:cubicBezTo>
                    <a:pt x="4433" y="7556"/>
                    <a:pt x="4433" y="7556"/>
                    <a:pt x="4433" y="7556"/>
                  </a:cubicBezTo>
                  <a:cubicBezTo>
                    <a:pt x="4433" y="7032"/>
                    <a:pt x="4433" y="7032"/>
                    <a:pt x="4433" y="7032"/>
                  </a:cubicBezTo>
                  <a:cubicBezTo>
                    <a:pt x="4848" y="6945"/>
                    <a:pt x="5241" y="6792"/>
                    <a:pt x="5613" y="6552"/>
                  </a:cubicBezTo>
                  <a:cubicBezTo>
                    <a:pt x="5984" y="6923"/>
                    <a:pt x="5984" y="6923"/>
                    <a:pt x="5984" y="6923"/>
                  </a:cubicBezTo>
                  <a:cubicBezTo>
                    <a:pt x="6923" y="5984"/>
                    <a:pt x="6923" y="5984"/>
                    <a:pt x="6923" y="5984"/>
                  </a:cubicBezTo>
                  <a:cubicBezTo>
                    <a:pt x="6552" y="5612"/>
                    <a:pt x="6552" y="5612"/>
                    <a:pt x="6552" y="5612"/>
                  </a:cubicBezTo>
                  <a:cubicBezTo>
                    <a:pt x="6792" y="5241"/>
                    <a:pt x="6967" y="4848"/>
                    <a:pt x="7032" y="4433"/>
                  </a:cubicBezTo>
                  <a:cubicBezTo>
                    <a:pt x="7556" y="4433"/>
                    <a:pt x="7556" y="4433"/>
                    <a:pt x="7556" y="4433"/>
                  </a:cubicBezTo>
                  <a:cubicBezTo>
                    <a:pt x="7556" y="3123"/>
                    <a:pt x="7556" y="3123"/>
                    <a:pt x="7556" y="3123"/>
                  </a:cubicBezTo>
                  <a:cubicBezTo>
                    <a:pt x="7032" y="3123"/>
                    <a:pt x="7032" y="3123"/>
                    <a:pt x="7032" y="3123"/>
                  </a:cubicBezTo>
                  <a:cubicBezTo>
                    <a:pt x="6945" y="2708"/>
                    <a:pt x="6792" y="2315"/>
                    <a:pt x="6552" y="1943"/>
                  </a:cubicBezTo>
                  <a:lnTo>
                    <a:pt x="6923" y="1572"/>
                  </a:lnTo>
                  <a:close/>
                  <a:moveTo>
                    <a:pt x="4717" y="4695"/>
                  </a:moveTo>
                  <a:cubicBezTo>
                    <a:pt x="4215" y="5219"/>
                    <a:pt x="3363" y="5219"/>
                    <a:pt x="2861" y="4695"/>
                  </a:cubicBezTo>
                  <a:cubicBezTo>
                    <a:pt x="2359" y="4193"/>
                    <a:pt x="2359" y="3341"/>
                    <a:pt x="2861" y="2839"/>
                  </a:cubicBezTo>
                  <a:cubicBezTo>
                    <a:pt x="3385" y="2336"/>
                    <a:pt x="4215" y="2336"/>
                    <a:pt x="4717" y="2839"/>
                  </a:cubicBezTo>
                  <a:cubicBezTo>
                    <a:pt x="5220" y="3363"/>
                    <a:pt x="5220" y="4193"/>
                    <a:pt x="4717" y="4695"/>
                  </a:cubicBezTo>
                  <a:close/>
                </a:path>
              </a:pathLst>
            </a:custGeom>
            <a:solidFill>
              <a:srgbClr val="08446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3" name="Freeform 8">
              <a:extLst>
                <a:ext uri="{FF2B5EF4-FFF2-40B4-BE49-F238E27FC236}">
                  <a16:creationId xmlns:a16="http://schemas.microsoft.com/office/drawing/2014/main" id="{00295078-C216-4DA6-89F5-76628C6AE2B1}"/>
                </a:ext>
              </a:extLst>
            </p:cNvPr>
            <p:cNvSpPr>
              <a:spLocks/>
            </p:cNvSpPr>
            <p:nvPr/>
          </p:nvSpPr>
          <p:spPr bwMode="auto">
            <a:xfrm>
              <a:off x="8496300" y="4586288"/>
              <a:ext cx="3065463" cy="3057525"/>
            </a:xfrm>
            <a:custGeom>
              <a:avLst/>
              <a:gdLst>
                <a:gd name="T0" fmla="*/ 4499 w 6442"/>
                <a:gd name="T1" fmla="*/ 1004 h 6442"/>
                <a:gd name="T2" fmla="*/ 3319 w 6442"/>
                <a:gd name="T3" fmla="*/ 524 h 6442"/>
                <a:gd name="T4" fmla="*/ 3319 w 6442"/>
                <a:gd name="T5" fmla="*/ 0 h 6442"/>
                <a:gd name="T6" fmla="*/ 2009 w 6442"/>
                <a:gd name="T7" fmla="*/ 0 h 6442"/>
                <a:gd name="T8" fmla="*/ 2009 w 6442"/>
                <a:gd name="T9" fmla="*/ 524 h 6442"/>
                <a:gd name="T10" fmla="*/ 830 w 6442"/>
                <a:gd name="T11" fmla="*/ 1004 h 6442"/>
                <a:gd name="T12" fmla="*/ 458 w 6442"/>
                <a:gd name="T13" fmla="*/ 633 h 6442"/>
                <a:gd name="T14" fmla="*/ 0 w 6442"/>
                <a:gd name="T15" fmla="*/ 1092 h 6442"/>
                <a:gd name="T16" fmla="*/ 1747 w 6442"/>
                <a:gd name="T17" fmla="*/ 2839 h 6442"/>
                <a:gd name="T18" fmla="*/ 3581 w 6442"/>
                <a:gd name="T19" fmla="*/ 2861 h 6442"/>
                <a:gd name="T20" fmla="*/ 3603 w 6442"/>
                <a:gd name="T21" fmla="*/ 4695 h 6442"/>
                <a:gd name="T22" fmla="*/ 5350 w 6442"/>
                <a:gd name="T23" fmla="*/ 6442 h 6442"/>
                <a:gd name="T24" fmla="*/ 5809 w 6442"/>
                <a:gd name="T25" fmla="*/ 5984 h 6442"/>
                <a:gd name="T26" fmla="*/ 5438 w 6442"/>
                <a:gd name="T27" fmla="*/ 5612 h 6442"/>
                <a:gd name="T28" fmla="*/ 5918 w 6442"/>
                <a:gd name="T29" fmla="*/ 4433 h 6442"/>
                <a:gd name="T30" fmla="*/ 6442 w 6442"/>
                <a:gd name="T31" fmla="*/ 4433 h 6442"/>
                <a:gd name="T32" fmla="*/ 6442 w 6442"/>
                <a:gd name="T33" fmla="*/ 3123 h 6442"/>
                <a:gd name="T34" fmla="*/ 5918 w 6442"/>
                <a:gd name="T35" fmla="*/ 3123 h 6442"/>
                <a:gd name="T36" fmla="*/ 5438 w 6442"/>
                <a:gd name="T37" fmla="*/ 1943 h 6442"/>
                <a:gd name="T38" fmla="*/ 5809 w 6442"/>
                <a:gd name="T39" fmla="*/ 1572 h 6442"/>
                <a:gd name="T40" fmla="*/ 4870 w 6442"/>
                <a:gd name="T41" fmla="*/ 633 h 6442"/>
                <a:gd name="T42" fmla="*/ 4499 w 6442"/>
                <a:gd name="T43" fmla="*/ 1004 h 644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6442" h="6442">
                  <a:moveTo>
                    <a:pt x="4499" y="1004"/>
                  </a:moveTo>
                  <a:cubicBezTo>
                    <a:pt x="4127" y="764"/>
                    <a:pt x="3734" y="589"/>
                    <a:pt x="3319" y="524"/>
                  </a:cubicBezTo>
                  <a:cubicBezTo>
                    <a:pt x="3319" y="0"/>
                    <a:pt x="3319" y="0"/>
                    <a:pt x="3319" y="0"/>
                  </a:cubicBezTo>
                  <a:cubicBezTo>
                    <a:pt x="2009" y="0"/>
                    <a:pt x="2009" y="0"/>
                    <a:pt x="2009" y="0"/>
                  </a:cubicBezTo>
                  <a:cubicBezTo>
                    <a:pt x="2009" y="524"/>
                    <a:pt x="2009" y="524"/>
                    <a:pt x="2009" y="524"/>
                  </a:cubicBezTo>
                  <a:cubicBezTo>
                    <a:pt x="1594" y="611"/>
                    <a:pt x="1201" y="764"/>
                    <a:pt x="830" y="1004"/>
                  </a:cubicBezTo>
                  <a:cubicBezTo>
                    <a:pt x="458" y="633"/>
                    <a:pt x="458" y="633"/>
                    <a:pt x="458" y="633"/>
                  </a:cubicBezTo>
                  <a:cubicBezTo>
                    <a:pt x="0" y="1092"/>
                    <a:pt x="0" y="1092"/>
                    <a:pt x="0" y="1092"/>
                  </a:cubicBezTo>
                  <a:cubicBezTo>
                    <a:pt x="1747" y="2839"/>
                    <a:pt x="1747" y="2839"/>
                    <a:pt x="1747" y="2839"/>
                  </a:cubicBezTo>
                  <a:cubicBezTo>
                    <a:pt x="2271" y="2336"/>
                    <a:pt x="3079" y="2336"/>
                    <a:pt x="3581" y="2861"/>
                  </a:cubicBezTo>
                  <a:cubicBezTo>
                    <a:pt x="4084" y="3363"/>
                    <a:pt x="4084" y="4193"/>
                    <a:pt x="3603" y="4695"/>
                  </a:cubicBezTo>
                  <a:cubicBezTo>
                    <a:pt x="5350" y="6442"/>
                    <a:pt x="5350" y="6442"/>
                    <a:pt x="5350" y="6442"/>
                  </a:cubicBezTo>
                  <a:cubicBezTo>
                    <a:pt x="5809" y="5984"/>
                    <a:pt x="5809" y="5984"/>
                    <a:pt x="5809" y="5984"/>
                  </a:cubicBezTo>
                  <a:cubicBezTo>
                    <a:pt x="5438" y="5612"/>
                    <a:pt x="5438" y="5612"/>
                    <a:pt x="5438" y="5612"/>
                  </a:cubicBezTo>
                  <a:cubicBezTo>
                    <a:pt x="5678" y="5241"/>
                    <a:pt x="5853" y="4848"/>
                    <a:pt x="5918" y="4433"/>
                  </a:cubicBezTo>
                  <a:cubicBezTo>
                    <a:pt x="6442" y="4433"/>
                    <a:pt x="6442" y="4433"/>
                    <a:pt x="6442" y="4433"/>
                  </a:cubicBezTo>
                  <a:cubicBezTo>
                    <a:pt x="6442" y="3123"/>
                    <a:pt x="6442" y="3123"/>
                    <a:pt x="6442" y="3123"/>
                  </a:cubicBezTo>
                  <a:cubicBezTo>
                    <a:pt x="5918" y="3123"/>
                    <a:pt x="5918" y="3123"/>
                    <a:pt x="5918" y="3123"/>
                  </a:cubicBezTo>
                  <a:cubicBezTo>
                    <a:pt x="5831" y="2708"/>
                    <a:pt x="5678" y="2315"/>
                    <a:pt x="5438" y="1943"/>
                  </a:cubicBezTo>
                  <a:cubicBezTo>
                    <a:pt x="5809" y="1572"/>
                    <a:pt x="5809" y="1572"/>
                    <a:pt x="5809" y="1572"/>
                  </a:cubicBezTo>
                  <a:cubicBezTo>
                    <a:pt x="4870" y="633"/>
                    <a:pt x="4870" y="633"/>
                    <a:pt x="4870" y="633"/>
                  </a:cubicBezTo>
                  <a:lnTo>
                    <a:pt x="4499" y="1004"/>
                  </a:lnTo>
                  <a:close/>
                </a:path>
              </a:pathLst>
            </a:custGeom>
            <a:solidFill>
              <a:srgbClr val="00233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Freeform 9">
              <a:extLst>
                <a:ext uri="{FF2B5EF4-FFF2-40B4-BE49-F238E27FC236}">
                  <a16:creationId xmlns:a16="http://schemas.microsoft.com/office/drawing/2014/main" id="{85CABDF4-7EC6-41CA-BC95-CE1B37A4C6C8}"/>
                </a:ext>
              </a:extLst>
            </p:cNvPr>
            <p:cNvSpPr>
              <a:spLocks noEditPoints="1"/>
            </p:cNvSpPr>
            <p:nvPr/>
          </p:nvSpPr>
          <p:spPr bwMode="auto">
            <a:xfrm>
              <a:off x="9774238" y="2678113"/>
              <a:ext cx="1808163" cy="1782762"/>
            </a:xfrm>
            <a:custGeom>
              <a:avLst/>
              <a:gdLst>
                <a:gd name="T0" fmla="*/ 3800 w 3800"/>
                <a:gd name="T1" fmla="*/ 2206 h 3756"/>
                <a:gd name="T2" fmla="*/ 3800 w 3800"/>
                <a:gd name="T3" fmla="*/ 1551 h 3756"/>
                <a:gd name="T4" fmla="*/ 3538 w 3800"/>
                <a:gd name="T5" fmla="*/ 1551 h 3756"/>
                <a:gd name="T6" fmla="*/ 3298 w 3800"/>
                <a:gd name="T7" fmla="*/ 961 h 3756"/>
                <a:gd name="T8" fmla="*/ 3473 w 3800"/>
                <a:gd name="T9" fmla="*/ 786 h 3756"/>
                <a:gd name="T10" fmla="*/ 3014 w 3800"/>
                <a:gd name="T11" fmla="*/ 328 h 3756"/>
                <a:gd name="T12" fmla="*/ 2839 w 3800"/>
                <a:gd name="T13" fmla="*/ 502 h 3756"/>
                <a:gd name="T14" fmla="*/ 2250 w 3800"/>
                <a:gd name="T15" fmla="*/ 262 h 3756"/>
                <a:gd name="T16" fmla="*/ 2250 w 3800"/>
                <a:gd name="T17" fmla="*/ 0 h 3756"/>
                <a:gd name="T18" fmla="*/ 1594 w 3800"/>
                <a:gd name="T19" fmla="*/ 0 h 3756"/>
                <a:gd name="T20" fmla="*/ 1594 w 3800"/>
                <a:gd name="T21" fmla="*/ 262 h 3756"/>
                <a:gd name="T22" fmla="*/ 1005 w 3800"/>
                <a:gd name="T23" fmla="*/ 502 h 3756"/>
                <a:gd name="T24" fmla="*/ 830 w 3800"/>
                <a:gd name="T25" fmla="*/ 328 h 3756"/>
                <a:gd name="T26" fmla="*/ 328 w 3800"/>
                <a:gd name="T27" fmla="*/ 786 h 3756"/>
                <a:gd name="T28" fmla="*/ 502 w 3800"/>
                <a:gd name="T29" fmla="*/ 961 h 3756"/>
                <a:gd name="T30" fmla="*/ 262 w 3800"/>
                <a:gd name="T31" fmla="*/ 1551 h 3756"/>
                <a:gd name="T32" fmla="*/ 0 w 3800"/>
                <a:gd name="T33" fmla="*/ 1551 h 3756"/>
                <a:gd name="T34" fmla="*/ 0 w 3800"/>
                <a:gd name="T35" fmla="*/ 2206 h 3756"/>
                <a:gd name="T36" fmla="*/ 262 w 3800"/>
                <a:gd name="T37" fmla="*/ 2206 h 3756"/>
                <a:gd name="T38" fmla="*/ 502 w 3800"/>
                <a:gd name="T39" fmla="*/ 2795 h 3756"/>
                <a:gd name="T40" fmla="*/ 328 w 3800"/>
                <a:gd name="T41" fmla="*/ 2970 h 3756"/>
                <a:gd name="T42" fmla="*/ 786 w 3800"/>
                <a:gd name="T43" fmla="*/ 3429 h 3756"/>
                <a:gd name="T44" fmla="*/ 961 w 3800"/>
                <a:gd name="T45" fmla="*/ 3254 h 3756"/>
                <a:gd name="T46" fmla="*/ 1551 w 3800"/>
                <a:gd name="T47" fmla="*/ 3494 h 3756"/>
                <a:gd name="T48" fmla="*/ 1551 w 3800"/>
                <a:gd name="T49" fmla="*/ 3756 h 3756"/>
                <a:gd name="T50" fmla="*/ 2206 w 3800"/>
                <a:gd name="T51" fmla="*/ 3756 h 3756"/>
                <a:gd name="T52" fmla="*/ 2206 w 3800"/>
                <a:gd name="T53" fmla="*/ 3494 h 3756"/>
                <a:gd name="T54" fmla="*/ 2796 w 3800"/>
                <a:gd name="T55" fmla="*/ 3254 h 3756"/>
                <a:gd name="T56" fmla="*/ 2970 w 3800"/>
                <a:gd name="T57" fmla="*/ 3429 h 3756"/>
                <a:gd name="T58" fmla="*/ 3429 w 3800"/>
                <a:gd name="T59" fmla="*/ 2970 h 3756"/>
                <a:gd name="T60" fmla="*/ 3298 w 3800"/>
                <a:gd name="T61" fmla="*/ 2795 h 3756"/>
                <a:gd name="T62" fmla="*/ 3538 w 3800"/>
                <a:gd name="T63" fmla="*/ 2206 h 3756"/>
                <a:gd name="T64" fmla="*/ 3800 w 3800"/>
                <a:gd name="T65" fmla="*/ 2206 h 3756"/>
                <a:gd name="T66" fmla="*/ 1900 w 3800"/>
                <a:gd name="T67" fmla="*/ 2533 h 3756"/>
                <a:gd name="T68" fmla="*/ 1245 w 3800"/>
                <a:gd name="T69" fmla="*/ 1878 h 3756"/>
                <a:gd name="T70" fmla="*/ 1900 w 3800"/>
                <a:gd name="T71" fmla="*/ 1223 h 3756"/>
                <a:gd name="T72" fmla="*/ 2555 w 3800"/>
                <a:gd name="T73" fmla="*/ 1878 h 3756"/>
                <a:gd name="T74" fmla="*/ 1900 w 3800"/>
                <a:gd name="T75" fmla="*/ 2533 h 37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3800" h="3756">
                  <a:moveTo>
                    <a:pt x="3800" y="2206"/>
                  </a:moveTo>
                  <a:cubicBezTo>
                    <a:pt x="3800" y="1551"/>
                    <a:pt x="3800" y="1551"/>
                    <a:pt x="3800" y="1551"/>
                  </a:cubicBezTo>
                  <a:cubicBezTo>
                    <a:pt x="3538" y="1551"/>
                    <a:pt x="3538" y="1551"/>
                    <a:pt x="3538" y="1551"/>
                  </a:cubicBezTo>
                  <a:cubicBezTo>
                    <a:pt x="3494" y="1332"/>
                    <a:pt x="3407" y="1136"/>
                    <a:pt x="3298" y="961"/>
                  </a:cubicBezTo>
                  <a:cubicBezTo>
                    <a:pt x="3473" y="786"/>
                    <a:pt x="3473" y="786"/>
                    <a:pt x="3473" y="786"/>
                  </a:cubicBezTo>
                  <a:cubicBezTo>
                    <a:pt x="3014" y="328"/>
                    <a:pt x="3014" y="328"/>
                    <a:pt x="3014" y="328"/>
                  </a:cubicBezTo>
                  <a:cubicBezTo>
                    <a:pt x="2839" y="502"/>
                    <a:pt x="2839" y="502"/>
                    <a:pt x="2839" y="502"/>
                  </a:cubicBezTo>
                  <a:cubicBezTo>
                    <a:pt x="2664" y="393"/>
                    <a:pt x="2468" y="306"/>
                    <a:pt x="2250" y="262"/>
                  </a:cubicBezTo>
                  <a:cubicBezTo>
                    <a:pt x="2250" y="0"/>
                    <a:pt x="2250" y="0"/>
                    <a:pt x="2250" y="0"/>
                  </a:cubicBezTo>
                  <a:cubicBezTo>
                    <a:pt x="1594" y="0"/>
                    <a:pt x="1594" y="0"/>
                    <a:pt x="1594" y="0"/>
                  </a:cubicBezTo>
                  <a:cubicBezTo>
                    <a:pt x="1594" y="262"/>
                    <a:pt x="1594" y="262"/>
                    <a:pt x="1594" y="262"/>
                  </a:cubicBezTo>
                  <a:cubicBezTo>
                    <a:pt x="1376" y="306"/>
                    <a:pt x="1179" y="393"/>
                    <a:pt x="1005" y="502"/>
                  </a:cubicBezTo>
                  <a:cubicBezTo>
                    <a:pt x="830" y="328"/>
                    <a:pt x="830" y="328"/>
                    <a:pt x="830" y="328"/>
                  </a:cubicBezTo>
                  <a:cubicBezTo>
                    <a:pt x="328" y="786"/>
                    <a:pt x="328" y="786"/>
                    <a:pt x="328" y="786"/>
                  </a:cubicBezTo>
                  <a:cubicBezTo>
                    <a:pt x="502" y="961"/>
                    <a:pt x="502" y="961"/>
                    <a:pt x="502" y="961"/>
                  </a:cubicBezTo>
                  <a:cubicBezTo>
                    <a:pt x="393" y="1136"/>
                    <a:pt x="306" y="1332"/>
                    <a:pt x="262" y="1551"/>
                  </a:cubicBezTo>
                  <a:cubicBezTo>
                    <a:pt x="0" y="1551"/>
                    <a:pt x="0" y="1551"/>
                    <a:pt x="0" y="1551"/>
                  </a:cubicBezTo>
                  <a:cubicBezTo>
                    <a:pt x="0" y="2206"/>
                    <a:pt x="0" y="2206"/>
                    <a:pt x="0" y="2206"/>
                  </a:cubicBezTo>
                  <a:cubicBezTo>
                    <a:pt x="262" y="2206"/>
                    <a:pt x="262" y="2206"/>
                    <a:pt x="262" y="2206"/>
                  </a:cubicBezTo>
                  <a:cubicBezTo>
                    <a:pt x="306" y="2424"/>
                    <a:pt x="393" y="2621"/>
                    <a:pt x="502" y="2795"/>
                  </a:cubicBezTo>
                  <a:cubicBezTo>
                    <a:pt x="328" y="2970"/>
                    <a:pt x="328" y="2970"/>
                    <a:pt x="328" y="2970"/>
                  </a:cubicBezTo>
                  <a:cubicBezTo>
                    <a:pt x="786" y="3429"/>
                    <a:pt x="786" y="3429"/>
                    <a:pt x="786" y="3429"/>
                  </a:cubicBezTo>
                  <a:cubicBezTo>
                    <a:pt x="961" y="3254"/>
                    <a:pt x="961" y="3254"/>
                    <a:pt x="961" y="3254"/>
                  </a:cubicBezTo>
                  <a:cubicBezTo>
                    <a:pt x="1136" y="3363"/>
                    <a:pt x="1332" y="3451"/>
                    <a:pt x="1551" y="3494"/>
                  </a:cubicBezTo>
                  <a:cubicBezTo>
                    <a:pt x="1551" y="3756"/>
                    <a:pt x="1551" y="3756"/>
                    <a:pt x="1551" y="3756"/>
                  </a:cubicBezTo>
                  <a:cubicBezTo>
                    <a:pt x="2206" y="3756"/>
                    <a:pt x="2206" y="3756"/>
                    <a:pt x="2206" y="3756"/>
                  </a:cubicBezTo>
                  <a:cubicBezTo>
                    <a:pt x="2206" y="3494"/>
                    <a:pt x="2206" y="3494"/>
                    <a:pt x="2206" y="3494"/>
                  </a:cubicBezTo>
                  <a:cubicBezTo>
                    <a:pt x="2424" y="3451"/>
                    <a:pt x="2621" y="3363"/>
                    <a:pt x="2796" y="3254"/>
                  </a:cubicBezTo>
                  <a:cubicBezTo>
                    <a:pt x="2970" y="3429"/>
                    <a:pt x="2970" y="3429"/>
                    <a:pt x="2970" y="3429"/>
                  </a:cubicBezTo>
                  <a:cubicBezTo>
                    <a:pt x="3429" y="2970"/>
                    <a:pt x="3429" y="2970"/>
                    <a:pt x="3429" y="2970"/>
                  </a:cubicBezTo>
                  <a:cubicBezTo>
                    <a:pt x="3298" y="2795"/>
                    <a:pt x="3298" y="2795"/>
                    <a:pt x="3298" y="2795"/>
                  </a:cubicBezTo>
                  <a:cubicBezTo>
                    <a:pt x="3407" y="2621"/>
                    <a:pt x="3494" y="2424"/>
                    <a:pt x="3538" y="2206"/>
                  </a:cubicBezTo>
                  <a:lnTo>
                    <a:pt x="3800" y="2206"/>
                  </a:lnTo>
                  <a:close/>
                  <a:moveTo>
                    <a:pt x="1900" y="2533"/>
                  </a:moveTo>
                  <a:cubicBezTo>
                    <a:pt x="1529" y="2533"/>
                    <a:pt x="1245" y="2249"/>
                    <a:pt x="1245" y="1878"/>
                  </a:cubicBezTo>
                  <a:cubicBezTo>
                    <a:pt x="1245" y="1507"/>
                    <a:pt x="1529" y="1223"/>
                    <a:pt x="1900" y="1223"/>
                  </a:cubicBezTo>
                  <a:cubicBezTo>
                    <a:pt x="2271" y="1223"/>
                    <a:pt x="2555" y="1507"/>
                    <a:pt x="2555" y="1878"/>
                  </a:cubicBezTo>
                  <a:cubicBezTo>
                    <a:pt x="2555" y="2249"/>
                    <a:pt x="2271" y="2533"/>
                    <a:pt x="1900" y="2533"/>
                  </a:cubicBez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35" name="Freeform 10">
              <a:extLst>
                <a:ext uri="{FF2B5EF4-FFF2-40B4-BE49-F238E27FC236}">
                  <a16:creationId xmlns:a16="http://schemas.microsoft.com/office/drawing/2014/main" id="{A70FAD34-083A-4FF4-9B0A-0AC959B34D0F}"/>
                </a:ext>
              </a:extLst>
            </p:cNvPr>
            <p:cNvSpPr>
              <a:spLocks/>
            </p:cNvSpPr>
            <p:nvPr/>
          </p:nvSpPr>
          <p:spPr bwMode="auto">
            <a:xfrm>
              <a:off x="10688638" y="2678113"/>
              <a:ext cx="893763" cy="1782762"/>
            </a:xfrm>
            <a:custGeom>
              <a:avLst/>
              <a:gdLst>
                <a:gd name="T0" fmla="*/ 1616 w 1878"/>
                <a:gd name="T1" fmla="*/ 1551 h 3756"/>
                <a:gd name="T2" fmla="*/ 1376 w 1878"/>
                <a:gd name="T3" fmla="*/ 961 h 3756"/>
                <a:gd name="T4" fmla="*/ 1551 w 1878"/>
                <a:gd name="T5" fmla="*/ 786 h 3756"/>
                <a:gd name="T6" fmla="*/ 1092 w 1878"/>
                <a:gd name="T7" fmla="*/ 328 h 3756"/>
                <a:gd name="T8" fmla="*/ 917 w 1878"/>
                <a:gd name="T9" fmla="*/ 502 h 3756"/>
                <a:gd name="T10" fmla="*/ 328 w 1878"/>
                <a:gd name="T11" fmla="*/ 262 h 3756"/>
                <a:gd name="T12" fmla="*/ 328 w 1878"/>
                <a:gd name="T13" fmla="*/ 0 h 3756"/>
                <a:gd name="T14" fmla="*/ 0 w 1878"/>
                <a:gd name="T15" fmla="*/ 0 h 3756"/>
                <a:gd name="T16" fmla="*/ 0 w 1878"/>
                <a:gd name="T17" fmla="*/ 1223 h 3756"/>
                <a:gd name="T18" fmla="*/ 655 w 1878"/>
                <a:gd name="T19" fmla="*/ 1878 h 3756"/>
                <a:gd name="T20" fmla="*/ 0 w 1878"/>
                <a:gd name="T21" fmla="*/ 2533 h 3756"/>
                <a:gd name="T22" fmla="*/ 0 w 1878"/>
                <a:gd name="T23" fmla="*/ 3756 h 3756"/>
                <a:gd name="T24" fmla="*/ 328 w 1878"/>
                <a:gd name="T25" fmla="*/ 3756 h 3756"/>
                <a:gd name="T26" fmla="*/ 328 w 1878"/>
                <a:gd name="T27" fmla="*/ 3494 h 3756"/>
                <a:gd name="T28" fmla="*/ 917 w 1878"/>
                <a:gd name="T29" fmla="*/ 3254 h 3756"/>
                <a:gd name="T30" fmla="*/ 1092 w 1878"/>
                <a:gd name="T31" fmla="*/ 3429 h 3756"/>
                <a:gd name="T32" fmla="*/ 1551 w 1878"/>
                <a:gd name="T33" fmla="*/ 2970 h 3756"/>
                <a:gd name="T34" fmla="*/ 1376 w 1878"/>
                <a:gd name="T35" fmla="*/ 2795 h 3756"/>
                <a:gd name="T36" fmla="*/ 1616 w 1878"/>
                <a:gd name="T37" fmla="*/ 2206 h 3756"/>
                <a:gd name="T38" fmla="*/ 1878 w 1878"/>
                <a:gd name="T39" fmla="*/ 2206 h 3756"/>
                <a:gd name="T40" fmla="*/ 1878 w 1878"/>
                <a:gd name="T41" fmla="*/ 1551 h 3756"/>
                <a:gd name="T42" fmla="*/ 1616 w 1878"/>
                <a:gd name="T43" fmla="*/ 1551 h 37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878" h="3756">
                  <a:moveTo>
                    <a:pt x="1616" y="1551"/>
                  </a:moveTo>
                  <a:cubicBezTo>
                    <a:pt x="1572" y="1332"/>
                    <a:pt x="1485" y="1136"/>
                    <a:pt x="1376" y="961"/>
                  </a:cubicBezTo>
                  <a:cubicBezTo>
                    <a:pt x="1551" y="786"/>
                    <a:pt x="1551" y="786"/>
                    <a:pt x="1551" y="786"/>
                  </a:cubicBezTo>
                  <a:cubicBezTo>
                    <a:pt x="1092" y="328"/>
                    <a:pt x="1092" y="328"/>
                    <a:pt x="1092" y="328"/>
                  </a:cubicBezTo>
                  <a:cubicBezTo>
                    <a:pt x="917" y="502"/>
                    <a:pt x="917" y="502"/>
                    <a:pt x="917" y="502"/>
                  </a:cubicBezTo>
                  <a:cubicBezTo>
                    <a:pt x="742" y="393"/>
                    <a:pt x="546" y="306"/>
                    <a:pt x="328" y="262"/>
                  </a:cubicBezTo>
                  <a:cubicBezTo>
                    <a:pt x="328" y="0"/>
                    <a:pt x="328" y="0"/>
                    <a:pt x="328" y="0"/>
                  </a:cubicBezTo>
                  <a:cubicBezTo>
                    <a:pt x="0" y="0"/>
                    <a:pt x="0" y="0"/>
                    <a:pt x="0" y="0"/>
                  </a:cubicBezTo>
                  <a:cubicBezTo>
                    <a:pt x="0" y="1223"/>
                    <a:pt x="0" y="1223"/>
                    <a:pt x="0" y="1223"/>
                  </a:cubicBezTo>
                  <a:cubicBezTo>
                    <a:pt x="349" y="1223"/>
                    <a:pt x="655" y="1529"/>
                    <a:pt x="655" y="1878"/>
                  </a:cubicBezTo>
                  <a:cubicBezTo>
                    <a:pt x="655" y="2228"/>
                    <a:pt x="371" y="2533"/>
                    <a:pt x="0" y="2533"/>
                  </a:cubicBezTo>
                  <a:cubicBezTo>
                    <a:pt x="0" y="3756"/>
                    <a:pt x="0" y="3756"/>
                    <a:pt x="0" y="3756"/>
                  </a:cubicBezTo>
                  <a:cubicBezTo>
                    <a:pt x="328" y="3756"/>
                    <a:pt x="328" y="3756"/>
                    <a:pt x="328" y="3756"/>
                  </a:cubicBezTo>
                  <a:cubicBezTo>
                    <a:pt x="328" y="3494"/>
                    <a:pt x="328" y="3494"/>
                    <a:pt x="328" y="3494"/>
                  </a:cubicBezTo>
                  <a:cubicBezTo>
                    <a:pt x="546" y="3451"/>
                    <a:pt x="742" y="3363"/>
                    <a:pt x="917" y="3254"/>
                  </a:cubicBezTo>
                  <a:cubicBezTo>
                    <a:pt x="1092" y="3429"/>
                    <a:pt x="1092" y="3429"/>
                    <a:pt x="1092" y="3429"/>
                  </a:cubicBezTo>
                  <a:cubicBezTo>
                    <a:pt x="1551" y="2970"/>
                    <a:pt x="1551" y="2970"/>
                    <a:pt x="1551" y="2970"/>
                  </a:cubicBezTo>
                  <a:cubicBezTo>
                    <a:pt x="1376" y="2795"/>
                    <a:pt x="1376" y="2795"/>
                    <a:pt x="1376" y="2795"/>
                  </a:cubicBezTo>
                  <a:cubicBezTo>
                    <a:pt x="1485" y="2621"/>
                    <a:pt x="1572" y="2424"/>
                    <a:pt x="1616" y="2206"/>
                  </a:cubicBezTo>
                  <a:cubicBezTo>
                    <a:pt x="1878" y="2206"/>
                    <a:pt x="1878" y="2206"/>
                    <a:pt x="1878" y="2206"/>
                  </a:cubicBezTo>
                  <a:cubicBezTo>
                    <a:pt x="1878" y="1551"/>
                    <a:pt x="1878" y="1551"/>
                    <a:pt x="1878" y="1551"/>
                  </a:cubicBezTo>
                  <a:cubicBezTo>
                    <a:pt x="1616" y="1551"/>
                    <a:pt x="1616" y="1551"/>
                    <a:pt x="1616" y="1551"/>
                  </a:cubicBezTo>
                  <a:close/>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36426186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710D9DB8-7081-41AD-9CDD-1147A95E510F}"/>
              </a:ext>
            </a:extLst>
          </p:cNvPr>
          <p:cNvSpPr/>
          <p:nvPr/>
        </p:nvSpPr>
        <p:spPr bwMode="auto">
          <a:xfrm>
            <a:off x="0" y="0"/>
            <a:ext cx="12192000" cy="6858000"/>
          </a:xfrm>
          <a:prstGeom prst="rect">
            <a:avLst/>
          </a:prstGeom>
          <a:solidFill>
            <a:schemeClr val="tx1">
              <a:alpha val="7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pic>
        <p:nvPicPr>
          <p:cNvPr id="6" name="Picture 5">
            <a:extLst>
              <a:ext uri="{FF2B5EF4-FFF2-40B4-BE49-F238E27FC236}">
                <a16:creationId xmlns:a16="http://schemas.microsoft.com/office/drawing/2014/main" id="{A75D9B1A-46E1-4F7B-BC3B-48080FC07B5F}"/>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
        <p:nvSpPr>
          <p:cNvPr id="4" name="Picture Placeholder 3">
            <a:extLst>
              <a:ext uri="{FF2B5EF4-FFF2-40B4-BE49-F238E27FC236}">
                <a16:creationId xmlns:a16="http://schemas.microsoft.com/office/drawing/2014/main" id="{35509F84-C438-40E4-803D-AAEC71E5B428}"/>
              </a:ext>
            </a:extLst>
          </p:cNvPr>
          <p:cNvSpPr>
            <a:spLocks noGrp="1"/>
          </p:cNvSpPr>
          <p:nvPr>
            <p:ph type="pic" sz="quarter" idx="25"/>
          </p:nvPr>
        </p:nvSpPr>
        <p:spPr/>
      </p:sp>
    </p:spTree>
    <p:extLst>
      <p:ext uri="{BB962C8B-B14F-4D97-AF65-F5344CB8AC3E}">
        <p14:creationId xmlns:p14="http://schemas.microsoft.com/office/powerpoint/2010/main" val="12514879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Title 2"/>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Text Single Column</a:t>
            </a:r>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grpSp>
        <p:nvGrpSpPr>
          <p:cNvPr id="8" name="Group 7">
            <a:extLst>
              <a:ext uri="{FF2B5EF4-FFF2-40B4-BE49-F238E27FC236}">
                <a16:creationId xmlns:a16="http://schemas.microsoft.com/office/drawing/2014/main" id="{3A39D834-8BE7-40A9-A33D-D50C4775BD0C}"/>
              </a:ext>
            </a:extLst>
          </p:cNvPr>
          <p:cNvGrpSpPr/>
          <p:nvPr/>
        </p:nvGrpSpPr>
        <p:grpSpPr>
          <a:xfrm>
            <a:off x="7031658" y="1814513"/>
            <a:ext cx="1193604" cy="1827712"/>
            <a:chOff x="7827578" y="1930949"/>
            <a:chExt cx="1193604" cy="1827712"/>
          </a:xfrm>
        </p:grpSpPr>
        <p:sp>
          <p:nvSpPr>
            <p:cNvPr id="22" name="Rectangle 21">
              <a:extLst>
                <a:ext uri="{FF2B5EF4-FFF2-40B4-BE49-F238E27FC236}">
                  <a16:creationId xmlns:a16="http://schemas.microsoft.com/office/drawing/2014/main" id="{C0FC4ACE-AEF6-4BAC-8C64-6B81383511A9}"/>
                </a:ext>
              </a:extLst>
            </p:cNvPr>
            <p:cNvSpPr/>
            <p:nvPr/>
          </p:nvSpPr>
          <p:spPr>
            <a:xfrm>
              <a:off x="8050202" y="1930949"/>
              <a:ext cx="697627"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23" name="TextBox 22">
              <a:extLst>
                <a:ext uri="{FF2B5EF4-FFF2-40B4-BE49-F238E27FC236}">
                  <a16:creationId xmlns:a16="http://schemas.microsoft.com/office/drawing/2014/main" id="{101E6301-0E0C-4480-B4BD-60CF4761E30A}"/>
                </a:ext>
              </a:extLst>
            </p:cNvPr>
            <p:cNvSpPr txBox="1"/>
            <p:nvPr/>
          </p:nvSpPr>
          <p:spPr>
            <a:xfrm>
              <a:off x="7827578" y="3043080"/>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24" name="TextBox 23">
              <a:extLst>
                <a:ext uri="{FF2B5EF4-FFF2-40B4-BE49-F238E27FC236}">
                  <a16:creationId xmlns:a16="http://schemas.microsoft.com/office/drawing/2014/main" id="{3EF475CD-2C86-47CD-8161-31C4B0A22D02}"/>
                </a:ext>
              </a:extLst>
            </p:cNvPr>
            <p:cNvSpPr txBox="1"/>
            <p:nvPr/>
          </p:nvSpPr>
          <p:spPr>
            <a:xfrm>
              <a:off x="7899593" y="2699510"/>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grpSp>
        <p:nvGrpSpPr>
          <p:cNvPr id="9" name="Group 8">
            <a:extLst>
              <a:ext uri="{FF2B5EF4-FFF2-40B4-BE49-F238E27FC236}">
                <a16:creationId xmlns:a16="http://schemas.microsoft.com/office/drawing/2014/main" id="{DFDEC06C-0B26-4F10-948F-6A93825DCC5C}"/>
              </a:ext>
            </a:extLst>
          </p:cNvPr>
          <p:cNvGrpSpPr/>
          <p:nvPr/>
        </p:nvGrpSpPr>
        <p:grpSpPr>
          <a:xfrm>
            <a:off x="10096579" y="1814513"/>
            <a:ext cx="1193604" cy="1827712"/>
            <a:chOff x="9581950" y="1930949"/>
            <a:chExt cx="1193604" cy="1827712"/>
          </a:xfrm>
        </p:grpSpPr>
        <p:sp>
          <p:nvSpPr>
            <p:cNvPr id="19" name="Rectangle 18">
              <a:extLst>
                <a:ext uri="{FF2B5EF4-FFF2-40B4-BE49-F238E27FC236}">
                  <a16:creationId xmlns:a16="http://schemas.microsoft.com/office/drawing/2014/main" id="{D0BCD1C2-449D-4990-ADDF-A5777B3F3566}"/>
                </a:ext>
              </a:extLst>
            </p:cNvPr>
            <p:cNvSpPr/>
            <p:nvPr/>
          </p:nvSpPr>
          <p:spPr>
            <a:xfrm>
              <a:off x="9939902" y="1930949"/>
              <a:ext cx="551754"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20" name="TextBox 19">
              <a:extLst>
                <a:ext uri="{FF2B5EF4-FFF2-40B4-BE49-F238E27FC236}">
                  <a16:creationId xmlns:a16="http://schemas.microsoft.com/office/drawing/2014/main" id="{46B296AB-2693-4946-9CE5-85480A0B5768}"/>
                </a:ext>
              </a:extLst>
            </p:cNvPr>
            <p:cNvSpPr txBox="1"/>
            <p:nvPr/>
          </p:nvSpPr>
          <p:spPr>
            <a:xfrm>
              <a:off x="9581950" y="3043080"/>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21" name="TextBox 20">
              <a:extLst>
                <a:ext uri="{FF2B5EF4-FFF2-40B4-BE49-F238E27FC236}">
                  <a16:creationId xmlns:a16="http://schemas.microsoft.com/office/drawing/2014/main" id="{FB38F184-E9F4-4697-A0E1-19A5AFDB602B}"/>
                </a:ext>
              </a:extLst>
            </p:cNvPr>
            <p:cNvSpPr txBox="1"/>
            <p:nvPr/>
          </p:nvSpPr>
          <p:spPr>
            <a:xfrm>
              <a:off x="9653965" y="2699510"/>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grpSp>
        <p:nvGrpSpPr>
          <p:cNvPr id="10" name="Group 9">
            <a:extLst>
              <a:ext uri="{FF2B5EF4-FFF2-40B4-BE49-F238E27FC236}">
                <a16:creationId xmlns:a16="http://schemas.microsoft.com/office/drawing/2014/main" id="{681EEE78-308B-4D5D-B0A5-938A3FA3D842}"/>
              </a:ext>
            </a:extLst>
          </p:cNvPr>
          <p:cNvGrpSpPr/>
          <p:nvPr/>
        </p:nvGrpSpPr>
        <p:grpSpPr>
          <a:xfrm>
            <a:off x="901818" y="1814513"/>
            <a:ext cx="1193604" cy="1827712"/>
            <a:chOff x="7827578" y="4249431"/>
            <a:chExt cx="1193604" cy="1827712"/>
          </a:xfrm>
        </p:grpSpPr>
        <p:sp>
          <p:nvSpPr>
            <p:cNvPr id="15" name="Rectangle 14">
              <a:extLst>
                <a:ext uri="{FF2B5EF4-FFF2-40B4-BE49-F238E27FC236}">
                  <a16:creationId xmlns:a16="http://schemas.microsoft.com/office/drawing/2014/main" id="{87C43626-150E-4352-AE75-55DC0069BA26}"/>
                </a:ext>
              </a:extLst>
            </p:cNvPr>
            <p:cNvSpPr/>
            <p:nvPr/>
          </p:nvSpPr>
          <p:spPr>
            <a:xfrm>
              <a:off x="8076464" y="4249431"/>
              <a:ext cx="623889"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17" name="TextBox 16">
              <a:extLst>
                <a:ext uri="{FF2B5EF4-FFF2-40B4-BE49-F238E27FC236}">
                  <a16:creationId xmlns:a16="http://schemas.microsoft.com/office/drawing/2014/main" id="{B8FD5BB8-F68D-4924-BBF0-C0B2E5126DA3}"/>
                </a:ext>
              </a:extLst>
            </p:cNvPr>
            <p:cNvSpPr txBox="1"/>
            <p:nvPr/>
          </p:nvSpPr>
          <p:spPr>
            <a:xfrm>
              <a:off x="7827578" y="5361562"/>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18" name="TextBox 17">
              <a:extLst>
                <a:ext uri="{FF2B5EF4-FFF2-40B4-BE49-F238E27FC236}">
                  <a16:creationId xmlns:a16="http://schemas.microsoft.com/office/drawing/2014/main" id="{D06E0711-8E5F-4C19-8257-F43BB4C36D7B}"/>
                </a:ext>
              </a:extLst>
            </p:cNvPr>
            <p:cNvSpPr txBox="1"/>
            <p:nvPr/>
          </p:nvSpPr>
          <p:spPr>
            <a:xfrm>
              <a:off x="7899593" y="5017992"/>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grpSp>
        <p:nvGrpSpPr>
          <p:cNvPr id="11" name="Group 10">
            <a:extLst>
              <a:ext uri="{FF2B5EF4-FFF2-40B4-BE49-F238E27FC236}">
                <a16:creationId xmlns:a16="http://schemas.microsoft.com/office/drawing/2014/main" id="{103A1FA5-D704-4204-BA62-18DAE8989C9E}"/>
              </a:ext>
            </a:extLst>
          </p:cNvPr>
          <p:cNvGrpSpPr/>
          <p:nvPr/>
        </p:nvGrpSpPr>
        <p:grpSpPr>
          <a:xfrm>
            <a:off x="3966738" y="1814513"/>
            <a:ext cx="1193604" cy="1827712"/>
            <a:chOff x="9454354" y="4249431"/>
            <a:chExt cx="1193604" cy="1827712"/>
          </a:xfrm>
        </p:grpSpPr>
        <p:sp>
          <p:nvSpPr>
            <p:cNvPr id="12" name="Rectangle 11">
              <a:extLst>
                <a:ext uri="{FF2B5EF4-FFF2-40B4-BE49-F238E27FC236}">
                  <a16:creationId xmlns:a16="http://schemas.microsoft.com/office/drawing/2014/main" id="{6C1F4EC1-102F-47F7-A063-AF85715365A2}"/>
                </a:ext>
              </a:extLst>
            </p:cNvPr>
            <p:cNvSpPr/>
            <p:nvPr/>
          </p:nvSpPr>
          <p:spPr>
            <a:xfrm>
              <a:off x="9702343" y="4249431"/>
              <a:ext cx="697627"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13" name="TextBox 12">
              <a:extLst>
                <a:ext uri="{FF2B5EF4-FFF2-40B4-BE49-F238E27FC236}">
                  <a16:creationId xmlns:a16="http://schemas.microsoft.com/office/drawing/2014/main" id="{D9925C1A-E555-420E-97B1-CD7DDA53440A}"/>
                </a:ext>
              </a:extLst>
            </p:cNvPr>
            <p:cNvSpPr txBox="1"/>
            <p:nvPr/>
          </p:nvSpPr>
          <p:spPr>
            <a:xfrm>
              <a:off x="9454354" y="5361562"/>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14" name="TextBox 13">
              <a:extLst>
                <a:ext uri="{FF2B5EF4-FFF2-40B4-BE49-F238E27FC236}">
                  <a16:creationId xmlns:a16="http://schemas.microsoft.com/office/drawing/2014/main" id="{8E5464F9-5B13-4E2B-BB74-8A3B94DAE11B}"/>
                </a:ext>
              </a:extLst>
            </p:cNvPr>
            <p:cNvSpPr txBox="1"/>
            <p:nvPr/>
          </p:nvSpPr>
          <p:spPr>
            <a:xfrm>
              <a:off x="9526369" y="5017992"/>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sp>
        <p:nvSpPr>
          <p:cNvPr id="5" name="Picture Placeholder 4">
            <a:extLst>
              <a:ext uri="{FF2B5EF4-FFF2-40B4-BE49-F238E27FC236}">
                <a16:creationId xmlns:a16="http://schemas.microsoft.com/office/drawing/2014/main" id="{C70BD076-79CA-46B9-997A-6907E791CB44}"/>
              </a:ext>
            </a:extLst>
          </p:cNvPr>
          <p:cNvSpPr>
            <a:spLocks noGrp="1"/>
          </p:cNvSpPr>
          <p:nvPr>
            <p:ph type="pic" sz="quarter" idx="259"/>
          </p:nvPr>
        </p:nvSpPr>
        <p:spPr/>
      </p:sp>
    </p:spTree>
    <p:extLst>
      <p:ext uri="{BB962C8B-B14F-4D97-AF65-F5344CB8AC3E}">
        <p14:creationId xmlns:p14="http://schemas.microsoft.com/office/powerpoint/2010/main" val="278059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941CC7-8592-41A4-BE6B-51699262E9E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Square Image</a:t>
            </a:r>
          </a:p>
        </p:txBody>
      </p:sp>
      <p:sp>
        <p:nvSpPr>
          <p:cNvPr id="3" name="Subtitle 2">
            <a:extLst>
              <a:ext uri="{FF2B5EF4-FFF2-40B4-BE49-F238E27FC236}">
                <a16:creationId xmlns:a16="http://schemas.microsoft.com/office/drawing/2014/main" id="{E77B8188-0ADC-4AD3-846B-A2D2CE3C353D}"/>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sp>
        <p:nvSpPr>
          <p:cNvPr id="11" name="Rectangle 10">
            <a:extLst>
              <a:ext uri="{FF2B5EF4-FFF2-40B4-BE49-F238E27FC236}">
                <a16:creationId xmlns:a16="http://schemas.microsoft.com/office/drawing/2014/main" id="{B8228705-8E37-4E4E-8D04-72DCCD9F6D32}"/>
              </a:ext>
            </a:extLst>
          </p:cNvPr>
          <p:cNvSpPr/>
          <p:nvPr/>
        </p:nvSpPr>
        <p:spPr>
          <a:xfrm>
            <a:off x="2065963" y="5163001"/>
            <a:ext cx="8060074" cy="835550"/>
          </a:xfrm>
          <a:prstGeom prst="rect">
            <a:avLst/>
          </a:prstGeom>
        </p:spPr>
        <p:txBody>
          <a:bodyPr wrap="square">
            <a:spAutoFit/>
          </a:bodyPr>
          <a:lstStyle/>
          <a:p>
            <a:pPr algn="ctr">
              <a:lnSpc>
                <a:spcPts val="2000"/>
              </a:lnSpc>
            </a:pPr>
            <a:r>
              <a:rPr lang="en-US" sz="1200" b="1" dirty="0">
                <a:solidFill>
                  <a:sysClr val="windowText" lastClr="000000"/>
                </a:solidFill>
                <a:latin typeface="Roboto Slab" pitchFamily="2" charset="0"/>
                <a:ea typeface="Roboto Slab" pitchFamily="2" charset="0"/>
                <a:cs typeface="Lato" panose="020F0502020204030203" pitchFamily="34" charset="0"/>
              </a:rPr>
              <a:t>Lorem Ipsum</a:t>
            </a:r>
            <a:r>
              <a:rPr lang="en-US" sz="1200" dirty="0">
                <a:solidFill>
                  <a:sysClr val="windowText" lastClr="000000"/>
                </a:solidFill>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5" name="Picture Placeholder 4">
            <a:extLst>
              <a:ext uri="{FF2B5EF4-FFF2-40B4-BE49-F238E27FC236}">
                <a16:creationId xmlns:a16="http://schemas.microsoft.com/office/drawing/2014/main" id="{CDFF1081-CD22-4C77-854D-A932CA0AFB8F}"/>
              </a:ext>
            </a:extLst>
          </p:cNvPr>
          <p:cNvSpPr>
            <a:spLocks noGrp="1"/>
          </p:cNvSpPr>
          <p:nvPr>
            <p:ph type="pic" sz="quarter" idx="259"/>
          </p:nvPr>
        </p:nvSpPr>
        <p:spPr/>
      </p:sp>
      <p:sp>
        <p:nvSpPr>
          <p:cNvPr id="7" name="Picture Placeholder 6">
            <a:extLst>
              <a:ext uri="{FF2B5EF4-FFF2-40B4-BE49-F238E27FC236}">
                <a16:creationId xmlns:a16="http://schemas.microsoft.com/office/drawing/2014/main" id="{4992E549-6B76-4A90-9388-AB8E01E94F65}"/>
              </a:ext>
            </a:extLst>
          </p:cNvPr>
          <p:cNvSpPr>
            <a:spLocks noGrp="1"/>
          </p:cNvSpPr>
          <p:nvPr>
            <p:ph type="pic" sz="quarter" idx="260"/>
          </p:nvPr>
        </p:nvSpPr>
        <p:spPr/>
      </p:sp>
    </p:spTree>
    <p:extLst>
      <p:ext uri="{BB962C8B-B14F-4D97-AF65-F5344CB8AC3E}">
        <p14:creationId xmlns:p14="http://schemas.microsoft.com/office/powerpoint/2010/main" val="132039630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AC098D14-EA28-4F40-855A-068C1A07B78F}"/>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Square Image</a:t>
            </a:r>
          </a:p>
        </p:txBody>
      </p:sp>
      <p:sp>
        <p:nvSpPr>
          <p:cNvPr id="6" name="Subtitle 5">
            <a:extLst>
              <a:ext uri="{FF2B5EF4-FFF2-40B4-BE49-F238E27FC236}">
                <a16:creationId xmlns:a16="http://schemas.microsoft.com/office/drawing/2014/main" id="{1654F4F8-A74B-4625-8211-D34C2EA5FE7B}"/>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grpSp>
        <p:nvGrpSpPr>
          <p:cNvPr id="4" name="Group 3">
            <a:extLst>
              <a:ext uri="{FF2B5EF4-FFF2-40B4-BE49-F238E27FC236}">
                <a16:creationId xmlns:a16="http://schemas.microsoft.com/office/drawing/2014/main" id="{FDB80E69-8F91-406B-BB4E-C921BAD55D79}"/>
              </a:ext>
            </a:extLst>
          </p:cNvPr>
          <p:cNvGrpSpPr/>
          <p:nvPr/>
        </p:nvGrpSpPr>
        <p:grpSpPr>
          <a:xfrm>
            <a:off x="6439137" y="2443675"/>
            <a:ext cx="5244387" cy="3113650"/>
            <a:chOff x="6578092" y="2609287"/>
            <a:chExt cx="5244387" cy="3113650"/>
          </a:xfrm>
        </p:grpSpPr>
        <p:grpSp>
          <p:nvGrpSpPr>
            <p:cNvPr id="15" name="Group 14">
              <a:extLst>
                <a:ext uri="{FF2B5EF4-FFF2-40B4-BE49-F238E27FC236}">
                  <a16:creationId xmlns:a16="http://schemas.microsoft.com/office/drawing/2014/main" id="{CE049E7A-EA06-48C5-AC57-0EF08D3B7D3A}"/>
                </a:ext>
              </a:extLst>
            </p:cNvPr>
            <p:cNvGrpSpPr/>
            <p:nvPr/>
          </p:nvGrpSpPr>
          <p:grpSpPr>
            <a:xfrm>
              <a:off x="9424279" y="2609287"/>
              <a:ext cx="2398200" cy="941385"/>
              <a:chOff x="3009180" y="2834912"/>
              <a:chExt cx="2398200" cy="941385"/>
            </a:xfrm>
          </p:grpSpPr>
          <p:cxnSp>
            <p:nvCxnSpPr>
              <p:cNvPr id="16" name="Straight Connector 15">
                <a:extLst>
                  <a:ext uri="{FF2B5EF4-FFF2-40B4-BE49-F238E27FC236}">
                    <a16:creationId xmlns:a16="http://schemas.microsoft.com/office/drawing/2014/main" id="{8E2D4A06-051F-4409-9FE2-73EFAFE9085D}"/>
                  </a:ext>
                </a:extLst>
              </p:cNvPr>
              <p:cNvCxnSpPr/>
              <p:nvPr/>
            </p:nvCxnSpPr>
            <p:spPr>
              <a:xfrm flipH="1">
                <a:off x="3009180" y="2967785"/>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D076DF65-9391-4A35-BD4C-1559559ACB6B}"/>
                  </a:ext>
                </a:extLst>
              </p:cNvPr>
              <p:cNvSpPr txBox="1"/>
              <p:nvPr/>
            </p:nvSpPr>
            <p:spPr>
              <a:xfrm>
                <a:off x="3353303" y="2834912"/>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5"/>
                    </a:solidFill>
                    <a:latin typeface="Roboto Slab" pitchFamily="2" charset="0"/>
                    <a:ea typeface="Roboto Slab" pitchFamily="2" charset="0"/>
                    <a:cs typeface="Montserrat" charset="0"/>
                  </a:rPr>
                  <a:t>Text Goes here</a:t>
                </a:r>
              </a:p>
            </p:txBody>
          </p:sp>
          <p:sp>
            <p:nvSpPr>
              <p:cNvPr id="18" name="TextBox 17">
                <a:extLst>
                  <a:ext uri="{FF2B5EF4-FFF2-40B4-BE49-F238E27FC236}">
                    <a16:creationId xmlns:a16="http://schemas.microsoft.com/office/drawing/2014/main" id="{BF4FA8EB-0C89-4CD7-894E-9A10A7BD5AA8}"/>
                  </a:ext>
                </a:extLst>
              </p:cNvPr>
              <p:cNvSpPr txBox="1"/>
              <p:nvPr/>
            </p:nvSpPr>
            <p:spPr>
              <a:xfrm>
                <a:off x="3364722" y="3406965"/>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19" name="Group 18">
              <a:extLst>
                <a:ext uri="{FF2B5EF4-FFF2-40B4-BE49-F238E27FC236}">
                  <a16:creationId xmlns:a16="http://schemas.microsoft.com/office/drawing/2014/main" id="{F596BBB4-6DB0-46A0-95F6-AC1F31352ED9}"/>
                </a:ext>
              </a:extLst>
            </p:cNvPr>
            <p:cNvGrpSpPr/>
            <p:nvPr/>
          </p:nvGrpSpPr>
          <p:grpSpPr>
            <a:xfrm>
              <a:off x="9424279" y="4781552"/>
              <a:ext cx="2398200" cy="941385"/>
              <a:chOff x="3009180" y="4287194"/>
              <a:chExt cx="2398200" cy="941385"/>
            </a:xfrm>
          </p:grpSpPr>
          <p:cxnSp>
            <p:nvCxnSpPr>
              <p:cNvPr id="20" name="Straight Connector 19">
                <a:extLst>
                  <a:ext uri="{FF2B5EF4-FFF2-40B4-BE49-F238E27FC236}">
                    <a16:creationId xmlns:a16="http://schemas.microsoft.com/office/drawing/2014/main" id="{5D0FDDE5-43B2-4566-A7A7-BF1732B7CB43}"/>
                  </a:ext>
                </a:extLst>
              </p:cNvPr>
              <p:cNvCxnSpPr/>
              <p:nvPr/>
            </p:nvCxnSpPr>
            <p:spPr>
              <a:xfrm flipH="1">
                <a:off x="3009180" y="4420068"/>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21" name="TextBox 20">
                <a:extLst>
                  <a:ext uri="{FF2B5EF4-FFF2-40B4-BE49-F238E27FC236}">
                    <a16:creationId xmlns:a16="http://schemas.microsoft.com/office/drawing/2014/main" id="{7D2280B8-5892-447C-8A3F-8F5967523117}"/>
                  </a:ext>
                </a:extLst>
              </p:cNvPr>
              <p:cNvSpPr txBox="1"/>
              <p:nvPr/>
            </p:nvSpPr>
            <p:spPr>
              <a:xfrm>
                <a:off x="3353303" y="4287194"/>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4"/>
                    </a:solidFill>
                    <a:latin typeface="Roboto Slab" pitchFamily="2" charset="0"/>
                    <a:ea typeface="Roboto Slab" pitchFamily="2" charset="0"/>
                    <a:cs typeface="Montserrat" charset="0"/>
                  </a:rPr>
                  <a:t>Text Goes here</a:t>
                </a:r>
              </a:p>
            </p:txBody>
          </p:sp>
          <p:sp>
            <p:nvSpPr>
              <p:cNvPr id="22" name="TextBox 21">
                <a:extLst>
                  <a:ext uri="{FF2B5EF4-FFF2-40B4-BE49-F238E27FC236}">
                    <a16:creationId xmlns:a16="http://schemas.microsoft.com/office/drawing/2014/main" id="{0C2BFEA5-BF48-422E-9500-ADCF7DA80181}"/>
                  </a:ext>
                </a:extLst>
              </p:cNvPr>
              <p:cNvSpPr txBox="1"/>
              <p:nvPr/>
            </p:nvSpPr>
            <p:spPr>
              <a:xfrm>
                <a:off x="3364722" y="4859247"/>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23" name="Group 22">
              <a:extLst>
                <a:ext uri="{FF2B5EF4-FFF2-40B4-BE49-F238E27FC236}">
                  <a16:creationId xmlns:a16="http://schemas.microsoft.com/office/drawing/2014/main" id="{607E8F24-9C5F-402C-B89C-2B0DBDF3EDF9}"/>
                </a:ext>
              </a:extLst>
            </p:cNvPr>
            <p:cNvGrpSpPr/>
            <p:nvPr/>
          </p:nvGrpSpPr>
          <p:grpSpPr>
            <a:xfrm>
              <a:off x="6578092" y="2609287"/>
              <a:ext cx="2425973" cy="941385"/>
              <a:chOff x="86902" y="2708105"/>
              <a:chExt cx="2425973" cy="941385"/>
            </a:xfrm>
          </p:grpSpPr>
          <p:cxnSp>
            <p:nvCxnSpPr>
              <p:cNvPr id="24" name="Straight Connector 23">
                <a:extLst>
                  <a:ext uri="{FF2B5EF4-FFF2-40B4-BE49-F238E27FC236}">
                    <a16:creationId xmlns:a16="http://schemas.microsoft.com/office/drawing/2014/main" id="{3B3CBCC7-1C90-4A55-B25F-9D51ED06E06B}"/>
                  </a:ext>
                </a:extLst>
              </p:cNvPr>
              <p:cNvCxnSpPr/>
              <p:nvPr/>
            </p:nvCxnSpPr>
            <p:spPr>
              <a:xfrm flipH="1">
                <a:off x="2512874" y="2840978"/>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CA59C59D-E8D5-4D44-8E1E-1497098D22CE}"/>
                  </a:ext>
                </a:extLst>
              </p:cNvPr>
              <p:cNvSpPr txBox="1"/>
              <p:nvPr/>
            </p:nvSpPr>
            <p:spPr>
              <a:xfrm>
                <a:off x="86902" y="2708105"/>
                <a:ext cx="2054077" cy="553998"/>
              </a:xfrm>
              <a:prstGeom prst="rect">
                <a:avLst/>
              </a:prstGeom>
              <a:noFill/>
            </p:spPr>
            <p:txBody>
              <a:bodyPr wrap="square" rtlCol="0">
                <a:spAutoFit/>
              </a:bodyPr>
              <a:lstStyle/>
              <a:p>
                <a:pPr algn="r">
                  <a:lnSpc>
                    <a:spcPts val="1800"/>
                  </a:lnSpc>
                </a:pPr>
                <a:r>
                  <a:rPr lang="en-US" sz="1200" b="1" dirty="0">
                    <a:latin typeface="Roboto Slab" pitchFamily="2" charset="0"/>
                    <a:ea typeface="Roboto Slab" pitchFamily="2" charset="0"/>
                    <a:cs typeface="Montserrat" charset="0"/>
                  </a:rPr>
                  <a:t>Service Name</a:t>
                </a:r>
              </a:p>
              <a:p>
                <a:pPr algn="r">
                  <a:lnSpc>
                    <a:spcPts val="1800"/>
                  </a:lnSpc>
                </a:pPr>
                <a:r>
                  <a:rPr lang="en-US" b="1" dirty="0">
                    <a:latin typeface="Roboto Slab" pitchFamily="2" charset="0"/>
                    <a:ea typeface="Roboto Slab" pitchFamily="2" charset="0"/>
                    <a:cs typeface="Montserrat" charset="0"/>
                  </a:rPr>
                  <a:t>Text Goes here</a:t>
                </a:r>
              </a:p>
            </p:txBody>
          </p:sp>
          <p:sp>
            <p:nvSpPr>
              <p:cNvPr id="26" name="TextBox 25">
                <a:extLst>
                  <a:ext uri="{FF2B5EF4-FFF2-40B4-BE49-F238E27FC236}">
                    <a16:creationId xmlns:a16="http://schemas.microsoft.com/office/drawing/2014/main" id="{D21CCBDE-D413-4613-A99A-F5057F1A1819}"/>
                  </a:ext>
                </a:extLst>
              </p:cNvPr>
              <p:cNvSpPr txBox="1"/>
              <p:nvPr/>
            </p:nvSpPr>
            <p:spPr>
              <a:xfrm>
                <a:off x="98321" y="3280158"/>
                <a:ext cx="2042658" cy="369332"/>
              </a:xfrm>
              <a:prstGeom prst="rect">
                <a:avLst/>
              </a:prstGeom>
              <a:noFill/>
            </p:spPr>
            <p:txBody>
              <a:bodyPr wrap="square" numCol="1" spcCol="0" rtlCol="0" anchor="ctr">
                <a:spAutoFit/>
              </a:bodyPr>
              <a:lstStyle/>
              <a:p>
                <a:pPr algn="r"/>
                <a:r>
                  <a:rPr lang="en-US" sz="900" dirty="0">
                    <a:latin typeface="Roboto Slab" pitchFamily="2" charset="0"/>
                    <a:ea typeface="Roboto Slab" pitchFamily="2" charset="0"/>
                    <a:cs typeface="Montserrat" charset="0"/>
                  </a:rPr>
                  <a:t>Example text goes here with your own detailed.</a:t>
                </a:r>
              </a:p>
            </p:txBody>
          </p:sp>
        </p:grpSp>
        <p:grpSp>
          <p:nvGrpSpPr>
            <p:cNvPr id="27" name="Group 26">
              <a:extLst>
                <a:ext uri="{FF2B5EF4-FFF2-40B4-BE49-F238E27FC236}">
                  <a16:creationId xmlns:a16="http://schemas.microsoft.com/office/drawing/2014/main" id="{38827E6B-6735-4097-9C88-A1831A95ECAA}"/>
                </a:ext>
              </a:extLst>
            </p:cNvPr>
            <p:cNvGrpSpPr/>
            <p:nvPr/>
          </p:nvGrpSpPr>
          <p:grpSpPr>
            <a:xfrm>
              <a:off x="6578092" y="4781552"/>
              <a:ext cx="2425973" cy="941385"/>
              <a:chOff x="86902" y="4160387"/>
              <a:chExt cx="2425973" cy="941385"/>
            </a:xfrm>
          </p:grpSpPr>
          <p:cxnSp>
            <p:nvCxnSpPr>
              <p:cNvPr id="28" name="Straight Connector 27">
                <a:extLst>
                  <a:ext uri="{FF2B5EF4-FFF2-40B4-BE49-F238E27FC236}">
                    <a16:creationId xmlns:a16="http://schemas.microsoft.com/office/drawing/2014/main" id="{8758DA00-FC79-4A95-886C-682BF0E23624}"/>
                  </a:ext>
                </a:extLst>
              </p:cNvPr>
              <p:cNvCxnSpPr/>
              <p:nvPr/>
            </p:nvCxnSpPr>
            <p:spPr>
              <a:xfrm flipH="1">
                <a:off x="2512874" y="4293261"/>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29" name="TextBox 28">
                <a:extLst>
                  <a:ext uri="{FF2B5EF4-FFF2-40B4-BE49-F238E27FC236}">
                    <a16:creationId xmlns:a16="http://schemas.microsoft.com/office/drawing/2014/main" id="{925D0F9C-F1FB-4453-9747-723D872B7B2F}"/>
                  </a:ext>
                </a:extLst>
              </p:cNvPr>
              <p:cNvSpPr txBox="1"/>
              <p:nvPr/>
            </p:nvSpPr>
            <p:spPr>
              <a:xfrm>
                <a:off x="86902" y="4160387"/>
                <a:ext cx="2054077" cy="553998"/>
              </a:xfrm>
              <a:prstGeom prst="rect">
                <a:avLst/>
              </a:prstGeom>
              <a:noFill/>
            </p:spPr>
            <p:txBody>
              <a:bodyPr wrap="square" rtlCol="0">
                <a:spAutoFit/>
              </a:bodyPr>
              <a:lstStyle/>
              <a:p>
                <a:pPr algn="r">
                  <a:lnSpc>
                    <a:spcPts val="1800"/>
                  </a:lnSpc>
                </a:pPr>
                <a:r>
                  <a:rPr lang="en-US" sz="1200" b="1" dirty="0">
                    <a:latin typeface="Roboto Slab" pitchFamily="2" charset="0"/>
                    <a:ea typeface="Roboto Slab" pitchFamily="2" charset="0"/>
                    <a:cs typeface="Montserrat" charset="0"/>
                  </a:rPr>
                  <a:t>Service Name</a:t>
                </a:r>
              </a:p>
              <a:p>
                <a:pPr algn="r">
                  <a:lnSpc>
                    <a:spcPts val="1800"/>
                  </a:lnSpc>
                </a:pPr>
                <a:r>
                  <a:rPr lang="en-US" b="1" dirty="0">
                    <a:solidFill>
                      <a:schemeClr val="accent3"/>
                    </a:solidFill>
                    <a:latin typeface="Roboto Slab" pitchFamily="2" charset="0"/>
                    <a:ea typeface="Roboto Slab" pitchFamily="2" charset="0"/>
                    <a:cs typeface="Montserrat" charset="0"/>
                  </a:rPr>
                  <a:t>Text Goes here</a:t>
                </a:r>
              </a:p>
            </p:txBody>
          </p:sp>
          <p:sp>
            <p:nvSpPr>
              <p:cNvPr id="30" name="TextBox 29">
                <a:extLst>
                  <a:ext uri="{FF2B5EF4-FFF2-40B4-BE49-F238E27FC236}">
                    <a16:creationId xmlns:a16="http://schemas.microsoft.com/office/drawing/2014/main" id="{92467B1E-6750-4617-B3BF-2811C80B3125}"/>
                  </a:ext>
                </a:extLst>
              </p:cNvPr>
              <p:cNvSpPr txBox="1"/>
              <p:nvPr/>
            </p:nvSpPr>
            <p:spPr>
              <a:xfrm>
                <a:off x="98321" y="4732440"/>
                <a:ext cx="2042658" cy="369332"/>
              </a:xfrm>
              <a:prstGeom prst="rect">
                <a:avLst/>
              </a:prstGeom>
              <a:noFill/>
            </p:spPr>
            <p:txBody>
              <a:bodyPr wrap="square" numCol="1" spcCol="0" rtlCol="0" anchor="ctr">
                <a:spAutoFit/>
              </a:bodyPr>
              <a:lstStyle/>
              <a:p>
                <a:pPr algn="r"/>
                <a:r>
                  <a:rPr lang="en-US" sz="900" dirty="0">
                    <a:latin typeface="Roboto Slab" pitchFamily="2" charset="0"/>
                    <a:ea typeface="Roboto Slab" pitchFamily="2" charset="0"/>
                    <a:cs typeface="Montserrat" charset="0"/>
                  </a:rPr>
                  <a:t>Example text goes here with your own detailed.</a:t>
                </a:r>
              </a:p>
            </p:txBody>
          </p:sp>
        </p:grpSp>
      </p:grpSp>
      <p:sp>
        <p:nvSpPr>
          <p:cNvPr id="3" name="Picture Placeholder 2">
            <a:extLst>
              <a:ext uri="{FF2B5EF4-FFF2-40B4-BE49-F238E27FC236}">
                <a16:creationId xmlns:a16="http://schemas.microsoft.com/office/drawing/2014/main" id="{BB0C3043-8732-46B9-852F-A8551C3E7C44}"/>
              </a:ext>
            </a:extLst>
          </p:cNvPr>
          <p:cNvSpPr>
            <a:spLocks noGrp="1"/>
          </p:cNvSpPr>
          <p:nvPr>
            <p:ph type="pic" sz="quarter" idx="259"/>
          </p:nvPr>
        </p:nvSpPr>
        <p:spPr/>
      </p:sp>
      <p:sp>
        <p:nvSpPr>
          <p:cNvPr id="8" name="Picture Placeholder 7">
            <a:extLst>
              <a:ext uri="{FF2B5EF4-FFF2-40B4-BE49-F238E27FC236}">
                <a16:creationId xmlns:a16="http://schemas.microsoft.com/office/drawing/2014/main" id="{9B9FCCED-E9F7-4279-AAC3-5D47B75052B1}"/>
              </a:ext>
            </a:extLst>
          </p:cNvPr>
          <p:cNvSpPr>
            <a:spLocks noGrp="1"/>
          </p:cNvSpPr>
          <p:nvPr>
            <p:ph type="pic" sz="quarter" idx="260"/>
          </p:nvPr>
        </p:nvSpPr>
        <p:spPr/>
      </p:sp>
    </p:spTree>
    <p:extLst>
      <p:ext uri="{BB962C8B-B14F-4D97-AF65-F5344CB8AC3E}">
        <p14:creationId xmlns:p14="http://schemas.microsoft.com/office/powerpoint/2010/main" val="115409956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E0A8829-68FF-4EF4-9E1E-FB10E6C82E38}"/>
              </a:ext>
            </a:extLst>
          </p:cNvPr>
          <p:cNvSpPr>
            <a:spLocks noGrp="1"/>
          </p:cNvSpPr>
          <p:nvPr>
            <p:ph type="title" idx="4294967295"/>
          </p:nvPr>
        </p:nvSpPr>
        <p:spPr>
          <a:xfrm>
            <a:off x="838199" y="481013"/>
            <a:ext cx="10515600" cy="679450"/>
          </a:xfrm>
        </p:spPr>
        <p:txBody>
          <a:bodyPr/>
          <a:lstStyle/>
          <a:p>
            <a:r>
              <a:rPr lang="en-US" b="1" dirty="0">
                <a:latin typeface="Roboto Slab" pitchFamily="2" charset="0"/>
                <a:ea typeface="Roboto Slab" pitchFamily="2" charset="0"/>
              </a:rPr>
              <a:t>Map Project Location</a:t>
            </a:r>
          </a:p>
        </p:txBody>
      </p:sp>
      <p:sp>
        <p:nvSpPr>
          <p:cNvPr id="5" name="Subtitle 4">
            <a:extLst>
              <a:ext uri="{FF2B5EF4-FFF2-40B4-BE49-F238E27FC236}">
                <a16:creationId xmlns:a16="http://schemas.microsoft.com/office/drawing/2014/main" id="{0BC622DD-547B-448C-9FED-36E841EBD2A6}"/>
              </a:ext>
            </a:extLst>
          </p:cNvPr>
          <p:cNvSpPr>
            <a:spLocks noGrp="1"/>
          </p:cNvSpPr>
          <p:nvPr>
            <p:ph type="subTitle" idx="4294967295"/>
          </p:nvPr>
        </p:nvSpPr>
        <p:spPr>
          <a:xfrm>
            <a:off x="838199"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14" name="Freeform 6">
            <a:extLst>
              <a:ext uri="{FF2B5EF4-FFF2-40B4-BE49-F238E27FC236}">
                <a16:creationId xmlns:a16="http://schemas.microsoft.com/office/drawing/2014/main" id="{C395A901-B61A-430C-988B-07474A164D8C}"/>
              </a:ext>
            </a:extLst>
          </p:cNvPr>
          <p:cNvSpPr>
            <a:spLocks/>
          </p:cNvSpPr>
          <p:nvPr/>
        </p:nvSpPr>
        <p:spPr bwMode="auto">
          <a:xfrm>
            <a:off x="6539046" y="1814518"/>
            <a:ext cx="5652955" cy="5043482"/>
          </a:xfrm>
          <a:custGeom>
            <a:avLst/>
            <a:gdLst>
              <a:gd name="T0" fmla="*/ 3135 w 3135"/>
              <a:gd name="T1" fmla="*/ 1229 h 2797"/>
              <a:gd name="T2" fmla="*/ 2425 w 3135"/>
              <a:gd name="T3" fmla="*/ 0 h 2797"/>
              <a:gd name="T4" fmla="*/ 808 w 3135"/>
              <a:gd name="T5" fmla="*/ 0 h 2797"/>
              <a:gd name="T6" fmla="*/ 0 w 3135"/>
              <a:gd name="T7" fmla="*/ 1398 h 2797"/>
              <a:gd name="T8" fmla="*/ 808 w 3135"/>
              <a:gd name="T9" fmla="*/ 2797 h 2797"/>
              <a:gd name="T10" fmla="*/ 2425 w 3135"/>
              <a:gd name="T11" fmla="*/ 2797 h 2797"/>
              <a:gd name="T12" fmla="*/ 3135 w 3135"/>
              <a:gd name="T13" fmla="*/ 1568 h 2797"/>
              <a:gd name="T14" fmla="*/ 3135 w 3135"/>
              <a:gd name="T15" fmla="*/ 1229 h 279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135" h="2797">
                <a:moveTo>
                  <a:pt x="3135" y="1229"/>
                </a:moveTo>
                <a:lnTo>
                  <a:pt x="2425" y="0"/>
                </a:lnTo>
                <a:lnTo>
                  <a:pt x="808" y="0"/>
                </a:lnTo>
                <a:lnTo>
                  <a:pt x="0" y="1398"/>
                </a:lnTo>
                <a:lnTo>
                  <a:pt x="808" y="2797"/>
                </a:lnTo>
                <a:lnTo>
                  <a:pt x="2425" y="2797"/>
                </a:lnTo>
                <a:lnTo>
                  <a:pt x="3135" y="1568"/>
                </a:lnTo>
                <a:lnTo>
                  <a:pt x="3135" y="1229"/>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7" name="Rectangle 16">
            <a:extLst>
              <a:ext uri="{FF2B5EF4-FFF2-40B4-BE49-F238E27FC236}">
                <a16:creationId xmlns:a16="http://schemas.microsoft.com/office/drawing/2014/main" id="{EFA2D155-5C50-4138-A7D6-5D4507A94309}"/>
              </a:ext>
            </a:extLst>
          </p:cNvPr>
          <p:cNvSpPr/>
          <p:nvPr/>
        </p:nvSpPr>
        <p:spPr>
          <a:xfrm>
            <a:off x="7484562" y="2892562"/>
            <a:ext cx="3761922" cy="2887394"/>
          </a:xfrm>
          <a:prstGeom prst="rect">
            <a:avLst/>
          </a:prstGeom>
        </p:spPr>
        <p:txBody>
          <a:bodyPr wrap="square">
            <a:spAutoFit/>
          </a:bodyPr>
          <a:lstStyle/>
          <a:p>
            <a:pPr algn="ctr">
              <a:lnSpc>
                <a:spcPts val="2000"/>
              </a:lnSpc>
            </a:pPr>
            <a:r>
              <a:rPr lang="en-US" sz="1200" b="1" dirty="0">
                <a:solidFill>
                  <a:schemeClr val="bg1"/>
                </a:solidFill>
                <a:latin typeface="Roboto Slab" pitchFamily="2" charset="0"/>
                <a:ea typeface="Roboto Slab" pitchFamily="2" charset="0"/>
              </a:rPr>
              <a:t>Lorem Ipsum</a:t>
            </a:r>
            <a:r>
              <a:rPr lang="en-US" sz="1200" dirty="0">
                <a:solidFill>
                  <a:schemeClr val="bg1"/>
                </a:solidFill>
                <a:latin typeface="Roboto Slab" pitchFamily="2" charset="0"/>
                <a:ea typeface="Roboto Slab" pitchFamily="2"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t>
            </a:r>
            <a:r>
              <a:rPr lang="en-US" sz="1200" dirty="0" err="1">
                <a:solidFill>
                  <a:schemeClr val="bg1"/>
                </a:solidFill>
                <a:latin typeface="Roboto Slab" pitchFamily="2" charset="0"/>
                <a:ea typeface="Roboto Slab" pitchFamily="2" charset="0"/>
              </a:rPr>
              <a:t>popularised</a:t>
            </a:r>
            <a:r>
              <a:rPr lang="en-US" sz="1200" dirty="0">
                <a:solidFill>
                  <a:schemeClr val="bg1"/>
                </a:solidFill>
                <a:latin typeface="Roboto Slab" pitchFamily="2" charset="0"/>
                <a:ea typeface="Roboto Slab" pitchFamily="2" charset="0"/>
              </a:rPr>
              <a:t> in the 1960s with the release of </a:t>
            </a:r>
            <a:r>
              <a:rPr lang="en-US" sz="1200" dirty="0" err="1">
                <a:solidFill>
                  <a:schemeClr val="bg1"/>
                </a:solidFill>
                <a:latin typeface="Roboto Slab" pitchFamily="2" charset="0"/>
                <a:ea typeface="Roboto Slab" pitchFamily="2" charset="0"/>
              </a:rPr>
              <a:t>Letraset</a:t>
            </a:r>
            <a:r>
              <a:rPr lang="en-US" sz="1200" dirty="0">
                <a:solidFill>
                  <a:schemeClr val="bg1"/>
                </a:solidFill>
                <a:latin typeface="Roboto Slab" pitchFamily="2" charset="0"/>
                <a:ea typeface="Roboto Slab" pitchFamily="2" charset="0"/>
              </a:rPr>
              <a:t> sheets containing Lorem Ipsum passages, and more recently with desktop publishing software like Aldus PageMaker including versions of Lorem Ipsum.</a:t>
            </a:r>
          </a:p>
        </p:txBody>
      </p:sp>
      <p:sp>
        <p:nvSpPr>
          <p:cNvPr id="4" name="Picture Placeholder 3">
            <a:extLst>
              <a:ext uri="{FF2B5EF4-FFF2-40B4-BE49-F238E27FC236}">
                <a16:creationId xmlns:a16="http://schemas.microsoft.com/office/drawing/2014/main" id="{35E3BA46-9068-46D8-A54D-6099E00EEA90}"/>
              </a:ext>
            </a:extLst>
          </p:cNvPr>
          <p:cNvSpPr>
            <a:spLocks noGrp="1"/>
          </p:cNvSpPr>
          <p:nvPr>
            <p:ph type="pic" sz="quarter" idx="260"/>
          </p:nvPr>
        </p:nvSpPr>
        <p:spPr/>
      </p:sp>
    </p:spTree>
    <p:extLst>
      <p:ext uri="{BB962C8B-B14F-4D97-AF65-F5344CB8AC3E}">
        <p14:creationId xmlns:p14="http://schemas.microsoft.com/office/powerpoint/2010/main" val="418669231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4A9D7A7-4B07-45C4-8FAE-673210D4BA5E}"/>
              </a:ext>
            </a:extLst>
          </p:cNvPr>
          <p:cNvSpPr/>
          <p:nvPr/>
        </p:nvSpPr>
        <p:spPr bwMode="auto">
          <a:xfrm>
            <a:off x="7012084" y="1730783"/>
            <a:ext cx="4209143" cy="4824316"/>
          </a:xfrm>
          <a:prstGeom prst="rect">
            <a:avLst/>
          </a:prstGeom>
          <a:solidFill>
            <a:schemeClr val="bg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4" name="Title 3">
            <a:extLst>
              <a:ext uri="{FF2B5EF4-FFF2-40B4-BE49-F238E27FC236}">
                <a16:creationId xmlns:a16="http://schemas.microsoft.com/office/drawing/2014/main" id="{6182FCBF-0A34-4C0C-B772-1B23953E4B8C}"/>
              </a:ext>
            </a:extLst>
          </p:cNvPr>
          <p:cNvSpPr>
            <a:spLocks noGrp="1"/>
          </p:cNvSpPr>
          <p:nvPr>
            <p:ph type="title" idx="4294967295"/>
          </p:nvPr>
        </p:nvSpPr>
        <p:spPr>
          <a:xfrm>
            <a:off x="838198" y="481013"/>
            <a:ext cx="10515600" cy="679450"/>
          </a:xfrm>
        </p:spPr>
        <p:txBody>
          <a:bodyPr/>
          <a:lstStyle/>
          <a:p>
            <a:r>
              <a:rPr lang="en-US" b="1" dirty="0">
                <a:latin typeface="Roboto Slab" pitchFamily="2" charset="0"/>
                <a:ea typeface="Roboto Slab" pitchFamily="2" charset="0"/>
              </a:rPr>
              <a:t>Map Project Location</a:t>
            </a:r>
          </a:p>
        </p:txBody>
      </p:sp>
      <p:sp>
        <p:nvSpPr>
          <p:cNvPr id="6" name="Subtitle 5">
            <a:extLst>
              <a:ext uri="{FF2B5EF4-FFF2-40B4-BE49-F238E27FC236}">
                <a16:creationId xmlns:a16="http://schemas.microsoft.com/office/drawing/2014/main" id="{FAC6068B-D227-460B-92F5-B19E12597E8F}"/>
              </a:ext>
            </a:extLst>
          </p:cNvPr>
          <p:cNvSpPr>
            <a:spLocks noGrp="1"/>
          </p:cNvSpPr>
          <p:nvPr>
            <p:ph type="subTitle" idx="4294967295"/>
          </p:nvPr>
        </p:nvSpPr>
        <p:spPr>
          <a:xfrm>
            <a:off x="838198"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grpSp>
        <p:nvGrpSpPr>
          <p:cNvPr id="5" name="Group 4">
            <a:extLst>
              <a:ext uri="{FF2B5EF4-FFF2-40B4-BE49-F238E27FC236}">
                <a16:creationId xmlns:a16="http://schemas.microsoft.com/office/drawing/2014/main" id="{C8D13226-4EFE-41BE-A1B6-492F46B2DC9C}"/>
              </a:ext>
            </a:extLst>
          </p:cNvPr>
          <p:cNvGrpSpPr/>
          <p:nvPr/>
        </p:nvGrpSpPr>
        <p:grpSpPr>
          <a:xfrm>
            <a:off x="7917555" y="2131184"/>
            <a:ext cx="2398200" cy="4023515"/>
            <a:chOff x="7561092" y="2047878"/>
            <a:chExt cx="2398200" cy="4023515"/>
          </a:xfrm>
        </p:grpSpPr>
        <p:grpSp>
          <p:nvGrpSpPr>
            <p:cNvPr id="41" name="Group 40">
              <a:extLst>
                <a:ext uri="{FF2B5EF4-FFF2-40B4-BE49-F238E27FC236}">
                  <a16:creationId xmlns:a16="http://schemas.microsoft.com/office/drawing/2014/main" id="{64E976AE-3828-4529-85A4-4BD4CBDCC01F}"/>
                </a:ext>
              </a:extLst>
            </p:cNvPr>
            <p:cNvGrpSpPr/>
            <p:nvPr/>
          </p:nvGrpSpPr>
          <p:grpSpPr>
            <a:xfrm>
              <a:off x="7561092" y="2047878"/>
              <a:ext cx="2398200" cy="941385"/>
              <a:chOff x="7876186" y="2498102"/>
              <a:chExt cx="2398200" cy="941385"/>
            </a:xfrm>
          </p:grpSpPr>
          <p:cxnSp>
            <p:nvCxnSpPr>
              <p:cNvPr id="42" name="Straight Connector 41">
                <a:extLst>
                  <a:ext uri="{FF2B5EF4-FFF2-40B4-BE49-F238E27FC236}">
                    <a16:creationId xmlns:a16="http://schemas.microsoft.com/office/drawing/2014/main" id="{48D820D3-3AD3-4C3C-A4BC-32107448B6CB}"/>
                  </a:ext>
                </a:extLst>
              </p:cNvPr>
              <p:cNvCxnSpPr/>
              <p:nvPr/>
            </p:nvCxnSpPr>
            <p:spPr>
              <a:xfrm flipH="1">
                <a:off x="7876186" y="2630975"/>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43" name="TextBox 42">
                <a:extLst>
                  <a:ext uri="{FF2B5EF4-FFF2-40B4-BE49-F238E27FC236}">
                    <a16:creationId xmlns:a16="http://schemas.microsoft.com/office/drawing/2014/main" id="{8BE0EF5A-F7DA-4E5E-80CD-7D93889CCAE6}"/>
                  </a:ext>
                </a:extLst>
              </p:cNvPr>
              <p:cNvSpPr txBox="1"/>
              <p:nvPr/>
            </p:nvSpPr>
            <p:spPr>
              <a:xfrm>
                <a:off x="8220309" y="2498102"/>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5"/>
                    </a:solidFill>
                    <a:latin typeface="Roboto Slab" pitchFamily="2" charset="0"/>
                    <a:ea typeface="Roboto Slab" pitchFamily="2" charset="0"/>
                    <a:cs typeface="Montserrat" charset="0"/>
                  </a:rPr>
                  <a:t>Text Goes here</a:t>
                </a:r>
              </a:p>
            </p:txBody>
          </p:sp>
          <p:sp>
            <p:nvSpPr>
              <p:cNvPr id="44" name="TextBox 43">
                <a:extLst>
                  <a:ext uri="{FF2B5EF4-FFF2-40B4-BE49-F238E27FC236}">
                    <a16:creationId xmlns:a16="http://schemas.microsoft.com/office/drawing/2014/main" id="{CCB43979-FD61-4931-9B3E-F52BADB1777B}"/>
                  </a:ext>
                </a:extLst>
              </p:cNvPr>
              <p:cNvSpPr txBox="1"/>
              <p:nvPr/>
            </p:nvSpPr>
            <p:spPr>
              <a:xfrm>
                <a:off x="8231728" y="3070155"/>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45" name="Group 44">
              <a:extLst>
                <a:ext uri="{FF2B5EF4-FFF2-40B4-BE49-F238E27FC236}">
                  <a16:creationId xmlns:a16="http://schemas.microsoft.com/office/drawing/2014/main" id="{8C459D55-4A68-46E8-8217-A4BED362929C}"/>
                </a:ext>
              </a:extLst>
            </p:cNvPr>
            <p:cNvGrpSpPr/>
            <p:nvPr/>
          </p:nvGrpSpPr>
          <p:grpSpPr>
            <a:xfrm>
              <a:off x="7561092" y="3588943"/>
              <a:ext cx="2398200" cy="941385"/>
              <a:chOff x="7876186" y="3950384"/>
              <a:chExt cx="2398200" cy="941385"/>
            </a:xfrm>
          </p:grpSpPr>
          <p:cxnSp>
            <p:nvCxnSpPr>
              <p:cNvPr id="46" name="Straight Connector 45">
                <a:extLst>
                  <a:ext uri="{FF2B5EF4-FFF2-40B4-BE49-F238E27FC236}">
                    <a16:creationId xmlns:a16="http://schemas.microsoft.com/office/drawing/2014/main" id="{59723958-EEC7-4315-BB66-6EED2614A3CF}"/>
                  </a:ext>
                </a:extLst>
              </p:cNvPr>
              <p:cNvCxnSpPr/>
              <p:nvPr/>
            </p:nvCxnSpPr>
            <p:spPr>
              <a:xfrm flipH="1">
                <a:off x="7876186" y="4083258"/>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47" name="TextBox 46">
                <a:extLst>
                  <a:ext uri="{FF2B5EF4-FFF2-40B4-BE49-F238E27FC236}">
                    <a16:creationId xmlns:a16="http://schemas.microsoft.com/office/drawing/2014/main" id="{B89E8C49-71AD-421E-9CF5-5C0F0EB6561F}"/>
                  </a:ext>
                </a:extLst>
              </p:cNvPr>
              <p:cNvSpPr txBox="1"/>
              <p:nvPr/>
            </p:nvSpPr>
            <p:spPr>
              <a:xfrm>
                <a:off x="8220309" y="3950384"/>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4"/>
                    </a:solidFill>
                    <a:latin typeface="Roboto Slab" pitchFamily="2" charset="0"/>
                    <a:ea typeface="Roboto Slab" pitchFamily="2" charset="0"/>
                    <a:cs typeface="Montserrat" charset="0"/>
                  </a:rPr>
                  <a:t>Text Goes here</a:t>
                </a:r>
              </a:p>
            </p:txBody>
          </p:sp>
          <p:sp>
            <p:nvSpPr>
              <p:cNvPr id="48" name="TextBox 47">
                <a:extLst>
                  <a:ext uri="{FF2B5EF4-FFF2-40B4-BE49-F238E27FC236}">
                    <a16:creationId xmlns:a16="http://schemas.microsoft.com/office/drawing/2014/main" id="{A02BEBE3-7093-4302-9E4D-D0B2948A283B}"/>
                  </a:ext>
                </a:extLst>
              </p:cNvPr>
              <p:cNvSpPr txBox="1"/>
              <p:nvPr/>
            </p:nvSpPr>
            <p:spPr>
              <a:xfrm>
                <a:off x="8231728" y="4522437"/>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49" name="Group 48">
              <a:extLst>
                <a:ext uri="{FF2B5EF4-FFF2-40B4-BE49-F238E27FC236}">
                  <a16:creationId xmlns:a16="http://schemas.microsoft.com/office/drawing/2014/main" id="{AE6A53F7-C1C6-4DAC-B950-83DB9113363B}"/>
                </a:ext>
              </a:extLst>
            </p:cNvPr>
            <p:cNvGrpSpPr/>
            <p:nvPr/>
          </p:nvGrpSpPr>
          <p:grpSpPr>
            <a:xfrm>
              <a:off x="7561092" y="5130008"/>
              <a:ext cx="2398200" cy="941385"/>
              <a:chOff x="7532063" y="5580232"/>
              <a:chExt cx="2398200" cy="941385"/>
            </a:xfrm>
          </p:grpSpPr>
          <p:cxnSp>
            <p:nvCxnSpPr>
              <p:cNvPr id="50" name="Straight Connector 49">
                <a:extLst>
                  <a:ext uri="{FF2B5EF4-FFF2-40B4-BE49-F238E27FC236}">
                    <a16:creationId xmlns:a16="http://schemas.microsoft.com/office/drawing/2014/main" id="{D98B19B7-7909-49D6-B81A-12DD88F1DFB5}"/>
                  </a:ext>
                </a:extLst>
              </p:cNvPr>
              <p:cNvCxnSpPr/>
              <p:nvPr/>
            </p:nvCxnSpPr>
            <p:spPr>
              <a:xfrm flipH="1">
                <a:off x="7532063" y="5713105"/>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51" name="TextBox 50">
                <a:extLst>
                  <a:ext uri="{FF2B5EF4-FFF2-40B4-BE49-F238E27FC236}">
                    <a16:creationId xmlns:a16="http://schemas.microsoft.com/office/drawing/2014/main" id="{87708BDA-B9D2-4A6A-8A74-0E0DB0E7EA3E}"/>
                  </a:ext>
                </a:extLst>
              </p:cNvPr>
              <p:cNvSpPr txBox="1"/>
              <p:nvPr/>
            </p:nvSpPr>
            <p:spPr>
              <a:xfrm>
                <a:off x="7876186" y="5580232"/>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6"/>
                    </a:solidFill>
                    <a:latin typeface="Roboto Slab" pitchFamily="2" charset="0"/>
                    <a:ea typeface="Roboto Slab" pitchFamily="2" charset="0"/>
                    <a:cs typeface="Montserrat" charset="0"/>
                  </a:rPr>
                  <a:t>Text Goes here</a:t>
                </a:r>
              </a:p>
            </p:txBody>
          </p:sp>
          <p:sp>
            <p:nvSpPr>
              <p:cNvPr id="52" name="TextBox 51">
                <a:extLst>
                  <a:ext uri="{FF2B5EF4-FFF2-40B4-BE49-F238E27FC236}">
                    <a16:creationId xmlns:a16="http://schemas.microsoft.com/office/drawing/2014/main" id="{C2EE7F6F-55AC-4251-B0F5-6A2FE395156D}"/>
                  </a:ext>
                </a:extLst>
              </p:cNvPr>
              <p:cNvSpPr txBox="1"/>
              <p:nvPr/>
            </p:nvSpPr>
            <p:spPr>
              <a:xfrm>
                <a:off x="7887605" y="6152285"/>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sp>
        <p:nvSpPr>
          <p:cNvPr id="7" name="Picture Placeholder 6">
            <a:extLst>
              <a:ext uri="{FF2B5EF4-FFF2-40B4-BE49-F238E27FC236}">
                <a16:creationId xmlns:a16="http://schemas.microsoft.com/office/drawing/2014/main" id="{CD8145EA-8AF4-4796-96A6-5F33FF053A15}"/>
              </a:ext>
            </a:extLst>
          </p:cNvPr>
          <p:cNvSpPr>
            <a:spLocks noGrp="1"/>
          </p:cNvSpPr>
          <p:nvPr>
            <p:ph type="pic" sz="quarter" idx="260"/>
          </p:nvPr>
        </p:nvSpPr>
        <p:spPr/>
      </p:sp>
    </p:spTree>
    <p:extLst>
      <p:ext uri="{BB962C8B-B14F-4D97-AF65-F5344CB8AC3E}">
        <p14:creationId xmlns:p14="http://schemas.microsoft.com/office/powerpoint/2010/main" val="426234323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BD1BDD62-4454-415C-85D9-765E0F560C52}"/>
              </a:ext>
            </a:extLst>
          </p:cNvPr>
          <p:cNvGrpSpPr/>
          <p:nvPr/>
        </p:nvGrpSpPr>
        <p:grpSpPr>
          <a:xfrm>
            <a:off x="4025900" y="2362200"/>
            <a:ext cx="4140200" cy="2133600"/>
            <a:chOff x="4025901" y="2362200"/>
            <a:chExt cx="4140200" cy="2133600"/>
          </a:xfrm>
        </p:grpSpPr>
        <p:sp>
          <p:nvSpPr>
            <p:cNvPr id="2" name="Rectangle 1">
              <a:extLst>
                <a:ext uri="{FF2B5EF4-FFF2-40B4-BE49-F238E27FC236}">
                  <a16:creationId xmlns:a16="http://schemas.microsoft.com/office/drawing/2014/main" id="{0831D966-B2EC-4B12-A99C-10B741521541}"/>
                </a:ext>
              </a:extLst>
            </p:cNvPr>
            <p:cNvSpPr/>
            <p:nvPr/>
          </p:nvSpPr>
          <p:spPr bwMode="auto">
            <a:xfrm>
              <a:off x="4025901" y="2362200"/>
              <a:ext cx="4140200" cy="2133600"/>
            </a:xfrm>
            <a:prstGeom prst="rect">
              <a:avLst/>
            </a:prstGeom>
            <a:solidFill>
              <a:schemeClr val="accent4">
                <a:alpha val="8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7" name="Group 6">
              <a:extLst>
                <a:ext uri="{FF2B5EF4-FFF2-40B4-BE49-F238E27FC236}">
                  <a16:creationId xmlns:a16="http://schemas.microsoft.com/office/drawing/2014/main" id="{585AA2C1-1167-4FC3-9D48-BD4FF7AC861D}"/>
                </a:ext>
              </a:extLst>
            </p:cNvPr>
            <p:cNvGrpSpPr/>
            <p:nvPr/>
          </p:nvGrpSpPr>
          <p:grpSpPr>
            <a:xfrm>
              <a:off x="4381501" y="2930038"/>
              <a:ext cx="3429000" cy="997924"/>
              <a:chOff x="4307840" y="2989302"/>
              <a:chExt cx="3429000" cy="997924"/>
            </a:xfrm>
          </p:grpSpPr>
          <p:sp>
            <p:nvSpPr>
              <p:cNvPr id="12" name="TextBox 11">
                <a:extLst>
                  <a:ext uri="{FF2B5EF4-FFF2-40B4-BE49-F238E27FC236}">
                    <a16:creationId xmlns:a16="http://schemas.microsoft.com/office/drawing/2014/main" id="{218EDC5C-97D2-4F62-A3FA-98F6B1A0D98E}"/>
                  </a:ext>
                </a:extLst>
              </p:cNvPr>
              <p:cNvSpPr txBox="1"/>
              <p:nvPr/>
            </p:nvSpPr>
            <p:spPr>
              <a:xfrm>
                <a:off x="5095240" y="2989302"/>
                <a:ext cx="1854200" cy="553998"/>
              </a:xfrm>
              <a:prstGeom prst="rect">
                <a:avLst/>
              </a:prstGeom>
              <a:noFill/>
            </p:spPr>
            <p:txBody>
              <a:bodyPr wrap="square" rtlCol="0">
                <a:spAutoFit/>
              </a:bodyPr>
              <a:lstStyle/>
              <a:p>
                <a:pPr algn="ctr"/>
                <a:r>
                  <a:rPr lang="en-US" sz="3000" dirty="0">
                    <a:solidFill>
                      <a:schemeClr val="bg1"/>
                    </a:solidFill>
                    <a:latin typeface="Roboto Slab" pitchFamily="2" charset="0"/>
                    <a:ea typeface="Roboto Slab" pitchFamily="2" charset="0"/>
                  </a:rPr>
                  <a:t>THE END</a:t>
                </a:r>
              </a:p>
            </p:txBody>
          </p:sp>
          <p:sp>
            <p:nvSpPr>
              <p:cNvPr id="13" name="Rectangle 4">
                <a:extLst>
                  <a:ext uri="{FF2B5EF4-FFF2-40B4-BE49-F238E27FC236}">
                    <a16:creationId xmlns:a16="http://schemas.microsoft.com/office/drawing/2014/main" id="{E55B1F20-4AD7-4D69-9573-4D6B478A70C0}"/>
                  </a:ext>
                </a:extLst>
              </p:cNvPr>
              <p:cNvSpPr>
                <a:spLocks/>
              </p:cNvSpPr>
              <p:nvPr/>
            </p:nvSpPr>
            <p:spPr bwMode="auto">
              <a:xfrm>
                <a:off x="4307840" y="3356284"/>
                <a:ext cx="3429000" cy="63094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400"/>
                  </a:lnSpc>
                </a:pPr>
                <a:r>
                  <a:rPr lang="en-US" sz="1100" dirty="0">
                    <a:solidFill>
                      <a:schemeClr val="bg1"/>
                    </a:solidFill>
                    <a:latin typeface="Roboto Slab" pitchFamily="2" charset="0"/>
                    <a:ea typeface="Roboto Slab" pitchFamily="2" charset="0"/>
                    <a:cs typeface="Lato" charset="0"/>
                    <a:sym typeface="Montserrat-Regular" charset="0"/>
                  </a:rPr>
                  <a:t>This letterhead design is meant simple alignments we have created a very much</a:t>
                </a:r>
              </a:p>
            </p:txBody>
          </p:sp>
        </p:grpSp>
      </p:grpSp>
      <p:sp>
        <p:nvSpPr>
          <p:cNvPr id="5" name="Picture Placeholder 4">
            <a:extLst>
              <a:ext uri="{FF2B5EF4-FFF2-40B4-BE49-F238E27FC236}">
                <a16:creationId xmlns:a16="http://schemas.microsoft.com/office/drawing/2014/main" id="{54D33053-061E-45A0-8D22-F7F73352523B}"/>
              </a:ext>
            </a:extLst>
          </p:cNvPr>
          <p:cNvSpPr>
            <a:spLocks noGrp="1"/>
          </p:cNvSpPr>
          <p:nvPr>
            <p:ph type="pic" sz="quarter" idx="25"/>
          </p:nvPr>
        </p:nvSpPr>
        <p:spPr/>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0" name="Group 29">
            <a:extLst>
              <a:ext uri="{FF2B5EF4-FFF2-40B4-BE49-F238E27FC236}">
                <a16:creationId xmlns:a16="http://schemas.microsoft.com/office/drawing/2014/main" id="{1577866B-AC56-45E6-AC68-200DCEDE2FDF}"/>
              </a:ext>
            </a:extLst>
          </p:cNvPr>
          <p:cNvGrpSpPr/>
          <p:nvPr/>
        </p:nvGrpSpPr>
        <p:grpSpPr>
          <a:xfrm>
            <a:off x="5088123" y="3258775"/>
            <a:ext cx="4938527" cy="2665423"/>
            <a:chOff x="6465622" y="1791777"/>
            <a:chExt cx="4938527" cy="2665423"/>
          </a:xfrm>
        </p:grpSpPr>
        <p:sp>
          <p:nvSpPr>
            <p:cNvPr id="10" name="Rectangle 9">
              <a:extLst>
                <a:ext uri="{FF2B5EF4-FFF2-40B4-BE49-F238E27FC236}">
                  <a16:creationId xmlns:a16="http://schemas.microsoft.com/office/drawing/2014/main" id="{812A0F4C-B0FB-42C3-A304-806001706F2B}"/>
                </a:ext>
              </a:extLst>
            </p:cNvPr>
            <p:cNvSpPr/>
            <p:nvPr/>
          </p:nvSpPr>
          <p:spPr>
            <a:xfrm>
              <a:off x="6465623" y="1791777"/>
              <a:ext cx="2852063" cy="1156855"/>
            </a:xfrm>
            <a:prstGeom prst="rect">
              <a:avLst/>
            </a:prstGeom>
          </p:spPr>
          <p:txBody>
            <a:bodyPr wrap="none">
              <a:spAutoFit/>
            </a:bodyPr>
            <a:lstStyle/>
            <a:p>
              <a:pPr>
                <a:lnSpc>
                  <a:spcPts val="4000"/>
                </a:lnSpc>
              </a:pPr>
              <a:r>
                <a:rPr lang="en-US" sz="3000" b="1" dirty="0">
                  <a:latin typeface="Roboto Slab" pitchFamily="2" charset="0"/>
                  <a:ea typeface="Roboto Slab" pitchFamily="2" charset="0"/>
                </a:rPr>
                <a:t>Welcome </a:t>
              </a:r>
            </a:p>
            <a:p>
              <a:pPr>
                <a:lnSpc>
                  <a:spcPts val="4000"/>
                </a:lnSpc>
              </a:pPr>
              <a:r>
                <a:rPr lang="en-US" sz="5000" b="1" dirty="0">
                  <a:latin typeface="Roboto Slab" pitchFamily="2" charset="0"/>
                  <a:ea typeface="Roboto Slab" pitchFamily="2" charset="0"/>
                </a:rPr>
                <a:t>Message</a:t>
              </a:r>
              <a:endParaRPr lang="en-US" sz="5000" dirty="0"/>
            </a:p>
          </p:txBody>
        </p:sp>
        <p:sp>
          <p:nvSpPr>
            <p:cNvPr id="23" name="Rectangle 22">
              <a:extLst>
                <a:ext uri="{FF2B5EF4-FFF2-40B4-BE49-F238E27FC236}">
                  <a16:creationId xmlns:a16="http://schemas.microsoft.com/office/drawing/2014/main" id="{714C15B4-119F-4751-8DEB-4FB7A35210F1}"/>
                </a:ext>
              </a:extLst>
            </p:cNvPr>
            <p:cNvSpPr/>
            <p:nvPr/>
          </p:nvSpPr>
          <p:spPr>
            <a:xfrm>
              <a:off x="6465622" y="3274376"/>
              <a:ext cx="4938527" cy="1182824"/>
            </a:xfrm>
            <a:prstGeom prst="rect">
              <a:avLst/>
            </a:prstGeom>
          </p:spPr>
          <p:txBody>
            <a:bodyPr wrap="square">
              <a:spAutoFit/>
            </a:bodyPr>
            <a:lstStyle/>
            <a:p>
              <a:pPr>
                <a:lnSpc>
                  <a:spcPct val="1200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using simple alignments we have created a very </a:t>
              </a:r>
              <a:r>
                <a:rPr lang="en-US" sz="1200" dirty="0" err="1">
                  <a:latin typeface="Roboto Slab" pitchFamily="2" charset="0"/>
                  <a:ea typeface="Roboto Slab" pitchFamily="2" charset="0"/>
                  <a:cs typeface="Lato" panose="020F0502020204030203" pitchFamily="34" charset="0"/>
                  <a:sym typeface="Montserrat-Regular" charset="0"/>
                </a:rPr>
                <a:t>spaciousy</a:t>
              </a:r>
              <a:r>
                <a:rPr lang="en-US" sz="1200" dirty="0">
                  <a:latin typeface="Roboto Slab" pitchFamily="2" charset="0"/>
                  <a:ea typeface="Roboto Slab" pitchFamily="2" charset="0"/>
                  <a:cs typeface="Lato" panose="020F0502020204030203" pitchFamily="34" charset="0"/>
                  <a:sym typeface="Montserrat-Regular" charset="0"/>
                </a:rPr>
                <a:t> feeling &amp; The simplicity ipsum suggests strength and the </a:t>
              </a:r>
              <a:r>
                <a:rPr lang="en-US" sz="1200" dirty="0" err="1">
                  <a:latin typeface="Roboto Slab" pitchFamily="2" charset="0"/>
                  <a:ea typeface="Roboto Slab" pitchFamily="2" charset="0"/>
                  <a:cs typeface="Lato" panose="020F0502020204030203" pitchFamily="34" charset="0"/>
                  <a:sym typeface="Montserrat-Regular" charset="0"/>
                </a:rPr>
                <a:t>spaciousn</a:t>
              </a:r>
              <a:r>
                <a:rPr lang="en-US" sz="1200" dirty="0">
                  <a:latin typeface="Roboto Slab" pitchFamily="2" charset="0"/>
                  <a:ea typeface="Roboto Slab" pitchFamily="2" charset="0"/>
                  <a:cs typeface="Lato" panose="020F0502020204030203" pitchFamily="34" charset="0"/>
                  <a:sym typeface="Montserrat-Regular" charset="0"/>
                </a:rPr>
                <a:t> contributes to the aesthetics meant to project an image of professionalism</a:t>
              </a:r>
            </a:p>
          </p:txBody>
        </p:sp>
        <p:grpSp>
          <p:nvGrpSpPr>
            <p:cNvPr id="24" name="Group 23">
              <a:extLst>
                <a:ext uri="{FF2B5EF4-FFF2-40B4-BE49-F238E27FC236}">
                  <a16:creationId xmlns:a16="http://schemas.microsoft.com/office/drawing/2014/main" id="{8D150EFD-5FBF-43DD-A42E-15C24B8C262C}"/>
                </a:ext>
              </a:extLst>
            </p:cNvPr>
            <p:cNvGrpSpPr/>
            <p:nvPr/>
          </p:nvGrpSpPr>
          <p:grpSpPr>
            <a:xfrm>
              <a:off x="6575828" y="2948632"/>
              <a:ext cx="1654965" cy="228600"/>
              <a:chOff x="6680200" y="2249000"/>
              <a:chExt cx="1654965" cy="228600"/>
            </a:xfrm>
          </p:grpSpPr>
          <p:sp>
            <p:nvSpPr>
              <p:cNvPr id="22" name="Oval 21">
                <a:extLst>
                  <a:ext uri="{FF2B5EF4-FFF2-40B4-BE49-F238E27FC236}">
                    <a16:creationId xmlns:a16="http://schemas.microsoft.com/office/drawing/2014/main" id="{CB5CE834-8634-4015-872C-BB1F0D6DF1A5}"/>
                  </a:ext>
                </a:extLst>
              </p:cNvPr>
              <p:cNvSpPr/>
              <p:nvPr/>
            </p:nvSpPr>
            <p:spPr bwMode="auto">
              <a:xfrm>
                <a:off x="6680200" y="2249000"/>
                <a:ext cx="228600" cy="228600"/>
              </a:xfrm>
              <a:prstGeom prst="ellipse">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5" name="Oval 24">
                <a:extLst>
                  <a:ext uri="{FF2B5EF4-FFF2-40B4-BE49-F238E27FC236}">
                    <a16:creationId xmlns:a16="http://schemas.microsoft.com/office/drawing/2014/main" id="{B9A21988-313B-44F7-9F7A-71A71838FEC2}"/>
                  </a:ext>
                </a:extLst>
              </p:cNvPr>
              <p:cNvSpPr/>
              <p:nvPr/>
            </p:nvSpPr>
            <p:spPr bwMode="auto">
              <a:xfrm>
                <a:off x="7155655" y="2249000"/>
                <a:ext cx="228600" cy="228600"/>
              </a:xfrm>
              <a:prstGeom prst="ellipse">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6" name="Oval 25">
                <a:extLst>
                  <a:ext uri="{FF2B5EF4-FFF2-40B4-BE49-F238E27FC236}">
                    <a16:creationId xmlns:a16="http://schemas.microsoft.com/office/drawing/2014/main" id="{4B12A5DD-29EB-479C-BC46-31D35ABDB19C}"/>
                  </a:ext>
                </a:extLst>
              </p:cNvPr>
              <p:cNvSpPr/>
              <p:nvPr/>
            </p:nvSpPr>
            <p:spPr bwMode="auto">
              <a:xfrm>
                <a:off x="7631110" y="2249000"/>
                <a:ext cx="228600" cy="228600"/>
              </a:xfrm>
              <a:prstGeom prst="ellipse">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8" name="Oval 27">
                <a:extLst>
                  <a:ext uri="{FF2B5EF4-FFF2-40B4-BE49-F238E27FC236}">
                    <a16:creationId xmlns:a16="http://schemas.microsoft.com/office/drawing/2014/main" id="{BA8E244D-0ABC-451B-B046-ED5C42DD0BD0}"/>
                  </a:ext>
                </a:extLst>
              </p:cNvPr>
              <p:cNvSpPr/>
              <p:nvPr/>
            </p:nvSpPr>
            <p:spPr bwMode="auto">
              <a:xfrm>
                <a:off x="8106565" y="2249000"/>
                <a:ext cx="228600" cy="228600"/>
              </a:xfrm>
              <a:prstGeom prst="ellipse">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grpSp>
      <p:sp>
        <p:nvSpPr>
          <p:cNvPr id="3" name="Picture Placeholder 2">
            <a:extLst>
              <a:ext uri="{FF2B5EF4-FFF2-40B4-BE49-F238E27FC236}">
                <a16:creationId xmlns:a16="http://schemas.microsoft.com/office/drawing/2014/main" id="{392EDD4C-1F7F-429D-A121-6D309245BADE}"/>
              </a:ext>
            </a:extLst>
          </p:cNvPr>
          <p:cNvSpPr>
            <a:spLocks noGrp="1"/>
          </p:cNvSpPr>
          <p:nvPr>
            <p:ph type="pic" sz="quarter" idx="254"/>
          </p:nvPr>
        </p:nvSpPr>
        <p:spPr/>
      </p:sp>
    </p:spTree>
    <p:extLst>
      <p:ext uri="{BB962C8B-B14F-4D97-AF65-F5344CB8AC3E}">
        <p14:creationId xmlns:p14="http://schemas.microsoft.com/office/powerpoint/2010/main" val="32413924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5DE7E0F6-5A77-40B5-9382-D84928C45032}"/>
              </a:ext>
            </a:extLst>
          </p:cNvPr>
          <p:cNvSpPr/>
          <p:nvPr/>
        </p:nvSpPr>
        <p:spPr bwMode="auto">
          <a:xfrm>
            <a:off x="0" y="1937982"/>
            <a:ext cx="12192000" cy="4920018"/>
          </a:xfrm>
          <a:prstGeom prst="rect">
            <a:avLst/>
          </a:prstGeom>
          <a:solidFill>
            <a:schemeClr val="accent6">
              <a:alpha val="8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 name="Title 1">
            <a:extLst>
              <a:ext uri="{FF2B5EF4-FFF2-40B4-BE49-F238E27FC236}">
                <a16:creationId xmlns:a16="http://schemas.microsoft.com/office/drawing/2014/main" id="{5D55807A-3A56-42D1-AC33-4B5A6BB092EF}"/>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Welcome Message</a:t>
            </a:r>
          </a:p>
        </p:txBody>
      </p:sp>
      <p:sp>
        <p:nvSpPr>
          <p:cNvPr id="4" name="Subtitle 3">
            <a:extLst>
              <a:ext uri="{FF2B5EF4-FFF2-40B4-BE49-F238E27FC236}">
                <a16:creationId xmlns:a16="http://schemas.microsoft.com/office/drawing/2014/main" id="{81C3AD52-908C-470D-8D19-88A2A7CD4193}"/>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30" name="Rectangle 29">
            <a:extLst>
              <a:ext uri="{FF2B5EF4-FFF2-40B4-BE49-F238E27FC236}">
                <a16:creationId xmlns:a16="http://schemas.microsoft.com/office/drawing/2014/main" id="{52D8BC4F-DC60-43A2-94AC-9077D6D04107}"/>
              </a:ext>
            </a:extLst>
          </p:cNvPr>
          <p:cNvSpPr/>
          <p:nvPr/>
        </p:nvSpPr>
        <p:spPr>
          <a:xfrm>
            <a:off x="6342034" y="3452108"/>
            <a:ext cx="2178802" cy="630942"/>
          </a:xfrm>
          <a:prstGeom prst="rect">
            <a:avLst/>
          </a:prstGeom>
        </p:spPr>
        <p:txBody>
          <a:bodyPr wrap="none">
            <a:spAutoFit/>
          </a:bodyPr>
          <a:lstStyle/>
          <a:p>
            <a:r>
              <a:rPr lang="en-US" sz="3500" b="1" dirty="0">
                <a:solidFill>
                  <a:schemeClr val="bg1"/>
                </a:solidFill>
                <a:latin typeface="Roboto Slab" pitchFamily="2" charset="0"/>
                <a:ea typeface="Roboto Slab" pitchFamily="2" charset="0"/>
                <a:cs typeface="Lato" panose="020F0502020204030203" pitchFamily="34" charset="0"/>
              </a:rPr>
              <a:t>John Deo</a:t>
            </a:r>
          </a:p>
        </p:txBody>
      </p:sp>
      <p:sp>
        <p:nvSpPr>
          <p:cNvPr id="32" name="Rectangle 31">
            <a:extLst>
              <a:ext uri="{FF2B5EF4-FFF2-40B4-BE49-F238E27FC236}">
                <a16:creationId xmlns:a16="http://schemas.microsoft.com/office/drawing/2014/main" id="{2064164A-44C5-42C6-B787-0113AA6FBCB2}"/>
              </a:ext>
            </a:extLst>
          </p:cNvPr>
          <p:cNvSpPr>
            <a:spLocks/>
          </p:cNvSpPr>
          <p:nvPr/>
        </p:nvSpPr>
        <p:spPr bwMode="auto">
          <a:xfrm>
            <a:off x="6456334" y="4083052"/>
            <a:ext cx="4381346" cy="12865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8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This letterhead design is meant to project an image of professionalism and lorem to reliability. By using simple</a:t>
            </a:r>
          </a:p>
        </p:txBody>
      </p:sp>
      <p:sp>
        <p:nvSpPr>
          <p:cNvPr id="10" name="Rectangle 9">
            <a:extLst>
              <a:ext uri="{FF2B5EF4-FFF2-40B4-BE49-F238E27FC236}">
                <a16:creationId xmlns:a16="http://schemas.microsoft.com/office/drawing/2014/main" id="{3BFF3374-D36E-483E-892D-564BF78EEA37}"/>
              </a:ext>
            </a:extLst>
          </p:cNvPr>
          <p:cNvSpPr/>
          <p:nvPr/>
        </p:nvSpPr>
        <p:spPr bwMode="auto">
          <a:xfrm>
            <a:off x="1727200" y="1870075"/>
            <a:ext cx="8737600" cy="80921"/>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5" name="Picture Placeholder 4">
            <a:extLst>
              <a:ext uri="{FF2B5EF4-FFF2-40B4-BE49-F238E27FC236}">
                <a16:creationId xmlns:a16="http://schemas.microsoft.com/office/drawing/2014/main" id="{6CA0002A-A2D1-4469-BFFC-B63EDC106722}"/>
              </a:ext>
            </a:extLst>
          </p:cNvPr>
          <p:cNvSpPr>
            <a:spLocks noGrp="1"/>
          </p:cNvSpPr>
          <p:nvPr>
            <p:ph type="pic" sz="quarter" idx="255"/>
          </p:nvPr>
        </p:nvSpPr>
        <p:spPr/>
      </p:sp>
      <p:sp>
        <p:nvSpPr>
          <p:cNvPr id="8" name="Picture Placeholder 7">
            <a:extLst>
              <a:ext uri="{FF2B5EF4-FFF2-40B4-BE49-F238E27FC236}">
                <a16:creationId xmlns:a16="http://schemas.microsoft.com/office/drawing/2014/main" id="{AE228617-2468-45FB-9526-5D8B0E0D5456}"/>
              </a:ext>
            </a:extLst>
          </p:cNvPr>
          <p:cNvSpPr>
            <a:spLocks noGrp="1"/>
          </p:cNvSpPr>
          <p:nvPr>
            <p:ph type="pic" sz="quarter" idx="254"/>
          </p:nvPr>
        </p:nvSpPr>
        <p:spPr/>
      </p:sp>
    </p:spTree>
    <p:extLst>
      <p:ext uri="{BB962C8B-B14F-4D97-AF65-F5344CB8AC3E}">
        <p14:creationId xmlns:p14="http://schemas.microsoft.com/office/powerpoint/2010/main" val="254577526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7D5D72A1-52EC-4ABF-8F9B-2AF9B2563DFB}"/>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About The Best Service</a:t>
            </a:r>
          </a:p>
        </p:txBody>
      </p:sp>
      <p:sp>
        <p:nvSpPr>
          <p:cNvPr id="5" name="Subtitle 4">
            <a:extLst>
              <a:ext uri="{FF2B5EF4-FFF2-40B4-BE49-F238E27FC236}">
                <a16:creationId xmlns:a16="http://schemas.microsoft.com/office/drawing/2014/main" id="{21084C20-9248-40EC-B372-5C4404F72229}"/>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15" name="Rectangle 14">
            <a:extLst>
              <a:ext uri="{FF2B5EF4-FFF2-40B4-BE49-F238E27FC236}">
                <a16:creationId xmlns:a16="http://schemas.microsoft.com/office/drawing/2014/main" id="{855742C1-7412-4D6E-8152-669C7D596A45}"/>
              </a:ext>
            </a:extLst>
          </p:cNvPr>
          <p:cNvSpPr/>
          <p:nvPr/>
        </p:nvSpPr>
        <p:spPr bwMode="auto">
          <a:xfrm>
            <a:off x="3604591" y="1814518"/>
            <a:ext cx="2701551" cy="2525253"/>
          </a:xfrm>
          <a:prstGeom prst="rect">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2" name="Rectangle 21">
            <a:extLst>
              <a:ext uri="{FF2B5EF4-FFF2-40B4-BE49-F238E27FC236}">
                <a16:creationId xmlns:a16="http://schemas.microsoft.com/office/drawing/2014/main" id="{26C2C707-40C8-42B5-B83F-FA8F67285765}"/>
              </a:ext>
            </a:extLst>
          </p:cNvPr>
          <p:cNvSpPr/>
          <p:nvPr/>
        </p:nvSpPr>
        <p:spPr bwMode="auto">
          <a:xfrm>
            <a:off x="3604591" y="4339771"/>
            <a:ext cx="2701551" cy="2525253"/>
          </a:xfrm>
          <a:prstGeom prst="rect">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6" name="Rectangle 25">
            <a:extLst>
              <a:ext uri="{FF2B5EF4-FFF2-40B4-BE49-F238E27FC236}">
                <a16:creationId xmlns:a16="http://schemas.microsoft.com/office/drawing/2014/main" id="{884489E8-63BE-483A-9984-1D8BB5D2E87D}"/>
              </a:ext>
            </a:extLst>
          </p:cNvPr>
          <p:cNvSpPr/>
          <p:nvPr/>
        </p:nvSpPr>
        <p:spPr bwMode="auto">
          <a:xfrm>
            <a:off x="6306142" y="1814518"/>
            <a:ext cx="2701551" cy="2525253"/>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7" name="Rectangle 26">
            <a:extLst>
              <a:ext uri="{FF2B5EF4-FFF2-40B4-BE49-F238E27FC236}">
                <a16:creationId xmlns:a16="http://schemas.microsoft.com/office/drawing/2014/main" id="{3BDA97E2-2C50-43FC-92BE-30837683F1FA}"/>
              </a:ext>
            </a:extLst>
          </p:cNvPr>
          <p:cNvSpPr/>
          <p:nvPr/>
        </p:nvSpPr>
        <p:spPr bwMode="auto">
          <a:xfrm>
            <a:off x="6306142" y="4339771"/>
            <a:ext cx="2701551" cy="2525253"/>
          </a:xfrm>
          <a:prstGeom prst="rect">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53" name="Group 52">
            <a:extLst>
              <a:ext uri="{FF2B5EF4-FFF2-40B4-BE49-F238E27FC236}">
                <a16:creationId xmlns:a16="http://schemas.microsoft.com/office/drawing/2014/main" id="{AFE72B83-33D4-41D8-90D0-16E370A3082E}"/>
              </a:ext>
            </a:extLst>
          </p:cNvPr>
          <p:cNvGrpSpPr/>
          <p:nvPr/>
        </p:nvGrpSpPr>
        <p:grpSpPr>
          <a:xfrm>
            <a:off x="3973712" y="2176075"/>
            <a:ext cx="1963308" cy="1802138"/>
            <a:chOff x="3973712" y="2227384"/>
            <a:chExt cx="1963308" cy="1802138"/>
          </a:xfrm>
        </p:grpSpPr>
        <p:grpSp>
          <p:nvGrpSpPr>
            <p:cNvPr id="35" name="Group 34">
              <a:extLst>
                <a:ext uri="{FF2B5EF4-FFF2-40B4-BE49-F238E27FC236}">
                  <a16:creationId xmlns:a16="http://schemas.microsoft.com/office/drawing/2014/main" id="{DA21ABA7-5DF1-43BA-A7D9-3E913CB1C184}"/>
                </a:ext>
              </a:extLst>
            </p:cNvPr>
            <p:cNvGrpSpPr/>
            <p:nvPr/>
          </p:nvGrpSpPr>
          <p:grpSpPr>
            <a:xfrm>
              <a:off x="3973712" y="2959575"/>
              <a:ext cx="1963308" cy="1069947"/>
              <a:chOff x="1450452" y="3569253"/>
              <a:chExt cx="1963308" cy="1069947"/>
            </a:xfrm>
          </p:grpSpPr>
          <p:sp>
            <p:nvSpPr>
              <p:cNvPr id="36" name="Rectangle 17">
                <a:extLst>
                  <a:ext uri="{FF2B5EF4-FFF2-40B4-BE49-F238E27FC236}">
                    <a16:creationId xmlns:a16="http://schemas.microsoft.com/office/drawing/2014/main" id="{3332FCCF-1591-47C4-9C1C-E995043B25BC}"/>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bg1"/>
                    </a:solidFill>
                    <a:latin typeface="Roboto Slab" pitchFamily="2" charset="0"/>
                    <a:ea typeface="Roboto Slab" pitchFamily="2" charset="0"/>
                    <a:cs typeface="Lato" panose="020F0502020204030203" pitchFamily="34" charset="0"/>
                    <a:sym typeface="Montserrat-Regular" charset="0"/>
                  </a:rPr>
                  <a:t>TITLE TEXT</a:t>
                </a:r>
              </a:p>
            </p:txBody>
          </p:sp>
          <p:sp>
            <p:nvSpPr>
              <p:cNvPr id="37" name="Rectangle 36">
                <a:extLst>
                  <a:ext uri="{FF2B5EF4-FFF2-40B4-BE49-F238E27FC236}">
                    <a16:creationId xmlns:a16="http://schemas.microsoft.com/office/drawing/2014/main" id="{C91A757B-91C5-40EF-B17D-4694A6FE9B22}"/>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specimen book</a:t>
                </a:r>
              </a:p>
            </p:txBody>
          </p:sp>
        </p:grpSp>
        <p:sp>
          <p:nvSpPr>
            <p:cNvPr id="42" name="AutoShape 23">
              <a:extLst>
                <a:ext uri="{FF2B5EF4-FFF2-40B4-BE49-F238E27FC236}">
                  <a16:creationId xmlns:a16="http://schemas.microsoft.com/office/drawing/2014/main" id="{9A4FF7FD-BE8F-4371-9C4C-8DBFB4FED7F7}"/>
                </a:ext>
              </a:extLst>
            </p:cNvPr>
            <p:cNvSpPr>
              <a:spLocks/>
            </p:cNvSpPr>
            <p:nvPr/>
          </p:nvSpPr>
          <p:spPr bwMode="auto">
            <a:xfrm>
              <a:off x="4759287" y="2227384"/>
              <a:ext cx="392158" cy="45542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dirty="0"/>
            </a:p>
          </p:txBody>
        </p:sp>
      </p:grpSp>
      <p:grpSp>
        <p:nvGrpSpPr>
          <p:cNvPr id="52" name="Group 51">
            <a:extLst>
              <a:ext uri="{FF2B5EF4-FFF2-40B4-BE49-F238E27FC236}">
                <a16:creationId xmlns:a16="http://schemas.microsoft.com/office/drawing/2014/main" id="{2FF9ED2C-4482-4C0F-8BB1-BF5E00720251}"/>
              </a:ext>
            </a:extLst>
          </p:cNvPr>
          <p:cNvGrpSpPr/>
          <p:nvPr/>
        </p:nvGrpSpPr>
        <p:grpSpPr>
          <a:xfrm>
            <a:off x="6675263" y="2095919"/>
            <a:ext cx="1963308" cy="1962450"/>
            <a:chOff x="6870157" y="2568756"/>
            <a:chExt cx="1963308" cy="1962450"/>
          </a:xfrm>
        </p:grpSpPr>
        <p:sp>
          <p:nvSpPr>
            <p:cNvPr id="39" name="Rectangle 38">
              <a:extLst>
                <a:ext uri="{FF2B5EF4-FFF2-40B4-BE49-F238E27FC236}">
                  <a16:creationId xmlns:a16="http://schemas.microsoft.com/office/drawing/2014/main" id="{18FC8257-EDBE-42F7-8877-000E98E71ABB}"/>
                </a:ext>
              </a:extLst>
            </p:cNvPr>
            <p:cNvSpPr/>
            <p:nvPr/>
          </p:nvSpPr>
          <p:spPr>
            <a:xfrm>
              <a:off x="7535058" y="2568756"/>
              <a:ext cx="633507" cy="630942"/>
            </a:xfrm>
            <a:prstGeom prst="rect">
              <a:avLst/>
            </a:prstGeom>
          </p:spPr>
          <p:txBody>
            <a:bodyPr wrap="none" anchor="ctr">
              <a:spAutoFit/>
            </a:bodyPr>
            <a:lstStyle/>
            <a:p>
              <a:pPr algn="ctr"/>
              <a:r>
                <a:rPr lang="en-US" sz="3500" dirty="0">
                  <a:solidFill>
                    <a:schemeClr val="bg1"/>
                  </a:solidFill>
                  <a:latin typeface="FontAwesome" pitchFamily="2" charset="0"/>
                </a:rPr>
                <a:t></a:t>
              </a:r>
            </a:p>
          </p:txBody>
        </p:sp>
        <p:grpSp>
          <p:nvGrpSpPr>
            <p:cNvPr id="43" name="Group 42">
              <a:extLst>
                <a:ext uri="{FF2B5EF4-FFF2-40B4-BE49-F238E27FC236}">
                  <a16:creationId xmlns:a16="http://schemas.microsoft.com/office/drawing/2014/main" id="{A9FCD6BC-04CF-471C-B43A-E2A44704DC4D}"/>
                </a:ext>
              </a:extLst>
            </p:cNvPr>
            <p:cNvGrpSpPr/>
            <p:nvPr/>
          </p:nvGrpSpPr>
          <p:grpSpPr>
            <a:xfrm>
              <a:off x="6870157" y="3461259"/>
              <a:ext cx="1963308" cy="1069947"/>
              <a:chOff x="1450452" y="3569253"/>
              <a:chExt cx="1963308" cy="1069947"/>
            </a:xfrm>
          </p:grpSpPr>
          <p:sp>
            <p:nvSpPr>
              <p:cNvPr id="44" name="Rectangle 17">
                <a:extLst>
                  <a:ext uri="{FF2B5EF4-FFF2-40B4-BE49-F238E27FC236}">
                    <a16:creationId xmlns:a16="http://schemas.microsoft.com/office/drawing/2014/main" id="{64D0D313-8225-45F1-BC82-4F0610E9CFF9}"/>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bg1"/>
                    </a:solidFill>
                    <a:latin typeface="Roboto Slab" pitchFamily="2" charset="0"/>
                    <a:ea typeface="Roboto Slab" pitchFamily="2" charset="0"/>
                    <a:cs typeface="Lato" panose="020F0502020204030203" pitchFamily="34" charset="0"/>
                    <a:sym typeface="Montserrat-Regular" charset="0"/>
                  </a:rPr>
                  <a:t>TITLE TEXT</a:t>
                </a:r>
              </a:p>
            </p:txBody>
          </p:sp>
          <p:sp>
            <p:nvSpPr>
              <p:cNvPr id="45" name="Rectangle 44">
                <a:extLst>
                  <a:ext uri="{FF2B5EF4-FFF2-40B4-BE49-F238E27FC236}">
                    <a16:creationId xmlns:a16="http://schemas.microsoft.com/office/drawing/2014/main" id="{169FA912-26B0-46F6-A41B-E01CD9B603D7}"/>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specimen book</a:t>
                </a:r>
              </a:p>
            </p:txBody>
          </p:sp>
        </p:grpSp>
      </p:grpSp>
      <p:grpSp>
        <p:nvGrpSpPr>
          <p:cNvPr id="55" name="Group 54">
            <a:extLst>
              <a:ext uri="{FF2B5EF4-FFF2-40B4-BE49-F238E27FC236}">
                <a16:creationId xmlns:a16="http://schemas.microsoft.com/office/drawing/2014/main" id="{6BB1B143-BF40-4E95-A814-4EDF143F9144}"/>
              </a:ext>
            </a:extLst>
          </p:cNvPr>
          <p:cNvGrpSpPr/>
          <p:nvPr/>
        </p:nvGrpSpPr>
        <p:grpSpPr>
          <a:xfrm>
            <a:off x="3973712" y="4623091"/>
            <a:ext cx="1963308" cy="1958612"/>
            <a:chOff x="3973712" y="4622626"/>
            <a:chExt cx="1963308" cy="1958612"/>
          </a:xfrm>
        </p:grpSpPr>
        <p:sp>
          <p:nvSpPr>
            <p:cNvPr id="38" name="Rectangle 37">
              <a:extLst>
                <a:ext uri="{FF2B5EF4-FFF2-40B4-BE49-F238E27FC236}">
                  <a16:creationId xmlns:a16="http://schemas.microsoft.com/office/drawing/2014/main" id="{09F0CE7D-9A9E-4E5C-8923-CAFFBD1D476D}"/>
                </a:ext>
              </a:extLst>
            </p:cNvPr>
            <p:cNvSpPr/>
            <p:nvPr/>
          </p:nvSpPr>
          <p:spPr>
            <a:xfrm>
              <a:off x="4643422" y="4622626"/>
              <a:ext cx="623889" cy="707886"/>
            </a:xfrm>
            <a:prstGeom prst="rect">
              <a:avLst/>
            </a:prstGeom>
          </p:spPr>
          <p:txBody>
            <a:bodyPr wrap="none" anchor="ctr">
              <a:spAutoFit/>
            </a:bodyPr>
            <a:lstStyle/>
            <a:p>
              <a:pPr algn="ctr"/>
              <a:r>
                <a:rPr lang="en-US" sz="4000" dirty="0">
                  <a:solidFill>
                    <a:schemeClr val="bg1"/>
                  </a:solidFill>
                  <a:latin typeface="FontAwesome" pitchFamily="2" charset="0"/>
                </a:rPr>
                <a:t></a:t>
              </a:r>
            </a:p>
          </p:txBody>
        </p:sp>
        <p:grpSp>
          <p:nvGrpSpPr>
            <p:cNvPr id="46" name="Group 45">
              <a:extLst>
                <a:ext uri="{FF2B5EF4-FFF2-40B4-BE49-F238E27FC236}">
                  <a16:creationId xmlns:a16="http://schemas.microsoft.com/office/drawing/2014/main" id="{CD34970B-3EC3-492A-922E-94427A96C41B}"/>
                </a:ext>
              </a:extLst>
            </p:cNvPr>
            <p:cNvGrpSpPr/>
            <p:nvPr/>
          </p:nvGrpSpPr>
          <p:grpSpPr>
            <a:xfrm>
              <a:off x="3973712" y="5511291"/>
              <a:ext cx="1963308" cy="1069947"/>
              <a:chOff x="1450452" y="3569253"/>
              <a:chExt cx="1963308" cy="1069947"/>
            </a:xfrm>
          </p:grpSpPr>
          <p:sp>
            <p:nvSpPr>
              <p:cNvPr id="47" name="Rectangle 17">
                <a:extLst>
                  <a:ext uri="{FF2B5EF4-FFF2-40B4-BE49-F238E27FC236}">
                    <a16:creationId xmlns:a16="http://schemas.microsoft.com/office/drawing/2014/main" id="{24A2B793-EFEC-41D8-8A87-5E2E3B98458A}"/>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bg1"/>
                    </a:solidFill>
                    <a:latin typeface="Roboto Slab" pitchFamily="2" charset="0"/>
                    <a:ea typeface="Roboto Slab" pitchFamily="2" charset="0"/>
                    <a:cs typeface="Lato" panose="020F0502020204030203" pitchFamily="34" charset="0"/>
                    <a:sym typeface="Montserrat-Regular" charset="0"/>
                  </a:rPr>
                  <a:t>TITLE TEXT</a:t>
                </a:r>
              </a:p>
            </p:txBody>
          </p:sp>
          <p:sp>
            <p:nvSpPr>
              <p:cNvPr id="48" name="Rectangle 47">
                <a:extLst>
                  <a:ext uri="{FF2B5EF4-FFF2-40B4-BE49-F238E27FC236}">
                    <a16:creationId xmlns:a16="http://schemas.microsoft.com/office/drawing/2014/main" id="{C4479481-60D8-453D-917A-C270C8772B17}"/>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specimen book</a:t>
                </a:r>
              </a:p>
            </p:txBody>
          </p:sp>
        </p:grpSp>
      </p:grpSp>
      <p:grpSp>
        <p:nvGrpSpPr>
          <p:cNvPr id="54" name="Group 53">
            <a:extLst>
              <a:ext uri="{FF2B5EF4-FFF2-40B4-BE49-F238E27FC236}">
                <a16:creationId xmlns:a16="http://schemas.microsoft.com/office/drawing/2014/main" id="{C20F6AE8-3F6D-4DD7-AB92-6E5BE872B60D}"/>
              </a:ext>
            </a:extLst>
          </p:cNvPr>
          <p:cNvGrpSpPr/>
          <p:nvPr/>
        </p:nvGrpSpPr>
        <p:grpSpPr>
          <a:xfrm>
            <a:off x="6675263" y="4609521"/>
            <a:ext cx="1963308" cy="1985752"/>
            <a:chOff x="6675263" y="4467435"/>
            <a:chExt cx="1963308" cy="1985752"/>
          </a:xfrm>
        </p:grpSpPr>
        <p:sp>
          <p:nvSpPr>
            <p:cNvPr id="40" name="Rectangle 39">
              <a:extLst>
                <a:ext uri="{FF2B5EF4-FFF2-40B4-BE49-F238E27FC236}">
                  <a16:creationId xmlns:a16="http://schemas.microsoft.com/office/drawing/2014/main" id="{AEAEEE25-34DB-48FB-898B-4165FD836600}"/>
                </a:ext>
              </a:extLst>
            </p:cNvPr>
            <p:cNvSpPr/>
            <p:nvPr/>
          </p:nvSpPr>
          <p:spPr>
            <a:xfrm>
              <a:off x="7344973" y="4467435"/>
              <a:ext cx="623889" cy="707886"/>
            </a:xfrm>
            <a:prstGeom prst="rect">
              <a:avLst/>
            </a:prstGeom>
          </p:spPr>
          <p:txBody>
            <a:bodyPr wrap="none" anchor="ctr">
              <a:spAutoFit/>
            </a:bodyPr>
            <a:lstStyle/>
            <a:p>
              <a:pPr algn="ctr"/>
              <a:r>
                <a:rPr lang="en-US" sz="4000" dirty="0">
                  <a:solidFill>
                    <a:schemeClr val="bg1"/>
                  </a:solidFill>
                  <a:latin typeface="FontAwesome" pitchFamily="2" charset="0"/>
                </a:rPr>
                <a:t></a:t>
              </a:r>
            </a:p>
          </p:txBody>
        </p:sp>
        <p:grpSp>
          <p:nvGrpSpPr>
            <p:cNvPr id="49" name="Group 48">
              <a:extLst>
                <a:ext uri="{FF2B5EF4-FFF2-40B4-BE49-F238E27FC236}">
                  <a16:creationId xmlns:a16="http://schemas.microsoft.com/office/drawing/2014/main" id="{C6C7FABB-B602-4D7F-B701-5B10471CCF0C}"/>
                </a:ext>
              </a:extLst>
            </p:cNvPr>
            <p:cNvGrpSpPr/>
            <p:nvPr/>
          </p:nvGrpSpPr>
          <p:grpSpPr>
            <a:xfrm>
              <a:off x="6675263" y="5383240"/>
              <a:ext cx="1963308" cy="1069947"/>
              <a:chOff x="1450452" y="3569253"/>
              <a:chExt cx="1963308" cy="1069947"/>
            </a:xfrm>
          </p:grpSpPr>
          <p:sp>
            <p:nvSpPr>
              <p:cNvPr id="50" name="Rectangle 17">
                <a:extLst>
                  <a:ext uri="{FF2B5EF4-FFF2-40B4-BE49-F238E27FC236}">
                    <a16:creationId xmlns:a16="http://schemas.microsoft.com/office/drawing/2014/main" id="{E4896DD3-89B5-416A-B13D-32BBA4A577BF}"/>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bg1"/>
                    </a:solidFill>
                    <a:latin typeface="Roboto Slab" pitchFamily="2" charset="0"/>
                    <a:ea typeface="Roboto Slab" pitchFamily="2" charset="0"/>
                    <a:cs typeface="Lato" panose="020F0502020204030203" pitchFamily="34" charset="0"/>
                    <a:sym typeface="Montserrat-Regular" charset="0"/>
                  </a:rPr>
                  <a:t>TITLE TEXT</a:t>
                </a:r>
              </a:p>
            </p:txBody>
          </p:sp>
          <p:sp>
            <p:nvSpPr>
              <p:cNvPr id="51" name="Rectangle 50">
                <a:extLst>
                  <a:ext uri="{FF2B5EF4-FFF2-40B4-BE49-F238E27FC236}">
                    <a16:creationId xmlns:a16="http://schemas.microsoft.com/office/drawing/2014/main" id="{47970738-36CB-432A-9648-872E2EB7F6A9}"/>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specimen book</a:t>
                </a:r>
              </a:p>
            </p:txBody>
          </p:sp>
        </p:grpSp>
      </p:grpSp>
      <p:sp>
        <p:nvSpPr>
          <p:cNvPr id="4" name="Picture Placeholder 3">
            <a:extLst>
              <a:ext uri="{FF2B5EF4-FFF2-40B4-BE49-F238E27FC236}">
                <a16:creationId xmlns:a16="http://schemas.microsoft.com/office/drawing/2014/main" id="{6A1FDA22-B5CB-405B-9DC6-65B881E9B056}"/>
              </a:ext>
            </a:extLst>
          </p:cNvPr>
          <p:cNvSpPr>
            <a:spLocks noGrp="1"/>
          </p:cNvSpPr>
          <p:nvPr>
            <p:ph type="pic" sz="quarter" idx="254"/>
          </p:nvPr>
        </p:nvSpPr>
        <p:spPr/>
      </p:sp>
      <p:sp>
        <p:nvSpPr>
          <p:cNvPr id="7" name="Picture Placeholder 6">
            <a:extLst>
              <a:ext uri="{FF2B5EF4-FFF2-40B4-BE49-F238E27FC236}">
                <a16:creationId xmlns:a16="http://schemas.microsoft.com/office/drawing/2014/main" id="{69FE3889-7B8A-4DBD-8577-85BBB4EDE13B}"/>
              </a:ext>
            </a:extLst>
          </p:cNvPr>
          <p:cNvSpPr>
            <a:spLocks noGrp="1"/>
          </p:cNvSpPr>
          <p:nvPr>
            <p:ph type="pic" sz="quarter" idx="255"/>
          </p:nvPr>
        </p:nvSpPr>
        <p:spPr/>
      </p:sp>
    </p:spTree>
    <p:extLst>
      <p:ext uri="{BB962C8B-B14F-4D97-AF65-F5344CB8AC3E}">
        <p14:creationId xmlns:p14="http://schemas.microsoft.com/office/powerpoint/2010/main" val="40485859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ectangle 25">
            <a:extLst>
              <a:ext uri="{FF2B5EF4-FFF2-40B4-BE49-F238E27FC236}">
                <a16:creationId xmlns:a16="http://schemas.microsoft.com/office/drawing/2014/main" id="{2C8236C1-59CC-496F-A15A-FAEB9C12C29F}"/>
              </a:ext>
            </a:extLst>
          </p:cNvPr>
          <p:cNvSpPr/>
          <p:nvPr/>
        </p:nvSpPr>
        <p:spPr bwMode="auto">
          <a:xfrm>
            <a:off x="6681048" y="0"/>
            <a:ext cx="5510950" cy="3428999"/>
          </a:xfrm>
          <a:prstGeom prst="rect">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2" name="Rectangle 31">
            <a:extLst>
              <a:ext uri="{FF2B5EF4-FFF2-40B4-BE49-F238E27FC236}">
                <a16:creationId xmlns:a16="http://schemas.microsoft.com/office/drawing/2014/main" id="{02CD2947-4E4F-41D9-8641-FAF0B81AD621}"/>
              </a:ext>
            </a:extLst>
          </p:cNvPr>
          <p:cNvSpPr/>
          <p:nvPr/>
        </p:nvSpPr>
        <p:spPr bwMode="auto">
          <a:xfrm>
            <a:off x="6807199" y="3541486"/>
            <a:ext cx="5384799" cy="3316514"/>
          </a:xfrm>
          <a:prstGeom prst="rect">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13" name="Group 12">
            <a:extLst>
              <a:ext uri="{FF2B5EF4-FFF2-40B4-BE49-F238E27FC236}">
                <a16:creationId xmlns:a16="http://schemas.microsoft.com/office/drawing/2014/main" id="{38EFB99F-645A-4659-A429-1C67523464C4}"/>
              </a:ext>
            </a:extLst>
          </p:cNvPr>
          <p:cNvGrpSpPr/>
          <p:nvPr/>
        </p:nvGrpSpPr>
        <p:grpSpPr>
          <a:xfrm>
            <a:off x="7581622" y="774432"/>
            <a:ext cx="3709802" cy="1880135"/>
            <a:chOff x="1129716" y="1314947"/>
            <a:chExt cx="3709802" cy="1880135"/>
          </a:xfrm>
        </p:grpSpPr>
        <p:sp>
          <p:nvSpPr>
            <p:cNvPr id="2" name="Rectangle 1">
              <a:extLst>
                <a:ext uri="{FF2B5EF4-FFF2-40B4-BE49-F238E27FC236}">
                  <a16:creationId xmlns:a16="http://schemas.microsoft.com/office/drawing/2014/main" id="{0C41F46D-64A1-4A67-9C8C-CD7B24A1BDFB}"/>
                </a:ext>
              </a:extLst>
            </p:cNvPr>
            <p:cNvSpPr/>
            <p:nvPr/>
          </p:nvSpPr>
          <p:spPr>
            <a:xfrm>
              <a:off x="1129716" y="1314947"/>
              <a:ext cx="1816523" cy="820802"/>
            </a:xfrm>
            <a:prstGeom prst="rect">
              <a:avLst/>
            </a:prstGeom>
          </p:spPr>
          <p:txBody>
            <a:bodyPr wrap="none">
              <a:spAutoFit/>
            </a:bodyPr>
            <a:lstStyle/>
            <a:p>
              <a:pPr>
                <a:lnSpc>
                  <a:spcPts val="2800"/>
                </a:lnSpc>
              </a:pPr>
              <a:r>
                <a:rPr lang="en-US" sz="3000" b="1" dirty="0">
                  <a:solidFill>
                    <a:schemeClr val="bg1"/>
                  </a:solidFill>
                  <a:latin typeface="Roboto Slab" pitchFamily="2" charset="0"/>
                  <a:ea typeface="Roboto Slab" pitchFamily="2" charset="0"/>
                </a:rPr>
                <a:t>Our</a:t>
              </a:r>
            </a:p>
            <a:p>
              <a:pPr>
                <a:lnSpc>
                  <a:spcPts val="2800"/>
                </a:lnSpc>
              </a:pPr>
              <a:r>
                <a:rPr lang="en-US" sz="3000" b="1" dirty="0">
                  <a:solidFill>
                    <a:schemeClr val="bg1"/>
                  </a:solidFill>
                  <a:latin typeface="Roboto Slab" pitchFamily="2" charset="0"/>
                  <a:ea typeface="Roboto Slab" pitchFamily="2" charset="0"/>
                </a:rPr>
                <a:t>About us</a:t>
              </a:r>
              <a:endParaRPr lang="en-US" sz="3000" dirty="0">
                <a:solidFill>
                  <a:schemeClr val="bg1"/>
                </a:solidFill>
              </a:endParaRPr>
            </a:p>
          </p:txBody>
        </p:sp>
        <p:sp>
          <p:nvSpPr>
            <p:cNvPr id="33" name="Rectangle 32">
              <a:extLst>
                <a:ext uri="{FF2B5EF4-FFF2-40B4-BE49-F238E27FC236}">
                  <a16:creationId xmlns:a16="http://schemas.microsoft.com/office/drawing/2014/main" id="{D2674C04-2B85-42D3-B760-749A960F5C60}"/>
                </a:ext>
              </a:extLst>
            </p:cNvPr>
            <p:cNvSpPr/>
            <p:nvPr/>
          </p:nvSpPr>
          <p:spPr>
            <a:xfrm>
              <a:off x="1129716" y="2103052"/>
              <a:ext cx="3709802" cy="1092030"/>
            </a:xfrm>
            <a:prstGeom prst="rect">
              <a:avLst/>
            </a:prstGeom>
          </p:spPr>
          <p:txBody>
            <a:bodyPr wrap="square">
              <a:spAutoFit/>
            </a:bodyPr>
            <a:lstStyle/>
            <a:p>
              <a:pPr>
                <a:lnSpc>
                  <a:spcPts val="20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 printer took a galley of type and scrambled it to make a type specimen</a:t>
              </a:r>
            </a:p>
          </p:txBody>
        </p:sp>
      </p:grpSp>
      <p:grpSp>
        <p:nvGrpSpPr>
          <p:cNvPr id="19" name="Group 18">
            <a:extLst>
              <a:ext uri="{FF2B5EF4-FFF2-40B4-BE49-F238E27FC236}">
                <a16:creationId xmlns:a16="http://schemas.microsoft.com/office/drawing/2014/main" id="{9751B2CB-3DA6-46AF-A787-3C73D4C6C2E8}"/>
              </a:ext>
            </a:extLst>
          </p:cNvPr>
          <p:cNvGrpSpPr/>
          <p:nvPr/>
        </p:nvGrpSpPr>
        <p:grpSpPr>
          <a:xfrm>
            <a:off x="7565502" y="4536875"/>
            <a:ext cx="3868193" cy="1325736"/>
            <a:chOff x="1129716" y="3877579"/>
            <a:chExt cx="3868193" cy="1325736"/>
          </a:xfrm>
        </p:grpSpPr>
        <p:grpSp>
          <p:nvGrpSpPr>
            <p:cNvPr id="17" name="Group 16">
              <a:extLst>
                <a:ext uri="{FF2B5EF4-FFF2-40B4-BE49-F238E27FC236}">
                  <a16:creationId xmlns:a16="http://schemas.microsoft.com/office/drawing/2014/main" id="{7744F882-8B7E-48CF-8FAF-4F008AA8552E}"/>
                </a:ext>
              </a:extLst>
            </p:cNvPr>
            <p:cNvGrpSpPr/>
            <p:nvPr/>
          </p:nvGrpSpPr>
          <p:grpSpPr>
            <a:xfrm>
              <a:off x="1129716" y="3877579"/>
              <a:ext cx="1697372" cy="1294490"/>
              <a:chOff x="1129716" y="3877579"/>
              <a:chExt cx="1697372" cy="1294490"/>
            </a:xfrm>
          </p:grpSpPr>
          <p:sp>
            <p:nvSpPr>
              <p:cNvPr id="27" name="AutoShape 62">
                <a:extLst>
                  <a:ext uri="{FF2B5EF4-FFF2-40B4-BE49-F238E27FC236}">
                    <a16:creationId xmlns:a16="http://schemas.microsoft.com/office/drawing/2014/main" id="{49A8B41D-76DA-4DED-8A07-C9EB6B5062B6}"/>
                  </a:ext>
                </a:extLst>
              </p:cNvPr>
              <p:cNvSpPr>
                <a:spLocks/>
              </p:cNvSpPr>
              <p:nvPr/>
            </p:nvSpPr>
            <p:spPr bwMode="auto">
              <a:xfrm>
                <a:off x="1781935" y="3877579"/>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solidFill>
              <a:ln>
                <a:noFill/>
              </a:ln>
            </p:spPr>
            <p:txBody>
              <a:bodyPr lIns="0" tIns="0" rIns="0" bIns="0"/>
              <a:lstStyle/>
              <a:p>
                <a:endParaRPr lang="en-US" dirty="0"/>
              </a:p>
            </p:txBody>
          </p:sp>
          <p:sp>
            <p:nvSpPr>
              <p:cNvPr id="28" name="Rectangle 17">
                <a:extLst>
                  <a:ext uri="{FF2B5EF4-FFF2-40B4-BE49-F238E27FC236}">
                    <a16:creationId xmlns:a16="http://schemas.microsoft.com/office/drawing/2014/main" id="{CACF8E87-D0FC-4E66-8EF3-C4C2A974084A}"/>
                  </a:ext>
                </a:extLst>
              </p:cNvPr>
              <p:cNvSpPr>
                <a:spLocks/>
              </p:cNvSpPr>
              <p:nvPr/>
            </p:nvSpPr>
            <p:spPr bwMode="auto">
              <a:xfrm>
                <a:off x="1129716" y="4750275"/>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29" name="Rectangle 17">
                <a:extLst>
                  <a:ext uri="{FF2B5EF4-FFF2-40B4-BE49-F238E27FC236}">
                    <a16:creationId xmlns:a16="http://schemas.microsoft.com/office/drawing/2014/main" id="{C213F445-8239-420A-9492-3D7279981D54}"/>
                  </a:ext>
                </a:extLst>
              </p:cNvPr>
              <p:cNvSpPr>
                <a:spLocks/>
              </p:cNvSpPr>
              <p:nvPr/>
            </p:nvSpPr>
            <p:spPr bwMode="auto">
              <a:xfrm>
                <a:off x="1413464" y="4466852"/>
                <a:ext cx="1129876" cy="278295"/>
              </a:xfrm>
              <a:prstGeom prst="rect">
                <a:avLst/>
              </a:prstGeom>
              <a:noFill/>
              <a:ln>
                <a:noFill/>
              </a:ln>
              <a:extLst/>
            </p:spPr>
            <p:txBody>
              <a:bodyPr lIns="0" tIns="0" rIns="0" bIns="0" anchor="ctr"/>
              <a:lstStyle/>
              <a:p>
                <a:pPr algn="ctr">
                  <a:lnSpc>
                    <a:spcPts val="1000"/>
                  </a:lnSpc>
                </a:pPr>
                <a:r>
                  <a:rPr lang="en-US" sz="1500" b="1" dirty="0">
                    <a:solidFill>
                      <a:schemeClr val="bg1"/>
                    </a:solidFill>
                    <a:latin typeface="Roboto Slab" pitchFamily="2" charset="0"/>
                    <a:ea typeface="Roboto Slab" pitchFamily="2" charset="0"/>
                    <a:cs typeface="Lato" panose="020F0502020204030203" pitchFamily="34" charset="0"/>
                    <a:sym typeface="Montserrat-Regular" charset="0"/>
                  </a:rPr>
                  <a:t>TITLE TEXT</a:t>
                </a:r>
              </a:p>
            </p:txBody>
          </p:sp>
        </p:grpSp>
        <p:grpSp>
          <p:nvGrpSpPr>
            <p:cNvPr id="18" name="Group 17">
              <a:extLst>
                <a:ext uri="{FF2B5EF4-FFF2-40B4-BE49-F238E27FC236}">
                  <a16:creationId xmlns:a16="http://schemas.microsoft.com/office/drawing/2014/main" id="{046A5592-42DC-4812-8482-5B314809F650}"/>
                </a:ext>
              </a:extLst>
            </p:cNvPr>
            <p:cNvGrpSpPr/>
            <p:nvPr/>
          </p:nvGrpSpPr>
          <p:grpSpPr>
            <a:xfrm>
              <a:off x="3300537" y="3877579"/>
              <a:ext cx="1697372" cy="1325736"/>
              <a:chOff x="3300537" y="3877579"/>
              <a:chExt cx="1697372" cy="1325736"/>
            </a:xfrm>
          </p:grpSpPr>
          <p:sp>
            <p:nvSpPr>
              <p:cNvPr id="35" name="AutoShape 23">
                <a:extLst>
                  <a:ext uri="{FF2B5EF4-FFF2-40B4-BE49-F238E27FC236}">
                    <a16:creationId xmlns:a16="http://schemas.microsoft.com/office/drawing/2014/main" id="{2AA66AC1-9754-4731-8065-FD864AC9B638}"/>
                  </a:ext>
                </a:extLst>
              </p:cNvPr>
              <p:cNvSpPr>
                <a:spLocks/>
              </p:cNvSpPr>
              <p:nvPr/>
            </p:nvSpPr>
            <p:spPr bwMode="auto">
              <a:xfrm>
                <a:off x="3953144" y="3877579"/>
                <a:ext cx="392158" cy="45542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dirty="0"/>
              </a:p>
            </p:txBody>
          </p:sp>
          <p:sp>
            <p:nvSpPr>
              <p:cNvPr id="36" name="Rectangle 17">
                <a:extLst>
                  <a:ext uri="{FF2B5EF4-FFF2-40B4-BE49-F238E27FC236}">
                    <a16:creationId xmlns:a16="http://schemas.microsoft.com/office/drawing/2014/main" id="{257E57A6-9A89-4876-98B0-FC1F940EBEF3}"/>
                  </a:ext>
                </a:extLst>
              </p:cNvPr>
              <p:cNvSpPr>
                <a:spLocks/>
              </p:cNvSpPr>
              <p:nvPr/>
            </p:nvSpPr>
            <p:spPr bwMode="auto">
              <a:xfrm>
                <a:off x="3584285" y="4498098"/>
                <a:ext cx="1129876" cy="278295"/>
              </a:xfrm>
              <a:prstGeom prst="rect">
                <a:avLst/>
              </a:prstGeom>
              <a:noFill/>
              <a:ln>
                <a:noFill/>
              </a:ln>
              <a:extLst/>
            </p:spPr>
            <p:txBody>
              <a:bodyPr lIns="0" tIns="0" rIns="0" bIns="0" anchor="ctr"/>
              <a:lstStyle/>
              <a:p>
                <a:pPr algn="ctr">
                  <a:lnSpc>
                    <a:spcPts val="1000"/>
                  </a:lnSpc>
                </a:pPr>
                <a:r>
                  <a:rPr lang="en-US" sz="1500" b="1" dirty="0">
                    <a:solidFill>
                      <a:schemeClr val="bg1"/>
                    </a:solidFill>
                    <a:latin typeface="Roboto Slab" pitchFamily="2" charset="0"/>
                    <a:ea typeface="Roboto Slab" pitchFamily="2" charset="0"/>
                    <a:cs typeface="Lato" panose="020F0502020204030203" pitchFamily="34" charset="0"/>
                    <a:sym typeface="Montserrat-Regular" charset="0"/>
                  </a:rPr>
                  <a:t>TITLE TEXT</a:t>
                </a:r>
              </a:p>
            </p:txBody>
          </p:sp>
          <p:sp>
            <p:nvSpPr>
              <p:cNvPr id="53" name="Rectangle 17">
                <a:extLst>
                  <a:ext uri="{FF2B5EF4-FFF2-40B4-BE49-F238E27FC236}">
                    <a16:creationId xmlns:a16="http://schemas.microsoft.com/office/drawing/2014/main" id="{48414ABD-5A07-49C3-81E0-3D04ECC83D0B}"/>
                  </a:ext>
                </a:extLst>
              </p:cNvPr>
              <p:cNvSpPr>
                <a:spLocks/>
              </p:cNvSpPr>
              <p:nvPr/>
            </p:nvSpPr>
            <p:spPr bwMode="auto">
              <a:xfrm>
                <a:off x="3300537" y="4781521"/>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grpSp>
      </p:grpSp>
      <p:sp>
        <p:nvSpPr>
          <p:cNvPr id="11" name="Rectangle 10">
            <a:extLst>
              <a:ext uri="{FF2B5EF4-FFF2-40B4-BE49-F238E27FC236}">
                <a16:creationId xmlns:a16="http://schemas.microsoft.com/office/drawing/2014/main" id="{D272DA2E-F0AD-4A35-86CB-C963B4F966C9}"/>
              </a:ext>
            </a:extLst>
          </p:cNvPr>
          <p:cNvSpPr/>
          <p:nvPr/>
        </p:nvSpPr>
        <p:spPr bwMode="auto">
          <a:xfrm>
            <a:off x="3284617" y="3541485"/>
            <a:ext cx="111814" cy="3316514"/>
          </a:xfrm>
          <a:prstGeom prst="rect">
            <a:avLst/>
          </a:prstGeom>
          <a:solidFill>
            <a:schemeClr val="bg1"/>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4" name="Picture Placeholder 3">
            <a:extLst>
              <a:ext uri="{FF2B5EF4-FFF2-40B4-BE49-F238E27FC236}">
                <a16:creationId xmlns:a16="http://schemas.microsoft.com/office/drawing/2014/main" id="{BA525BF8-B011-4F26-A773-4F120C523147}"/>
              </a:ext>
            </a:extLst>
          </p:cNvPr>
          <p:cNvSpPr>
            <a:spLocks noGrp="1"/>
          </p:cNvSpPr>
          <p:nvPr>
            <p:ph type="pic" sz="quarter" idx="255"/>
          </p:nvPr>
        </p:nvSpPr>
        <p:spPr/>
      </p:sp>
      <p:sp>
        <p:nvSpPr>
          <p:cNvPr id="6" name="Picture Placeholder 5">
            <a:extLst>
              <a:ext uri="{FF2B5EF4-FFF2-40B4-BE49-F238E27FC236}">
                <a16:creationId xmlns:a16="http://schemas.microsoft.com/office/drawing/2014/main" id="{85D6A813-E88E-459B-9DD0-EB9BC08403A3}"/>
              </a:ext>
            </a:extLst>
          </p:cNvPr>
          <p:cNvSpPr>
            <a:spLocks noGrp="1"/>
          </p:cNvSpPr>
          <p:nvPr>
            <p:ph type="pic" sz="quarter" idx="254"/>
          </p:nvPr>
        </p:nvSpPr>
        <p:spPr/>
      </p:sp>
    </p:spTree>
    <p:extLst>
      <p:ext uri="{BB962C8B-B14F-4D97-AF65-F5344CB8AC3E}">
        <p14:creationId xmlns:p14="http://schemas.microsoft.com/office/powerpoint/2010/main" val="42296177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E1299FA5-A528-4476-B1D7-A9763BCB652A}"/>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Services</a:t>
            </a:r>
          </a:p>
        </p:txBody>
      </p:sp>
      <p:sp>
        <p:nvSpPr>
          <p:cNvPr id="12" name="Subtitle 11">
            <a:extLst>
              <a:ext uri="{FF2B5EF4-FFF2-40B4-BE49-F238E27FC236}">
                <a16:creationId xmlns:a16="http://schemas.microsoft.com/office/drawing/2014/main" id="{76CDC9FB-0982-4435-AF1E-7B75AE834E72}"/>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19" name="Group 18">
            <a:extLst>
              <a:ext uri="{FF2B5EF4-FFF2-40B4-BE49-F238E27FC236}">
                <a16:creationId xmlns:a16="http://schemas.microsoft.com/office/drawing/2014/main" id="{30E79479-F46D-40BC-BE2C-7AC2DEB00E44}"/>
              </a:ext>
            </a:extLst>
          </p:cNvPr>
          <p:cNvGrpSpPr/>
          <p:nvPr/>
        </p:nvGrpSpPr>
        <p:grpSpPr>
          <a:xfrm>
            <a:off x="821916" y="5219131"/>
            <a:ext cx="2795648" cy="813466"/>
            <a:chOff x="1034282" y="3569253"/>
            <a:chExt cx="2795648" cy="813466"/>
          </a:xfrm>
        </p:grpSpPr>
        <p:sp>
          <p:nvSpPr>
            <p:cNvPr id="20" name="Rectangle 17">
              <a:extLst>
                <a:ext uri="{FF2B5EF4-FFF2-40B4-BE49-F238E27FC236}">
                  <a16:creationId xmlns:a16="http://schemas.microsoft.com/office/drawing/2014/main" id="{F7768265-D505-47A2-B309-9C62D095C4DF}"/>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tx1">
                      <a:lumMod val="85000"/>
                      <a:lumOff val="15000"/>
                    </a:schemeClr>
                  </a:solidFill>
                  <a:latin typeface="Roboto Slab" pitchFamily="2" charset="0"/>
                  <a:ea typeface="Roboto Slab" pitchFamily="2" charset="0"/>
                  <a:cs typeface="Lato" panose="020F0502020204030203" pitchFamily="34" charset="0"/>
                  <a:sym typeface="Montserrat-Regular" charset="0"/>
                </a:rPr>
                <a:t>TITLE TEXT</a:t>
              </a:r>
            </a:p>
          </p:txBody>
        </p:sp>
        <p:sp>
          <p:nvSpPr>
            <p:cNvPr id="22" name="Rectangle 21">
              <a:extLst>
                <a:ext uri="{FF2B5EF4-FFF2-40B4-BE49-F238E27FC236}">
                  <a16:creationId xmlns:a16="http://schemas.microsoft.com/office/drawing/2014/main" id="{D92F778D-AF57-4ACA-8B6F-0262F036A010}"/>
                </a:ext>
              </a:extLst>
            </p:cNvPr>
            <p:cNvSpPr/>
            <p:nvPr/>
          </p:nvSpPr>
          <p:spPr>
            <a:xfrm>
              <a:off x="1034282" y="3803650"/>
              <a:ext cx="2795648" cy="579069"/>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grpSp>
        <p:nvGrpSpPr>
          <p:cNvPr id="23" name="Group 22">
            <a:extLst>
              <a:ext uri="{FF2B5EF4-FFF2-40B4-BE49-F238E27FC236}">
                <a16:creationId xmlns:a16="http://schemas.microsoft.com/office/drawing/2014/main" id="{6E2E457F-7588-4F10-8D4D-544DB980BD56}"/>
              </a:ext>
            </a:extLst>
          </p:cNvPr>
          <p:cNvGrpSpPr/>
          <p:nvPr/>
        </p:nvGrpSpPr>
        <p:grpSpPr>
          <a:xfrm>
            <a:off x="4698177" y="5219131"/>
            <a:ext cx="2795648" cy="813466"/>
            <a:chOff x="1034282" y="3569253"/>
            <a:chExt cx="2795648" cy="813466"/>
          </a:xfrm>
        </p:grpSpPr>
        <p:sp>
          <p:nvSpPr>
            <p:cNvPr id="24" name="Rectangle 17">
              <a:extLst>
                <a:ext uri="{FF2B5EF4-FFF2-40B4-BE49-F238E27FC236}">
                  <a16:creationId xmlns:a16="http://schemas.microsoft.com/office/drawing/2014/main" id="{83B017D5-A608-48A5-B7A2-4E2B5689744E}"/>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tx1">
                      <a:lumMod val="85000"/>
                      <a:lumOff val="15000"/>
                    </a:schemeClr>
                  </a:solidFill>
                  <a:latin typeface="Roboto Slab" pitchFamily="2" charset="0"/>
                  <a:ea typeface="Roboto Slab" pitchFamily="2" charset="0"/>
                  <a:cs typeface="Lato" panose="020F0502020204030203" pitchFamily="34" charset="0"/>
                  <a:sym typeface="Montserrat-Regular" charset="0"/>
                </a:rPr>
                <a:t>TITLE TEXT</a:t>
              </a:r>
            </a:p>
          </p:txBody>
        </p:sp>
        <p:sp>
          <p:nvSpPr>
            <p:cNvPr id="25" name="Rectangle 24">
              <a:extLst>
                <a:ext uri="{FF2B5EF4-FFF2-40B4-BE49-F238E27FC236}">
                  <a16:creationId xmlns:a16="http://schemas.microsoft.com/office/drawing/2014/main" id="{CD14B4CF-ECB6-4954-B4EC-FFAF6EDE8900}"/>
                </a:ext>
              </a:extLst>
            </p:cNvPr>
            <p:cNvSpPr/>
            <p:nvPr/>
          </p:nvSpPr>
          <p:spPr>
            <a:xfrm>
              <a:off x="1034282" y="3803650"/>
              <a:ext cx="2795648" cy="579069"/>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grpSp>
        <p:nvGrpSpPr>
          <p:cNvPr id="26" name="Group 25">
            <a:extLst>
              <a:ext uri="{FF2B5EF4-FFF2-40B4-BE49-F238E27FC236}">
                <a16:creationId xmlns:a16="http://schemas.microsoft.com/office/drawing/2014/main" id="{DD9CB4CD-EB83-40E6-BAC5-C359A4A9BDD7}"/>
              </a:ext>
            </a:extLst>
          </p:cNvPr>
          <p:cNvGrpSpPr/>
          <p:nvPr/>
        </p:nvGrpSpPr>
        <p:grpSpPr>
          <a:xfrm>
            <a:off x="8574438" y="5219131"/>
            <a:ext cx="2795648" cy="813466"/>
            <a:chOff x="1034282" y="3569253"/>
            <a:chExt cx="2795648" cy="813466"/>
          </a:xfrm>
        </p:grpSpPr>
        <p:sp>
          <p:nvSpPr>
            <p:cNvPr id="27" name="Rectangle 17">
              <a:extLst>
                <a:ext uri="{FF2B5EF4-FFF2-40B4-BE49-F238E27FC236}">
                  <a16:creationId xmlns:a16="http://schemas.microsoft.com/office/drawing/2014/main" id="{10451009-4A6E-476C-9AA6-3D64CC26E823}"/>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tx1">
                      <a:lumMod val="85000"/>
                      <a:lumOff val="15000"/>
                    </a:schemeClr>
                  </a:solidFill>
                  <a:latin typeface="Roboto Slab" pitchFamily="2" charset="0"/>
                  <a:ea typeface="Roboto Slab" pitchFamily="2" charset="0"/>
                  <a:cs typeface="Lato" panose="020F0502020204030203" pitchFamily="34" charset="0"/>
                  <a:sym typeface="Montserrat-Regular" charset="0"/>
                </a:rPr>
                <a:t>TITLE TEXT</a:t>
              </a:r>
            </a:p>
          </p:txBody>
        </p:sp>
        <p:sp>
          <p:nvSpPr>
            <p:cNvPr id="28" name="Rectangle 27">
              <a:extLst>
                <a:ext uri="{FF2B5EF4-FFF2-40B4-BE49-F238E27FC236}">
                  <a16:creationId xmlns:a16="http://schemas.microsoft.com/office/drawing/2014/main" id="{82FA151E-D90A-4959-B0BF-45FC6C4E4424}"/>
                </a:ext>
              </a:extLst>
            </p:cNvPr>
            <p:cNvSpPr/>
            <p:nvPr/>
          </p:nvSpPr>
          <p:spPr>
            <a:xfrm>
              <a:off x="1034282" y="3803650"/>
              <a:ext cx="2795648" cy="579069"/>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sp>
        <p:nvSpPr>
          <p:cNvPr id="4" name="Picture Placeholder 3">
            <a:extLst>
              <a:ext uri="{FF2B5EF4-FFF2-40B4-BE49-F238E27FC236}">
                <a16:creationId xmlns:a16="http://schemas.microsoft.com/office/drawing/2014/main" id="{B781688A-9EEC-48C0-805D-E4C4EE888C4B}"/>
              </a:ext>
            </a:extLst>
          </p:cNvPr>
          <p:cNvSpPr>
            <a:spLocks noGrp="1"/>
          </p:cNvSpPr>
          <p:nvPr>
            <p:ph type="pic" sz="quarter" idx="255"/>
          </p:nvPr>
        </p:nvSpPr>
        <p:spPr/>
      </p:sp>
      <p:sp>
        <p:nvSpPr>
          <p:cNvPr id="6" name="Picture Placeholder 5">
            <a:extLst>
              <a:ext uri="{FF2B5EF4-FFF2-40B4-BE49-F238E27FC236}">
                <a16:creationId xmlns:a16="http://schemas.microsoft.com/office/drawing/2014/main" id="{FD37DA0F-E06F-4FD6-9BD5-478A09EEC471}"/>
              </a:ext>
            </a:extLst>
          </p:cNvPr>
          <p:cNvSpPr>
            <a:spLocks noGrp="1"/>
          </p:cNvSpPr>
          <p:nvPr>
            <p:ph type="pic" sz="quarter" idx="254"/>
          </p:nvPr>
        </p:nvSpPr>
        <p:spPr/>
      </p:sp>
      <p:sp>
        <p:nvSpPr>
          <p:cNvPr id="8" name="Picture Placeholder 7">
            <a:extLst>
              <a:ext uri="{FF2B5EF4-FFF2-40B4-BE49-F238E27FC236}">
                <a16:creationId xmlns:a16="http://schemas.microsoft.com/office/drawing/2014/main" id="{5889316B-7A5C-485C-B791-7A8F55B14516}"/>
              </a:ext>
            </a:extLst>
          </p:cNvPr>
          <p:cNvSpPr>
            <a:spLocks noGrp="1"/>
          </p:cNvSpPr>
          <p:nvPr>
            <p:ph type="pic" sz="quarter" idx="256"/>
          </p:nvPr>
        </p:nvSpPr>
        <p:spPr/>
      </p:sp>
      <p:sp>
        <p:nvSpPr>
          <p:cNvPr id="11" name="Picture Placeholder 10">
            <a:extLst>
              <a:ext uri="{FF2B5EF4-FFF2-40B4-BE49-F238E27FC236}">
                <a16:creationId xmlns:a16="http://schemas.microsoft.com/office/drawing/2014/main" id="{2E1DFC05-A193-44DC-81F8-E27782622D4A}"/>
              </a:ext>
            </a:extLst>
          </p:cNvPr>
          <p:cNvSpPr>
            <a:spLocks noGrp="1"/>
          </p:cNvSpPr>
          <p:nvPr>
            <p:ph type="pic" sz="quarter" idx="257"/>
          </p:nvPr>
        </p:nvSpPr>
        <p:spPr/>
      </p:sp>
    </p:spTree>
    <p:extLst>
      <p:ext uri="{BB962C8B-B14F-4D97-AF65-F5344CB8AC3E}">
        <p14:creationId xmlns:p14="http://schemas.microsoft.com/office/powerpoint/2010/main" val="417293619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 name="Subtitle 4">
            <a:extLst>
              <a:ext uri="{FF2B5EF4-FFF2-40B4-BE49-F238E27FC236}">
                <a16:creationId xmlns:a16="http://schemas.microsoft.com/office/drawing/2014/main" id="{0AB26558-A57F-4AB0-AFF4-351A5A269815}"/>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2" name="Title 1">
            <a:extLst>
              <a:ext uri="{FF2B5EF4-FFF2-40B4-BE49-F238E27FC236}">
                <a16:creationId xmlns:a16="http://schemas.microsoft.com/office/drawing/2014/main" id="{385E5681-EB0B-4768-8582-9C5012C37D03}"/>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Services</a:t>
            </a:r>
          </a:p>
        </p:txBody>
      </p:sp>
      <p:sp>
        <p:nvSpPr>
          <p:cNvPr id="48" name="Rectangle 47">
            <a:extLst>
              <a:ext uri="{FF2B5EF4-FFF2-40B4-BE49-F238E27FC236}">
                <a16:creationId xmlns:a16="http://schemas.microsoft.com/office/drawing/2014/main" id="{3853361B-A89F-41C7-8E55-86FE5F804AB9}"/>
              </a:ext>
            </a:extLst>
          </p:cNvPr>
          <p:cNvSpPr/>
          <p:nvPr/>
        </p:nvSpPr>
        <p:spPr bwMode="auto">
          <a:xfrm>
            <a:off x="1915325" y="1902112"/>
            <a:ext cx="1070428" cy="1116012"/>
          </a:xfrm>
          <a:prstGeom prst="rect">
            <a:avLst/>
          </a:prstGeom>
          <a:noFill/>
          <a:ln w="38100">
            <a:solidFill>
              <a:schemeClr val="accent2"/>
            </a:solid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11" name="Rectangle 10">
            <a:extLst>
              <a:ext uri="{FF2B5EF4-FFF2-40B4-BE49-F238E27FC236}">
                <a16:creationId xmlns:a16="http://schemas.microsoft.com/office/drawing/2014/main" id="{C9B85723-1FAE-400F-BF48-3954F99F2972}"/>
              </a:ext>
            </a:extLst>
          </p:cNvPr>
          <p:cNvSpPr/>
          <p:nvPr/>
        </p:nvSpPr>
        <p:spPr>
          <a:xfrm>
            <a:off x="2138595" y="2106175"/>
            <a:ext cx="623889" cy="707886"/>
          </a:xfrm>
          <a:prstGeom prst="rect">
            <a:avLst/>
          </a:prstGeom>
        </p:spPr>
        <p:txBody>
          <a:bodyPr wrap="none" anchor="ctr">
            <a:spAutoFit/>
          </a:bodyPr>
          <a:lstStyle/>
          <a:p>
            <a:pPr algn="ctr"/>
            <a:r>
              <a:rPr lang="en-US" sz="4000" dirty="0">
                <a:solidFill>
                  <a:schemeClr val="accent2"/>
                </a:solidFill>
                <a:latin typeface="FontAwesome" pitchFamily="2" charset="0"/>
              </a:rPr>
              <a:t></a:t>
            </a:r>
          </a:p>
        </p:txBody>
      </p:sp>
      <p:grpSp>
        <p:nvGrpSpPr>
          <p:cNvPr id="14" name="Group 13">
            <a:extLst>
              <a:ext uri="{FF2B5EF4-FFF2-40B4-BE49-F238E27FC236}">
                <a16:creationId xmlns:a16="http://schemas.microsoft.com/office/drawing/2014/main" id="{C7779368-93D6-4598-A610-EA37D4229DA4}"/>
              </a:ext>
            </a:extLst>
          </p:cNvPr>
          <p:cNvGrpSpPr/>
          <p:nvPr/>
        </p:nvGrpSpPr>
        <p:grpSpPr>
          <a:xfrm>
            <a:off x="1148243" y="4122053"/>
            <a:ext cx="2530856" cy="813466"/>
            <a:chOff x="1166678" y="3569253"/>
            <a:chExt cx="2530856" cy="813466"/>
          </a:xfrm>
        </p:grpSpPr>
        <p:sp>
          <p:nvSpPr>
            <p:cNvPr id="22" name="Rectangle 17">
              <a:extLst>
                <a:ext uri="{FF2B5EF4-FFF2-40B4-BE49-F238E27FC236}">
                  <a16:creationId xmlns:a16="http://schemas.microsoft.com/office/drawing/2014/main" id="{42516BE1-2CFF-4678-B192-D27E32A86423}"/>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tx1">
                      <a:lumMod val="85000"/>
                      <a:lumOff val="15000"/>
                    </a:schemeClr>
                  </a:solidFill>
                  <a:latin typeface="Roboto Slab" pitchFamily="2" charset="0"/>
                  <a:ea typeface="Roboto Slab" pitchFamily="2" charset="0"/>
                  <a:cs typeface="Lato" panose="020F0502020204030203" pitchFamily="34" charset="0"/>
                  <a:sym typeface="Montserrat-Regular" charset="0"/>
                </a:rPr>
                <a:t>TITLE TEXT</a:t>
              </a:r>
            </a:p>
          </p:txBody>
        </p:sp>
        <p:sp>
          <p:nvSpPr>
            <p:cNvPr id="23" name="Rectangle 22">
              <a:extLst>
                <a:ext uri="{FF2B5EF4-FFF2-40B4-BE49-F238E27FC236}">
                  <a16:creationId xmlns:a16="http://schemas.microsoft.com/office/drawing/2014/main" id="{31951E02-D69C-482A-8A9E-00FB1B6E71CB}"/>
                </a:ext>
              </a:extLst>
            </p:cNvPr>
            <p:cNvSpPr/>
            <p:nvPr/>
          </p:nvSpPr>
          <p:spPr>
            <a:xfrm>
              <a:off x="1166678" y="3803650"/>
              <a:ext cx="2530856" cy="579069"/>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sp>
        <p:nvSpPr>
          <p:cNvPr id="9" name="Rectangle 8">
            <a:extLst>
              <a:ext uri="{FF2B5EF4-FFF2-40B4-BE49-F238E27FC236}">
                <a16:creationId xmlns:a16="http://schemas.microsoft.com/office/drawing/2014/main" id="{88549DAF-C018-4B2B-A922-B747562FDBAE}"/>
              </a:ext>
            </a:extLst>
          </p:cNvPr>
          <p:cNvSpPr/>
          <p:nvPr/>
        </p:nvSpPr>
        <p:spPr>
          <a:xfrm>
            <a:off x="5765621" y="2106175"/>
            <a:ext cx="697627" cy="707886"/>
          </a:xfrm>
          <a:prstGeom prst="rect">
            <a:avLst/>
          </a:prstGeom>
        </p:spPr>
        <p:txBody>
          <a:bodyPr wrap="none" anchor="ctr">
            <a:spAutoFit/>
          </a:bodyPr>
          <a:lstStyle/>
          <a:p>
            <a:pPr algn="ctr"/>
            <a:r>
              <a:rPr lang="en-US" sz="4000" dirty="0">
                <a:solidFill>
                  <a:schemeClr val="accent3"/>
                </a:solidFill>
                <a:latin typeface="FontAwesome" pitchFamily="2" charset="0"/>
              </a:rPr>
              <a:t></a:t>
            </a:r>
          </a:p>
        </p:txBody>
      </p:sp>
      <p:sp>
        <p:nvSpPr>
          <p:cNvPr id="12" name="Rectangle 11">
            <a:extLst>
              <a:ext uri="{FF2B5EF4-FFF2-40B4-BE49-F238E27FC236}">
                <a16:creationId xmlns:a16="http://schemas.microsoft.com/office/drawing/2014/main" id="{4969734C-A94F-4A04-AC32-51A36C3AC6B7}"/>
              </a:ext>
            </a:extLst>
          </p:cNvPr>
          <p:cNvSpPr/>
          <p:nvPr/>
        </p:nvSpPr>
        <p:spPr bwMode="auto">
          <a:xfrm>
            <a:off x="5579220" y="1902112"/>
            <a:ext cx="1070428" cy="1116012"/>
          </a:xfrm>
          <a:prstGeom prst="rect">
            <a:avLst/>
          </a:prstGeom>
          <a:noFill/>
          <a:ln w="38100">
            <a:solidFill>
              <a:schemeClr val="accent3"/>
            </a:solid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10" name="Rectangle 9">
            <a:extLst>
              <a:ext uri="{FF2B5EF4-FFF2-40B4-BE49-F238E27FC236}">
                <a16:creationId xmlns:a16="http://schemas.microsoft.com/office/drawing/2014/main" id="{8461D5AD-B612-4DC1-BC7F-DEF9F2B497AB}"/>
              </a:ext>
            </a:extLst>
          </p:cNvPr>
          <p:cNvSpPr/>
          <p:nvPr/>
        </p:nvSpPr>
        <p:spPr>
          <a:xfrm>
            <a:off x="9466385" y="2106175"/>
            <a:ext cx="623889" cy="707886"/>
          </a:xfrm>
          <a:prstGeom prst="rect">
            <a:avLst/>
          </a:prstGeom>
        </p:spPr>
        <p:txBody>
          <a:bodyPr wrap="none" anchor="ctr">
            <a:spAutoFit/>
          </a:bodyPr>
          <a:lstStyle/>
          <a:p>
            <a:pPr algn="ctr"/>
            <a:r>
              <a:rPr lang="en-US" sz="4000" dirty="0">
                <a:solidFill>
                  <a:schemeClr val="accent4"/>
                </a:solidFill>
                <a:latin typeface="FontAwesome" pitchFamily="2" charset="0"/>
              </a:rPr>
              <a:t></a:t>
            </a:r>
          </a:p>
        </p:txBody>
      </p:sp>
      <p:sp>
        <p:nvSpPr>
          <p:cNvPr id="13" name="Rectangle 12">
            <a:extLst>
              <a:ext uri="{FF2B5EF4-FFF2-40B4-BE49-F238E27FC236}">
                <a16:creationId xmlns:a16="http://schemas.microsoft.com/office/drawing/2014/main" id="{6193F7C7-1A41-4900-BCEB-6C58FBB87CF2}"/>
              </a:ext>
            </a:extLst>
          </p:cNvPr>
          <p:cNvSpPr/>
          <p:nvPr/>
        </p:nvSpPr>
        <p:spPr bwMode="auto">
          <a:xfrm>
            <a:off x="9243115" y="1902112"/>
            <a:ext cx="1070428" cy="1116012"/>
          </a:xfrm>
          <a:prstGeom prst="rect">
            <a:avLst/>
          </a:prstGeom>
          <a:noFill/>
          <a:ln w="38100">
            <a:solidFill>
              <a:schemeClr val="accent4"/>
            </a:solid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0" name="Hexagon 19">
            <a:extLst>
              <a:ext uri="{FF2B5EF4-FFF2-40B4-BE49-F238E27FC236}">
                <a16:creationId xmlns:a16="http://schemas.microsoft.com/office/drawing/2014/main" id="{FF4BB3EC-FF15-41C0-9D95-3677E8A1A4D1}"/>
              </a:ext>
            </a:extLst>
          </p:cNvPr>
          <p:cNvSpPr/>
          <p:nvPr/>
        </p:nvSpPr>
        <p:spPr>
          <a:xfrm rot="5400000">
            <a:off x="903009" y="3226491"/>
            <a:ext cx="3021324" cy="2604590"/>
          </a:xfrm>
          <a:prstGeom prst="hexagon">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Hexagon 20">
            <a:extLst>
              <a:ext uri="{FF2B5EF4-FFF2-40B4-BE49-F238E27FC236}">
                <a16:creationId xmlns:a16="http://schemas.microsoft.com/office/drawing/2014/main" id="{C57C5F80-33B1-4897-9577-9A6A55E05475}"/>
              </a:ext>
            </a:extLst>
          </p:cNvPr>
          <p:cNvSpPr/>
          <p:nvPr/>
        </p:nvSpPr>
        <p:spPr>
          <a:xfrm rot="5400000">
            <a:off x="4603772" y="3226491"/>
            <a:ext cx="3021324" cy="2604590"/>
          </a:xfrm>
          <a:prstGeom prst="hexagon">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4" name="Group 23">
            <a:extLst>
              <a:ext uri="{FF2B5EF4-FFF2-40B4-BE49-F238E27FC236}">
                <a16:creationId xmlns:a16="http://schemas.microsoft.com/office/drawing/2014/main" id="{7006C17E-4E1D-4574-BC89-360EC942FE99}"/>
              </a:ext>
            </a:extLst>
          </p:cNvPr>
          <p:cNvGrpSpPr/>
          <p:nvPr/>
        </p:nvGrpSpPr>
        <p:grpSpPr>
          <a:xfrm>
            <a:off x="4849006" y="4122053"/>
            <a:ext cx="2530856" cy="813466"/>
            <a:chOff x="1166678" y="3569253"/>
            <a:chExt cx="2530856" cy="813466"/>
          </a:xfrm>
        </p:grpSpPr>
        <p:sp>
          <p:nvSpPr>
            <p:cNvPr id="31" name="Rectangle 17">
              <a:extLst>
                <a:ext uri="{FF2B5EF4-FFF2-40B4-BE49-F238E27FC236}">
                  <a16:creationId xmlns:a16="http://schemas.microsoft.com/office/drawing/2014/main" id="{7BBE7894-1DA1-41C5-AE2D-2B3B66D14B63}"/>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tx1">
                      <a:lumMod val="85000"/>
                      <a:lumOff val="15000"/>
                    </a:schemeClr>
                  </a:solidFill>
                  <a:latin typeface="Roboto Slab" pitchFamily="2" charset="0"/>
                  <a:ea typeface="Roboto Slab" pitchFamily="2" charset="0"/>
                  <a:cs typeface="Lato" panose="020F0502020204030203" pitchFamily="34" charset="0"/>
                  <a:sym typeface="Montserrat-Regular" charset="0"/>
                </a:rPr>
                <a:t>TITLE TEXT</a:t>
              </a:r>
            </a:p>
          </p:txBody>
        </p:sp>
        <p:sp>
          <p:nvSpPr>
            <p:cNvPr id="32" name="Rectangle 31">
              <a:extLst>
                <a:ext uri="{FF2B5EF4-FFF2-40B4-BE49-F238E27FC236}">
                  <a16:creationId xmlns:a16="http://schemas.microsoft.com/office/drawing/2014/main" id="{EE960D1D-9975-443F-B0C9-5C6C51443851}"/>
                </a:ext>
              </a:extLst>
            </p:cNvPr>
            <p:cNvSpPr/>
            <p:nvPr/>
          </p:nvSpPr>
          <p:spPr>
            <a:xfrm>
              <a:off x="1166678" y="3803650"/>
              <a:ext cx="2530856" cy="579069"/>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sp>
        <p:nvSpPr>
          <p:cNvPr id="33" name="Hexagon 32">
            <a:extLst>
              <a:ext uri="{FF2B5EF4-FFF2-40B4-BE49-F238E27FC236}">
                <a16:creationId xmlns:a16="http://schemas.microsoft.com/office/drawing/2014/main" id="{9A2E230B-F623-4E9F-8D8E-938E0B601044}"/>
              </a:ext>
            </a:extLst>
          </p:cNvPr>
          <p:cNvSpPr/>
          <p:nvPr/>
        </p:nvSpPr>
        <p:spPr>
          <a:xfrm rot="5400000">
            <a:off x="8267668" y="3226491"/>
            <a:ext cx="3021324" cy="2604590"/>
          </a:xfrm>
          <a:prstGeom prst="hexagon">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4" name="Group 33">
            <a:extLst>
              <a:ext uri="{FF2B5EF4-FFF2-40B4-BE49-F238E27FC236}">
                <a16:creationId xmlns:a16="http://schemas.microsoft.com/office/drawing/2014/main" id="{5698A8F6-DF8F-4F68-ABDB-9CB0D0F9D569}"/>
              </a:ext>
            </a:extLst>
          </p:cNvPr>
          <p:cNvGrpSpPr/>
          <p:nvPr/>
        </p:nvGrpSpPr>
        <p:grpSpPr>
          <a:xfrm>
            <a:off x="8512902" y="4122053"/>
            <a:ext cx="2530856" cy="813466"/>
            <a:chOff x="1166678" y="3569253"/>
            <a:chExt cx="2530856" cy="813466"/>
          </a:xfrm>
        </p:grpSpPr>
        <p:sp>
          <p:nvSpPr>
            <p:cNvPr id="35" name="Rectangle 17">
              <a:extLst>
                <a:ext uri="{FF2B5EF4-FFF2-40B4-BE49-F238E27FC236}">
                  <a16:creationId xmlns:a16="http://schemas.microsoft.com/office/drawing/2014/main" id="{34DED68D-1C5D-48CF-863D-0BE5F39BF24C}"/>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tx1">
                      <a:lumMod val="85000"/>
                      <a:lumOff val="15000"/>
                    </a:schemeClr>
                  </a:solidFill>
                  <a:latin typeface="Roboto Slab" pitchFamily="2" charset="0"/>
                  <a:ea typeface="Roboto Slab" pitchFamily="2" charset="0"/>
                  <a:cs typeface="Lato" panose="020F0502020204030203" pitchFamily="34" charset="0"/>
                  <a:sym typeface="Montserrat-Regular" charset="0"/>
                </a:rPr>
                <a:t>TITLE TEXT</a:t>
              </a:r>
            </a:p>
          </p:txBody>
        </p:sp>
        <p:sp>
          <p:nvSpPr>
            <p:cNvPr id="36" name="Rectangle 35">
              <a:extLst>
                <a:ext uri="{FF2B5EF4-FFF2-40B4-BE49-F238E27FC236}">
                  <a16:creationId xmlns:a16="http://schemas.microsoft.com/office/drawing/2014/main" id="{6511EA30-A535-4844-BAD4-C60A37746D1E}"/>
                </a:ext>
              </a:extLst>
            </p:cNvPr>
            <p:cNvSpPr/>
            <p:nvPr/>
          </p:nvSpPr>
          <p:spPr>
            <a:xfrm>
              <a:off x="1166678" y="3803650"/>
              <a:ext cx="2530856" cy="579069"/>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Lorem Ipsum is simply dummy text specimen book</a:t>
              </a:r>
            </a:p>
          </p:txBody>
        </p:sp>
      </p:grpSp>
    </p:spTree>
    <p:extLst>
      <p:ext uri="{BB962C8B-B14F-4D97-AF65-F5344CB8AC3E}">
        <p14:creationId xmlns:p14="http://schemas.microsoft.com/office/powerpoint/2010/main" val="1084577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8" name="Rectangle 47">
            <a:extLst>
              <a:ext uri="{FF2B5EF4-FFF2-40B4-BE49-F238E27FC236}">
                <a16:creationId xmlns:a16="http://schemas.microsoft.com/office/drawing/2014/main" id="{CC7DC1C1-1271-4DFF-97C5-7DC918643D55}"/>
              </a:ext>
            </a:extLst>
          </p:cNvPr>
          <p:cNvSpPr/>
          <p:nvPr/>
        </p:nvSpPr>
        <p:spPr bwMode="auto">
          <a:xfrm>
            <a:off x="2701551" y="1814518"/>
            <a:ext cx="4947478" cy="5043482"/>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 name="Title 1">
            <a:extLst>
              <a:ext uri="{FF2B5EF4-FFF2-40B4-BE49-F238E27FC236}">
                <a16:creationId xmlns:a16="http://schemas.microsoft.com/office/drawing/2014/main" id="{14C70D6B-DD9A-40C4-B2FC-17C7665D7430}"/>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Services</a:t>
            </a:r>
          </a:p>
        </p:txBody>
      </p:sp>
      <p:sp>
        <p:nvSpPr>
          <p:cNvPr id="3" name="Subtitle 2">
            <a:extLst>
              <a:ext uri="{FF2B5EF4-FFF2-40B4-BE49-F238E27FC236}">
                <a16:creationId xmlns:a16="http://schemas.microsoft.com/office/drawing/2014/main" id="{E5CFC62A-F7FC-46B3-B44D-8EF44037413B}"/>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46" name="Rectangle 45">
            <a:extLst>
              <a:ext uri="{FF2B5EF4-FFF2-40B4-BE49-F238E27FC236}">
                <a16:creationId xmlns:a16="http://schemas.microsoft.com/office/drawing/2014/main" id="{94A12F44-FF59-4405-9D7C-FF1F208BD0B7}"/>
              </a:ext>
            </a:extLst>
          </p:cNvPr>
          <p:cNvSpPr/>
          <p:nvPr/>
        </p:nvSpPr>
        <p:spPr bwMode="auto">
          <a:xfrm>
            <a:off x="0" y="1814518"/>
            <a:ext cx="2701551" cy="2525253"/>
          </a:xfrm>
          <a:prstGeom prst="rect">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47" name="Rectangle 46">
            <a:extLst>
              <a:ext uri="{FF2B5EF4-FFF2-40B4-BE49-F238E27FC236}">
                <a16:creationId xmlns:a16="http://schemas.microsoft.com/office/drawing/2014/main" id="{C8BA28AB-94E8-4AEE-BC29-BBFD50B23443}"/>
              </a:ext>
            </a:extLst>
          </p:cNvPr>
          <p:cNvSpPr/>
          <p:nvPr/>
        </p:nvSpPr>
        <p:spPr bwMode="auto">
          <a:xfrm>
            <a:off x="0" y="4339771"/>
            <a:ext cx="2701551" cy="2525253"/>
          </a:xfrm>
          <a:prstGeom prst="rect">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51" name="Group 50">
            <a:extLst>
              <a:ext uri="{FF2B5EF4-FFF2-40B4-BE49-F238E27FC236}">
                <a16:creationId xmlns:a16="http://schemas.microsoft.com/office/drawing/2014/main" id="{C1BC963E-B0FD-471F-91EE-EF760E4E40DF}"/>
              </a:ext>
            </a:extLst>
          </p:cNvPr>
          <p:cNvGrpSpPr/>
          <p:nvPr/>
        </p:nvGrpSpPr>
        <p:grpSpPr>
          <a:xfrm>
            <a:off x="369121" y="2908266"/>
            <a:ext cx="1963308" cy="1069947"/>
            <a:chOff x="1450452" y="3569253"/>
            <a:chExt cx="1963308" cy="1069947"/>
          </a:xfrm>
        </p:grpSpPr>
        <p:sp>
          <p:nvSpPr>
            <p:cNvPr id="53" name="Rectangle 17">
              <a:extLst>
                <a:ext uri="{FF2B5EF4-FFF2-40B4-BE49-F238E27FC236}">
                  <a16:creationId xmlns:a16="http://schemas.microsoft.com/office/drawing/2014/main" id="{D1A384B3-4E03-4AAE-825D-05AAD95B61C5}"/>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bg1"/>
                  </a:solidFill>
                  <a:latin typeface="Roboto Slab" pitchFamily="2" charset="0"/>
                  <a:ea typeface="Roboto Slab" pitchFamily="2" charset="0"/>
                  <a:cs typeface="Lato" panose="020F0502020204030203" pitchFamily="34" charset="0"/>
                  <a:sym typeface="Montserrat-Regular" charset="0"/>
                </a:rPr>
                <a:t>TITLE TEXT</a:t>
              </a:r>
            </a:p>
          </p:txBody>
        </p:sp>
        <p:sp>
          <p:nvSpPr>
            <p:cNvPr id="54" name="Rectangle 53">
              <a:extLst>
                <a:ext uri="{FF2B5EF4-FFF2-40B4-BE49-F238E27FC236}">
                  <a16:creationId xmlns:a16="http://schemas.microsoft.com/office/drawing/2014/main" id="{450CD9A1-CDDD-4545-BF76-C21A2F8B242B}"/>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specimen book</a:t>
              </a:r>
            </a:p>
          </p:txBody>
        </p:sp>
      </p:grpSp>
      <p:sp>
        <p:nvSpPr>
          <p:cNvPr id="52" name="AutoShape 23">
            <a:extLst>
              <a:ext uri="{FF2B5EF4-FFF2-40B4-BE49-F238E27FC236}">
                <a16:creationId xmlns:a16="http://schemas.microsoft.com/office/drawing/2014/main" id="{ABF1DB87-24B8-496E-941A-E72EC407AF39}"/>
              </a:ext>
            </a:extLst>
          </p:cNvPr>
          <p:cNvSpPr>
            <a:spLocks/>
          </p:cNvSpPr>
          <p:nvPr/>
        </p:nvSpPr>
        <p:spPr bwMode="auto">
          <a:xfrm>
            <a:off x="1154696" y="2176075"/>
            <a:ext cx="392158" cy="45542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dirty="0"/>
          </a:p>
        </p:txBody>
      </p:sp>
      <p:grpSp>
        <p:nvGrpSpPr>
          <p:cNvPr id="55" name="Group 54">
            <a:extLst>
              <a:ext uri="{FF2B5EF4-FFF2-40B4-BE49-F238E27FC236}">
                <a16:creationId xmlns:a16="http://schemas.microsoft.com/office/drawing/2014/main" id="{839D8BED-1142-41BB-8AD6-33FEA8A1EF43}"/>
              </a:ext>
            </a:extLst>
          </p:cNvPr>
          <p:cNvGrpSpPr/>
          <p:nvPr/>
        </p:nvGrpSpPr>
        <p:grpSpPr>
          <a:xfrm>
            <a:off x="3070672" y="2095919"/>
            <a:ext cx="1963308" cy="1962450"/>
            <a:chOff x="6870157" y="2568756"/>
            <a:chExt cx="1963308" cy="1962450"/>
          </a:xfrm>
        </p:grpSpPr>
        <p:sp>
          <p:nvSpPr>
            <p:cNvPr id="56" name="Rectangle 55">
              <a:extLst>
                <a:ext uri="{FF2B5EF4-FFF2-40B4-BE49-F238E27FC236}">
                  <a16:creationId xmlns:a16="http://schemas.microsoft.com/office/drawing/2014/main" id="{C8363A43-D200-4D4F-8779-15FC4BB9FC38}"/>
                </a:ext>
              </a:extLst>
            </p:cNvPr>
            <p:cNvSpPr/>
            <p:nvPr/>
          </p:nvSpPr>
          <p:spPr>
            <a:xfrm>
              <a:off x="7535058" y="2568756"/>
              <a:ext cx="633507" cy="630942"/>
            </a:xfrm>
            <a:prstGeom prst="rect">
              <a:avLst/>
            </a:prstGeom>
          </p:spPr>
          <p:txBody>
            <a:bodyPr wrap="none" anchor="ctr">
              <a:spAutoFit/>
            </a:bodyPr>
            <a:lstStyle/>
            <a:p>
              <a:pPr algn="ctr"/>
              <a:r>
                <a:rPr lang="en-US" sz="3500" dirty="0">
                  <a:solidFill>
                    <a:schemeClr val="bg1"/>
                  </a:solidFill>
                  <a:latin typeface="FontAwesome" pitchFamily="2" charset="0"/>
                </a:rPr>
                <a:t></a:t>
              </a:r>
            </a:p>
          </p:txBody>
        </p:sp>
        <p:grpSp>
          <p:nvGrpSpPr>
            <p:cNvPr id="57" name="Group 56">
              <a:extLst>
                <a:ext uri="{FF2B5EF4-FFF2-40B4-BE49-F238E27FC236}">
                  <a16:creationId xmlns:a16="http://schemas.microsoft.com/office/drawing/2014/main" id="{5829050D-FCBB-4860-AA32-F16DCFC66630}"/>
                </a:ext>
              </a:extLst>
            </p:cNvPr>
            <p:cNvGrpSpPr/>
            <p:nvPr/>
          </p:nvGrpSpPr>
          <p:grpSpPr>
            <a:xfrm>
              <a:off x="6870157" y="3461259"/>
              <a:ext cx="1963308" cy="1069947"/>
              <a:chOff x="1450452" y="3569253"/>
              <a:chExt cx="1963308" cy="1069947"/>
            </a:xfrm>
          </p:grpSpPr>
          <p:sp>
            <p:nvSpPr>
              <p:cNvPr id="58" name="Rectangle 17">
                <a:extLst>
                  <a:ext uri="{FF2B5EF4-FFF2-40B4-BE49-F238E27FC236}">
                    <a16:creationId xmlns:a16="http://schemas.microsoft.com/office/drawing/2014/main" id="{D4669B3B-4F6D-45AF-A15F-9C0553B80C67}"/>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bg1"/>
                    </a:solidFill>
                    <a:latin typeface="Roboto Slab" pitchFamily="2" charset="0"/>
                    <a:ea typeface="Roboto Slab" pitchFamily="2" charset="0"/>
                    <a:cs typeface="Lato" panose="020F0502020204030203" pitchFamily="34" charset="0"/>
                    <a:sym typeface="Montserrat-Regular" charset="0"/>
                  </a:rPr>
                  <a:t>TITLE TEXT</a:t>
                </a:r>
              </a:p>
            </p:txBody>
          </p:sp>
          <p:sp>
            <p:nvSpPr>
              <p:cNvPr id="59" name="Rectangle 58">
                <a:extLst>
                  <a:ext uri="{FF2B5EF4-FFF2-40B4-BE49-F238E27FC236}">
                    <a16:creationId xmlns:a16="http://schemas.microsoft.com/office/drawing/2014/main" id="{BFD9367C-5D51-4AAC-8DE3-3B954349EB0C}"/>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specimen book</a:t>
                </a:r>
              </a:p>
            </p:txBody>
          </p:sp>
        </p:grpSp>
      </p:grpSp>
      <p:grpSp>
        <p:nvGrpSpPr>
          <p:cNvPr id="60" name="Group 59">
            <a:extLst>
              <a:ext uri="{FF2B5EF4-FFF2-40B4-BE49-F238E27FC236}">
                <a16:creationId xmlns:a16="http://schemas.microsoft.com/office/drawing/2014/main" id="{4FA8DC53-1129-4431-AD00-597959E21F00}"/>
              </a:ext>
            </a:extLst>
          </p:cNvPr>
          <p:cNvGrpSpPr/>
          <p:nvPr/>
        </p:nvGrpSpPr>
        <p:grpSpPr>
          <a:xfrm>
            <a:off x="369121" y="4623091"/>
            <a:ext cx="1963308" cy="1958612"/>
            <a:chOff x="3973712" y="4622626"/>
            <a:chExt cx="1963308" cy="1958612"/>
          </a:xfrm>
        </p:grpSpPr>
        <p:sp>
          <p:nvSpPr>
            <p:cNvPr id="61" name="Rectangle 60">
              <a:extLst>
                <a:ext uri="{FF2B5EF4-FFF2-40B4-BE49-F238E27FC236}">
                  <a16:creationId xmlns:a16="http://schemas.microsoft.com/office/drawing/2014/main" id="{E5F61364-B4D8-4DA1-9B95-6B96E3486350}"/>
                </a:ext>
              </a:extLst>
            </p:cNvPr>
            <p:cNvSpPr/>
            <p:nvPr/>
          </p:nvSpPr>
          <p:spPr>
            <a:xfrm>
              <a:off x="4643422" y="4622626"/>
              <a:ext cx="623889" cy="707886"/>
            </a:xfrm>
            <a:prstGeom prst="rect">
              <a:avLst/>
            </a:prstGeom>
          </p:spPr>
          <p:txBody>
            <a:bodyPr wrap="none" anchor="ctr">
              <a:spAutoFit/>
            </a:bodyPr>
            <a:lstStyle/>
            <a:p>
              <a:pPr algn="ctr"/>
              <a:r>
                <a:rPr lang="en-US" sz="4000" dirty="0">
                  <a:solidFill>
                    <a:schemeClr val="bg1"/>
                  </a:solidFill>
                  <a:latin typeface="FontAwesome" pitchFamily="2" charset="0"/>
                </a:rPr>
                <a:t></a:t>
              </a:r>
            </a:p>
          </p:txBody>
        </p:sp>
        <p:grpSp>
          <p:nvGrpSpPr>
            <p:cNvPr id="62" name="Group 61">
              <a:extLst>
                <a:ext uri="{FF2B5EF4-FFF2-40B4-BE49-F238E27FC236}">
                  <a16:creationId xmlns:a16="http://schemas.microsoft.com/office/drawing/2014/main" id="{81D8CC7A-CA8A-438A-B82D-B73BC7E40E0B}"/>
                </a:ext>
              </a:extLst>
            </p:cNvPr>
            <p:cNvGrpSpPr/>
            <p:nvPr/>
          </p:nvGrpSpPr>
          <p:grpSpPr>
            <a:xfrm>
              <a:off x="3973712" y="5511291"/>
              <a:ext cx="1963308" cy="1069947"/>
              <a:chOff x="1450452" y="3569253"/>
              <a:chExt cx="1963308" cy="1069947"/>
            </a:xfrm>
          </p:grpSpPr>
          <p:sp>
            <p:nvSpPr>
              <p:cNvPr id="63" name="Rectangle 17">
                <a:extLst>
                  <a:ext uri="{FF2B5EF4-FFF2-40B4-BE49-F238E27FC236}">
                    <a16:creationId xmlns:a16="http://schemas.microsoft.com/office/drawing/2014/main" id="{F7C682F8-F0F7-4D43-A73A-01146597D255}"/>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bg1"/>
                    </a:solidFill>
                    <a:latin typeface="Roboto Slab" pitchFamily="2" charset="0"/>
                    <a:ea typeface="Roboto Slab" pitchFamily="2" charset="0"/>
                    <a:cs typeface="Lato" panose="020F0502020204030203" pitchFamily="34" charset="0"/>
                    <a:sym typeface="Montserrat-Regular" charset="0"/>
                  </a:rPr>
                  <a:t>TITLE TEXT</a:t>
                </a:r>
              </a:p>
            </p:txBody>
          </p:sp>
          <p:sp>
            <p:nvSpPr>
              <p:cNvPr id="64" name="Rectangle 63">
                <a:extLst>
                  <a:ext uri="{FF2B5EF4-FFF2-40B4-BE49-F238E27FC236}">
                    <a16:creationId xmlns:a16="http://schemas.microsoft.com/office/drawing/2014/main" id="{8C083F01-FF86-4DCE-87E5-02A618993E3E}"/>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specimen book</a:t>
                </a:r>
              </a:p>
            </p:txBody>
          </p:sp>
        </p:grpSp>
      </p:grpSp>
      <p:sp>
        <p:nvSpPr>
          <p:cNvPr id="70" name="Rectangle 69">
            <a:extLst>
              <a:ext uri="{FF2B5EF4-FFF2-40B4-BE49-F238E27FC236}">
                <a16:creationId xmlns:a16="http://schemas.microsoft.com/office/drawing/2014/main" id="{B50BA63F-FFDE-4CE6-8AA3-CC5B4DA5D922}"/>
              </a:ext>
            </a:extLst>
          </p:cNvPr>
          <p:cNvSpPr/>
          <p:nvPr/>
        </p:nvSpPr>
        <p:spPr bwMode="auto">
          <a:xfrm>
            <a:off x="2701550" y="1827964"/>
            <a:ext cx="2701551" cy="2525253"/>
          </a:xfrm>
          <a:prstGeom prst="rect">
            <a:avLst/>
          </a:prstGeom>
          <a:solidFill>
            <a:schemeClr val="tx1">
              <a:alpha val="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5" name="Picture Placeholder 4">
            <a:extLst>
              <a:ext uri="{FF2B5EF4-FFF2-40B4-BE49-F238E27FC236}">
                <a16:creationId xmlns:a16="http://schemas.microsoft.com/office/drawing/2014/main" id="{F3907D8F-5298-4D52-86C7-DE0151ACD130}"/>
              </a:ext>
            </a:extLst>
          </p:cNvPr>
          <p:cNvSpPr>
            <a:spLocks noGrp="1"/>
          </p:cNvSpPr>
          <p:nvPr>
            <p:ph type="pic" sz="quarter" idx="254"/>
          </p:nvPr>
        </p:nvSpPr>
        <p:spPr/>
      </p:sp>
    </p:spTree>
    <p:extLst>
      <p:ext uri="{BB962C8B-B14F-4D97-AF65-F5344CB8AC3E}">
        <p14:creationId xmlns:p14="http://schemas.microsoft.com/office/powerpoint/2010/main" val="1054344385"/>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solidFill>
          <a:schemeClr val="accent2"/>
        </a:solidFill>
        <a:ln>
          <a:noFill/>
        </a:ln>
        <a:extLst>
          <a:ext uri="{91240B29-F687-4F45-9708-019B960494DF}">
            <a14:hiddenLine xmlns:a14="http://schemas.microsoft.com/office/drawing/2010/main" w="9525">
              <a:solidFill>
                <a:srgbClr val="000000"/>
              </a:solidFill>
              <a:round/>
              <a:headEnd/>
              <a:tailEnd/>
            </a14:hiddenLine>
          </a:ext>
        </a:extLst>
      </a:spPr>
      <a:bodyPr vert="horz" wrap="square" lIns="91440" tIns="45720" rIns="91440" bIns="45720" numCol="1" anchor="t" anchorCtr="0" compatLnSpc="1">
        <a:prstTxWarp prst="textNoShape">
          <a:avLst/>
        </a:prstTxWarp>
        <a:noAutofit/>
      </a:bodyPr>
      <a:lstStyle>
        <a:defPPr algn="l">
          <a:defRPr dirty="0"/>
        </a:defPPr>
      </a:lst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28102</TotalTime>
  <Words>1015</Words>
  <Application>Microsoft Office PowerPoint</Application>
  <PresentationFormat>Widescreen</PresentationFormat>
  <Paragraphs>212</Paragraphs>
  <Slides>25</Slides>
  <Notes>22</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25</vt:i4>
      </vt:variant>
    </vt:vector>
  </HeadingPairs>
  <TitlesOfParts>
    <vt:vector size="34" baseType="lpstr">
      <vt:lpstr>Arial</vt:lpstr>
      <vt:lpstr>Calibri</vt:lpstr>
      <vt:lpstr>FontAwesome</vt:lpstr>
      <vt:lpstr>Lato</vt:lpstr>
      <vt:lpstr>Montserrat</vt:lpstr>
      <vt:lpstr>Montserrat-Regular</vt:lpstr>
      <vt:lpstr>Roboto</vt:lpstr>
      <vt:lpstr>Roboto Slab</vt:lpstr>
      <vt:lpstr>Office Theme</vt:lpstr>
      <vt:lpstr>PowerPoint Presentation</vt:lpstr>
      <vt:lpstr>PowerPoint Presentation</vt:lpstr>
      <vt:lpstr>PowerPoint Presentation</vt:lpstr>
      <vt:lpstr>Welcome Message</vt:lpstr>
      <vt:lpstr>About The Best Service</vt:lpstr>
      <vt:lpstr>PowerPoint Presentation</vt:lpstr>
      <vt:lpstr>Our Services</vt:lpstr>
      <vt:lpstr>Our Services</vt:lpstr>
      <vt:lpstr>Our Services</vt:lpstr>
      <vt:lpstr>Our Team</vt:lpstr>
      <vt:lpstr>Our Team</vt:lpstr>
      <vt:lpstr>Our Portfolio</vt:lpstr>
      <vt:lpstr>Our Portfolilo</vt:lpstr>
      <vt:lpstr>Our Portfolio</vt:lpstr>
      <vt:lpstr>Our Timeline</vt:lpstr>
      <vt:lpstr>Our Timeline</vt:lpstr>
      <vt:lpstr>Our Information</vt:lpstr>
      <vt:lpstr>Our Information</vt:lpstr>
      <vt:lpstr>Our Information</vt:lpstr>
      <vt:lpstr>Text Single Column</vt:lpstr>
      <vt:lpstr>Square Image</vt:lpstr>
      <vt:lpstr>Square Image</vt:lpstr>
      <vt:lpstr>Map Project Location</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Sunar</cp:lastModifiedBy>
  <cp:revision>3986</cp:revision>
  <dcterms:created xsi:type="dcterms:W3CDTF">2017-07-18T09:08:44Z</dcterms:created>
  <dcterms:modified xsi:type="dcterms:W3CDTF">2018-07-02T04:49:24Z</dcterms:modified>
</cp:coreProperties>
</file>

<file path=docProps/thumbnail.jpeg>
</file>