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D48"/>
    <a:srgbClr val="FFFFFF"/>
    <a:srgbClr val="0E5174"/>
    <a:srgbClr val="003757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996" y="23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948518" y="4424083"/>
            <a:ext cx="7243482" cy="2433918"/>
          </a:xfrm>
          <a:custGeom>
            <a:avLst/>
            <a:gdLst>
              <a:gd name="connsiteX0" fmla="*/ 0 w 7243482"/>
              <a:gd name="connsiteY0" fmla="*/ 0 h 2433918"/>
              <a:gd name="connsiteX1" fmla="*/ 7243482 w 7243482"/>
              <a:gd name="connsiteY1" fmla="*/ 0 h 2433918"/>
              <a:gd name="connsiteX2" fmla="*/ 7243482 w 7243482"/>
              <a:gd name="connsiteY2" fmla="*/ 2433918 h 2433918"/>
              <a:gd name="connsiteX3" fmla="*/ 0 w 7243482"/>
              <a:gd name="connsiteY3" fmla="*/ 2433918 h 243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3482" h="2433918">
                <a:moveTo>
                  <a:pt x="0" y="0"/>
                </a:moveTo>
                <a:lnTo>
                  <a:pt x="7243482" y="0"/>
                </a:lnTo>
                <a:lnTo>
                  <a:pt x="7243482" y="2433918"/>
                </a:lnTo>
                <a:lnTo>
                  <a:pt x="0" y="2433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1814514"/>
            <a:ext cx="4822371" cy="5043487"/>
          </a:xfrm>
          <a:custGeom>
            <a:avLst/>
            <a:gdLst>
              <a:gd name="connsiteX0" fmla="*/ 0 w 4822371"/>
              <a:gd name="connsiteY0" fmla="*/ 0 h 5043487"/>
              <a:gd name="connsiteX1" fmla="*/ 4822371 w 4822371"/>
              <a:gd name="connsiteY1" fmla="*/ 0 h 5043487"/>
              <a:gd name="connsiteX2" fmla="*/ 4822371 w 4822371"/>
              <a:gd name="connsiteY2" fmla="*/ 5043487 h 5043487"/>
              <a:gd name="connsiteX3" fmla="*/ 0 w 4822371"/>
              <a:gd name="connsiteY3" fmla="*/ 5043487 h 504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2371" h="5043487">
                <a:moveTo>
                  <a:pt x="0" y="0"/>
                </a:moveTo>
                <a:lnTo>
                  <a:pt x="4822371" y="0"/>
                </a:lnTo>
                <a:lnTo>
                  <a:pt x="4822371" y="5043487"/>
                </a:lnTo>
                <a:lnTo>
                  <a:pt x="0" y="5043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06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2149710" y="1141372"/>
            <a:ext cx="3017376" cy="5716629"/>
          </a:xfrm>
          <a:custGeom>
            <a:avLst/>
            <a:gdLst>
              <a:gd name="connsiteX0" fmla="*/ 1112791 w 3017376"/>
              <a:gd name="connsiteY0" fmla="*/ 0 h 5716629"/>
              <a:gd name="connsiteX1" fmla="*/ 3017376 w 3017376"/>
              <a:gd name="connsiteY1" fmla="*/ 373291 h 5716629"/>
              <a:gd name="connsiteX2" fmla="*/ 1974621 w 3017376"/>
              <a:gd name="connsiteY2" fmla="*/ 5716629 h 5716629"/>
              <a:gd name="connsiteX3" fmla="*/ 0 w 3017376"/>
              <a:gd name="connsiteY3" fmla="*/ 5716629 h 571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376" h="5716629">
                <a:moveTo>
                  <a:pt x="1112791" y="0"/>
                </a:moveTo>
                <a:lnTo>
                  <a:pt x="3017376" y="373291"/>
                </a:lnTo>
                <a:lnTo>
                  <a:pt x="1974621" y="5716629"/>
                </a:lnTo>
                <a:lnTo>
                  <a:pt x="0" y="57166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-1"/>
            <a:ext cx="3315027" cy="6858001"/>
          </a:xfrm>
          <a:custGeom>
            <a:avLst/>
            <a:gdLst>
              <a:gd name="connsiteX0" fmla="*/ 1340407 w 3315027"/>
              <a:gd name="connsiteY0" fmla="*/ 0 h 6858001"/>
              <a:gd name="connsiteX1" fmla="*/ 3315027 w 3315027"/>
              <a:gd name="connsiteY1" fmla="*/ 0 h 6858001"/>
              <a:gd name="connsiteX2" fmla="*/ 1974620 w 3315027"/>
              <a:gd name="connsiteY2" fmla="*/ 6858001 h 6858001"/>
              <a:gd name="connsiteX3" fmla="*/ 0 w 3315027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5027" h="6858001">
                <a:moveTo>
                  <a:pt x="1340407" y="0"/>
                </a:moveTo>
                <a:lnTo>
                  <a:pt x="3315027" y="0"/>
                </a:lnTo>
                <a:lnTo>
                  <a:pt x="197462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39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-912167" y="4239910"/>
            <a:ext cx="3153662" cy="2718670"/>
          </a:xfrm>
          <a:custGeom>
            <a:avLst/>
            <a:gdLst>
              <a:gd name="connsiteX0" fmla="*/ 679668 w 3153662"/>
              <a:gd name="connsiteY0" fmla="*/ 0 h 2718670"/>
              <a:gd name="connsiteX1" fmla="*/ 2473994 w 3153662"/>
              <a:gd name="connsiteY1" fmla="*/ 0 h 2718670"/>
              <a:gd name="connsiteX2" fmla="*/ 3153662 w 3153662"/>
              <a:gd name="connsiteY2" fmla="*/ 1359335 h 2718670"/>
              <a:gd name="connsiteX3" fmla="*/ 2473994 w 3153662"/>
              <a:gd name="connsiteY3" fmla="*/ 2718670 h 2718670"/>
              <a:gd name="connsiteX4" fmla="*/ 679668 w 3153662"/>
              <a:gd name="connsiteY4" fmla="*/ 2718670 h 2718670"/>
              <a:gd name="connsiteX5" fmla="*/ 0 w 3153662"/>
              <a:gd name="connsiteY5" fmla="*/ 1359335 h 27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3662" h="2718670">
                <a:moveTo>
                  <a:pt x="679668" y="0"/>
                </a:moveTo>
                <a:lnTo>
                  <a:pt x="2473994" y="0"/>
                </a:lnTo>
                <a:lnTo>
                  <a:pt x="3153662" y="1359335"/>
                </a:lnTo>
                <a:lnTo>
                  <a:pt x="2473994" y="2718670"/>
                </a:lnTo>
                <a:lnTo>
                  <a:pt x="679668" y="2718670"/>
                </a:lnTo>
                <a:lnTo>
                  <a:pt x="0" y="13593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1710460" y="2829660"/>
            <a:ext cx="3153662" cy="2718670"/>
          </a:xfrm>
          <a:custGeom>
            <a:avLst/>
            <a:gdLst>
              <a:gd name="connsiteX0" fmla="*/ 679668 w 3153662"/>
              <a:gd name="connsiteY0" fmla="*/ 0 h 2718670"/>
              <a:gd name="connsiteX1" fmla="*/ 2473994 w 3153662"/>
              <a:gd name="connsiteY1" fmla="*/ 0 h 2718670"/>
              <a:gd name="connsiteX2" fmla="*/ 3153662 w 3153662"/>
              <a:gd name="connsiteY2" fmla="*/ 1359335 h 2718670"/>
              <a:gd name="connsiteX3" fmla="*/ 2473994 w 3153662"/>
              <a:gd name="connsiteY3" fmla="*/ 2718670 h 2718670"/>
              <a:gd name="connsiteX4" fmla="*/ 679668 w 3153662"/>
              <a:gd name="connsiteY4" fmla="*/ 2718670 h 2718670"/>
              <a:gd name="connsiteX5" fmla="*/ 0 w 3153662"/>
              <a:gd name="connsiteY5" fmla="*/ 1359335 h 27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3662" h="2718670">
                <a:moveTo>
                  <a:pt x="679668" y="0"/>
                </a:moveTo>
                <a:lnTo>
                  <a:pt x="2473994" y="0"/>
                </a:lnTo>
                <a:lnTo>
                  <a:pt x="3153662" y="1359335"/>
                </a:lnTo>
                <a:lnTo>
                  <a:pt x="2473994" y="2718670"/>
                </a:lnTo>
                <a:lnTo>
                  <a:pt x="679668" y="2718670"/>
                </a:lnTo>
                <a:lnTo>
                  <a:pt x="0" y="13593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3377075" y="1"/>
            <a:ext cx="3153662" cy="2718670"/>
          </a:xfrm>
          <a:custGeom>
            <a:avLst/>
            <a:gdLst>
              <a:gd name="connsiteX0" fmla="*/ 679668 w 3153662"/>
              <a:gd name="connsiteY0" fmla="*/ 0 h 2718670"/>
              <a:gd name="connsiteX1" fmla="*/ 2473994 w 3153662"/>
              <a:gd name="connsiteY1" fmla="*/ 0 h 2718670"/>
              <a:gd name="connsiteX2" fmla="*/ 3153662 w 3153662"/>
              <a:gd name="connsiteY2" fmla="*/ 1359335 h 2718670"/>
              <a:gd name="connsiteX3" fmla="*/ 2473994 w 3153662"/>
              <a:gd name="connsiteY3" fmla="*/ 2718670 h 2718670"/>
              <a:gd name="connsiteX4" fmla="*/ 679668 w 3153662"/>
              <a:gd name="connsiteY4" fmla="*/ 2718670 h 2718670"/>
              <a:gd name="connsiteX5" fmla="*/ 0 w 3153662"/>
              <a:gd name="connsiteY5" fmla="*/ 1359335 h 27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3662" h="2718670">
                <a:moveTo>
                  <a:pt x="679668" y="0"/>
                </a:moveTo>
                <a:lnTo>
                  <a:pt x="2473994" y="0"/>
                </a:lnTo>
                <a:lnTo>
                  <a:pt x="3153662" y="1359335"/>
                </a:lnTo>
                <a:lnTo>
                  <a:pt x="2473994" y="2718670"/>
                </a:lnTo>
                <a:lnTo>
                  <a:pt x="679668" y="2718670"/>
                </a:lnTo>
                <a:lnTo>
                  <a:pt x="0" y="13593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311992" y="4274134"/>
            <a:ext cx="3153662" cy="2718670"/>
          </a:xfrm>
          <a:custGeom>
            <a:avLst/>
            <a:gdLst>
              <a:gd name="connsiteX0" fmla="*/ 679668 w 3153662"/>
              <a:gd name="connsiteY0" fmla="*/ 0 h 2718670"/>
              <a:gd name="connsiteX1" fmla="*/ 2473994 w 3153662"/>
              <a:gd name="connsiteY1" fmla="*/ 0 h 2718670"/>
              <a:gd name="connsiteX2" fmla="*/ 3153662 w 3153662"/>
              <a:gd name="connsiteY2" fmla="*/ 1359335 h 2718670"/>
              <a:gd name="connsiteX3" fmla="*/ 2473994 w 3153662"/>
              <a:gd name="connsiteY3" fmla="*/ 2718670 h 2718670"/>
              <a:gd name="connsiteX4" fmla="*/ 679668 w 3153662"/>
              <a:gd name="connsiteY4" fmla="*/ 2718670 h 2718670"/>
              <a:gd name="connsiteX5" fmla="*/ 0 w 3153662"/>
              <a:gd name="connsiteY5" fmla="*/ 1359335 h 27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3662" h="2718670">
                <a:moveTo>
                  <a:pt x="679668" y="0"/>
                </a:moveTo>
                <a:lnTo>
                  <a:pt x="2473994" y="0"/>
                </a:lnTo>
                <a:lnTo>
                  <a:pt x="3153662" y="1359335"/>
                </a:lnTo>
                <a:lnTo>
                  <a:pt x="2473994" y="2718670"/>
                </a:lnTo>
                <a:lnTo>
                  <a:pt x="679668" y="2718670"/>
                </a:lnTo>
                <a:lnTo>
                  <a:pt x="0" y="13593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1"/>
            <a:ext cx="3153662" cy="2718670"/>
          </a:xfrm>
          <a:custGeom>
            <a:avLst/>
            <a:gdLst>
              <a:gd name="connsiteX0" fmla="*/ 679668 w 3153662"/>
              <a:gd name="connsiteY0" fmla="*/ 0 h 2718670"/>
              <a:gd name="connsiteX1" fmla="*/ 2473994 w 3153662"/>
              <a:gd name="connsiteY1" fmla="*/ 0 h 2718670"/>
              <a:gd name="connsiteX2" fmla="*/ 3153662 w 3153662"/>
              <a:gd name="connsiteY2" fmla="*/ 1359335 h 2718670"/>
              <a:gd name="connsiteX3" fmla="*/ 2473994 w 3153662"/>
              <a:gd name="connsiteY3" fmla="*/ 2718670 h 2718670"/>
              <a:gd name="connsiteX4" fmla="*/ 679668 w 3153662"/>
              <a:gd name="connsiteY4" fmla="*/ 2718670 h 2718670"/>
              <a:gd name="connsiteX5" fmla="*/ 0 w 3153662"/>
              <a:gd name="connsiteY5" fmla="*/ 1359335 h 27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3662" h="2718670">
                <a:moveTo>
                  <a:pt x="679668" y="0"/>
                </a:moveTo>
                <a:lnTo>
                  <a:pt x="2473994" y="0"/>
                </a:lnTo>
                <a:lnTo>
                  <a:pt x="3153662" y="1359335"/>
                </a:lnTo>
                <a:lnTo>
                  <a:pt x="2473994" y="2718670"/>
                </a:lnTo>
                <a:lnTo>
                  <a:pt x="679668" y="2718670"/>
                </a:lnTo>
                <a:lnTo>
                  <a:pt x="0" y="13593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56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8815052" y="2033589"/>
            <a:ext cx="2588653" cy="4054800"/>
          </a:xfrm>
          <a:custGeom>
            <a:avLst/>
            <a:gdLst>
              <a:gd name="connsiteX0" fmla="*/ 0 w 2588653"/>
              <a:gd name="connsiteY0" fmla="*/ 0 h 4054800"/>
              <a:gd name="connsiteX1" fmla="*/ 2588653 w 2588653"/>
              <a:gd name="connsiteY1" fmla="*/ 0 h 4054800"/>
              <a:gd name="connsiteX2" fmla="*/ 2588653 w 2588653"/>
              <a:gd name="connsiteY2" fmla="*/ 4054800 h 4054800"/>
              <a:gd name="connsiteX3" fmla="*/ 0 w 2588653"/>
              <a:gd name="connsiteY3" fmla="*/ 4054800 h 40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4054800">
                <a:moveTo>
                  <a:pt x="0" y="0"/>
                </a:moveTo>
                <a:lnTo>
                  <a:pt x="2588653" y="0"/>
                </a:lnTo>
                <a:lnTo>
                  <a:pt x="2588653" y="4054800"/>
                </a:lnTo>
                <a:lnTo>
                  <a:pt x="0" y="405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6139467" y="2033589"/>
            <a:ext cx="2588653" cy="4054800"/>
          </a:xfrm>
          <a:custGeom>
            <a:avLst/>
            <a:gdLst>
              <a:gd name="connsiteX0" fmla="*/ 0 w 2588653"/>
              <a:gd name="connsiteY0" fmla="*/ 0 h 4054800"/>
              <a:gd name="connsiteX1" fmla="*/ 2588653 w 2588653"/>
              <a:gd name="connsiteY1" fmla="*/ 0 h 4054800"/>
              <a:gd name="connsiteX2" fmla="*/ 2588653 w 2588653"/>
              <a:gd name="connsiteY2" fmla="*/ 4054800 h 4054800"/>
              <a:gd name="connsiteX3" fmla="*/ 0 w 2588653"/>
              <a:gd name="connsiteY3" fmla="*/ 4054800 h 40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4054800">
                <a:moveTo>
                  <a:pt x="0" y="0"/>
                </a:moveTo>
                <a:lnTo>
                  <a:pt x="2588653" y="0"/>
                </a:lnTo>
                <a:lnTo>
                  <a:pt x="2588653" y="4054800"/>
                </a:lnTo>
                <a:lnTo>
                  <a:pt x="0" y="405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3463882" y="2033589"/>
            <a:ext cx="2588653" cy="4054800"/>
          </a:xfrm>
          <a:custGeom>
            <a:avLst/>
            <a:gdLst>
              <a:gd name="connsiteX0" fmla="*/ 0 w 2588653"/>
              <a:gd name="connsiteY0" fmla="*/ 0 h 4054800"/>
              <a:gd name="connsiteX1" fmla="*/ 2588653 w 2588653"/>
              <a:gd name="connsiteY1" fmla="*/ 0 h 4054800"/>
              <a:gd name="connsiteX2" fmla="*/ 2588653 w 2588653"/>
              <a:gd name="connsiteY2" fmla="*/ 4054800 h 4054800"/>
              <a:gd name="connsiteX3" fmla="*/ 0 w 2588653"/>
              <a:gd name="connsiteY3" fmla="*/ 4054800 h 40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4054800">
                <a:moveTo>
                  <a:pt x="0" y="0"/>
                </a:moveTo>
                <a:lnTo>
                  <a:pt x="2588653" y="0"/>
                </a:lnTo>
                <a:lnTo>
                  <a:pt x="2588653" y="4054800"/>
                </a:lnTo>
                <a:lnTo>
                  <a:pt x="0" y="405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788295" y="2033589"/>
            <a:ext cx="2588653" cy="4054800"/>
          </a:xfrm>
          <a:custGeom>
            <a:avLst/>
            <a:gdLst>
              <a:gd name="connsiteX0" fmla="*/ 0 w 2588653"/>
              <a:gd name="connsiteY0" fmla="*/ 0 h 4054800"/>
              <a:gd name="connsiteX1" fmla="*/ 2588653 w 2588653"/>
              <a:gd name="connsiteY1" fmla="*/ 0 h 4054800"/>
              <a:gd name="connsiteX2" fmla="*/ 2588653 w 2588653"/>
              <a:gd name="connsiteY2" fmla="*/ 4054800 h 4054800"/>
              <a:gd name="connsiteX3" fmla="*/ 0 w 2588653"/>
              <a:gd name="connsiteY3" fmla="*/ 4054800 h 40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4054800">
                <a:moveTo>
                  <a:pt x="0" y="0"/>
                </a:moveTo>
                <a:lnTo>
                  <a:pt x="2588653" y="0"/>
                </a:lnTo>
                <a:lnTo>
                  <a:pt x="2588653" y="4054800"/>
                </a:lnTo>
                <a:lnTo>
                  <a:pt x="0" y="405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68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9510293" y="41297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5284349" y="41297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9510293" y="16532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5284349" y="16532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1058406" y="41297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1058406" y="1653291"/>
            <a:ext cx="1623300" cy="1623300"/>
          </a:xfrm>
          <a:custGeom>
            <a:avLst/>
            <a:gdLst>
              <a:gd name="connsiteX0" fmla="*/ 811650 w 1623300"/>
              <a:gd name="connsiteY0" fmla="*/ 0 h 1623300"/>
              <a:gd name="connsiteX1" fmla="*/ 1623300 w 1623300"/>
              <a:gd name="connsiteY1" fmla="*/ 811650 h 1623300"/>
              <a:gd name="connsiteX2" fmla="*/ 811650 w 1623300"/>
              <a:gd name="connsiteY2" fmla="*/ 1623300 h 1623300"/>
              <a:gd name="connsiteX3" fmla="*/ 0 w 1623300"/>
              <a:gd name="connsiteY3" fmla="*/ 811650 h 1623300"/>
              <a:gd name="connsiteX4" fmla="*/ 811650 w 1623300"/>
              <a:gd name="connsiteY4" fmla="*/ 0 h 162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3300" h="1623300">
                <a:moveTo>
                  <a:pt x="811650" y="0"/>
                </a:moveTo>
                <a:cubicBezTo>
                  <a:pt x="1259912" y="0"/>
                  <a:pt x="1623300" y="363388"/>
                  <a:pt x="1623300" y="811650"/>
                </a:cubicBezTo>
                <a:cubicBezTo>
                  <a:pt x="1623300" y="1259912"/>
                  <a:pt x="1259912" y="1623300"/>
                  <a:pt x="811650" y="1623300"/>
                </a:cubicBezTo>
                <a:cubicBezTo>
                  <a:pt x="363388" y="1623300"/>
                  <a:pt x="0" y="1259912"/>
                  <a:pt x="0" y="811650"/>
                </a:cubicBezTo>
                <a:cubicBezTo>
                  <a:pt x="0" y="363388"/>
                  <a:pt x="363388" y="0"/>
                  <a:pt x="811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33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10039803" y="419363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8" hasCustomPrompt="1"/>
          </p:nvPr>
        </p:nvSpPr>
        <p:spPr>
          <a:xfrm>
            <a:off x="10039803" y="1677767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7" hasCustomPrompt="1"/>
          </p:nvPr>
        </p:nvSpPr>
        <p:spPr>
          <a:xfrm>
            <a:off x="8154308" y="2929349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6289675" y="419363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8150225" y="5457919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5062764" y="5894346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4400550" y="2929349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3168650" y="4628609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1289050" y="336432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85725" y="506358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-1793875" y="380882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6280150" y="166506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2520950" y="1665064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-590550" y="2100039"/>
            <a:ext cx="3683000" cy="2467610"/>
          </a:xfrm>
          <a:custGeom>
            <a:avLst/>
            <a:gdLst>
              <a:gd name="connsiteX0" fmla="*/ 1841500 w 3683000"/>
              <a:gd name="connsiteY0" fmla="*/ 0 h 2467610"/>
              <a:gd name="connsiteX1" fmla="*/ 3683000 w 3683000"/>
              <a:gd name="connsiteY1" fmla="*/ 1233805 h 2467610"/>
              <a:gd name="connsiteX2" fmla="*/ 1841500 w 3683000"/>
              <a:gd name="connsiteY2" fmla="*/ 2467610 h 2467610"/>
              <a:gd name="connsiteX3" fmla="*/ 0 w 3683000"/>
              <a:gd name="connsiteY3" fmla="*/ 1233805 h 246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2467610">
                <a:moveTo>
                  <a:pt x="1841500" y="0"/>
                </a:moveTo>
                <a:lnTo>
                  <a:pt x="3683000" y="1233805"/>
                </a:lnTo>
                <a:lnTo>
                  <a:pt x="1841500" y="2467610"/>
                </a:lnTo>
                <a:lnTo>
                  <a:pt x="0" y="12338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2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8315642" y="1943302"/>
            <a:ext cx="3018972" cy="3018972"/>
          </a:xfrm>
          <a:custGeom>
            <a:avLst/>
            <a:gdLst>
              <a:gd name="connsiteX0" fmla="*/ 1509486 w 3018972"/>
              <a:gd name="connsiteY0" fmla="*/ 0 h 3018972"/>
              <a:gd name="connsiteX1" fmla="*/ 3018972 w 3018972"/>
              <a:gd name="connsiteY1" fmla="*/ 1509486 h 3018972"/>
              <a:gd name="connsiteX2" fmla="*/ 1509486 w 3018972"/>
              <a:gd name="connsiteY2" fmla="*/ 3018972 h 3018972"/>
              <a:gd name="connsiteX3" fmla="*/ 0 w 3018972"/>
              <a:gd name="connsiteY3" fmla="*/ 1509486 h 3018972"/>
              <a:gd name="connsiteX4" fmla="*/ 1509486 w 3018972"/>
              <a:gd name="connsiteY4" fmla="*/ 0 h 301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972" h="3018972">
                <a:moveTo>
                  <a:pt x="1509486" y="0"/>
                </a:moveTo>
                <a:cubicBezTo>
                  <a:pt x="2343152" y="0"/>
                  <a:pt x="3018972" y="675820"/>
                  <a:pt x="3018972" y="1509486"/>
                </a:cubicBezTo>
                <a:cubicBezTo>
                  <a:pt x="3018972" y="2343152"/>
                  <a:pt x="2343152" y="3018972"/>
                  <a:pt x="1509486" y="3018972"/>
                </a:cubicBezTo>
                <a:cubicBezTo>
                  <a:pt x="675820" y="3018972"/>
                  <a:pt x="0" y="2343152"/>
                  <a:pt x="0" y="1509486"/>
                </a:cubicBezTo>
                <a:cubicBezTo>
                  <a:pt x="0" y="675820"/>
                  <a:pt x="675820" y="0"/>
                  <a:pt x="15094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586514" y="1943302"/>
            <a:ext cx="3018972" cy="3018972"/>
          </a:xfrm>
          <a:custGeom>
            <a:avLst/>
            <a:gdLst>
              <a:gd name="connsiteX0" fmla="*/ 1509486 w 3018972"/>
              <a:gd name="connsiteY0" fmla="*/ 0 h 3018972"/>
              <a:gd name="connsiteX1" fmla="*/ 3018972 w 3018972"/>
              <a:gd name="connsiteY1" fmla="*/ 1509486 h 3018972"/>
              <a:gd name="connsiteX2" fmla="*/ 1509486 w 3018972"/>
              <a:gd name="connsiteY2" fmla="*/ 3018972 h 3018972"/>
              <a:gd name="connsiteX3" fmla="*/ 0 w 3018972"/>
              <a:gd name="connsiteY3" fmla="*/ 1509486 h 3018972"/>
              <a:gd name="connsiteX4" fmla="*/ 1509486 w 3018972"/>
              <a:gd name="connsiteY4" fmla="*/ 0 h 301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972" h="3018972">
                <a:moveTo>
                  <a:pt x="1509486" y="0"/>
                </a:moveTo>
                <a:cubicBezTo>
                  <a:pt x="2343152" y="0"/>
                  <a:pt x="3018972" y="675820"/>
                  <a:pt x="3018972" y="1509486"/>
                </a:cubicBezTo>
                <a:cubicBezTo>
                  <a:pt x="3018972" y="2343152"/>
                  <a:pt x="2343152" y="3018972"/>
                  <a:pt x="1509486" y="3018972"/>
                </a:cubicBezTo>
                <a:cubicBezTo>
                  <a:pt x="675820" y="3018972"/>
                  <a:pt x="0" y="2343152"/>
                  <a:pt x="0" y="1509486"/>
                </a:cubicBezTo>
                <a:cubicBezTo>
                  <a:pt x="0" y="675820"/>
                  <a:pt x="675820" y="0"/>
                  <a:pt x="15094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857386" y="1943302"/>
            <a:ext cx="3018972" cy="3018972"/>
          </a:xfrm>
          <a:custGeom>
            <a:avLst/>
            <a:gdLst>
              <a:gd name="connsiteX0" fmla="*/ 1509486 w 3018972"/>
              <a:gd name="connsiteY0" fmla="*/ 0 h 3018972"/>
              <a:gd name="connsiteX1" fmla="*/ 3018972 w 3018972"/>
              <a:gd name="connsiteY1" fmla="*/ 1509486 h 3018972"/>
              <a:gd name="connsiteX2" fmla="*/ 1509486 w 3018972"/>
              <a:gd name="connsiteY2" fmla="*/ 3018972 h 3018972"/>
              <a:gd name="connsiteX3" fmla="*/ 0 w 3018972"/>
              <a:gd name="connsiteY3" fmla="*/ 1509486 h 3018972"/>
              <a:gd name="connsiteX4" fmla="*/ 1509486 w 3018972"/>
              <a:gd name="connsiteY4" fmla="*/ 0 h 301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972" h="3018972">
                <a:moveTo>
                  <a:pt x="1509486" y="0"/>
                </a:moveTo>
                <a:cubicBezTo>
                  <a:pt x="2343152" y="0"/>
                  <a:pt x="3018972" y="675820"/>
                  <a:pt x="3018972" y="1509486"/>
                </a:cubicBezTo>
                <a:cubicBezTo>
                  <a:pt x="3018972" y="2343152"/>
                  <a:pt x="2343152" y="3018972"/>
                  <a:pt x="1509486" y="3018972"/>
                </a:cubicBezTo>
                <a:cubicBezTo>
                  <a:pt x="675820" y="3018972"/>
                  <a:pt x="0" y="2343152"/>
                  <a:pt x="0" y="1509486"/>
                </a:cubicBezTo>
                <a:cubicBezTo>
                  <a:pt x="0" y="675820"/>
                  <a:pt x="675820" y="0"/>
                  <a:pt x="15094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24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8159749" y="1814513"/>
            <a:ext cx="3606802" cy="3008998"/>
          </a:xfrm>
          <a:custGeom>
            <a:avLst/>
            <a:gdLst>
              <a:gd name="connsiteX0" fmla="*/ 0 w 3606802"/>
              <a:gd name="connsiteY0" fmla="*/ 0 h 3008998"/>
              <a:gd name="connsiteX1" fmla="*/ 3606802 w 3606802"/>
              <a:gd name="connsiteY1" fmla="*/ 0 h 3008998"/>
              <a:gd name="connsiteX2" fmla="*/ 3606802 w 3606802"/>
              <a:gd name="connsiteY2" fmla="*/ 3008998 h 3008998"/>
              <a:gd name="connsiteX3" fmla="*/ 0 w 3606802"/>
              <a:gd name="connsiteY3" fmla="*/ 3008998 h 30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2" h="3008998">
                <a:moveTo>
                  <a:pt x="0" y="0"/>
                </a:moveTo>
                <a:lnTo>
                  <a:pt x="3606802" y="0"/>
                </a:lnTo>
                <a:lnTo>
                  <a:pt x="3606802" y="3008998"/>
                </a:lnTo>
                <a:lnTo>
                  <a:pt x="0" y="300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286250" y="1814513"/>
            <a:ext cx="3606802" cy="3008998"/>
          </a:xfrm>
          <a:custGeom>
            <a:avLst/>
            <a:gdLst>
              <a:gd name="connsiteX0" fmla="*/ 0 w 3606802"/>
              <a:gd name="connsiteY0" fmla="*/ 0 h 3008998"/>
              <a:gd name="connsiteX1" fmla="*/ 3606802 w 3606802"/>
              <a:gd name="connsiteY1" fmla="*/ 0 h 3008998"/>
              <a:gd name="connsiteX2" fmla="*/ 3606802 w 3606802"/>
              <a:gd name="connsiteY2" fmla="*/ 3008998 h 3008998"/>
              <a:gd name="connsiteX3" fmla="*/ 0 w 3606802"/>
              <a:gd name="connsiteY3" fmla="*/ 3008998 h 30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2" h="3008998">
                <a:moveTo>
                  <a:pt x="0" y="0"/>
                </a:moveTo>
                <a:lnTo>
                  <a:pt x="3606802" y="0"/>
                </a:lnTo>
                <a:lnTo>
                  <a:pt x="3606802" y="3008998"/>
                </a:lnTo>
                <a:lnTo>
                  <a:pt x="0" y="300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12751" y="1814513"/>
            <a:ext cx="3606802" cy="3008998"/>
          </a:xfrm>
          <a:custGeom>
            <a:avLst/>
            <a:gdLst>
              <a:gd name="connsiteX0" fmla="*/ 0 w 3606802"/>
              <a:gd name="connsiteY0" fmla="*/ 0 h 3008998"/>
              <a:gd name="connsiteX1" fmla="*/ 3606802 w 3606802"/>
              <a:gd name="connsiteY1" fmla="*/ 0 h 3008998"/>
              <a:gd name="connsiteX2" fmla="*/ 3606802 w 3606802"/>
              <a:gd name="connsiteY2" fmla="*/ 3008998 h 3008998"/>
              <a:gd name="connsiteX3" fmla="*/ 0 w 3606802"/>
              <a:gd name="connsiteY3" fmla="*/ 3008998 h 30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2" h="3008998">
                <a:moveTo>
                  <a:pt x="0" y="0"/>
                </a:moveTo>
                <a:lnTo>
                  <a:pt x="3606802" y="0"/>
                </a:lnTo>
                <a:lnTo>
                  <a:pt x="3606802" y="3008998"/>
                </a:lnTo>
                <a:lnTo>
                  <a:pt x="0" y="300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04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5265056" y="1736728"/>
            <a:ext cx="6088744" cy="3256186"/>
          </a:xfrm>
          <a:custGeom>
            <a:avLst/>
            <a:gdLst>
              <a:gd name="connsiteX0" fmla="*/ 0 w 6088744"/>
              <a:gd name="connsiteY0" fmla="*/ 0 h 3256186"/>
              <a:gd name="connsiteX1" fmla="*/ 6088744 w 6088744"/>
              <a:gd name="connsiteY1" fmla="*/ 0 h 3256186"/>
              <a:gd name="connsiteX2" fmla="*/ 6088744 w 6088744"/>
              <a:gd name="connsiteY2" fmla="*/ 3256186 h 3256186"/>
              <a:gd name="connsiteX3" fmla="*/ 0 w 6088744"/>
              <a:gd name="connsiteY3" fmla="*/ 3256186 h 325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744" h="3256186">
                <a:moveTo>
                  <a:pt x="0" y="0"/>
                </a:moveTo>
                <a:lnTo>
                  <a:pt x="6088744" y="0"/>
                </a:lnTo>
                <a:lnTo>
                  <a:pt x="6088744" y="3256186"/>
                </a:lnTo>
                <a:lnTo>
                  <a:pt x="0" y="32561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2685144" y="3318786"/>
            <a:ext cx="1846944" cy="1674129"/>
          </a:xfrm>
          <a:custGeom>
            <a:avLst/>
            <a:gdLst>
              <a:gd name="connsiteX0" fmla="*/ 0 w 1846944"/>
              <a:gd name="connsiteY0" fmla="*/ 0 h 1674129"/>
              <a:gd name="connsiteX1" fmla="*/ 1846944 w 1846944"/>
              <a:gd name="connsiteY1" fmla="*/ 0 h 1674129"/>
              <a:gd name="connsiteX2" fmla="*/ 1846944 w 1846944"/>
              <a:gd name="connsiteY2" fmla="*/ 1674129 h 1674129"/>
              <a:gd name="connsiteX3" fmla="*/ 0 w 1846944"/>
              <a:gd name="connsiteY3" fmla="*/ 1674129 h 167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944" h="1674129">
                <a:moveTo>
                  <a:pt x="0" y="0"/>
                </a:moveTo>
                <a:lnTo>
                  <a:pt x="1846944" y="0"/>
                </a:lnTo>
                <a:lnTo>
                  <a:pt x="1846944" y="1674129"/>
                </a:lnTo>
                <a:lnTo>
                  <a:pt x="0" y="1674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838200" y="1736729"/>
            <a:ext cx="1846944" cy="1674129"/>
          </a:xfrm>
          <a:custGeom>
            <a:avLst/>
            <a:gdLst>
              <a:gd name="connsiteX0" fmla="*/ 0 w 1846944"/>
              <a:gd name="connsiteY0" fmla="*/ 0 h 1674129"/>
              <a:gd name="connsiteX1" fmla="*/ 1846944 w 1846944"/>
              <a:gd name="connsiteY1" fmla="*/ 0 h 1674129"/>
              <a:gd name="connsiteX2" fmla="*/ 1846944 w 1846944"/>
              <a:gd name="connsiteY2" fmla="*/ 1674129 h 1674129"/>
              <a:gd name="connsiteX3" fmla="*/ 0 w 1846944"/>
              <a:gd name="connsiteY3" fmla="*/ 1674129 h 167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944" h="1674129">
                <a:moveTo>
                  <a:pt x="0" y="0"/>
                </a:moveTo>
                <a:lnTo>
                  <a:pt x="1846944" y="0"/>
                </a:lnTo>
                <a:lnTo>
                  <a:pt x="1846944" y="1674129"/>
                </a:lnTo>
                <a:lnTo>
                  <a:pt x="0" y="1674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0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2029669" y="2034663"/>
            <a:ext cx="2791848" cy="2791848"/>
          </a:xfrm>
          <a:custGeom>
            <a:avLst/>
            <a:gdLst>
              <a:gd name="connsiteX0" fmla="*/ 1395924 w 2791848"/>
              <a:gd name="connsiteY0" fmla="*/ 0 h 2791848"/>
              <a:gd name="connsiteX1" fmla="*/ 2791848 w 2791848"/>
              <a:gd name="connsiteY1" fmla="*/ 1395924 h 2791848"/>
              <a:gd name="connsiteX2" fmla="*/ 1395924 w 2791848"/>
              <a:gd name="connsiteY2" fmla="*/ 2791848 h 2791848"/>
              <a:gd name="connsiteX3" fmla="*/ 0 w 2791848"/>
              <a:gd name="connsiteY3" fmla="*/ 1395924 h 2791848"/>
              <a:gd name="connsiteX4" fmla="*/ 1395924 w 2791848"/>
              <a:gd name="connsiteY4" fmla="*/ 0 h 279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1848" h="2791848">
                <a:moveTo>
                  <a:pt x="1395924" y="0"/>
                </a:moveTo>
                <a:cubicBezTo>
                  <a:pt x="2166872" y="0"/>
                  <a:pt x="2791848" y="624976"/>
                  <a:pt x="2791848" y="1395924"/>
                </a:cubicBezTo>
                <a:cubicBezTo>
                  <a:pt x="2791848" y="2166872"/>
                  <a:pt x="2166872" y="2791848"/>
                  <a:pt x="1395924" y="2791848"/>
                </a:cubicBezTo>
                <a:cubicBezTo>
                  <a:pt x="624976" y="2791848"/>
                  <a:pt x="0" y="2166872"/>
                  <a:pt x="0" y="1395924"/>
                </a:cubicBezTo>
                <a:cubicBezTo>
                  <a:pt x="0" y="624976"/>
                  <a:pt x="624976" y="0"/>
                  <a:pt x="13959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0"/>
            <a:ext cx="12192000" cy="3265714"/>
          </a:xfrm>
          <a:custGeom>
            <a:avLst/>
            <a:gdLst>
              <a:gd name="connsiteX0" fmla="*/ 0 w 12192000"/>
              <a:gd name="connsiteY0" fmla="*/ 0 h 3265714"/>
              <a:gd name="connsiteX1" fmla="*/ 12192000 w 12192000"/>
              <a:gd name="connsiteY1" fmla="*/ 0 h 3265714"/>
              <a:gd name="connsiteX2" fmla="*/ 12192000 w 12192000"/>
              <a:gd name="connsiteY2" fmla="*/ 3265714 h 3265714"/>
              <a:gd name="connsiteX3" fmla="*/ 0 w 12192000"/>
              <a:gd name="connsiteY3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5714">
                <a:moveTo>
                  <a:pt x="0" y="0"/>
                </a:moveTo>
                <a:lnTo>
                  <a:pt x="12192000" y="0"/>
                </a:lnTo>
                <a:lnTo>
                  <a:pt x="12192000" y="3265714"/>
                </a:lnTo>
                <a:lnTo>
                  <a:pt x="0" y="3265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1266808" y="0"/>
            <a:ext cx="4478788" cy="6858000"/>
          </a:xfrm>
          <a:custGeom>
            <a:avLst/>
            <a:gdLst>
              <a:gd name="connsiteX0" fmla="*/ 360936 w 4478788"/>
              <a:gd name="connsiteY0" fmla="*/ 4675639 h 6858000"/>
              <a:gd name="connsiteX1" fmla="*/ 765742 w 4478788"/>
              <a:gd name="connsiteY1" fmla="*/ 4820206 h 6858000"/>
              <a:gd name="connsiteX2" fmla="*/ 1248319 w 4478788"/>
              <a:gd name="connsiteY2" fmla="*/ 6858000 h 6858000"/>
              <a:gd name="connsiteX3" fmla="*/ 845507 w 4478788"/>
              <a:gd name="connsiteY3" fmla="*/ 6858000 h 6858000"/>
              <a:gd name="connsiteX4" fmla="*/ 3196571 w 4478788"/>
              <a:gd name="connsiteY4" fmla="*/ 0 h 6858000"/>
              <a:gd name="connsiteX5" fmla="*/ 3683136 w 4478788"/>
              <a:gd name="connsiteY5" fmla="*/ 0 h 6858000"/>
              <a:gd name="connsiteX6" fmla="*/ 4253453 w 4478788"/>
              <a:gd name="connsiteY6" fmla="*/ 2592296 h 6858000"/>
              <a:gd name="connsiteX7" fmla="*/ 3770877 w 4478788"/>
              <a:gd name="connsiteY7" fmla="*/ 2420004 h 6858000"/>
              <a:gd name="connsiteX8" fmla="*/ 0 w 4478788"/>
              <a:gd name="connsiteY8" fmla="*/ 0 h 6858000"/>
              <a:gd name="connsiteX9" fmla="*/ 2853582 w 4478788"/>
              <a:gd name="connsiteY9" fmla="*/ 0 h 6858000"/>
              <a:gd name="connsiteX10" fmla="*/ 4478788 w 4478788"/>
              <a:gd name="connsiteY10" fmla="*/ 6858000 h 6858000"/>
              <a:gd name="connsiteX11" fmla="*/ 1625206 w 4478788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78788" h="6858000">
                <a:moveTo>
                  <a:pt x="360936" y="4675639"/>
                </a:moveTo>
                <a:lnTo>
                  <a:pt x="765742" y="4820206"/>
                </a:lnTo>
                <a:lnTo>
                  <a:pt x="1248319" y="6858000"/>
                </a:lnTo>
                <a:lnTo>
                  <a:pt x="845507" y="6858000"/>
                </a:lnTo>
                <a:close/>
                <a:moveTo>
                  <a:pt x="3196571" y="0"/>
                </a:moveTo>
                <a:lnTo>
                  <a:pt x="3683136" y="0"/>
                </a:lnTo>
                <a:lnTo>
                  <a:pt x="4253453" y="2592296"/>
                </a:lnTo>
                <a:lnTo>
                  <a:pt x="3770877" y="2420004"/>
                </a:lnTo>
                <a:close/>
                <a:moveTo>
                  <a:pt x="0" y="0"/>
                </a:moveTo>
                <a:lnTo>
                  <a:pt x="2853582" y="0"/>
                </a:lnTo>
                <a:lnTo>
                  <a:pt x="4478788" y="6858000"/>
                </a:lnTo>
                <a:lnTo>
                  <a:pt x="1625206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26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-2166" y="94"/>
            <a:ext cx="10114453" cy="2555686"/>
          </a:xfrm>
          <a:custGeom>
            <a:avLst/>
            <a:gdLst>
              <a:gd name="connsiteX0" fmla="*/ 0 w 10114453"/>
              <a:gd name="connsiteY0" fmla="*/ 0 h 2555686"/>
              <a:gd name="connsiteX1" fmla="*/ 1756296 w 10114453"/>
              <a:gd name="connsiteY1" fmla="*/ 0 h 2555686"/>
              <a:gd name="connsiteX2" fmla="*/ 6737718 w 10114453"/>
              <a:gd name="connsiteY2" fmla="*/ 0 h 2555686"/>
              <a:gd name="connsiteX3" fmla="*/ 10114453 w 10114453"/>
              <a:gd name="connsiteY3" fmla="*/ 0 h 2555686"/>
              <a:gd name="connsiteX4" fmla="*/ 7781257 w 10114453"/>
              <a:gd name="connsiteY4" fmla="*/ 2555686 h 2555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14453" h="2555686">
                <a:moveTo>
                  <a:pt x="0" y="0"/>
                </a:moveTo>
                <a:lnTo>
                  <a:pt x="1756296" y="0"/>
                </a:lnTo>
                <a:lnTo>
                  <a:pt x="6737718" y="0"/>
                </a:lnTo>
                <a:lnTo>
                  <a:pt x="10114453" y="0"/>
                </a:lnTo>
                <a:lnTo>
                  <a:pt x="7781257" y="2555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45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4124332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8248664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4658860"/>
            <a:ext cx="3943337" cy="2199140"/>
          </a:xfrm>
          <a:custGeom>
            <a:avLst/>
            <a:gdLst>
              <a:gd name="connsiteX0" fmla="*/ 0 w 3943337"/>
              <a:gd name="connsiteY0" fmla="*/ 0 h 2199140"/>
              <a:gd name="connsiteX1" fmla="*/ 3943337 w 3943337"/>
              <a:gd name="connsiteY1" fmla="*/ 0 h 2199140"/>
              <a:gd name="connsiteX2" fmla="*/ 3943337 w 3943337"/>
              <a:gd name="connsiteY2" fmla="*/ 2199140 h 2199140"/>
              <a:gd name="connsiteX3" fmla="*/ 0 w 3943337"/>
              <a:gd name="connsiteY3" fmla="*/ 2199140 h 219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337" h="2199140">
                <a:moveTo>
                  <a:pt x="0" y="0"/>
                </a:moveTo>
                <a:lnTo>
                  <a:pt x="3943337" y="0"/>
                </a:lnTo>
                <a:lnTo>
                  <a:pt x="3943337" y="2199140"/>
                </a:lnTo>
                <a:lnTo>
                  <a:pt x="0" y="2199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01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-3174" y="-3175"/>
            <a:ext cx="7661275" cy="5429318"/>
          </a:xfrm>
          <a:custGeom>
            <a:avLst/>
            <a:gdLst>
              <a:gd name="connsiteX0" fmla="*/ 6967126 w 7661275"/>
              <a:gd name="connsiteY0" fmla="*/ 0 h 5429318"/>
              <a:gd name="connsiteX1" fmla="*/ 7661275 w 7661275"/>
              <a:gd name="connsiteY1" fmla="*/ 0 h 5429318"/>
              <a:gd name="connsiteX2" fmla="*/ 4651870 w 7661275"/>
              <a:gd name="connsiteY2" fmla="*/ 3573269 h 5429318"/>
              <a:gd name="connsiteX3" fmla="*/ 2511754 w 7661275"/>
              <a:gd name="connsiteY3" fmla="*/ 2923972 h 5429318"/>
              <a:gd name="connsiteX4" fmla="*/ 2330207 w 7661275"/>
              <a:gd name="connsiteY4" fmla="*/ 5429318 h 5429318"/>
              <a:gd name="connsiteX5" fmla="*/ 0 w 7661275"/>
              <a:gd name="connsiteY5" fmla="*/ 3381043 h 5429318"/>
              <a:gd name="connsiteX6" fmla="*/ 0 w 7661275"/>
              <a:gd name="connsiteY6" fmla="*/ 3043579 h 5429318"/>
              <a:gd name="connsiteX7" fmla="*/ 2099535 w 7661275"/>
              <a:gd name="connsiteY7" fmla="*/ 4854776 h 5429318"/>
              <a:gd name="connsiteX8" fmla="*/ 2270403 w 7661275"/>
              <a:gd name="connsiteY8" fmla="*/ 2597188 h 5429318"/>
              <a:gd name="connsiteX9" fmla="*/ 4237516 w 7661275"/>
              <a:gd name="connsiteY9" fmla="*/ 3186681 h 5429318"/>
              <a:gd name="connsiteX10" fmla="*/ 0 w 7661275"/>
              <a:gd name="connsiteY10" fmla="*/ 0 h 5429318"/>
              <a:gd name="connsiteX11" fmla="*/ 6967125 w 7661275"/>
              <a:gd name="connsiteY11" fmla="*/ 0 h 5429318"/>
              <a:gd name="connsiteX12" fmla="*/ 4237516 w 7661275"/>
              <a:gd name="connsiteY12" fmla="*/ 3186680 h 5429318"/>
              <a:gd name="connsiteX13" fmla="*/ 2270403 w 7661275"/>
              <a:gd name="connsiteY13" fmla="*/ 2597187 h 5429318"/>
              <a:gd name="connsiteX14" fmla="*/ 2099535 w 7661275"/>
              <a:gd name="connsiteY14" fmla="*/ 4854775 h 5429318"/>
              <a:gd name="connsiteX15" fmla="*/ 0 w 7661275"/>
              <a:gd name="connsiteY15" fmla="*/ 3043579 h 542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61275" h="5429318">
                <a:moveTo>
                  <a:pt x="6967126" y="0"/>
                </a:moveTo>
                <a:lnTo>
                  <a:pt x="7661275" y="0"/>
                </a:lnTo>
                <a:lnTo>
                  <a:pt x="4651870" y="3573269"/>
                </a:lnTo>
                <a:lnTo>
                  <a:pt x="2511754" y="2923972"/>
                </a:lnTo>
                <a:lnTo>
                  <a:pt x="2330207" y="5429318"/>
                </a:lnTo>
                <a:lnTo>
                  <a:pt x="0" y="3381043"/>
                </a:lnTo>
                <a:lnTo>
                  <a:pt x="0" y="3043579"/>
                </a:lnTo>
                <a:lnTo>
                  <a:pt x="2099535" y="4854776"/>
                </a:lnTo>
                <a:lnTo>
                  <a:pt x="2270403" y="2597188"/>
                </a:lnTo>
                <a:lnTo>
                  <a:pt x="4237516" y="3186681"/>
                </a:lnTo>
                <a:close/>
                <a:moveTo>
                  <a:pt x="0" y="0"/>
                </a:moveTo>
                <a:lnTo>
                  <a:pt x="6967125" y="0"/>
                </a:lnTo>
                <a:lnTo>
                  <a:pt x="4237516" y="3186680"/>
                </a:lnTo>
                <a:lnTo>
                  <a:pt x="2270403" y="2597187"/>
                </a:lnTo>
                <a:lnTo>
                  <a:pt x="2099535" y="4854775"/>
                </a:lnTo>
                <a:lnTo>
                  <a:pt x="0" y="3043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53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3646556" y="2166100"/>
            <a:ext cx="2563910" cy="2563910"/>
          </a:xfrm>
          <a:custGeom>
            <a:avLst/>
            <a:gdLst>
              <a:gd name="connsiteX0" fmla="*/ 1281955 w 2563910"/>
              <a:gd name="connsiteY0" fmla="*/ 0 h 2563910"/>
              <a:gd name="connsiteX1" fmla="*/ 2563910 w 2563910"/>
              <a:gd name="connsiteY1" fmla="*/ 1281955 h 2563910"/>
              <a:gd name="connsiteX2" fmla="*/ 1281955 w 2563910"/>
              <a:gd name="connsiteY2" fmla="*/ 2563910 h 2563910"/>
              <a:gd name="connsiteX3" fmla="*/ 0 w 2563910"/>
              <a:gd name="connsiteY3" fmla="*/ 1281955 h 2563910"/>
              <a:gd name="connsiteX4" fmla="*/ 1281955 w 2563910"/>
              <a:gd name="connsiteY4" fmla="*/ 0 h 256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3910" h="2563910">
                <a:moveTo>
                  <a:pt x="1281955" y="0"/>
                </a:moveTo>
                <a:cubicBezTo>
                  <a:pt x="1989959" y="0"/>
                  <a:pt x="2563910" y="573951"/>
                  <a:pt x="2563910" y="1281955"/>
                </a:cubicBezTo>
                <a:cubicBezTo>
                  <a:pt x="2563910" y="1989959"/>
                  <a:pt x="1989959" y="2563910"/>
                  <a:pt x="1281955" y="2563910"/>
                </a:cubicBezTo>
                <a:cubicBezTo>
                  <a:pt x="573951" y="2563910"/>
                  <a:pt x="0" y="1989959"/>
                  <a:pt x="0" y="1281955"/>
                </a:cubicBezTo>
                <a:cubicBezTo>
                  <a:pt x="0" y="573951"/>
                  <a:pt x="573951" y="0"/>
                  <a:pt x="12819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0" y="-820"/>
            <a:ext cx="5501391" cy="6897751"/>
          </a:xfrm>
          <a:custGeom>
            <a:avLst/>
            <a:gdLst>
              <a:gd name="connsiteX0" fmla="*/ 0 w 5501391"/>
              <a:gd name="connsiteY0" fmla="*/ 0 h 6897751"/>
              <a:gd name="connsiteX1" fmla="*/ 3766822 w 5501391"/>
              <a:gd name="connsiteY1" fmla="*/ 0 h 6897751"/>
              <a:gd name="connsiteX2" fmla="*/ 5363217 w 5501391"/>
              <a:gd name="connsiteY2" fmla="*/ 6897751 h 6897751"/>
              <a:gd name="connsiteX3" fmla="*/ 0 w 5501391"/>
              <a:gd name="connsiteY3" fmla="*/ 6897751 h 6897751"/>
              <a:gd name="connsiteX4" fmla="*/ 0 w 5501391"/>
              <a:gd name="connsiteY4" fmla="*/ 0 h 689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1391" h="6897751">
                <a:moveTo>
                  <a:pt x="0" y="0"/>
                </a:moveTo>
                <a:cubicBezTo>
                  <a:pt x="0" y="0"/>
                  <a:pt x="0" y="0"/>
                  <a:pt x="3766822" y="0"/>
                </a:cubicBezTo>
                <a:cubicBezTo>
                  <a:pt x="4990306" y="910658"/>
                  <a:pt x="5849258" y="2882136"/>
                  <a:pt x="5363217" y="6897751"/>
                </a:cubicBezTo>
                <a:cubicBezTo>
                  <a:pt x="5363217" y="6897751"/>
                  <a:pt x="5363217" y="6897751"/>
                  <a:pt x="0" y="6897751"/>
                </a:cubicBezTo>
                <a:cubicBezTo>
                  <a:pt x="0" y="6897751"/>
                  <a:pt x="0" y="6897751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89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0"/>
            <a:ext cx="5981701" cy="6858000"/>
          </a:xfrm>
          <a:custGeom>
            <a:avLst/>
            <a:gdLst>
              <a:gd name="connsiteX0" fmla="*/ 0 w 5981701"/>
              <a:gd name="connsiteY0" fmla="*/ 0 h 6858000"/>
              <a:gd name="connsiteX1" fmla="*/ 3969600 w 5981701"/>
              <a:gd name="connsiteY1" fmla="*/ 0 h 6858000"/>
              <a:gd name="connsiteX2" fmla="*/ 5981701 w 5981701"/>
              <a:gd name="connsiteY2" fmla="*/ 3652025 h 6858000"/>
              <a:gd name="connsiteX3" fmla="*/ 3418115 w 5981701"/>
              <a:gd name="connsiteY3" fmla="*/ 6858000 h 6858000"/>
              <a:gd name="connsiteX4" fmla="*/ 0 w 598170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1701" h="6858000">
                <a:moveTo>
                  <a:pt x="0" y="0"/>
                </a:moveTo>
                <a:lnTo>
                  <a:pt x="3969600" y="0"/>
                </a:lnTo>
                <a:lnTo>
                  <a:pt x="5981701" y="3652025"/>
                </a:lnTo>
                <a:lnTo>
                  <a:pt x="341811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182497" y="1893264"/>
            <a:ext cx="2586394" cy="2586394"/>
          </a:xfrm>
          <a:custGeom>
            <a:avLst/>
            <a:gdLst>
              <a:gd name="connsiteX0" fmla="*/ 1293197 w 2586394"/>
              <a:gd name="connsiteY0" fmla="*/ 0 h 2586394"/>
              <a:gd name="connsiteX1" fmla="*/ 2586394 w 2586394"/>
              <a:gd name="connsiteY1" fmla="*/ 1293197 h 2586394"/>
              <a:gd name="connsiteX2" fmla="*/ 1293197 w 2586394"/>
              <a:gd name="connsiteY2" fmla="*/ 2586394 h 2586394"/>
              <a:gd name="connsiteX3" fmla="*/ 0 w 2586394"/>
              <a:gd name="connsiteY3" fmla="*/ 1293197 h 2586394"/>
              <a:gd name="connsiteX4" fmla="*/ 1293197 w 2586394"/>
              <a:gd name="connsiteY4" fmla="*/ 0 h 2586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6394" h="2586394">
                <a:moveTo>
                  <a:pt x="1293197" y="0"/>
                </a:moveTo>
                <a:cubicBezTo>
                  <a:pt x="2007410" y="0"/>
                  <a:pt x="2586394" y="578984"/>
                  <a:pt x="2586394" y="1293197"/>
                </a:cubicBezTo>
                <a:cubicBezTo>
                  <a:pt x="2586394" y="2007410"/>
                  <a:pt x="2007410" y="2586394"/>
                  <a:pt x="1293197" y="2586394"/>
                </a:cubicBezTo>
                <a:cubicBezTo>
                  <a:pt x="578984" y="2586394"/>
                  <a:pt x="0" y="2007410"/>
                  <a:pt x="0" y="1293197"/>
                </a:cubicBezTo>
                <a:cubicBezTo>
                  <a:pt x="0" y="578984"/>
                  <a:pt x="578984" y="0"/>
                  <a:pt x="12931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161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4885520" y="1689415"/>
            <a:ext cx="2420958" cy="2420958"/>
          </a:xfrm>
          <a:custGeom>
            <a:avLst/>
            <a:gdLst>
              <a:gd name="connsiteX0" fmla="*/ 1210479 w 2420958"/>
              <a:gd name="connsiteY0" fmla="*/ 0 h 2420958"/>
              <a:gd name="connsiteX1" fmla="*/ 2420958 w 2420958"/>
              <a:gd name="connsiteY1" fmla="*/ 1210479 h 2420958"/>
              <a:gd name="connsiteX2" fmla="*/ 1210479 w 2420958"/>
              <a:gd name="connsiteY2" fmla="*/ 2420958 h 2420958"/>
              <a:gd name="connsiteX3" fmla="*/ 0 w 2420958"/>
              <a:gd name="connsiteY3" fmla="*/ 1210479 h 2420958"/>
              <a:gd name="connsiteX4" fmla="*/ 1210479 w 2420958"/>
              <a:gd name="connsiteY4" fmla="*/ 0 h 24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958" h="2420958">
                <a:moveTo>
                  <a:pt x="1210479" y="0"/>
                </a:moveTo>
                <a:cubicBezTo>
                  <a:pt x="1879008" y="0"/>
                  <a:pt x="2420958" y="541950"/>
                  <a:pt x="2420958" y="1210479"/>
                </a:cubicBezTo>
                <a:cubicBezTo>
                  <a:pt x="2420958" y="1879008"/>
                  <a:pt x="1879008" y="2420958"/>
                  <a:pt x="1210479" y="2420958"/>
                </a:cubicBezTo>
                <a:cubicBezTo>
                  <a:pt x="541950" y="2420958"/>
                  <a:pt x="0" y="1879008"/>
                  <a:pt x="0" y="1210479"/>
                </a:cubicBezTo>
                <a:cubicBezTo>
                  <a:pt x="0" y="541950"/>
                  <a:pt x="541950" y="0"/>
                  <a:pt x="12104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7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7846786" y="3978503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446815" y="3978504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046844" y="3978503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7846786" y="2106160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4446814" y="2106161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1046844" y="2106161"/>
            <a:ext cx="3298371" cy="1785031"/>
          </a:xfrm>
          <a:custGeom>
            <a:avLst/>
            <a:gdLst>
              <a:gd name="connsiteX0" fmla="*/ 0 w 3298371"/>
              <a:gd name="connsiteY0" fmla="*/ 0 h 1785031"/>
              <a:gd name="connsiteX1" fmla="*/ 3298371 w 3298371"/>
              <a:gd name="connsiteY1" fmla="*/ 0 h 1785031"/>
              <a:gd name="connsiteX2" fmla="*/ 3298371 w 3298371"/>
              <a:gd name="connsiteY2" fmla="*/ 1785031 h 1785031"/>
              <a:gd name="connsiteX3" fmla="*/ 0 w 3298371"/>
              <a:gd name="connsiteY3" fmla="*/ 1785031 h 1785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371" h="1785031">
                <a:moveTo>
                  <a:pt x="0" y="0"/>
                </a:moveTo>
                <a:lnTo>
                  <a:pt x="3298371" y="0"/>
                </a:lnTo>
                <a:lnTo>
                  <a:pt x="3298371" y="1785031"/>
                </a:lnTo>
                <a:lnTo>
                  <a:pt x="0" y="17850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9533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6156565" y="3947842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520949" y="3947842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6156565" y="2319635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4520949" y="2319635"/>
            <a:ext cx="1569784" cy="1569784"/>
          </a:xfrm>
          <a:custGeom>
            <a:avLst/>
            <a:gdLst>
              <a:gd name="connsiteX0" fmla="*/ 0 w 1569784"/>
              <a:gd name="connsiteY0" fmla="*/ 0 h 1569784"/>
              <a:gd name="connsiteX1" fmla="*/ 1569784 w 1569784"/>
              <a:gd name="connsiteY1" fmla="*/ 0 h 1569784"/>
              <a:gd name="connsiteX2" fmla="*/ 1569784 w 1569784"/>
              <a:gd name="connsiteY2" fmla="*/ 1569784 h 1569784"/>
              <a:gd name="connsiteX3" fmla="*/ 0 w 1569784"/>
              <a:gd name="connsiteY3" fmla="*/ 1569784 h 156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784" h="1569784">
                <a:moveTo>
                  <a:pt x="0" y="0"/>
                </a:moveTo>
                <a:lnTo>
                  <a:pt x="1569784" y="0"/>
                </a:lnTo>
                <a:lnTo>
                  <a:pt x="1569784" y="1569784"/>
                </a:lnTo>
                <a:lnTo>
                  <a:pt x="0" y="1569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98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6134100" y="-3175"/>
            <a:ext cx="6111875" cy="6861175"/>
          </a:xfrm>
          <a:custGeom>
            <a:avLst/>
            <a:gdLst>
              <a:gd name="connsiteX0" fmla="*/ 4170362 w 6111875"/>
              <a:gd name="connsiteY0" fmla="*/ 0 h 6861175"/>
              <a:gd name="connsiteX1" fmla="*/ 6111875 w 6111875"/>
              <a:gd name="connsiteY1" fmla="*/ 0 h 6861175"/>
              <a:gd name="connsiteX2" fmla="*/ 6111875 w 6111875"/>
              <a:gd name="connsiteY2" fmla="*/ 25400 h 6861175"/>
              <a:gd name="connsiteX3" fmla="*/ 1957388 w 6111875"/>
              <a:gd name="connsiteY3" fmla="*/ 6861175 h 6861175"/>
              <a:gd name="connsiteX4" fmla="*/ 0 w 6111875"/>
              <a:gd name="connsiteY4" fmla="*/ 6861175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11875" h="6861175">
                <a:moveTo>
                  <a:pt x="4170362" y="0"/>
                </a:moveTo>
                <a:lnTo>
                  <a:pt x="6111875" y="0"/>
                </a:lnTo>
                <a:lnTo>
                  <a:pt x="6111875" y="25400"/>
                </a:lnTo>
                <a:lnTo>
                  <a:pt x="1957388" y="6861175"/>
                </a:lnTo>
                <a:lnTo>
                  <a:pt x="0" y="6861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5873751" y="-3175"/>
            <a:ext cx="4221163" cy="4597400"/>
          </a:xfrm>
          <a:custGeom>
            <a:avLst/>
            <a:gdLst>
              <a:gd name="connsiteX0" fmla="*/ 2265363 w 4221163"/>
              <a:gd name="connsiteY0" fmla="*/ 0 h 4597400"/>
              <a:gd name="connsiteX1" fmla="*/ 4221163 w 4221163"/>
              <a:gd name="connsiteY1" fmla="*/ 0 h 4597400"/>
              <a:gd name="connsiteX2" fmla="*/ 1430338 w 4221163"/>
              <a:gd name="connsiteY2" fmla="*/ 4597400 h 4597400"/>
              <a:gd name="connsiteX3" fmla="*/ 0 w 4221163"/>
              <a:gd name="connsiteY3" fmla="*/ 3727450 h 459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1163" h="4597400">
                <a:moveTo>
                  <a:pt x="2265363" y="0"/>
                </a:moveTo>
                <a:lnTo>
                  <a:pt x="4221163" y="0"/>
                </a:lnTo>
                <a:lnTo>
                  <a:pt x="1430338" y="4597400"/>
                </a:lnTo>
                <a:lnTo>
                  <a:pt x="0" y="3727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3957638" y="-3174"/>
            <a:ext cx="3965575" cy="4479925"/>
          </a:xfrm>
          <a:custGeom>
            <a:avLst/>
            <a:gdLst>
              <a:gd name="connsiteX0" fmla="*/ 2266950 w 3965575"/>
              <a:gd name="connsiteY0" fmla="*/ 0 h 4479925"/>
              <a:gd name="connsiteX1" fmla="*/ 3965575 w 3965575"/>
              <a:gd name="connsiteY1" fmla="*/ 0 h 4479925"/>
              <a:gd name="connsiteX2" fmla="*/ 1239838 w 3965575"/>
              <a:gd name="connsiteY2" fmla="*/ 4479925 h 4479925"/>
              <a:gd name="connsiteX3" fmla="*/ 0 w 3965575"/>
              <a:gd name="connsiteY3" fmla="*/ 3727450 h 447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575" h="4479925">
                <a:moveTo>
                  <a:pt x="2266950" y="0"/>
                </a:moveTo>
                <a:lnTo>
                  <a:pt x="3965575" y="0"/>
                </a:lnTo>
                <a:lnTo>
                  <a:pt x="1239838" y="4479925"/>
                </a:lnTo>
                <a:lnTo>
                  <a:pt x="0" y="3727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431472" y="1811338"/>
            <a:ext cx="4699000" cy="4370386"/>
          </a:xfrm>
          <a:custGeom>
            <a:avLst/>
            <a:gdLst>
              <a:gd name="connsiteX0" fmla="*/ 627063 w 4699000"/>
              <a:gd name="connsiteY0" fmla="*/ 2206624 h 4370386"/>
              <a:gd name="connsiteX1" fmla="*/ 1878013 w 4699000"/>
              <a:gd name="connsiteY1" fmla="*/ 2206624 h 4370386"/>
              <a:gd name="connsiteX2" fmla="*/ 2505075 w 4699000"/>
              <a:gd name="connsiteY2" fmla="*/ 3286124 h 4370386"/>
              <a:gd name="connsiteX3" fmla="*/ 1878013 w 4699000"/>
              <a:gd name="connsiteY3" fmla="*/ 4370386 h 4370386"/>
              <a:gd name="connsiteX4" fmla="*/ 627063 w 4699000"/>
              <a:gd name="connsiteY4" fmla="*/ 4370386 h 4370386"/>
              <a:gd name="connsiteX5" fmla="*/ 0 w 4699000"/>
              <a:gd name="connsiteY5" fmla="*/ 3286124 h 4370386"/>
              <a:gd name="connsiteX6" fmla="*/ 2820988 w 4699000"/>
              <a:gd name="connsiteY6" fmla="*/ 1574800 h 4370386"/>
              <a:gd name="connsiteX7" fmla="*/ 4075113 w 4699000"/>
              <a:gd name="connsiteY7" fmla="*/ 1574800 h 4370386"/>
              <a:gd name="connsiteX8" fmla="*/ 4699000 w 4699000"/>
              <a:gd name="connsiteY8" fmla="*/ 2657475 h 4370386"/>
              <a:gd name="connsiteX9" fmla="*/ 4075113 w 4699000"/>
              <a:gd name="connsiteY9" fmla="*/ 3741737 h 4370386"/>
              <a:gd name="connsiteX10" fmla="*/ 2820988 w 4699000"/>
              <a:gd name="connsiteY10" fmla="*/ 3741737 h 4370386"/>
              <a:gd name="connsiteX11" fmla="*/ 2193925 w 4699000"/>
              <a:gd name="connsiteY11" fmla="*/ 2657475 h 4370386"/>
              <a:gd name="connsiteX12" fmla="*/ 1176338 w 4699000"/>
              <a:gd name="connsiteY12" fmla="*/ 0 h 4370386"/>
              <a:gd name="connsiteX13" fmla="*/ 2430463 w 4699000"/>
              <a:gd name="connsiteY13" fmla="*/ 0 h 4370386"/>
              <a:gd name="connsiteX14" fmla="*/ 3054350 w 4699000"/>
              <a:gd name="connsiteY14" fmla="*/ 1082675 h 4370386"/>
              <a:gd name="connsiteX15" fmla="*/ 2430463 w 4699000"/>
              <a:gd name="connsiteY15" fmla="*/ 2166937 h 4370386"/>
              <a:gd name="connsiteX16" fmla="*/ 1176338 w 4699000"/>
              <a:gd name="connsiteY16" fmla="*/ 2166937 h 4370386"/>
              <a:gd name="connsiteX17" fmla="*/ 549275 w 4699000"/>
              <a:gd name="connsiteY17" fmla="*/ 1082675 h 437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99000" h="4370386">
                <a:moveTo>
                  <a:pt x="627063" y="2206624"/>
                </a:moveTo>
                <a:lnTo>
                  <a:pt x="1878013" y="2206624"/>
                </a:lnTo>
                <a:lnTo>
                  <a:pt x="2505075" y="3286124"/>
                </a:lnTo>
                <a:lnTo>
                  <a:pt x="1878013" y="4370386"/>
                </a:lnTo>
                <a:lnTo>
                  <a:pt x="627063" y="4370386"/>
                </a:lnTo>
                <a:lnTo>
                  <a:pt x="0" y="3286124"/>
                </a:lnTo>
                <a:close/>
                <a:moveTo>
                  <a:pt x="2820988" y="1574800"/>
                </a:moveTo>
                <a:lnTo>
                  <a:pt x="4075113" y="1574800"/>
                </a:lnTo>
                <a:lnTo>
                  <a:pt x="4699000" y="2657475"/>
                </a:lnTo>
                <a:lnTo>
                  <a:pt x="4075113" y="3741737"/>
                </a:lnTo>
                <a:lnTo>
                  <a:pt x="2820988" y="3741737"/>
                </a:lnTo>
                <a:lnTo>
                  <a:pt x="2193925" y="2657475"/>
                </a:lnTo>
                <a:close/>
                <a:moveTo>
                  <a:pt x="1176338" y="0"/>
                </a:moveTo>
                <a:lnTo>
                  <a:pt x="2430463" y="0"/>
                </a:lnTo>
                <a:lnTo>
                  <a:pt x="3054350" y="1082675"/>
                </a:lnTo>
                <a:lnTo>
                  <a:pt x="2430463" y="2166937"/>
                </a:lnTo>
                <a:lnTo>
                  <a:pt x="1176338" y="2166937"/>
                </a:lnTo>
                <a:lnTo>
                  <a:pt x="549275" y="10826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6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2000927" y="2199456"/>
            <a:ext cx="3402516" cy="3402516"/>
          </a:xfrm>
          <a:custGeom>
            <a:avLst/>
            <a:gdLst>
              <a:gd name="connsiteX0" fmla="*/ 1701258 w 3402516"/>
              <a:gd name="connsiteY0" fmla="*/ 0 h 3402516"/>
              <a:gd name="connsiteX1" fmla="*/ 3402516 w 3402516"/>
              <a:gd name="connsiteY1" fmla="*/ 1701258 h 3402516"/>
              <a:gd name="connsiteX2" fmla="*/ 1701258 w 3402516"/>
              <a:gd name="connsiteY2" fmla="*/ 3402516 h 3402516"/>
              <a:gd name="connsiteX3" fmla="*/ 0 w 3402516"/>
              <a:gd name="connsiteY3" fmla="*/ 1701258 h 3402516"/>
              <a:gd name="connsiteX4" fmla="*/ 1701258 w 3402516"/>
              <a:gd name="connsiteY4" fmla="*/ 0 h 340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2516" h="3402516">
                <a:moveTo>
                  <a:pt x="1701258" y="0"/>
                </a:moveTo>
                <a:cubicBezTo>
                  <a:pt x="2640837" y="0"/>
                  <a:pt x="3402516" y="761679"/>
                  <a:pt x="3402516" y="1701258"/>
                </a:cubicBezTo>
                <a:cubicBezTo>
                  <a:pt x="3402516" y="2640837"/>
                  <a:pt x="2640837" y="3402516"/>
                  <a:pt x="1701258" y="3402516"/>
                </a:cubicBezTo>
                <a:cubicBezTo>
                  <a:pt x="761679" y="3402516"/>
                  <a:pt x="0" y="2640837"/>
                  <a:pt x="0" y="1701258"/>
                </a:cubicBezTo>
                <a:cubicBezTo>
                  <a:pt x="0" y="761679"/>
                  <a:pt x="761679" y="0"/>
                  <a:pt x="17012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8071964" y="2280870"/>
            <a:ext cx="4120036" cy="4577130"/>
          </a:xfrm>
          <a:custGeom>
            <a:avLst/>
            <a:gdLst>
              <a:gd name="connsiteX0" fmla="*/ 0 w 4120036"/>
              <a:gd name="connsiteY0" fmla="*/ 0 h 4577130"/>
              <a:gd name="connsiteX1" fmla="*/ 4120036 w 4120036"/>
              <a:gd name="connsiteY1" fmla="*/ 0 h 4577130"/>
              <a:gd name="connsiteX2" fmla="*/ 4120036 w 4120036"/>
              <a:gd name="connsiteY2" fmla="*/ 4577130 h 4577130"/>
              <a:gd name="connsiteX3" fmla="*/ 0 w 4120036"/>
              <a:gd name="connsiteY3" fmla="*/ 4577130 h 457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0036" h="4577130">
                <a:moveTo>
                  <a:pt x="0" y="0"/>
                </a:moveTo>
                <a:lnTo>
                  <a:pt x="4120036" y="0"/>
                </a:lnTo>
                <a:lnTo>
                  <a:pt x="4120036" y="4577130"/>
                </a:lnTo>
                <a:lnTo>
                  <a:pt x="0" y="45771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D87265-A75C-44AA-BA40-B66FFEA11B88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0" y="1"/>
            <a:ext cx="12192000" cy="2278856"/>
          </a:xfrm>
          <a:custGeom>
            <a:avLst/>
            <a:gdLst>
              <a:gd name="connsiteX0" fmla="*/ 0 w 12192000"/>
              <a:gd name="connsiteY0" fmla="*/ 0 h 2278856"/>
              <a:gd name="connsiteX1" fmla="*/ 12192000 w 12192000"/>
              <a:gd name="connsiteY1" fmla="*/ 0 h 2278856"/>
              <a:gd name="connsiteX2" fmla="*/ 12192000 w 12192000"/>
              <a:gd name="connsiteY2" fmla="*/ 2278856 h 2278856"/>
              <a:gd name="connsiteX3" fmla="*/ 0 w 12192000"/>
              <a:gd name="connsiteY3" fmla="*/ 2278856 h 227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78856">
                <a:moveTo>
                  <a:pt x="0" y="0"/>
                </a:moveTo>
                <a:lnTo>
                  <a:pt x="12192000" y="0"/>
                </a:lnTo>
                <a:lnTo>
                  <a:pt x="12192000" y="2278856"/>
                </a:lnTo>
                <a:lnTo>
                  <a:pt x="0" y="227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0" y="2280870"/>
            <a:ext cx="4956580" cy="4577130"/>
          </a:xfrm>
          <a:custGeom>
            <a:avLst/>
            <a:gdLst>
              <a:gd name="connsiteX0" fmla="*/ 0 w 4956580"/>
              <a:gd name="connsiteY0" fmla="*/ 0 h 4577130"/>
              <a:gd name="connsiteX1" fmla="*/ 4956580 w 4956580"/>
              <a:gd name="connsiteY1" fmla="*/ 0 h 4577130"/>
              <a:gd name="connsiteX2" fmla="*/ 4956580 w 4956580"/>
              <a:gd name="connsiteY2" fmla="*/ 4577130 h 4577130"/>
              <a:gd name="connsiteX3" fmla="*/ 0 w 4956580"/>
              <a:gd name="connsiteY3" fmla="*/ 4577130 h 457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6580" h="4577130">
                <a:moveTo>
                  <a:pt x="0" y="0"/>
                </a:moveTo>
                <a:lnTo>
                  <a:pt x="4956580" y="0"/>
                </a:lnTo>
                <a:lnTo>
                  <a:pt x="4956580" y="4577130"/>
                </a:lnTo>
                <a:lnTo>
                  <a:pt x="0" y="45771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2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C82F888-7872-4D34-AE53-25A733108DA9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0" y="2043583"/>
            <a:ext cx="12192000" cy="2457900"/>
          </a:xfrm>
          <a:custGeom>
            <a:avLst/>
            <a:gdLst>
              <a:gd name="connsiteX0" fmla="*/ 0 w 12192000"/>
              <a:gd name="connsiteY0" fmla="*/ 0 h 2457900"/>
              <a:gd name="connsiteX1" fmla="*/ 12192000 w 12192000"/>
              <a:gd name="connsiteY1" fmla="*/ 0 h 2457900"/>
              <a:gd name="connsiteX2" fmla="*/ 12192000 w 12192000"/>
              <a:gd name="connsiteY2" fmla="*/ 2457900 h 2457900"/>
              <a:gd name="connsiteX3" fmla="*/ 0 w 12192000"/>
              <a:gd name="connsiteY3" fmla="*/ 2457900 h 245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57900">
                <a:moveTo>
                  <a:pt x="0" y="0"/>
                </a:moveTo>
                <a:lnTo>
                  <a:pt x="12192000" y="0"/>
                </a:lnTo>
                <a:lnTo>
                  <a:pt x="12192000" y="2457900"/>
                </a:lnTo>
                <a:lnTo>
                  <a:pt x="0" y="245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AC94D1F-0E2A-4568-B671-6334DD5FBE05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4752" y="2166273"/>
            <a:ext cx="3542776" cy="2212520"/>
          </a:xfrm>
          <a:custGeom>
            <a:avLst/>
            <a:gdLst>
              <a:gd name="connsiteX0" fmla="*/ 0 w 3542776"/>
              <a:gd name="connsiteY0" fmla="*/ 0 h 2212520"/>
              <a:gd name="connsiteX1" fmla="*/ 3542776 w 3542776"/>
              <a:gd name="connsiteY1" fmla="*/ 0 h 2212520"/>
              <a:gd name="connsiteX2" fmla="*/ 3542776 w 3542776"/>
              <a:gd name="connsiteY2" fmla="*/ 2212520 h 2212520"/>
              <a:gd name="connsiteX3" fmla="*/ 0 w 3542776"/>
              <a:gd name="connsiteY3" fmla="*/ 2212520 h 22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2776" h="2212520">
                <a:moveTo>
                  <a:pt x="0" y="0"/>
                </a:moveTo>
                <a:lnTo>
                  <a:pt x="3542776" y="0"/>
                </a:lnTo>
                <a:lnTo>
                  <a:pt x="3542776" y="2212520"/>
                </a:lnTo>
                <a:lnTo>
                  <a:pt x="0" y="2212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0" y="1773952"/>
            <a:ext cx="12192000" cy="1999559"/>
          </a:xfrm>
          <a:custGeom>
            <a:avLst/>
            <a:gdLst>
              <a:gd name="connsiteX0" fmla="*/ 0 w 12192000"/>
              <a:gd name="connsiteY0" fmla="*/ 0 h 1999559"/>
              <a:gd name="connsiteX1" fmla="*/ 12192000 w 12192000"/>
              <a:gd name="connsiteY1" fmla="*/ 0 h 1999559"/>
              <a:gd name="connsiteX2" fmla="*/ 12192000 w 12192000"/>
              <a:gd name="connsiteY2" fmla="*/ 1999559 h 1999559"/>
              <a:gd name="connsiteX3" fmla="*/ 0 w 12192000"/>
              <a:gd name="connsiteY3" fmla="*/ 1999559 h 1999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99559">
                <a:moveTo>
                  <a:pt x="0" y="0"/>
                </a:moveTo>
                <a:lnTo>
                  <a:pt x="12192000" y="0"/>
                </a:lnTo>
                <a:lnTo>
                  <a:pt x="12192000" y="1999559"/>
                </a:lnTo>
                <a:lnTo>
                  <a:pt x="0" y="19995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91318" y="2599088"/>
            <a:ext cx="3443532" cy="3443532"/>
          </a:xfrm>
          <a:custGeom>
            <a:avLst/>
            <a:gdLst>
              <a:gd name="connsiteX0" fmla="*/ 1721766 w 3443532"/>
              <a:gd name="connsiteY0" fmla="*/ 0 h 3443532"/>
              <a:gd name="connsiteX1" fmla="*/ 3443532 w 3443532"/>
              <a:gd name="connsiteY1" fmla="*/ 1721766 h 3443532"/>
              <a:gd name="connsiteX2" fmla="*/ 1721766 w 3443532"/>
              <a:gd name="connsiteY2" fmla="*/ 3443532 h 3443532"/>
              <a:gd name="connsiteX3" fmla="*/ 0 w 3443532"/>
              <a:gd name="connsiteY3" fmla="*/ 1721766 h 3443532"/>
              <a:gd name="connsiteX4" fmla="*/ 1721766 w 3443532"/>
              <a:gd name="connsiteY4" fmla="*/ 0 h 3443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532" h="3443532">
                <a:moveTo>
                  <a:pt x="1721766" y="0"/>
                </a:moveTo>
                <a:cubicBezTo>
                  <a:pt x="2672671" y="0"/>
                  <a:pt x="3443532" y="770861"/>
                  <a:pt x="3443532" y="1721766"/>
                </a:cubicBezTo>
                <a:cubicBezTo>
                  <a:pt x="3443532" y="2672671"/>
                  <a:pt x="2672671" y="3443532"/>
                  <a:pt x="1721766" y="3443532"/>
                </a:cubicBezTo>
                <a:cubicBezTo>
                  <a:pt x="770861" y="3443532"/>
                  <a:pt x="0" y="2672671"/>
                  <a:pt x="0" y="1721766"/>
                </a:cubicBezTo>
                <a:cubicBezTo>
                  <a:pt x="0" y="770861"/>
                  <a:pt x="770861" y="0"/>
                  <a:pt x="1721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0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  <p:sldLayoutId id="2147484454" r:id="rId12"/>
    <p:sldLayoutId id="2147484455" r:id="rId13"/>
    <p:sldLayoutId id="2147484456" r:id="rId14"/>
    <p:sldLayoutId id="2147484457" r:id="rId15"/>
    <p:sldLayoutId id="2147484458" r:id="rId16"/>
    <p:sldLayoutId id="2147484459" r:id="rId17"/>
    <p:sldLayoutId id="2147484460" r:id="rId18"/>
    <p:sldLayoutId id="2147484461" r:id="rId19"/>
    <p:sldLayoutId id="2147484462" r:id="rId20"/>
    <p:sldLayoutId id="2147484463" r:id="rId21"/>
    <p:sldLayoutId id="2147484464" r:id="rId22"/>
    <p:sldLayoutId id="2147484465" r:id="rId23"/>
    <p:sldLayoutId id="2147484466" r:id="rId24"/>
    <p:sldLayoutId id="2147484467" r:id="rId25"/>
    <p:sldLayoutId id="2147484468" r:id="rId26"/>
    <p:sldLayoutId id="2147484469" r:id="rId27"/>
    <p:sldLayoutId id="2147484470" r:id="rId28"/>
    <p:sldLayoutId id="2147484471" r:id="rId29"/>
    <p:sldLayoutId id="2147484472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13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microsoft.com/office/2007/relationships/hdphoto" Target="../media/hdphoto13.wdp"/><Relationship Id="rId2" Type="http://schemas.openxmlformats.org/officeDocument/2006/relationships/notesSlide" Target="../notesSlides/notesSlide10.xml"/><Relationship Id="rId16" Type="http://schemas.microsoft.com/office/2007/relationships/hdphoto" Target="../media/hdphoto15.wdp"/><Relationship Id="rId1" Type="http://schemas.openxmlformats.org/officeDocument/2006/relationships/slideLayout" Target="../slideLayouts/slideLayout27.xml"/><Relationship Id="rId6" Type="http://schemas.microsoft.com/office/2007/relationships/hdphoto" Target="../media/hdphoto10.wdp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5" Type="http://schemas.openxmlformats.org/officeDocument/2006/relationships/image" Target="../media/image21.png"/><Relationship Id="rId10" Type="http://schemas.microsoft.com/office/2007/relationships/hdphoto" Target="../media/hdphoto12.wdp"/><Relationship Id="rId4" Type="http://schemas.microsoft.com/office/2007/relationships/hdphoto" Target="../media/hdphoto9.wdp"/><Relationship Id="rId9" Type="http://schemas.openxmlformats.org/officeDocument/2006/relationships/image" Target="../media/image18.png"/><Relationship Id="rId14" Type="http://schemas.microsoft.com/office/2007/relationships/hdphoto" Target="../media/hdphoto1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microsoft.com/office/2007/relationships/hdphoto" Target="../media/hdphoto17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3.png"/><Relationship Id="rId5" Type="http://schemas.microsoft.com/office/2007/relationships/hdphoto" Target="../media/hdphoto16.wdp"/><Relationship Id="rId4" Type="http://schemas.openxmlformats.org/officeDocument/2006/relationships/image" Target="../media/image22.png"/><Relationship Id="rId9" Type="http://schemas.microsoft.com/office/2007/relationships/hdphoto" Target="../media/hdphoto14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microsoft.com/office/2007/relationships/hdphoto" Target="../media/hdphoto19.wdp"/><Relationship Id="rId5" Type="http://schemas.openxmlformats.org/officeDocument/2006/relationships/image" Target="../media/image25.png"/><Relationship Id="rId4" Type="http://schemas.microsoft.com/office/2007/relationships/hdphoto" Target="../media/hdphoto18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microsoft.com/office/2007/relationships/hdphoto" Target="../media/hdphoto5.wdp"/><Relationship Id="rId5" Type="http://schemas.openxmlformats.org/officeDocument/2006/relationships/image" Target="../media/image6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jpeg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3371850" y="0"/>
            <a:ext cx="882014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/>
          <p:cNvPicPr>
            <a:picLocks noGrp="1" noChangeAspect="1"/>
          </p:cNvPicPr>
          <p:nvPr>
            <p:ph type="pic" sz="quarter" idx="2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0" t="33862" r="22332"/>
          <a:stretch/>
        </p:blipFill>
        <p:spPr/>
      </p:pic>
      <p:sp>
        <p:nvSpPr>
          <p:cNvPr id="20" name="Freeform 5"/>
          <p:cNvSpPr>
            <a:spLocks/>
          </p:cNvSpPr>
          <p:nvPr/>
        </p:nvSpPr>
        <p:spPr bwMode="auto">
          <a:xfrm>
            <a:off x="-1" y="0"/>
            <a:ext cx="5981701" cy="6858000"/>
          </a:xfrm>
          <a:custGeom>
            <a:avLst/>
            <a:gdLst>
              <a:gd name="T0" fmla="*/ 1454 w 2191"/>
              <a:gd name="T1" fmla="*/ 0 h 2460"/>
              <a:gd name="T2" fmla="*/ 0 w 2191"/>
              <a:gd name="T3" fmla="*/ 0 h 2460"/>
              <a:gd name="T4" fmla="*/ 0 w 2191"/>
              <a:gd name="T5" fmla="*/ 2460 h 2460"/>
              <a:gd name="T6" fmla="*/ 1252 w 2191"/>
              <a:gd name="T7" fmla="*/ 2460 h 2460"/>
              <a:gd name="T8" fmla="*/ 2191 w 2191"/>
              <a:gd name="T9" fmla="*/ 1310 h 2460"/>
              <a:gd name="T10" fmla="*/ 1454 w 2191"/>
              <a:gd name="T11" fmla="*/ 0 h 2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91" h="2460">
                <a:moveTo>
                  <a:pt x="1454" y="0"/>
                </a:moveTo>
                <a:lnTo>
                  <a:pt x="0" y="0"/>
                </a:lnTo>
                <a:lnTo>
                  <a:pt x="0" y="2460"/>
                </a:lnTo>
                <a:lnTo>
                  <a:pt x="1252" y="2460"/>
                </a:lnTo>
                <a:lnTo>
                  <a:pt x="2191" y="1310"/>
                </a:lnTo>
                <a:lnTo>
                  <a:pt x="1454" y="0"/>
                </a:ln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274882" y="2852340"/>
            <a:ext cx="402966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60293" y="2151201"/>
            <a:ext cx="3434195" cy="2555598"/>
            <a:chOff x="368673" y="1703855"/>
            <a:chExt cx="3434195" cy="2555598"/>
          </a:xfrm>
        </p:grpSpPr>
        <p:sp>
          <p:nvSpPr>
            <p:cNvPr id="5" name="Rectangle 4"/>
            <p:cNvSpPr/>
            <p:nvPr/>
          </p:nvSpPr>
          <p:spPr>
            <a:xfrm>
              <a:off x="368673" y="1703855"/>
              <a:ext cx="2250937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8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</a:t>
              </a:r>
              <a:endParaRPr lang="en-US" sz="6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4800"/>
                </a:lnSpc>
              </a:pPr>
              <a:r>
                <a:rPr lang="en-US" sz="60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Team</a:t>
              </a:r>
              <a:endParaRPr 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368673" y="3038606"/>
              <a:ext cx="3434195" cy="12208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standard 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dummy text ever since the 1500s, when an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including versions</a:t>
              </a:r>
              <a:endPara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274882" y="2037122"/>
            <a:ext cx="2066170" cy="693692"/>
            <a:chOff x="1388523" y="7422309"/>
            <a:chExt cx="2066170" cy="69369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A1031BF-8848-400B-AAB1-0554E62E3474}"/>
                </a:ext>
              </a:extLst>
            </p:cNvPr>
            <p:cNvSpPr txBox="1"/>
            <p:nvPr/>
          </p:nvSpPr>
          <p:spPr>
            <a:xfrm>
              <a:off x="1388524" y="7422309"/>
              <a:ext cx="2066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6456DC4-F4C4-47A6-8B4D-D9D594CCFC59}"/>
                </a:ext>
              </a:extLst>
            </p:cNvPr>
            <p:cNvSpPr txBox="1"/>
            <p:nvPr/>
          </p:nvSpPr>
          <p:spPr>
            <a:xfrm>
              <a:off x="1388523" y="7839002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</p:grpSp>
      <p:sp>
        <p:nvSpPr>
          <p:cNvPr id="21" name="Oval 20"/>
          <p:cNvSpPr/>
          <p:nvPr/>
        </p:nvSpPr>
        <p:spPr>
          <a:xfrm>
            <a:off x="3957653" y="1668420"/>
            <a:ext cx="3036082" cy="30360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/>
          <p:cNvPicPr>
            <a:picLocks noGrp="1" noChangeAspect="1"/>
          </p:cNvPicPr>
          <p:nvPr>
            <p:ph type="pic" sz="quarter" idx="21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3" t="19248" r="24105"/>
          <a:stretch/>
        </p:blipFill>
        <p:spPr/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2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2" t="19659" r="28138" b="8135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4FB11BC-1D23-4C86-BD11-212C7DCD760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5373DC-3D95-4072-96DE-BD255AA28B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E4F1E7-299F-4B6B-A98A-568F3AE4E0AA}"/>
              </a:ext>
            </a:extLst>
          </p:cNvPr>
          <p:cNvCxnSpPr>
            <a:cxnSpLocks/>
          </p:cNvCxnSpPr>
          <p:nvPr/>
        </p:nvCxnSpPr>
        <p:spPr>
          <a:xfrm>
            <a:off x="0" y="5119789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2679FF9-2234-4C1F-80A1-01915F85CEE3}"/>
              </a:ext>
            </a:extLst>
          </p:cNvPr>
          <p:cNvGrpSpPr/>
          <p:nvPr/>
        </p:nvGrpSpPr>
        <p:grpSpPr>
          <a:xfrm>
            <a:off x="4511039" y="5430144"/>
            <a:ext cx="3169922" cy="849606"/>
            <a:chOff x="4511040" y="4476911"/>
            <a:chExt cx="3169922" cy="84960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C2F640F-D4B3-44D7-9F1A-D6800B4E5CAE}"/>
                </a:ext>
              </a:extLst>
            </p:cNvPr>
            <p:cNvSpPr txBox="1"/>
            <p:nvPr/>
          </p:nvSpPr>
          <p:spPr>
            <a:xfrm>
              <a:off x="5394959" y="4476911"/>
              <a:ext cx="1402082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7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F65EF5-8C97-4C0C-B8C1-490D87A77864}"/>
                </a:ext>
              </a:extLst>
            </p:cNvPr>
            <p:cNvSpPr/>
            <p:nvPr/>
          </p:nvSpPr>
          <p:spPr>
            <a:xfrm>
              <a:off x="4511040" y="4849463"/>
              <a:ext cx="316992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ipsum text see.</a:t>
              </a:r>
            </a:p>
          </p:txBody>
        </p:sp>
      </p:grp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AB4EBAB1-FC86-4D72-8297-B59F2246ED0B}"/>
              </a:ext>
            </a:extLst>
          </p:cNvPr>
          <p:cNvSpPr/>
          <p:nvPr/>
        </p:nvSpPr>
        <p:spPr>
          <a:xfrm>
            <a:off x="5376259" y="4296649"/>
            <a:ext cx="1439482" cy="8417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73" b="1247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" name="Rectangle 15"/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Placeholder 30"/>
          <p:cNvPicPr>
            <a:picLocks noGrp="1" noChangeAspect="1"/>
          </p:cNvPicPr>
          <p:nvPr>
            <p:ph type="pic" sz="quarter" idx="222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96" b="9396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221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943" b="10943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220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96" b="9396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219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55" b="9355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218"/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09" b="9509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217"/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91" b="13991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/>
          <p:cNvPicPr>
            <a:picLocks noGrp="1" noChangeAspect="1"/>
          </p:cNvPicPr>
          <p:nvPr>
            <p:ph type="pic" sz="quarter" idx="2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3" r="13843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22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20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56" r="16856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219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26173" y="2635167"/>
            <a:ext cx="36708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</a:t>
            </a:r>
            <a:endParaRPr lang="en-US" sz="12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26173" y="4263374"/>
            <a:ext cx="36708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</a:t>
            </a:r>
            <a:endParaRPr lang="en-US" sz="12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792181" y="2635167"/>
            <a:ext cx="36708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</a:t>
            </a:r>
            <a:endParaRPr lang="en-US" sz="12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792181" y="4263374"/>
            <a:ext cx="36708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</a:t>
            </a:r>
            <a:endParaRPr lang="en-US" sz="12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-3176"/>
            <a:ext cx="12192000" cy="6861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22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488" r="23488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20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90" r="20190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219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37" r="2043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568650" y="2781065"/>
            <a:ext cx="3352475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3" name="Rectangle 2"/>
          <p:cNvSpPr/>
          <p:nvPr/>
        </p:nvSpPr>
        <p:spPr>
          <a:xfrm>
            <a:off x="568650" y="1600165"/>
            <a:ext cx="3047629" cy="11182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  <a:endParaRPr lang="en-US" sz="5400" b="1" dirty="0" smtClean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4000"/>
              </a:lnSpc>
            </a:pPr>
            <a:r>
              <a:rPr lang="en-US" sz="54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Portfolio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/>
          <p:cNvPicPr>
            <a:picLocks noGrp="1" noChangeAspect="1"/>
          </p:cNvPicPr>
          <p:nvPr>
            <p:ph type="pic" sz="quarter" idx="22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5" t="40309" r="33653" b="35387"/>
          <a:stretch/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32C2B1-2C5C-4529-9E19-F2719B3B84C1}"/>
              </a:ext>
            </a:extLst>
          </p:cNvPr>
          <p:cNvSpPr/>
          <p:nvPr/>
        </p:nvSpPr>
        <p:spPr>
          <a:xfrm>
            <a:off x="6827157" y="3122380"/>
            <a:ext cx="3933371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4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92915" y="-1"/>
            <a:ext cx="537028" cy="3075057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Slide Number Placeholder 8">
            <a:extLst>
              <a:ext uri="{FF2B5EF4-FFF2-40B4-BE49-F238E27FC236}">
                <a16:creationId xmlns:a16="http://schemas.microsoft.com/office/drawing/2014/main" id="{87BE08AA-533C-4C35-8DA8-B27EFD680F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32" t="19407" r="18432" b="19407"/>
          <a:stretch/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65311" y="2798058"/>
            <a:ext cx="5261378" cy="1261884"/>
            <a:chOff x="3336522" y="2575803"/>
            <a:chExt cx="5261378" cy="1261884"/>
          </a:xfrm>
        </p:grpSpPr>
        <p:sp>
          <p:nvSpPr>
            <p:cNvPr id="5" name="Rectangle 4"/>
            <p:cNvSpPr/>
            <p:nvPr/>
          </p:nvSpPr>
          <p:spPr>
            <a:xfrm>
              <a:off x="4468243" y="2575803"/>
              <a:ext cx="299793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Message</a:t>
              </a:r>
              <a:endParaRPr lang="en-US" sz="25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3ACA57B-A247-4095-9BFD-A131BDA46AE8}"/>
                </a:ext>
              </a:extLst>
            </p:cNvPr>
            <p:cNvSpPr/>
            <p:nvPr/>
          </p:nvSpPr>
          <p:spPr>
            <a:xfrm>
              <a:off x="3336522" y="3052857"/>
              <a:ext cx="5261378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book. It has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036530" y="3175"/>
            <a:ext cx="2806700" cy="6854825"/>
          </a:xfrm>
          <a:custGeom>
            <a:avLst/>
            <a:gdLst>
              <a:gd name="T0" fmla="*/ 0 w 1768"/>
              <a:gd name="T1" fmla="*/ 0 h 4318"/>
              <a:gd name="T2" fmla="*/ 1018 w 1768"/>
              <a:gd name="T3" fmla="*/ 4318 h 4318"/>
              <a:gd name="T4" fmla="*/ 1768 w 1768"/>
              <a:gd name="T5" fmla="*/ 4318 h 4318"/>
              <a:gd name="T6" fmla="*/ 753 w 1768"/>
              <a:gd name="T7" fmla="*/ 0 h 4318"/>
              <a:gd name="T8" fmla="*/ 0 w 1768"/>
              <a:gd name="T9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8" h="4318">
                <a:moveTo>
                  <a:pt x="0" y="0"/>
                </a:moveTo>
                <a:lnTo>
                  <a:pt x="1018" y="4318"/>
                </a:lnTo>
                <a:lnTo>
                  <a:pt x="1768" y="4318"/>
                </a:lnTo>
                <a:lnTo>
                  <a:pt x="7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904768" y="1909762"/>
            <a:ext cx="3041650" cy="3041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653037" y="1833108"/>
            <a:ext cx="3611914" cy="3642698"/>
            <a:chOff x="6689103" y="1668602"/>
            <a:chExt cx="3611914" cy="364269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BBEC4E7-D443-443B-A769-FFE486366639}"/>
                </a:ext>
              </a:extLst>
            </p:cNvPr>
            <p:cNvGrpSpPr/>
            <p:nvPr/>
          </p:nvGrpSpPr>
          <p:grpSpPr>
            <a:xfrm>
              <a:off x="6689103" y="3107944"/>
              <a:ext cx="3611914" cy="2203356"/>
              <a:chOff x="8079215" y="2292462"/>
              <a:chExt cx="3611914" cy="2203356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C6834EC-17AA-4F5D-B672-7AEE23688D16}"/>
                  </a:ext>
                </a:extLst>
              </p:cNvPr>
              <p:cNvSpPr txBox="1"/>
              <p:nvPr/>
            </p:nvSpPr>
            <p:spPr>
              <a:xfrm>
                <a:off x="8079215" y="2292462"/>
                <a:ext cx="23357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JOHN DEO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A64320A-45CF-4376-AFBF-E8603C74DB77}"/>
                  </a:ext>
                </a:extLst>
              </p:cNvPr>
              <p:cNvSpPr/>
              <p:nvPr/>
            </p:nvSpPr>
            <p:spPr>
              <a:xfrm>
                <a:off x="8079215" y="2769516"/>
                <a:ext cx="3611914" cy="1246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standard book. It has software like Aldus PageMaker including versions of Lorem Ipsum.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C8F416E-110E-42B1-ACD5-6DD606709991}"/>
                  </a:ext>
                </a:extLst>
              </p:cNvPr>
              <p:cNvGrpSpPr/>
              <p:nvPr/>
            </p:nvGrpSpPr>
            <p:grpSpPr>
              <a:xfrm>
                <a:off x="8187938" y="4189956"/>
                <a:ext cx="958829" cy="305862"/>
                <a:chOff x="4052943" y="5412792"/>
                <a:chExt cx="958829" cy="305862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C9A5D8E6-D5B6-4484-B20F-DFF5D8A87AA7}"/>
                    </a:ext>
                  </a:extLst>
                </p:cNvPr>
                <p:cNvGrpSpPr/>
                <p:nvPr/>
              </p:nvGrpSpPr>
              <p:grpSpPr>
                <a:xfrm>
                  <a:off x="4052943" y="5412793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F2DEF9CC-1D61-4457-B18A-8119E0619D49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32" name="AutoShape 1">
                    <a:extLst>
                      <a:ext uri="{FF2B5EF4-FFF2-40B4-BE49-F238E27FC236}">
                        <a16:creationId xmlns:a16="http://schemas.microsoft.com/office/drawing/2014/main" id="{E66A8A6B-5107-493A-BDCC-E94AA88E49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EBCAB473-E408-4F13-A51D-915D631B93A6}"/>
                    </a:ext>
                  </a:extLst>
                </p:cNvPr>
                <p:cNvGrpSpPr/>
                <p:nvPr/>
              </p:nvGrpSpPr>
              <p:grpSpPr>
                <a:xfrm>
                  <a:off x="4379427" y="5412793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16E98125-9D57-4AD1-AD61-3850F655B04D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30" name="AutoShape 21">
                    <a:extLst>
                      <a:ext uri="{FF2B5EF4-FFF2-40B4-BE49-F238E27FC236}">
                        <a16:creationId xmlns:a16="http://schemas.microsoft.com/office/drawing/2014/main" id="{481AD71C-2F56-472E-A58A-5B77B47E30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91AD0388-E143-4AAC-B078-A546BCF382EA}"/>
                    </a:ext>
                  </a:extLst>
                </p:cNvPr>
                <p:cNvGrpSpPr/>
                <p:nvPr/>
              </p:nvGrpSpPr>
              <p:grpSpPr>
                <a:xfrm>
                  <a:off x="4705911" y="5412792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78ACFBA3-0F7F-47E6-B36E-DE71162A055E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28" name="AutoShape 18">
                    <a:extLst>
                      <a:ext uri="{FF2B5EF4-FFF2-40B4-BE49-F238E27FC236}">
                        <a16:creationId xmlns:a16="http://schemas.microsoft.com/office/drawing/2014/main" id="{CA393272-5F2E-4714-8237-D3C85DCD12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</p:grpSp>
        <p:sp>
          <p:nvSpPr>
            <p:cNvPr id="7" name="Rectangle 6"/>
            <p:cNvSpPr/>
            <p:nvPr/>
          </p:nvSpPr>
          <p:spPr>
            <a:xfrm>
              <a:off x="6689103" y="1668602"/>
              <a:ext cx="3308919" cy="872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5400" b="1" dirty="0"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3200" b="1" dirty="0">
                  <a:latin typeface="Roboto Slab" pitchFamily="2" charset="0"/>
                  <a:ea typeface="Roboto Slab" pitchFamily="2" charset="0"/>
                </a:rPr>
                <a:t> </a:t>
              </a:r>
              <a:endParaRPr lang="en-US" sz="3200" b="1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3000"/>
                </a:lnSpc>
              </a:pPr>
              <a:r>
                <a:rPr lang="en-US" sz="3200" b="1" dirty="0" smtClean="0"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200" dirty="0"/>
            </a:p>
          </p:txBody>
        </p:sp>
      </p:grpSp>
      <p:sp>
        <p:nvSpPr>
          <p:cNvPr id="6" name="Freeform 6"/>
          <p:cNvSpPr>
            <a:spLocks/>
          </p:cNvSpPr>
          <p:nvPr/>
        </p:nvSpPr>
        <p:spPr bwMode="auto">
          <a:xfrm>
            <a:off x="3500205" y="3175"/>
            <a:ext cx="723900" cy="1778000"/>
          </a:xfrm>
          <a:custGeom>
            <a:avLst/>
            <a:gdLst>
              <a:gd name="T0" fmla="*/ 456 w 456"/>
              <a:gd name="T1" fmla="*/ 1120 h 1120"/>
              <a:gd name="T2" fmla="*/ 210 w 456"/>
              <a:gd name="T3" fmla="*/ 0 h 1120"/>
              <a:gd name="T4" fmla="*/ 0 w 456"/>
              <a:gd name="T5" fmla="*/ 0 h 1120"/>
              <a:gd name="T6" fmla="*/ 248 w 456"/>
              <a:gd name="T7" fmla="*/ 1047 h 1120"/>
              <a:gd name="T8" fmla="*/ 456 w 456"/>
              <a:gd name="T9" fmla="*/ 1120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6" h="1120">
                <a:moveTo>
                  <a:pt x="456" y="1120"/>
                </a:moveTo>
                <a:lnTo>
                  <a:pt x="210" y="0"/>
                </a:lnTo>
                <a:lnTo>
                  <a:pt x="0" y="0"/>
                </a:lnTo>
                <a:lnTo>
                  <a:pt x="248" y="1047"/>
                </a:lnTo>
                <a:lnTo>
                  <a:pt x="456" y="1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698518" y="5068888"/>
            <a:ext cx="727075" cy="1789113"/>
          </a:xfrm>
          <a:custGeom>
            <a:avLst/>
            <a:gdLst>
              <a:gd name="T0" fmla="*/ 0 w 458"/>
              <a:gd name="T1" fmla="*/ 0 h 1127"/>
              <a:gd name="T2" fmla="*/ 248 w 458"/>
              <a:gd name="T3" fmla="*/ 1127 h 1127"/>
              <a:gd name="T4" fmla="*/ 458 w 458"/>
              <a:gd name="T5" fmla="*/ 1127 h 1127"/>
              <a:gd name="T6" fmla="*/ 210 w 458"/>
              <a:gd name="T7" fmla="*/ 74 h 1127"/>
              <a:gd name="T8" fmla="*/ 0 w 458"/>
              <a:gd name="T9" fmla="*/ 0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" h="1127">
                <a:moveTo>
                  <a:pt x="0" y="0"/>
                </a:moveTo>
                <a:lnTo>
                  <a:pt x="248" y="1127"/>
                </a:lnTo>
                <a:lnTo>
                  <a:pt x="458" y="1127"/>
                </a:lnTo>
                <a:lnTo>
                  <a:pt x="210" y="7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2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2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912" b="29912"/>
          <a:stretch>
            <a:fillRect/>
          </a:stretch>
        </p:blipFill>
        <p:spPr/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DA95D42-E282-4C82-9B5B-D8BBB1F1FD02}"/>
              </a:ext>
            </a:extLst>
          </p:cNvPr>
          <p:cNvSpPr/>
          <p:nvPr/>
        </p:nvSpPr>
        <p:spPr>
          <a:xfrm>
            <a:off x="0" y="0"/>
            <a:ext cx="12192000" cy="326571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966542" y="652063"/>
            <a:ext cx="4465086" cy="1642321"/>
            <a:chOff x="5840057" y="529521"/>
            <a:chExt cx="4465086" cy="1642321"/>
          </a:xfrm>
        </p:grpSpPr>
        <p:sp>
          <p:nvSpPr>
            <p:cNvPr id="5" name="Rectangle 4"/>
            <p:cNvSpPr/>
            <p:nvPr/>
          </p:nvSpPr>
          <p:spPr>
            <a:xfrm>
              <a:off x="5840057" y="529521"/>
              <a:ext cx="2085827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About us</a:t>
              </a:r>
              <a:endParaRPr lang="en-US" sz="3500" dirty="0">
                <a:solidFill>
                  <a:schemeClr val="bg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A64320A-45CF-4376-AFBF-E8603C74DB77}"/>
                </a:ext>
              </a:extLst>
            </p:cNvPr>
            <p:cNvSpPr/>
            <p:nvPr/>
          </p:nvSpPr>
          <p:spPr>
            <a:xfrm>
              <a:off x="5840057" y="1156179"/>
              <a:ext cx="446508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book. It has software like Aldus PageMaker including versions of Lorem Ipsum.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03D5CB-409A-4759-B0AA-69BCB9263732}"/>
              </a:ext>
            </a:extLst>
          </p:cNvPr>
          <p:cNvGrpSpPr/>
          <p:nvPr/>
        </p:nvGrpSpPr>
        <p:grpSpPr>
          <a:xfrm>
            <a:off x="5862961" y="3946805"/>
            <a:ext cx="2189408" cy="1626395"/>
            <a:chOff x="-1928423" y="2392057"/>
            <a:chExt cx="2189408" cy="162639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-1301154" y="2392057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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861049" y="2652813"/>
                <a:ext cx="1734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01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8949783" y="3946805"/>
            <a:ext cx="2189408" cy="1634015"/>
            <a:chOff x="9089544" y="4273173"/>
            <a:chExt cx="2189408" cy="163401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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873873" y="2652813"/>
                <a:ext cx="17604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02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cxnSp>
        <p:nvCxnSpPr>
          <p:cNvPr id="45" name="Straight Connector 44"/>
          <p:cNvCxnSpPr/>
          <p:nvPr/>
        </p:nvCxnSpPr>
        <p:spPr>
          <a:xfrm>
            <a:off x="8501076" y="4677731"/>
            <a:ext cx="0" cy="850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Placeholder 20"/>
          <p:cNvPicPr>
            <a:picLocks noGrp="1" noChangeAspect="1"/>
          </p:cNvPicPr>
          <p:nvPr>
            <p:ph type="pic" sz="quarter" idx="215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11" t="12833" r="20578"/>
          <a:stretch/>
        </p:blipFill>
        <p:spPr/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2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81" b="27581"/>
          <a:stretch>
            <a:fillRect/>
          </a:stretch>
        </p:blipFill>
        <p:spPr/>
      </p:pic>
      <p:sp>
        <p:nvSpPr>
          <p:cNvPr id="9" name="Freeform 6"/>
          <p:cNvSpPr>
            <a:spLocks/>
          </p:cNvSpPr>
          <p:nvPr/>
        </p:nvSpPr>
        <p:spPr bwMode="auto">
          <a:xfrm>
            <a:off x="1754129" y="94"/>
            <a:ext cx="6024961" cy="2555686"/>
          </a:xfrm>
          <a:custGeom>
            <a:avLst/>
            <a:gdLst>
              <a:gd name="T0" fmla="*/ 3060 w 3060"/>
              <a:gd name="T1" fmla="*/ 1298 h 1298"/>
              <a:gd name="T2" fmla="*/ 2530 w 3060"/>
              <a:gd name="T3" fmla="*/ 0 h 1298"/>
              <a:gd name="T4" fmla="*/ 0 w 3060"/>
              <a:gd name="T5" fmla="*/ 0 h 1298"/>
              <a:gd name="T6" fmla="*/ 3060 w 3060"/>
              <a:gd name="T7" fmla="*/ 1298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0" h="1298">
                <a:moveTo>
                  <a:pt x="3060" y="1298"/>
                </a:moveTo>
                <a:lnTo>
                  <a:pt x="2530" y="0"/>
                </a:lnTo>
                <a:lnTo>
                  <a:pt x="0" y="0"/>
                </a:lnTo>
                <a:lnTo>
                  <a:pt x="3060" y="129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-2167" y="94"/>
            <a:ext cx="7781257" cy="2555686"/>
          </a:xfrm>
          <a:custGeom>
            <a:avLst/>
            <a:gdLst>
              <a:gd name="T0" fmla="*/ 892 w 3952"/>
              <a:gd name="T1" fmla="*/ 0 h 1298"/>
              <a:gd name="T2" fmla="*/ 0 w 3952"/>
              <a:gd name="T3" fmla="*/ 0 h 1298"/>
              <a:gd name="T4" fmla="*/ 3952 w 3952"/>
              <a:gd name="T5" fmla="*/ 1298 h 1298"/>
              <a:gd name="T6" fmla="*/ 892 w 3952"/>
              <a:gd name="T7" fmla="*/ 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52" h="1298">
                <a:moveTo>
                  <a:pt x="892" y="0"/>
                </a:moveTo>
                <a:lnTo>
                  <a:pt x="0" y="0"/>
                </a:lnTo>
                <a:lnTo>
                  <a:pt x="3952" y="1298"/>
                </a:lnTo>
                <a:lnTo>
                  <a:pt x="892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303D5CB-409A-4759-B0AA-69BCB9263732}"/>
              </a:ext>
            </a:extLst>
          </p:cNvPr>
          <p:cNvGrpSpPr/>
          <p:nvPr/>
        </p:nvGrpSpPr>
        <p:grpSpPr>
          <a:xfrm>
            <a:off x="948597" y="4158659"/>
            <a:ext cx="2189408" cy="1626395"/>
            <a:chOff x="-1928423" y="2392057"/>
            <a:chExt cx="2189408" cy="162639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-1301154" y="2392057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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861049" y="2652813"/>
                <a:ext cx="1734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01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4811105" y="4158659"/>
            <a:ext cx="2189408" cy="1634015"/>
            <a:chOff x="9089544" y="4273173"/>
            <a:chExt cx="2189408" cy="163401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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873873" y="2652813"/>
                <a:ext cx="17604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02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3EE9CFE-1858-4F38-AD7C-395763F604B0}"/>
              </a:ext>
            </a:extLst>
          </p:cNvPr>
          <p:cNvGrpSpPr/>
          <p:nvPr/>
        </p:nvGrpSpPr>
        <p:grpSpPr>
          <a:xfrm>
            <a:off x="8673613" y="4158659"/>
            <a:ext cx="2189408" cy="1626395"/>
            <a:chOff x="7298404" y="-258841"/>
            <a:chExt cx="2189408" cy="162639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53635B7-4C5C-4653-B2A2-537E53CDD362}"/>
                </a:ext>
              </a:extLst>
            </p:cNvPr>
            <p:cNvSpPr txBox="1"/>
            <p:nvPr/>
          </p:nvSpPr>
          <p:spPr>
            <a:xfrm>
              <a:off x="7925673" y="-258841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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C881E054-7B5C-4DA8-B4E0-C5A24A287F80}"/>
                </a:ext>
              </a:extLst>
            </p:cNvPr>
            <p:cNvGrpSpPr/>
            <p:nvPr/>
          </p:nvGrpSpPr>
          <p:grpSpPr>
            <a:xfrm>
              <a:off x="7298404" y="520136"/>
              <a:ext cx="2189408" cy="847418"/>
              <a:chOff x="-4084883" y="2652813"/>
              <a:chExt cx="2189408" cy="847418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E085D12-385F-4557-88C7-A2FC30638D8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85C01D3-FE98-47E5-8C4F-A369B157EE7E}"/>
                  </a:ext>
                </a:extLst>
              </p:cNvPr>
              <p:cNvSpPr txBox="1"/>
              <p:nvPr/>
            </p:nvSpPr>
            <p:spPr>
              <a:xfrm>
                <a:off x="-3872270" y="2652813"/>
                <a:ext cx="17572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03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934083" y="1966706"/>
            <a:ext cx="208582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3500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sz="35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934083" y="2601776"/>
            <a:ext cx="44650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/>
          <p:cNvPicPr>
            <a:picLocks noGrp="1" noChangeAspect="1"/>
          </p:cNvPicPr>
          <p:nvPr>
            <p:ph type="pic" sz="quarter" idx="217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3" b="8103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16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2" b="8182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15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2" b="826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CCEFE8-7933-4D57-AEDA-05297F929F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0E46B2-53AE-4E52-B0AD-24B333046F8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99482" y="1827392"/>
            <a:ext cx="10193037" cy="2409372"/>
            <a:chOff x="983343" y="1814513"/>
            <a:chExt cx="10193037" cy="2409372"/>
          </a:xfrm>
        </p:grpSpPr>
        <p:grpSp>
          <p:nvGrpSpPr>
            <p:cNvPr id="4" name="Group 3"/>
            <p:cNvGrpSpPr/>
            <p:nvPr/>
          </p:nvGrpSpPr>
          <p:grpSpPr>
            <a:xfrm>
              <a:off x="983343" y="1814513"/>
              <a:ext cx="2409372" cy="2409372"/>
              <a:chOff x="983343" y="1814513"/>
              <a:chExt cx="2409372" cy="240937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F605640-5BF3-4DCA-8870-9133CD20FCCB}"/>
                  </a:ext>
                </a:extLst>
              </p:cNvPr>
              <p:cNvSpPr/>
              <p:nvPr/>
            </p:nvSpPr>
            <p:spPr>
              <a:xfrm>
                <a:off x="983343" y="1814513"/>
                <a:ext cx="2409372" cy="240937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303D5CB-409A-4759-B0AA-69BCB9263732}"/>
                  </a:ext>
                </a:extLst>
              </p:cNvPr>
              <p:cNvGrpSpPr/>
              <p:nvPr/>
            </p:nvGrpSpPr>
            <p:grpSpPr>
              <a:xfrm>
                <a:off x="1093325" y="2206002"/>
                <a:ext cx="2189408" cy="1626395"/>
                <a:chOff x="-1928423" y="2392057"/>
                <a:chExt cx="2189408" cy="1626395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A23BF74-3DF8-40D2-99B9-7976C1F032A4}"/>
                    </a:ext>
                  </a:extLst>
                </p:cNvPr>
                <p:cNvSpPr txBox="1"/>
                <p:nvPr/>
              </p:nvSpPr>
              <p:spPr>
                <a:xfrm>
                  <a:off x="-1301154" y="2392057"/>
                  <a:ext cx="853119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500" b="1" dirty="0">
                      <a:latin typeface="FontAwesome" pitchFamily="50" charset="0"/>
                    </a:rPr>
                    <a:t></a:t>
                  </a:r>
                  <a:endParaRPr lang="en-US" sz="4500" dirty="0">
                    <a:latin typeface="FontAwesome" pitchFamily="50" charset="0"/>
                  </a:endParaRPr>
                </a:p>
              </p:txBody>
            </p: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02C78630-8A93-4359-BEF1-41A7B7BC5774}"/>
                    </a:ext>
                  </a:extLst>
                </p:cNvPr>
                <p:cNvGrpSpPr/>
                <p:nvPr/>
              </p:nvGrpSpPr>
              <p:grpSpPr>
                <a:xfrm>
                  <a:off x="-1928423" y="3171034"/>
                  <a:ext cx="2189408" cy="847418"/>
                  <a:chOff x="-4084883" y="2652813"/>
                  <a:chExt cx="2189408" cy="847418"/>
                </a:xfrm>
              </p:grpSpPr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5D9BB0A1-8376-4832-AF38-AE3D9DF53E70}"/>
                      </a:ext>
                    </a:extLst>
                  </p:cNvPr>
                  <p:cNvSpPr/>
                  <p:nvPr/>
                </p:nvSpPr>
                <p:spPr>
                  <a:xfrm>
                    <a:off x="-4084883" y="2966046"/>
                    <a:ext cx="2189408" cy="53418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800"/>
                      </a:lnSpc>
                    </a:pPr>
                    <a:r>
                      <a:rPr lang="en-US" sz="1200" dirty="0">
                        <a:latin typeface="Roboto Slab" pitchFamily="2" charset="0"/>
                        <a:ea typeface="Roboto Slab" pitchFamily="2" charset="0"/>
                        <a:cs typeface="Lato" panose="020F0502020204030203" pitchFamily="34" charset="0"/>
                      </a:rPr>
                      <a:t>Lorem Ipsum is simply the industry's printer book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EAFFB6A4-3155-47E0-9CA0-548E24E99BD8}"/>
                      </a:ext>
                    </a:extLst>
                  </p:cNvPr>
                  <p:cNvSpPr txBox="1"/>
                  <p:nvPr/>
                </p:nvSpPr>
                <p:spPr>
                  <a:xfrm>
                    <a:off x="-3861049" y="2652813"/>
                    <a:ext cx="173477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latin typeface="Roboto Slab" pitchFamily="2" charset="0"/>
                        <a:ea typeface="Roboto Slab" pitchFamily="2" charset="0"/>
                      </a:rPr>
                      <a:t>Agriculture 01</a:t>
                    </a:r>
                    <a:endParaRPr lang="en-US" b="1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</p:grpSp>
        <p:grpSp>
          <p:nvGrpSpPr>
            <p:cNvPr id="5" name="Group 4"/>
            <p:cNvGrpSpPr/>
            <p:nvPr/>
          </p:nvGrpSpPr>
          <p:grpSpPr>
            <a:xfrm>
              <a:off x="4875176" y="1814513"/>
              <a:ext cx="2409372" cy="2409372"/>
              <a:chOff x="4875175" y="1814513"/>
              <a:chExt cx="2409372" cy="240937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FF605640-5BF3-4DCA-8870-9133CD20FCCB}"/>
                  </a:ext>
                </a:extLst>
              </p:cNvPr>
              <p:cNvSpPr/>
              <p:nvPr/>
            </p:nvSpPr>
            <p:spPr>
              <a:xfrm>
                <a:off x="4875175" y="1814513"/>
                <a:ext cx="2409372" cy="240937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F66AC159-B098-40D3-964E-99FCF7842968}"/>
                  </a:ext>
                </a:extLst>
              </p:cNvPr>
              <p:cNvGrpSpPr/>
              <p:nvPr/>
            </p:nvGrpSpPr>
            <p:grpSpPr>
              <a:xfrm>
                <a:off x="4985157" y="2202192"/>
                <a:ext cx="2189408" cy="1634015"/>
                <a:chOff x="9089544" y="4273173"/>
                <a:chExt cx="2189408" cy="1634015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DA790A9-0495-4FA8-A7AB-8A2D189BB1E3}"/>
                    </a:ext>
                  </a:extLst>
                </p:cNvPr>
                <p:cNvSpPr txBox="1"/>
                <p:nvPr/>
              </p:nvSpPr>
              <p:spPr>
                <a:xfrm>
                  <a:off x="9799367" y="4273173"/>
                  <a:ext cx="769763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500" b="1" dirty="0">
                      <a:latin typeface="FontAwesome" pitchFamily="50" charset="0"/>
                    </a:rPr>
                    <a:t></a:t>
                  </a:r>
                  <a:endParaRPr lang="en-US" sz="4500" dirty="0">
                    <a:latin typeface="FontAwesome" pitchFamily="50" charset="0"/>
                  </a:endParaRPr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D99E404E-B3C3-4B66-A577-0C4710BE2065}"/>
                    </a:ext>
                  </a:extLst>
                </p:cNvPr>
                <p:cNvGrpSpPr/>
                <p:nvPr/>
              </p:nvGrpSpPr>
              <p:grpSpPr>
                <a:xfrm>
                  <a:off x="9089544" y="5059770"/>
                  <a:ext cx="2189408" cy="847418"/>
                  <a:chOff x="-4084883" y="2652813"/>
                  <a:chExt cx="2189408" cy="847418"/>
                </a:xfrm>
              </p:grpSpPr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545C235-B45B-4696-BD5A-E483FFC93A2C}"/>
                      </a:ext>
                    </a:extLst>
                  </p:cNvPr>
                  <p:cNvSpPr/>
                  <p:nvPr/>
                </p:nvSpPr>
                <p:spPr>
                  <a:xfrm>
                    <a:off x="-4084883" y="2966046"/>
                    <a:ext cx="2189408" cy="53418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800"/>
                      </a:lnSpc>
                    </a:pPr>
                    <a:r>
                      <a:rPr lang="en-US" sz="1200" dirty="0">
                        <a:latin typeface="Roboto Slab" pitchFamily="2" charset="0"/>
                        <a:ea typeface="Roboto Slab" pitchFamily="2" charset="0"/>
                        <a:cs typeface="Lato" panose="020F0502020204030203" pitchFamily="34" charset="0"/>
                      </a:rPr>
                      <a:t>Lorem Ipsum is simply the industry's printer book</a:t>
                    </a:r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15AF7D91-248C-4C62-8CE9-AA47965F9545}"/>
                      </a:ext>
                    </a:extLst>
                  </p:cNvPr>
                  <p:cNvSpPr txBox="1"/>
                  <p:nvPr/>
                </p:nvSpPr>
                <p:spPr>
                  <a:xfrm>
                    <a:off x="-3873873" y="2652813"/>
                    <a:ext cx="17604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latin typeface="Roboto Slab" pitchFamily="2" charset="0"/>
                        <a:ea typeface="Roboto Slab" pitchFamily="2" charset="0"/>
                      </a:rPr>
                      <a:t>Agriculture 02</a:t>
                    </a:r>
                    <a:endParaRPr lang="en-US" b="1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</p:grpSp>
        <p:grpSp>
          <p:nvGrpSpPr>
            <p:cNvPr id="6" name="Group 5"/>
            <p:cNvGrpSpPr/>
            <p:nvPr/>
          </p:nvGrpSpPr>
          <p:grpSpPr>
            <a:xfrm>
              <a:off x="8767008" y="1814513"/>
              <a:ext cx="2409372" cy="2409372"/>
              <a:chOff x="8767008" y="1814513"/>
              <a:chExt cx="2409372" cy="2409372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4279CE5-8544-4714-BE68-5D536D73BFC7}"/>
                  </a:ext>
                </a:extLst>
              </p:cNvPr>
              <p:cNvSpPr/>
              <p:nvPr/>
            </p:nvSpPr>
            <p:spPr>
              <a:xfrm>
                <a:off x="8767008" y="1814513"/>
                <a:ext cx="2409372" cy="240937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93EE9CFE-1858-4F38-AD7C-395763F604B0}"/>
                  </a:ext>
                </a:extLst>
              </p:cNvPr>
              <p:cNvGrpSpPr/>
              <p:nvPr/>
            </p:nvGrpSpPr>
            <p:grpSpPr>
              <a:xfrm>
                <a:off x="8876990" y="2206002"/>
                <a:ext cx="2189408" cy="1626395"/>
                <a:chOff x="7298404" y="-258841"/>
                <a:chExt cx="2189408" cy="1626395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653635B7-4C5C-4653-B2A2-537E53CDD362}"/>
                    </a:ext>
                  </a:extLst>
                </p:cNvPr>
                <p:cNvSpPr txBox="1"/>
                <p:nvPr/>
              </p:nvSpPr>
              <p:spPr>
                <a:xfrm>
                  <a:off x="7925673" y="-258841"/>
                  <a:ext cx="769763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500" b="1" dirty="0">
                      <a:latin typeface="FontAwesome" pitchFamily="50" charset="0"/>
                    </a:rPr>
                    <a:t></a:t>
                  </a:r>
                  <a:endParaRPr lang="en-US" sz="4500" dirty="0">
                    <a:latin typeface="FontAwesome" pitchFamily="50" charset="0"/>
                  </a:endParaRP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C881E054-7B5C-4DA8-B4E0-C5A24A287F80}"/>
                    </a:ext>
                  </a:extLst>
                </p:cNvPr>
                <p:cNvGrpSpPr/>
                <p:nvPr/>
              </p:nvGrpSpPr>
              <p:grpSpPr>
                <a:xfrm>
                  <a:off x="7298404" y="520136"/>
                  <a:ext cx="2189408" cy="847418"/>
                  <a:chOff x="-4084883" y="2652813"/>
                  <a:chExt cx="2189408" cy="847418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8E085D12-385F-4557-88C7-A2FC30638D8B}"/>
                      </a:ext>
                    </a:extLst>
                  </p:cNvPr>
                  <p:cNvSpPr/>
                  <p:nvPr/>
                </p:nvSpPr>
                <p:spPr>
                  <a:xfrm>
                    <a:off x="-4084883" y="2966046"/>
                    <a:ext cx="2189408" cy="53418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800"/>
                      </a:lnSpc>
                    </a:pPr>
                    <a:r>
                      <a:rPr lang="en-US" sz="1200" dirty="0">
                        <a:latin typeface="Roboto Slab" pitchFamily="2" charset="0"/>
                        <a:ea typeface="Roboto Slab" pitchFamily="2" charset="0"/>
                        <a:cs typeface="Lato" panose="020F0502020204030203" pitchFamily="34" charset="0"/>
                      </a:rPr>
                      <a:t>Lorem Ipsum is simply the industry's printer book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585C01D3-FE98-47E5-8C4F-A369B157EE7E}"/>
                      </a:ext>
                    </a:extLst>
                  </p:cNvPr>
                  <p:cNvSpPr txBox="1"/>
                  <p:nvPr/>
                </p:nvSpPr>
                <p:spPr>
                  <a:xfrm>
                    <a:off x="-3872270" y="2652813"/>
                    <a:ext cx="175721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latin typeface="Roboto Slab" pitchFamily="2" charset="0"/>
                        <a:ea typeface="Roboto Slab" pitchFamily="2" charset="0"/>
                      </a:rPr>
                      <a:t>Agriculture 03</a:t>
                    </a:r>
                    <a:endParaRPr lang="en-US" b="1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2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1" b="1001"/>
          <a:stretch>
            <a:fillRect/>
          </a:stretch>
        </p:blipFill>
        <p:spPr/>
      </p:pic>
      <p:sp>
        <p:nvSpPr>
          <p:cNvPr id="6" name="Freeform 5"/>
          <p:cNvSpPr>
            <a:spLocks/>
          </p:cNvSpPr>
          <p:nvPr/>
        </p:nvSpPr>
        <p:spPr bwMode="auto">
          <a:xfrm>
            <a:off x="-3175" y="-3175"/>
            <a:ext cx="6967125" cy="4854775"/>
          </a:xfrm>
          <a:custGeom>
            <a:avLst/>
            <a:gdLst>
              <a:gd name="T0" fmla="*/ 1063 w 3262"/>
              <a:gd name="T1" fmla="*/ 1216 h 2273"/>
              <a:gd name="T2" fmla="*/ 1984 w 3262"/>
              <a:gd name="T3" fmla="*/ 1492 h 2273"/>
              <a:gd name="T4" fmla="*/ 3262 w 3262"/>
              <a:gd name="T5" fmla="*/ 0 h 2273"/>
              <a:gd name="T6" fmla="*/ 0 w 3262"/>
              <a:gd name="T7" fmla="*/ 0 h 2273"/>
              <a:gd name="T8" fmla="*/ 0 w 3262"/>
              <a:gd name="T9" fmla="*/ 1425 h 2273"/>
              <a:gd name="T10" fmla="*/ 983 w 3262"/>
              <a:gd name="T11" fmla="*/ 2273 h 2273"/>
              <a:gd name="T12" fmla="*/ 1063 w 3262"/>
              <a:gd name="T13" fmla="*/ 1216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2" h="2273">
                <a:moveTo>
                  <a:pt x="1063" y="1216"/>
                </a:moveTo>
                <a:lnTo>
                  <a:pt x="1984" y="1492"/>
                </a:lnTo>
                <a:lnTo>
                  <a:pt x="3262" y="0"/>
                </a:lnTo>
                <a:lnTo>
                  <a:pt x="0" y="0"/>
                </a:lnTo>
                <a:lnTo>
                  <a:pt x="0" y="1425"/>
                </a:lnTo>
                <a:lnTo>
                  <a:pt x="983" y="2273"/>
                </a:lnTo>
                <a:lnTo>
                  <a:pt x="1063" y="1216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-3175" y="-3175"/>
            <a:ext cx="5178425" cy="3608388"/>
          </a:xfrm>
          <a:custGeom>
            <a:avLst/>
            <a:gdLst>
              <a:gd name="T0" fmla="*/ 1063 w 3262"/>
              <a:gd name="T1" fmla="*/ 1216 h 2273"/>
              <a:gd name="T2" fmla="*/ 1984 w 3262"/>
              <a:gd name="T3" fmla="*/ 1492 h 2273"/>
              <a:gd name="T4" fmla="*/ 3262 w 3262"/>
              <a:gd name="T5" fmla="*/ 0 h 2273"/>
              <a:gd name="T6" fmla="*/ 0 w 3262"/>
              <a:gd name="T7" fmla="*/ 0 h 2273"/>
              <a:gd name="T8" fmla="*/ 0 w 3262"/>
              <a:gd name="T9" fmla="*/ 1425 h 2273"/>
              <a:gd name="T10" fmla="*/ 983 w 3262"/>
              <a:gd name="T11" fmla="*/ 2273 h 2273"/>
              <a:gd name="T12" fmla="*/ 1063 w 3262"/>
              <a:gd name="T13" fmla="*/ 1216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2" h="2273">
                <a:moveTo>
                  <a:pt x="1063" y="1216"/>
                </a:moveTo>
                <a:lnTo>
                  <a:pt x="1984" y="1492"/>
                </a:lnTo>
                <a:lnTo>
                  <a:pt x="3262" y="0"/>
                </a:lnTo>
                <a:lnTo>
                  <a:pt x="0" y="0"/>
                </a:lnTo>
                <a:lnTo>
                  <a:pt x="0" y="1425"/>
                </a:lnTo>
                <a:lnTo>
                  <a:pt x="983" y="2273"/>
                </a:lnTo>
                <a:lnTo>
                  <a:pt x="1063" y="12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-3175" y="-3175"/>
            <a:ext cx="7661275" cy="5429318"/>
          </a:xfrm>
          <a:custGeom>
            <a:avLst/>
            <a:gdLst>
              <a:gd name="T0" fmla="*/ 3587 w 3587"/>
              <a:gd name="T1" fmla="*/ 0 h 2542"/>
              <a:gd name="T2" fmla="*/ 3262 w 3587"/>
              <a:gd name="T3" fmla="*/ 0 h 2542"/>
              <a:gd name="T4" fmla="*/ 1984 w 3587"/>
              <a:gd name="T5" fmla="*/ 1492 h 2542"/>
              <a:gd name="T6" fmla="*/ 1063 w 3587"/>
              <a:gd name="T7" fmla="*/ 1216 h 2542"/>
              <a:gd name="T8" fmla="*/ 983 w 3587"/>
              <a:gd name="T9" fmla="*/ 2273 h 2542"/>
              <a:gd name="T10" fmla="*/ 0 w 3587"/>
              <a:gd name="T11" fmla="*/ 1425 h 2542"/>
              <a:gd name="T12" fmla="*/ 0 w 3587"/>
              <a:gd name="T13" fmla="*/ 1583 h 2542"/>
              <a:gd name="T14" fmla="*/ 1091 w 3587"/>
              <a:gd name="T15" fmla="*/ 2542 h 2542"/>
              <a:gd name="T16" fmla="*/ 1176 w 3587"/>
              <a:gd name="T17" fmla="*/ 1369 h 2542"/>
              <a:gd name="T18" fmla="*/ 2178 w 3587"/>
              <a:gd name="T19" fmla="*/ 1673 h 2542"/>
              <a:gd name="T20" fmla="*/ 3587 w 3587"/>
              <a:gd name="T21" fmla="*/ 0 h 2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87" h="2542">
                <a:moveTo>
                  <a:pt x="3587" y="0"/>
                </a:moveTo>
                <a:lnTo>
                  <a:pt x="3262" y="0"/>
                </a:lnTo>
                <a:lnTo>
                  <a:pt x="1984" y="1492"/>
                </a:lnTo>
                <a:lnTo>
                  <a:pt x="1063" y="1216"/>
                </a:lnTo>
                <a:lnTo>
                  <a:pt x="983" y="2273"/>
                </a:lnTo>
                <a:lnTo>
                  <a:pt x="0" y="1425"/>
                </a:lnTo>
                <a:lnTo>
                  <a:pt x="0" y="1583"/>
                </a:lnTo>
                <a:lnTo>
                  <a:pt x="1091" y="2542"/>
                </a:lnTo>
                <a:lnTo>
                  <a:pt x="1176" y="1369"/>
                </a:lnTo>
                <a:lnTo>
                  <a:pt x="2178" y="1673"/>
                </a:lnTo>
                <a:lnTo>
                  <a:pt x="358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-3175" y="-3175"/>
            <a:ext cx="5694363" cy="4035426"/>
          </a:xfrm>
          <a:custGeom>
            <a:avLst/>
            <a:gdLst>
              <a:gd name="T0" fmla="*/ 3587 w 3587"/>
              <a:gd name="T1" fmla="*/ 0 h 2542"/>
              <a:gd name="T2" fmla="*/ 3262 w 3587"/>
              <a:gd name="T3" fmla="*/ 0 h 2542"/>
              <a:gd name="T4" fmla="*/ 1984 w 3587"/>
              <a:gd name="T5" fmla="*/ 1492 h 2542"/>
              <a:gd name="T6" fmla="*/ 1063 w 3587"/>
              <a:gd name="T7" fmla="*/ 1216 h 2542"/>
              <a:gd name="T8" fmla="*/ 983 w 3587"/>
              <a:gd name="T9" fmla="*/ 2273 h 2542"/>
              <a:gd name="T10" fmla="*/ 0 w 3587"/>
              <a:gd name="T11" fmla="*/ 1425 h 2542"/>
              <a:gd name="T12" fmla="*/ 0 w 3587"/>
              <a:gd name="T13" fmla="*/ 1583 h 2542"/>
              <a:gd name="T14" fmla="*/ 1091 w 3587"/>
              <a:gd name="T15" fmla="*/ 2542 h 2542"/>
              <a:gd name="T16" fmla="*/ 1176 w 3587"/>
              <a:gd name="T17" fmla="*/ 1369 h 2542"/>
              <a:gd name="T18" fmla="*/ 2178 w 3587"/>
              <a:gd name="T19" fmla="*/ 1673 h 2542"/>
              <a:gd name="T20" fmla="*/ 3587 w 3587"/>
              <a:gd name="T21" fmla="*/ 0 h 2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87" h="2542">
                <a:moveTo>
                  <a:pt x="3587" y="0"/>
                </a:moveTo>
                <a:lnTo>
                  <a:pt x="3262" y="0"/>
                </a:lnTo>
                <a:lnTo>
                  <a:pt x="1984" y="1492"/>
                </a:lnTo>
                <a:lnTo>
                  <a:pt x="1063" y="1216"/>
                </a:lnTo>
                <a:lnTo>
                  <a:pt x="983" y="2273"/>
                </a:lnTo>
                <a:lnTo>
                  <a:pt x="0" y="1425"/>
                </a:lnTo>
                <a:lnTo>
                  <a:pt x="0" y="1583"/>
                </a:lnTo>
                <a:lnTo>
                  <a:pt x="1091" y="2542"/>
                </a:lnTo>
                <a:lnTo>
                  <a:pt x="1176" y="1369"/>
                </a:lnTo>
                <a:lnTo>
                  <a:pt x="2178" y="1673"/>
                </a:lnTo>
                <a:lnTo>
                  <a:pt x="358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03D5CB-409A-4759-B0AA-69BCB9263732}"/>
              </a:ext>
            </a:extLst>
          </p:cNvPr>
          <p:cNvGrpSpPr/>
          <p:nvPr/>
        </p:nvGrpSpPr>
        <p:grpSpPr>
          <a:xfrm>
            <a:off x="5862961" y="4082260"/>
            <a:ext cx="2189408" cy="1626395"/>
            <a:chOff x="-1928423" y="2392057"/>
            <a:chExt cx="2189408" cy="162639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-1301154" y="2392057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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861049" y="2652813"/>
                <a:ext cx="1734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01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8949783" y="4082260"/>
            <a:ext cx="2189408" cy="1634015"/>
            <a:chOff x="9089544" y="4273173"/>
            <a:chExt cx="2189408" cy="163401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latin typeface="FontAwesome" pitchFamily="50" charset="0"/>
                </a:rPr>
                <a:t></a:t>
              </a:r>
              <a:endParaRPr lang="en-US" sz="4500" dirty="0">
                <a:latin typeface="FontAwesome" pitchFamily="50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873873" y="2652813"/>
                <a:ext cx="17604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Roboto Slab" pitchFamily="2" charset="0"/>
                    <a:ea typeface="Roboto Slab" pitchFamily="2" charset="0"/>
                  </a:rPr>
                  <a:t>Agriculture 02</a:t>
                </a:r>
                <a:endParaRPr lang="en-US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cxnSp>
        <p:nvCxnSpPr>
          <p:cNvPr id="44" name="Straight Connector 43"/>
          <p:cNvCxnSpPr/>
          <p:nvPr/>
        </p:nvCxnSpPr>
        <p:spPr>
          <a:xfrm>
            <a:off x="8501076" y="4788077"/>
            <a:ext cx="0" cy="850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666786" y="1641762"/>
            <a:ext cx="22829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Agriculture</a:t>
            </a:r>
            <a:endParaRPr lang="en-US" sz="30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6666786" y="2200638"/>
            <a:ext cx="44650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  <p:sp>
        <p:nvSpPr>
          <p:cNvPr id="3" name="Rectangle 2"/>
          <p:cNvSpPr/>
          <p:nvPr/>
        </p:nvSpPr>
        <p:spPr>
          <a:xfrm>
            <a:off x="814273" y="896283"/>
            <a:ext cx="2666114" cy="11182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4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  <a:endParaRPr lang="en-US" sz="4800" b="1" dirty="0" smtClean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4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21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73" r="23373"/>
          <a:stretch>
            <a:fillRect/>
          </a:stretch>
        </p:blipFill>
        <p:spPr/>
      </p:pic>
      <p:sp>
        <p:nvSpPr>
          <p:cNvPr id="7" name="Oval 6"/>
          <p:cNvSpPr/>
          <p:nvPr/>
        </p:nvSpPr>
        <p:spPr>
          <a:xfrm>
            <a:off x="3470737" y="1990281"/>
            <a:ext cx="2915548" cy="2915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21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8" t="14260" r="29268" b="14260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23312" y="1990281"/>
            <a:ext cx="281038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sz="3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6923312" y="2649376"/>
            <a:ext cx="402966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25351</TotalTime>
  <Words>249</Words>
  <Application>Microsoft Office PowerPoint</Application>
  <PresentationFormat>Widescreen</PresentationFormat>
  <Paragraphs>103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Bebas</vt:lpstr>
      <vt:lpstr>Calibri</vt:lpstr>
      <vt:lpstr>FontAwesome</vt:lpstr>
      <vt:lpstr>Lato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Services</vt:lpstr>
      <vt:lpstr>PowerPoint Presentation</vt:lpstr>
      <vt:lpstr>PowerPoint Presentation</vt:lpstr>
      <vt:lpstr>PowerPoint Presentation</vt:lpstr>
      <vt:lpstr>Our Team</vt:lpstr>
      <vt:lpstr>Our Portfolilo</vt:lpstr>
      <vt:lpstr>Our Portfolio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3674</cp:revision>
  <dcterms:created xsi:type="dcterms:W3CDTF">2017-07-18T09:08:44Z</dcterms:created>
  <dcterms:modified xsi:type="dcterms:W3CDTF">2018-08-11T07:38:05Z</dcterms:modified>
</cp:coreProperties>
</file>