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7" r:id="rId4"/>
    <p:sldMasterId id="214748367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7926f022f3_2_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7926f022f3_2_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7926f022f3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7926f022f3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g7926f022f3_2_2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g7926f022f3_2_2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Google Shape;284;g7926f022f3_2_2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7926f022f3_2_2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7926f022f3_2_2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g7926f022f3_2_2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7926f022f3_2_2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g7926f022f3_2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Google Shape;371;g7926f022f3_2_3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g7926f022f3_2_3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7926f022f3_2_3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g7926f022f3_2_3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Google Shape;413;g7926f022f3_2_3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7926f022f3_2_3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7926f022f3_2_3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g7926f022f3_2_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Google Shape;451;g7926f022f3_2_3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g7926f022f3_2_3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g7926f022f3_2_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7926f022f3_2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g7926f022f3_2_3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g7926f022f3_2_3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Google Shape;475;g7926f022f3_2_4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g7926f022f3_2_4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2" name="Shape 482"/>
        <p:cNvGrpSpPr/>
        <p:nvPr/>
      </p:nvGrpSpPr>
      <p:grpSpPr>
        <a:xfrm>
          <a:off x="0" y="0"/>
          <a:ext cx="0" cy="0"/>
          <a:chOff x="0" y="0"/>
          <a:chExt cx="0" cy="0"/>
        </a:xfrm>
      </p:grpSpPr>
      <p:sp>
        <p:nvSpPr>
          <p:cNvPr id="483" name="Google Shape;483;g7926f022f3_2_4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g7926f022f3_2_4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7926f022f3_2_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7926f022f3_2_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7926f022f3_2_1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7926f022f3_2_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7926f022f3_2_1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7926f022f3_2_1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g7926f022f3_2_1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7926f022f3_2_1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Google Shape;214;g7926f022f3_2_1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g7926f022f3_2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7926f022f3_2_1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g7926f022f3_2_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g7926f022f3_2_1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g7926f022f3_2_1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56" name="Shape 56"/>
        <p:cNvGrpSpPr/>
        <p:nvPr/>
      </p:nvGrpSpPr>
      <p:grpSpPr>
        <a:xfrm>
          <a:off x="0" y="0"/>
          <a:ext cx="0" cy="0"/>
          <a:chOff x="0" y="0"/>
          <a:chExt cx="0" cy="0"/>
        </a:xfrm>
      </p:grpSpPr>
      <p:sp>
        <p:nvSpPr>
          <p:cNvPr id="57" name="Google Shape;57;p14"/>
          <p:cNvSpPr/>
          <p:nvPr>
            <p:ph idx="2" type="pic"/>
          </p:nvPr>
        </p:nvSpPr>
        <p:spPr>
          <a:xfrm>
            <a:off x="509156" y="0"/>
            <a:ext cx="4062844" cy="46343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58" name="Shape 58"/>
        <p:cNvGrpSpPr/>
        <p:nvPr/>
      </p:nvGrpSpPr>
      <p:grpSpPr>
        <a:xfrm>
          <a:off x="0" y="0"/>
          <a:ext cx="0" cy="0"/>
          <a:chOff x="0" y="0"/>
          <a:chExt cx="0" cy="0"/>
        </a:xfrm>
      </p:grpSpPr>
      <p:sp>
        <p:nvSpPr>
          <p:cNvPr id="59" name="Google Shape;59;p15"/>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60" name="Shape 60"/>
        <p:cNvGrpSpPr/>
        <p:nvPr/>
      </p:nvGrpSpPr>
      <p:grpSpPr>
        <a:xfrm>
          <a:off x="0" y="0"/>
          <a:ext cx="0" cy="0"/>
          <a:chOff x="0" y="0"/>
          <a:chExt cx="0" cy="0"/>
        </a:xfrm>
      </p:grpSpPr>
      <p:sp>
        <p:nvSpPr>
          <p:cNvPr id="61" name="Google Shape;61;p16"/>
          <p:cNvSpPr/>
          <p:nvPr>
            <p:ph idx="2" type="pic"/>
          </p:nvPr>
        </p:nvSpPr>
        <p:spPr>
          <a:xfrm>
            <a:off x="2756447" y="1414463"/>
            <a:ext cx="2314575" cy="23145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62" name="Shape 62"/>
        <p:cNvGrpSpPr/>
        <p:nvPr/>
      </p:nvGrpSpPr>
      <p:grpSpPr>
        <a:xfrm>
          <a:off x="0" y="0"/>
          <a:ext cx="0" cy="0"/>
          <a:chOff x="0" y="0"/>
          <a:chExt cx="0" cy="0"/>
        </a:xfrm>
      </p:grpSpPr>
      <p:sp>
        <p:nvSpPr>
          <p:cNvPr id="63" name="Google Shape;63;p17"/>
          <p:cNvSpPr/>
          <p:nvPr>
            <p:ph idx="2" type="pic"/>
          </p:nvPr>
        </p:nvSpPr>
        <p:spPr>
          <a:xfrm>
            <a:off x="4488806" y="509156"/>
            <a:ext cx="2017203" cy="20172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4" name="Google Shape;64;p17"/>
          <p:cNvSpPr/>
          <p:nvPr>
            <p:ph idx="3" type="pic"/>
          </p:nvPr>
        </p:nvSpPr>
        <p:spPr>
          <a:xfrm>
            <a:off x="6617644" y="509156"/>
            <a:ext cx="2017203" cy="20172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7"/>
          <p:cNvSpPr/>
          <p:nvPr>
            <p:ph idx="4" type="pic"/>
          </p:nvPr>
        </p:nvSpPr>
        <p:spPr>
          <a:xfrm>
            <a:off x="2359969" y="509156"/>
            <a:ext cx="2017203" cy="20172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66" name="Shape 66"/>
        <p:cNvGrpSpPr/>
        <p:nvPr/>
      </p:nvGrpSpPr>
      <p:grpSpPr>
        <a:xfrm>
          <a:off x="0" y="0"/>
          <a:ext cx="0" cy="0"/>
          <a:chOff x="0" y="0"/>
          <a:chExt cx="0" cy="0"/>
        </a:xfrm>
      </p:grpSpPr>
      <p:sp>
        <p:nvSpPr>
          <p:cNvPr id="67" name="Google Shape;67;p18"/>
          <p:cNvSpPr/>
          <p:nvPr>
            <p:ph idx="2" type="pic"/>
          </p:nvPr>
        </p:nvSpPr>
        <p:spPr>
          <a:xfrm>
            <a:off x="5026296" y="2005217"/>
            <a:ext cx="1208315" cy="12083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8" name="Google Shape;68;p18"/>
          <p:cNvSpPr/>
          <p:nvPr>
            <p:ph idx="3" type="pic"/>
          </p:nvPr>
        </p:nvSpPr>
        <p:spPr>
          <a:xfrm>
            <a:off x="6496888" y="2005217"/>
            <a:ext cx="1208315" cy="12083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9" name="Google Shape;69;p18"/>
          <p:cNvSpPr/>
          <p:nvPr>
            <p:ph idx="4" type="pic"/>
          </p:nvPr>
        </p:nvSpPr>
        <p:spPr>
          <a:xfrm>
            <a:off x="3555704" y="2005217"/>
            <a:ext cx="1208315" cy="12083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70" name="Shape 70"/>
        <p:cNvGrpSpPr/>
        <p:nvPr/>
      </p:nvGrpSpPr>
      <p:grpSpPr>
        <a:xfrm>
          <a:off x="0" y="0"/>
          <a:ext cx="0" cy="0"/>
          <a:chOff x="0" y="0"/>
          <a:chExt cx="0" cy="0"/>
        </a:xfrm>
      </p:grpSpPr>
      <p:sp>
        <p:nvSpPr>
          <p:cNvPr id="71" name="Google Shape;71;p19"/>
          <p:cNvSpPr/>
          <p:nvPr>
            <p:ph idx="2" type="pic"/>
          </p:nvPr>
        </p:nvSpPr>
        <p:spPr>
          <a:xfrm>
            <a:off x="932187" y="1019175"/>
            <a:ext cx="1805817" cy="180581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2" name="Google Shape;72;p19"/>
          <p:cNvSpPr/>
          <p:nvPr>
            <p:ph idx="3" type="pic"/>
          </p:nvPr>
        </p:nvSpPr>
        <p:spPr>
          <a:xfrm>
            <a:off x="3303912" y="1019175"/>
            <a:ext cx="1805817" cy="180581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19"/>
          <p:cNvSpPr/>
          <p:nvPr>
            <p:ph idx="4" type="pic"/>
          </p:nvPr>
        </p:nvSpPr>
        <p:spPr>
          <a:xfrm>
            <a:off x="5675637" y="1019175"/>
            <a:ext cx="1805817" cy="180581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74" name="Shape 74"/>
        <p:cNvGrpSpPr/>
        <p:nvPr/>
      </p:nvGrpSpPr>
      <p:grpSpPr>
        <a:xfrm>
          <a:off x="0" y="0"/>
          <a:ext cx="0" cy="0"/>
          <a:chOff x="0" y="0"/>
          <a:chExt cx="0" cy="0"/>
        </a:xfrm>
      </p:grpSpPr>
      <p:sp>
        <p:nvSpPr>
          <p:cNvPr id="75" name="Google Shape;75;p20"/>
          <p:cNvSpPr/>
          <p:nvPr>
            <p:ph idx="2" type="pic"/>
          </p:nvPr>
        </p:nvSpPr>
        <p:spPr>
          <a:xfrm>
            <a:off x="509156" y="0"/>
            <a:ext cx="2908958" cy="46343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76" name="Shape 76"/>
        <p:cNvGrpSpPr/>
        <p:nvPr/>
      </p:nvGrpSpPr>
      <p:grpSpPr>
        <a:xfrm>
          <a:off x="0" y="0"/>
          <a:ext cx="0" cy="0"/>
          <a:chOff x="0" y="0"/>
          <a:chExt cx="0" cy="0"/>
        </a:xfrm>
      </p:grpSpPr>
      <p:sp>
        <p:nvSpPr>
          <p:cNvPr id="77" name="Google Shape;77;p21"/>
          <p:cNvSpPr/>
          <p:nvPr>
            <p:ph idx="2" type="pic"/>
          </p:nvPr>
        </p:nvSpPr>
        <p:spPr>
          <a:xfrm>
            <a:off x="509156" y="1711736"/>
            <a:ext cx="2391206" cy="171588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1"/>
          <p:cNvSpPr/>
          <p:nvPr>
            <p:ph idx="3" type="pic"/>
          </p:nvPr>
        </p:nvSpPr>
        <p:spPr>
          <a:xfrm>
            <a:off x="509156" y="3427618"/>
            <a:ext cx="2391206" cy="171588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1"/>
          <p:cNvSpPr/>
          <p:nvPr>
            <p:ph idx="4" type="pic"/>
          </p:nvPr>
        </p:nvSpPr>
        <p:spPr>
          <a:xfrm>
            <a:off x="509156" y="1"/>
            <a:ext cx="2391206" cy="171588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Title Page">
  <p:cSld name="23_Title Page">
    <p:spTree>
      <p:nvGrpSpPr>
        <p:cNvPr id="80" name="Shape 80"/>
        <p:cNvGrpSpPr/>
        <p:nvPr/>
      </p:nvGrpSpPr>
      <p:grpSpPr>
        <a:xfrm>
          <a:off x="0" y="0"/>
          <a:ext cx="0" cy="0"/>
          <a:chOff x="0" y="0"/>
          <a:chExt cx="0" cy="0"/>
        </a:xfrm>
      </p:grpSpPr>
      <p:sp>
        <p:nvSpPr>
          <p:cNvPr id="81" name="Google Shape;81;p22"/>
          <p:cNvSpPr/>
          <p:nvPr>
            <p:ph idx="2" type="pic"/>
          </p:nvPr>
        </p:nvSpPr>
        <p:spPr>
          <a:xfrm>
            <a:off x="4852554" y="2575893"/>
            <a:ext cx="2062598"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2"/>
          <p:cNvSpPr/>
          <p:nvPr>
            <p:ph idx="3" type="pic"/>
          </p:nvPr>
        </p:nvSpPr>
        <p:spPr>
          <a:xfrm>
            <a:off x="4852554" y="505013"/>
            <a:ext cx="2062598"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2"/>
          <p:cNvSpPr/>
          <p:nvPr>
            <p:ph idx="4" type="pic"/>
          </p:nvPr>
        </p:nvSpPr>
        <p:spPr>
          <a:xfrm>
            <a:off x="666317" y="2575893"/>
            <a:ext cx="2062598"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2"/>
          <p:cNvSpPr/>
          <p:nvPr>
            <p:ph idx="5" type="pic"/>
          </p:nvPr>
        </p:nvSpPr>
        <p:spPr>
          <a:xfrm>
            <a:off x="666317" y="509156"/>
            <a:ext cx="2062598"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Title Page">
  <p:cSld name="24_Title Page">
    <p:spTree>
      <p:nvGrpSpPr>
        <p:cNvPr id="85" name="Shape 85"/>
        <p:cNvGrpSpPr/>
        <p:nvPr/>
      </p:nvGrpSpPr>
      <p:grpSpPr>
        <a:xfrm>
          <a:off x="0" y="0"/>
          <a:ext cx="0" cy="0"/>
          <a:chOff x="0" y="0"/>
          <a:chExt cx="0" cy="0"/>
        </a:xfrm>
      </p:grpSpPr>
      <p:sp>
        <p:nvSpPr>
          <p:cNvPr id="86" name="Google Shape;86;p23"/>
          <p:cNvSpPr/>
          <p:nvPr>
            <p:ph idx="2" type="pic"/>
          </p:nvPr>
        </p:nvSpPr>
        <p:spPr>
          <a:xfrm>
            <a:off x="509157" y="3557588"/>
            <a:ext cx="8125690" cy="158591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Title Page">
  <p:cSld name="25_Title Page">
    <p:spTree>
      <p:nvGrpSpPr>
        <p:cNvPr id="87" name="Shape 87"/>
        <p:cNvGrpSpPr/>
        <p:nvPr/>
      </p:nvGrpSpPr>
      <p:grpSpPr>
        <a:xfrm>
          <a:off x="0" y="0"/>
          <a:ext cx="0" cy="0"/>
          <a:chOff x="0" y="0"/>
          <a:chExt cx="0" cy="0"/>
        </a:xfrm>
      </p:grpSpPr>
      <p:sp>
        <p:nvSpPr>
          <p:cNvPr id="88" name="Google Shape;88;p24"/>
          <p:cNvSpPr/>
          <p:nvPr>
            <p:ph idx="2" type="pic"/>
          </p:nvPr>
        </p:nvSpPr>
        <p:spPr>
          <a:xfrm>
            <a:off x="1733550" y="2630064"/>
            <a:ext cx="1990725" cy="20106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4"/>
          <p:cNvSpPr/>
          <p:nvPr>
            <p:ph idx="3" type="pic"/>
          </p:nvPr>
        </p:nvSpPr>
        <p:spPr>
          <a:xfrm>
            <a:off x="1733550" y="509155"/>
            <a:ext cx="1990725" cy="20106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Title Page">
  <p:cSld name="26_Title Page">
    <p:spTree>
      <p:nvGrpSpPr>
        <p:cNvPr id="90" name="Shape 90"/>
        <p:cNvGrpSpPr/>
        <p:nvPr/>
      </p:nvGrpSpPr>
      <p:grpSpPr>
        <a:xfrm>
          <a:off x="0" y="0"/>
          <a:ext cx="0" cy="0"/>
          <a:chOff x="0" y="0"/>
          <a:chExt cx="0" cy="0"/>
        </a:xfrm>
      </p:grpSpPr>
      <p:sp>
        <p:nvSpPr>
          <p:cNvPr id="91" name="Google Shape;91;p25"/>
          <p:cNvSpPr/>
          <p:nvPr>
            <p:ph idx="2" type="pic"/>
          </p:nvPr>
        </p:nvSpPr>
        <p:spPr>
          <a:xfrm>
            <a:off x="1561001" y="1842854"/>
            <a:ext cx="2662903" cy="26629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Title Page">
  <p:cSld name="27_Title Page">
    <p:spTree>
      <p:nvGrpSpPr>
        <p:cNvPr id="92" name="Shape 92"/>
        <p:cNvGrpSpPr/>
        <p:nvPr/>
      </p:nvGrpSpPr>
      <p:grpSpPr>
        <a:xfrm>
          <a:off x="0" y="0"/>
          <a:ext cx="0" cy="0"/>
          <a:chOff x="0" y="0"/>
          <a:chExt cx="0" cy="0"/>
        </a:xfrm>
      </p:grpSpPr>
      <p:sp>
        <p:nvSpPr>
          <p:cNvPr id="93" name="Google Shape;93;p26"/>
          <p:cNvSpPr/>
          <p:nvPr>
            <p:ph idx="2" type="pic"/>
          </p:nvPr>
        </p:nvSpPr>
        <p:spPr>
          <a:xfrm>
            <a:off x="3973287" y="2571751"/>
            <a:ext cx="177429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4" name="Google Shape;94;p26"/>
          <p:cNvSpPr/>
          <p:nvPr>
            <p:ph idx="3" type="pic"/>
          </p:nvPr>
        </p:nvSpPr>
        <p:spPr>
          <a:xfrm>
            <a:off x="3973287" y="509155"/>
            <a:ext cx="177429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95" name="Shape 95"/>
        <p:cNvGrpSpPr/>
        <p:nvPr/>
      </p:nvGrpSpPr>
      <p:grpSpPr>
        <a:xfrm>
          <a:off x="0" y="0"/>
          <a:ext cx="0" cy="0"/>
          <a:chOff x="0" y="0"/>
          <a:chExt cx="0" cy="0"/>
        </a:xfrm>
      </p:grpSpPr>
      <p:sp>
        <p:nvSpPr>
          <p:cNvPr id="96" name="Google Shape;96;p27"/>
          <p:cNvSpPr/>
          <p:nvPr>
            <p:ph idx="2" type="pic"/>
          </p:nvPr>
        </p:nvSpPr>
        <p:spPr>
          <a:xfrm>
            <a:off x="0" y="0"/>
            <a:ext cx="51435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97" name="Shape 97"/>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98" name="Shape 98"/>
        <p:cNvGrpSpPr/>
        <p:nvPr/>
      </p:nvGrpSpPr>
      <p:grpSpPr>
        <a:xfrm>
          <a:off x="0" y="0"/>
          <a:ext cx="0" cy="0"/>
          <a:chOff x="0" y="0"/>
          <a:chExt cx="0" cy="0"/>
        </a:xfrm>
      </p:grpSpPr>
      <p:sp>
        <p:nvSpPr>
          <p:cNvPr id="99" name="Google Shape;99;p29"/>
          <p:cNvSpPr/>
          <p:nvPr>
            <p:ph idx="2" type="pic"/>
          </p:nvPr>
        </p:nvSpPr>
        <p:spPr>
          <a:xfrm>
            <a:off x="3540701" y="509156"/>
            <a:ext cx="2062596" cy="20625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0" name="Google Shape;100;p29"/>
          <p:cNvSpPr/>
          <p:nvPr>
            <p:ph idx="3" type="pic"/>
          </p:nvPr>
        </p:nvSpPr>
        <p:spPr>
          <a:xfrm>
            <a:off x="6036514" y="509156"/>
            <a:ext cx="2062596" cy="20625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1" name="Google Shape;101;p29"/>
          <p:cNvSpPr/>
          <p:nvPr>
            <p:ph idx="4" type="pic"/>
          </p:nvPr>
        </p:nvSpPr>
        <p:spPr>
          <a:xfrm>
            <a:off x="1044891" y="509156"/>
            <a:ext cx="2062596" cy="20625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102" name="Shape 102"/>
        <p:cNvGrpSpPr/>
        <p:nvPr/>
      </p:nvGrpSpPr>
      <p:grpSpPr>
        <a:xfrm>
          <a:off x="0" y="0"/>
          <a:ext cx="0" cy="0"/>
          <a:chOff x="0" y="0"/>
          <a:chExt cx="0" cy="0"/>
        </a:xfrm>
      </p:grpSpPr>
      <p:sp>
        <p:nvSpPr>
          <p:cNvPr id="103" name="Google Shape;103;p30"/>
          <p:cNvSpPr/>
          <p:nvPr>
            <p:ph idx="2" type="pic"/>
          </p:nvPr>
        </p:nvSpPr>
        <p:spPr>
          <a:xfrm>
            <a:off x="5779294" y="927310"/>
            <a:ext cx="1843087" cy="18430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4" name="Google Shape;104;p30"/>
          <p:cNvSpPr/>
          <p:nvPr>
            <p:ph idx="3" type="pic"/>
          </p:nvPr>
        </p:nvSpPr>
        <p:spPr>
          <a:xfrm>
            <a:off x="1521619" y="927310"/>
            <a:ext cx="1843087" cy="18430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5" name="Google Shape;105;p30"/>
          <p:cNvSpPr/>
          <p:nvPr>
            <p:ph idx="4" type="pic"/>
          </p:nvPr>
        </p:nvSpPr>
        <p:spPr>
          <a:xfrm>
            <a:off x="3650456" y="927310"/>
            <a:ext cx="1843087" cy="18430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6" name="Shape 106"/>
        <p:cNvGrpSpPr/>
        <p:nvPr/>
      </p:nvGrpSpPr>
      <p:grpSpPr>
        <a:xfrm>
          <a:off x="0" y="0"/>
          <a:ext cx="0" cy="0"/>
          <a:chOff x="0" y="0"/>
          <a:chExt cx="0" cy="0"/>
        </a:xfrm>
      </p:grpSpPr>
      <p:sp>
        <p:nvSpPr>
          <p:cNvPr id="107" name="Google Shape;107;p31"/>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8" name="Google Shape;108;p31"/>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09" name="Google Shape;109;p3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0" name="Google Shape;110;p3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1" name="Google Shape;111;p31"/>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1.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2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15.jp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6.jp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19.jpg"/><Relationship Id="rId4" Type="http://schemas.openxmlformats.org/officeDocument/2006/relationships/image" Target="../media/image23.jpg"/><Relationship Id="rId5" Type="http://schemas.openxmlformats.org/officeDocument/2006/relationships/image" Target="../media/image2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31.jpg"/><Relationship Id="rId4" Type="http://schemas.openxmlformats.org/officeDocument/2006/relationships/image" Target="../media/image24.jpg"/><Relationship Id="rId5" Type="http://schemas.openxmlformats.org/officeDocument/2006/relationships/image" Target="../media/image2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 Id="rId3"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8.jpg"/><Relationship Id="rId4" Type="http://schemas.openxmlformats.org/officeDocument/2006/relationships/image" Target="../media/image18.jpg"/><Relationship Id="rId5" Type="http://schemas.openxmlformats.org/officeDocument/2006/relationships/image" Target="../media/image1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5.jpg"/><Relationship Id="rId4" Type="http://schemas.openxmlformats.org/officeDocument/2006/relationships/image" Target="../media/image20.jpg"/><Relationship Id="rId5"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3.jpg"/><Relationship Id="rId4" Type="http://schemas.openxmlformats.org/officeDocument/2006/relationships/image" Target="../media/image2.jpg"/><Relationship Id="rId5"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3.jpg"/><Relationship Id="rId4" Type="http://schemas.openxmlformats.org/officeDocument/2006/relationships/image" Target="../media/image6.jpg"/><Relationship Id="rId5"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1.jpg"/><Relationship Id="rId5" Type="http://schemas.openxmlformats.org/officeDocument/2006/relationships/image" Target="../media/image10.jpg"/><Relationship Id="rId6"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Google Shape;116;p32"/>
          <p:cNvPicPr preferRelativeResize="0"/>
          <p:nvPr>
            <p:ph idx="2" type="pic"/>
          </p:nvPr>
        </p:nvPicPr>
        <p:blipFill rotWithShape="1">
          <a:blip r:embed="rId3">
            <a:alphaModFix/>
          </a:blip>
          <a:srcRect b="11976" l="0" r="0" t="11977"/>
          <a:stretch/>
        </p:blipFill>
        <p:spPr>
          <a:xfrm>
            <a:off x="509156" y="0"/>
            <a:ext cx="4062844" cy="4634344"/>
          </a:xfrm>
          <a:prstGeom prst="rect">
            <a:avLst/>
          </a:prstGeom>
          <a:noFill/>
          <a:ln>
            <a:noFill/>
          </a:ln>
        </p:spPr>
      </p:pic>
      <p:sp>
        <p:nvSpPr>
          <p:cNvPr id="117" name="Google Shape;117;p32"/>
          <p:cNvSpPr txBox="1"/>
          <p:nvPr/>
        </p:nvSpPr>
        <p:spPr>
          <a:xfrm>
            <a:off x="3238885" y="1657376"/>
            <a:ext cx="3200400" cy="1319592"/>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i="0" lang="en" sz="3400" u="none" cap="none" strike="noStrike">
                <a:solidFill>
                  <a:schemeClr val="dk1"/>
                </a:solidFill>
                <a:latin typeface="Montserrat Light"/>
                <a:ea typeface="Montserrat Light"/>
                <a:cs typeface="Montserrat Light"/>
                <a:sym typeface="Montserrat Light"/>
              </a:rPr>
              <a:t>ANNUAL</a:t>
            </a:r>
            <a:endParaRPr sz="1100"/>
          </a:p>
          <a:p>
            <a:pPr indent="0" lvl="0" marL="0" marR="0" rtl="0" algn="l">
              <a:lnSpc>
                <a:spcPct val="100000"/>
              </a:lnSpc>
              <a:spcBef>
                <a:spcPts val="0"/>
              </a:spcBef>
              <a:spcAft>
                <a:spcPts val="0"/>
              </a:spcAft>
              <a:buNone/>
            </a:pPr>
            <a:r>
              <a:rPr b="1" i="0" lang="en" sz="4900" u="none" cap="none" strike="noStrike">
                <a:solidFill>
                  <a:schemeClr val="dk1"/>
                </a:solidFill>
                <a:latin typeface="Montserrat"/>
                <a:ea typeface="Montserrat"/>
                <a:cs typeface="Montserrat"/>
                <a:sym typeface="Montserrat"/>
              </a:rPr>
              <a:t>REPORT</a:t>
            </a:r>
            <a:endParaRPr sz="1100"/>
          </a:p>
        </p:txBody>
      </p:sp>
      <p:grpSp>
        <p:nvGrpSpPr>
          <p:cNvPr id="118" name="Google Shape;118;p32"/>
          <p:cNvGrpSpPr/>
          <p:nvPr/>
        </p:nvGrpSpPr>
        <p:grpSpPr>
          <a:xfrm>
            <a:off x="5135585" y="3786286"/>
            <a:ext cx="3499258" cy="848059"/>
            <a:chOff x="6847447" y="4799594"/>
            <a:chExt cx="4665678" cy="1130745"/>
          </a:xfrm>
        </p:grpSpPr>
        <p:sp>
          <p:nvSpPr>
            <p:cNvPr id="119" name="Google Shape;119;p32"/>
            <p:cNvSpPr txBox="1"/>
            <p:nvPr/>
          </p:nvSpPr>
          <p:spPr>
            <a:xfrm>
              <a:off x="6847447" y="4799594"/>
              <a:ext cx="1693878" cy="323165"/>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1100" u="none" cap="none" strike="noStrike">
                  <a:solidFill>
                    <a:schemeClr val="dk1"/>
                  </a:solidFill>
                  <a:latin typeface="Montserrat"/>
                  <a:ea typeface="Montserrat"/>
                  <a:cs typeface="Montserrat"/>
                  <a:sym typeface="Montserrat"/>
                </a:rPr>
                <a:t>This is minimal</a:t>
              </a:r>
              <a:endParaRPr sz="1100"/>
            </a:p>
          </p:txBody>
        </p:sp>
        <p:sp>
          <p:nvSpPr>
            <p:cNvPr id="120" name="Google Shape;120;p32"/>
            <p:cNvSpPr txBox="1"/>
            <p:nvPr/>
          </p:nvSpPr>
          <p:spPr>
            <a:xfrm>
              <a:off x="6847447" y="5246626"/>
              <a:ext cx="4665678" cy="68371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1"/>
          <p:cNvSpPr txBox="1"/>
          <p:nvPr/>
        </p:nvSpPr>
        <p:spPr>
          <a:xfrm>
            <a:off x="2142260" y="916582"/>
            <a:ext cx="2429740" cy="810318"/>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r">
              <a:lnSpc>
                <a:spcPct val="100000"/>
              </a:lnSpc>
              <a:spcBef>
                <a:spcPts val="0"/>
              </a:spcBef>
              <a:spcAft>
                <a:spcPts val="0"/>
              </a:spcAft>
              <a:buNone/>
            </a:pPr>
            <a:r>
              <a:rPr b="1" lang="en" sz="2300">
                <a:solidFill>
                  <a:schemeClr val="dk1"/>
                </a:solidFill>
                <a:latin typeface="Montserrat"/>
                <a:ea typeface="Montserrat"/>
                <a:cs typeface="Montserrat"/>
                <a:sym typeface="Montserrat"/>
              </a:rPr>
              <a:t>Service</a:t>
            </a:r>
            <a:endParaRPr sz="1100"/>
          </a:p>
        </p:txBody>
      </p:sp>
      <p:sp>
        <p:nvSpPr>
          <p:cNvPr id="263" name="Google Shape;263;p41"/>
          <p:cNvSpPr txBox="1"/>
          <p:nvPr/>
        </p:nvSpPr>
        <p:spPr>
          <a:xfrm>
            <a:off x="4826329" y="997513"/>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64" name="Google Shape;264;p41"/>
          <p:cNvGrpSpPr/>
          <p:nvPr/>
        </p:nvGrpSpPr>
        <p:grpSpPr>
          <a:xfrm>
            <a:off x="3130999" y="2219226"/>
            <a:ext cx="2882006" cy="810318"/>
            <a:chOff x="6435106" y="3111368"/>
            <a:chExt cx="3842674" cy="1080424"/>
          </a:xfrm>
        </p:grpSpPr>
        <p:sp>
          <p:nvSpPr>
            <p:cNvPr id="265" name="Google Shape;265;p41"/>
            <p:cNvSpPr/>
            <p:nvPr/>
          </p:nvSpPr>
          <p:spPr>
            <a:xfrm>
              <a:off x="6435106" y="3111368"/>
              <a:ext cx="1080424" cy="1080424"/>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6" name="Google Shape;266;p41"/>
            <p:cNvSpPr/>
            <p:nvPr/>
          </p:nvSpPr>
          <p:spPr>
            <a:xfrm>
              <a:off x="7816231" y="3111368"/>
              <a:ext cx="1080424" cy="1080424"/>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7" name="Google Shape;267;p41"/>
            <p:cNvSpPr/>
            <p:nvPr/>
          </p:nvSpPr>
          <p:spPr>
            <a:xfrm>
              <a:off x="9197356" y="3111368"/>
              <a:ext cx="1080424" cy="1080424"/>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8" name="Google Shape;268;p41"/>
            <p:cNvSpPr/>
            <p:nvPr/>
          </p:nvSpPr>
          <p:spPr>
            <a:xfrm>
              <a:off x="6663314" y="3342867"/>
              <a:ext cx="624008" cy="617426"/>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9" name="Google Shape;269;p41"/>
            <p:cNvSpPr/>
            <p:nvPr/>
          </p:nvSpPr>
          <p:spPr>
            <a:xfrm>
              <a:off x="8081959" y="3402767"/>
              <a:ext cx="548969" cy="497627"/>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0" name="Google Shape;270;p41"/>
            <p:cNvSpPr/>
            <p:nvPr/>
          </p:nvSpPr>
          <p:spPr>
            <a:xfrm>
              <a:off x="9432146" y="3345500"/>
              <a:ext cx="610844" cy="612160"/>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pic>
        <p:nvPicPr>
          <p:cNvPr id="271" name="Google Shape;271;p41"/>
          <p:cNvPicPr preferRelativeResize="0"/>
          <p:nvPr>
            <p:ph idx="2" type="pic"/>
          </p:nvPr>
        </p:nvPicPr>
        <p:blipFill rotWithShape="1">
          <a:blip r:embed="rId3">
            <a:alphaModFix/>
          </a:blip>
          <a:srcRect b="70042" l="0" r="0" t="660"/>
          <a:stretch/>
        </p:blipFill>
        <p:spPr>
          <a:xfrm>
            <a:off x="509157" y="3557588"/>
            <a:ext cx="8125690" cy="15859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pic>
        <p:nvPicPr>
          <p:cNvPr id="276" name="Google Shape;276;p42"/>
          <p:cNvPicPr preferRelativeResize="0"/>
          <p:nvPr>
            <p:ph idx="2" type="pic"/>
          </p:nvPr>
        </p:nvPicPr>
        <p:blipFill rotWithShape="1">
          <a:blip r:embed="rId3">
            <a:alphaModFix/>
          </a:blip>
          <a:srcRect b="0" l="17002" r="17001" t="0"/>
          <a:stretch/>
        </p:blipFill>
        <p:spPr>
          <a:xfrm>
            <a:off x="1733550" y="2630064"/>
            <a:ext cx="1990725" cy="2010640"/>
          </a:xfrm>
          <a:prstGeom prst="rect">
            <a:avLst/>
          </a:prstGeom>
          <a:noFill/>
          <a:ln>
            <a:noFill/>
          </a:ln>
        </p:spPr>
      </p:pic>
      <p:pic>
        <p:nvPicPr>
          <p:cNvPr id="277" name="Google Shape;277;p42"/>
          <p:cNvPicPr preferRelativeResize="0"/>
          <p:nvPr>
            <p:ph idx="3" type="pic"/>
          </p:nvPr>
        </p:nvPicPr>
        <p:blipFill rotWithShape="1">
          <a:blip r:embed="rId4">
            <a:alphaModFix/>
          </a:blip>
          <a:srcRect b="0" l="18273" r="18273" t="0"/>
          <a:stretch/>
        </p:blipFill>
        <p:spPr>
          <a:xfrm>
            <a:off x="1733550" y="509155"/>
            <a:ext cx="1990725" cy="2010640"/>
          </a:xfrm>
          <a:prstGeom prst="rect">
            <a:avLst/>
          </a:prstGeom>
          <a:noFill/>
          <a:ln>
            <a:noFill/>
          </a:ln>
        </p:spPr>
      </p:pic>
      <p:sp>
        <p:nvSpPr>
          <p:cNvPr id="278" name="Google Shape;278;p42"/>
          <p:cNvSpPr txBox="1"/>
          <p:nvPr/>
        </p:nvSpPr>
        <p:spPr>
          <a:xfrm>
            <a:off x="5314085" y="1388054"/>
            <a:ext cx="2429740" cy="810318"/>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l">
              <a:lnSpc>
                <a:spcPct val="100000"/>
              </a:lnSpc>
              <a:spcBef>
                <a:spcPts val="0"/>
              </a:spcBef>
              <a:spcAft>
                <a:spcPts val="0"/>
              </a:spcAft>
              <a:buNone/>
            </a:pPr>
            <a:r>
              <a:rPr b="1" lang="en" sz="2300">
                <a:solidFill>
                  <a:schemeClr val="dk1"/>
                </a:solidFill>
                <a:latin typeface="Montserrat"/>
                <a:ea typeface="Montserrat"/>
                <a:cs typeface="Montserrat"/>
                <a:sym typeface="Montserrat"/>
              </a:rPr>
              <a:t>Service</a:t>
            </a:r>
            <a:endParaRPr sz="1100"/>
          </a:p>
        </p:txBody>
      </p:sp>
      <p:sp>
        <p:nvSpPr>
          <p:cNvPr id="279" name="Google Shape;279;p42"/>
          <p:cNvSpPr txBox="1"/>
          <p:nvPr/>
        </p:nvSpPr>
        <p:spPr>
          <a:xfrm>
            <a:off x="5314085" y="2477017"/>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80" name="Google Shape;280;p42"/>
          <p:cNvGrpSpPr/>
          <p:nvPr/>
        </p:nvGrpSpPr>
        <p:grpSpPr>
          <a:xfrm>
            <a:off x="5399810" y="3479752"/>
            <a:ext cx="1032387" cy="275695"/>
            <a:chOff x="5220269" y="5192376"/>
            <a:chExt cx="1376516" cy="367594"/>
          </a:xfrm>
        </p:grpSpPr>
        <p:sp>
          <p:nvSpPr>
            <p:cNvPr id="281" name="Google Shape;281;p42"/>
            <p:cNvSpPr/>
            <p:nvPr/>
          </p:nvSpPr>
          <p:spPr>
            <a:xfrm>
              <a:off x="5220269" y="5192376"/>
              <a:ext cx="1376516" cy="367594"/>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2" name="Google Shape;282;p42"/>
            <p:cNvSpPr txBox="1"/>
            <p:nvPr/>
          </p:nvSpPr>
          <p:spPr>
            <a:xfrm>
              <a:off x="5317728" y="5237674"/>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pic>
        <p:nvPicPr>
          <p:cNvPr id="287" name="Google Shape;287;p43"/>
          <p:cNvPicPr preferRelativeResize="0"/>
          <p:nvPr/>
        </p:nvPicPr>
        <p:blipFill>
          <a:blip r:embed="rId3">
            <a:alphaModFix/>
          </a:blip>
          <a:stretch>
            <a:fillRect/>
          </a:stretch>
        </p:blipFill>
        <p:spPr>
          <a:xfrm>
            <a:off x="1545000" y="1842850"/>
            <a:ext cx="2678900" cy="2686106"/>
          </a:xfrm>
          <a:prstGeom prst="rect">
            <a:avLst/>
          </a:prstGeom>
          <a:noFill/>
          <a:ln>
            <a:noFill/>
          </a:ln>
        </p:spPr>
      </p:pic>
      <p:sp>
        <p:nvSpPr>
          <p:cNvPr id="288" name="Google Shape;288;p43"/>
          <p:cNvSpPr txBox="1"/>
          <p:nvPr/>
        </p:nvSpPr>
        <p:spPr>
          <a:xfrm>
            <a:off x="1794162" y="637743"/>
            <a:ext cx="2429740" cy="810318"/>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r">
              <a:lnSpc>
                <a:spcPct val="100000"/>
              </a:lnSpc>
              <a:spcBef>
                <a:spcPts val="0"/>
              </a:spcBef>
              <a:spcAft>
                <a:spcPts val="0"/>
              </a:spcAft>
              <a:buNone/>
            </a:pPr>
            <a:r>
              <a:rPr b="1" lang="en" sz="2300">
                <a:solidFill>
                  <a:schemeClr val="dk1"/>
                </a:solidFill>
                <a:latin typeface="Montserrat"/>
                <a:ea typeface="Montserrat"/>
                <a:cs typeface="Montserrat"/>
                <a:sym typeface="Montserrat"/>
              </a:rPr>
              <a:t>Service</a:t>
            </a:r>
            <a:endParaRPr sz="1100"/>
          </a:p>
        </p:txBody>
      </p:sp>
      <p:sp>
        <p:nvSpPr>
          <p:cNvPr id="289" name="Google Shape;289;p43"/>
          <p:cNvSpPr txBox="1"/>
          <p:nvPr/>
        </p:nvSpPr>
        <p:spPr>
          <a:xfrm>
            <a:off x="4754102" y="718673"/>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90" name="Google Shape;290;p43"/>
          <p:cNvGrpSpPr/>
          <p:nvPr/>
        </p:nvGrpSpPr>
        <p:grpSpPr>
          <a:xfrm>
            <a:off x="4775639" y="1781896"/>
            <a:ext cx="2807361" cy="1556615"/>
            <a:chOff x="5530392" y="2266103"/>
            <a:chExt cx="3743148" cy="2075486"/>
          </a:xfrm>
        </p:grpSpPr>
        <p:sp>
          <p:nvSpPr>
            <p:cNvPr id="291" name="Google Shape;291;p43"/>
            <p:cNvSpPr txBox="1"/>
            <p:nvPr/>
          </p:nvSpPr>
          <p:spPr>
            <a:xfrm>
              <a:off x="5530392" y="226610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292" name="Google Shape;292;p43"/>
            <p:cNvCxnSpPr/>
            <p:nvPr/>
          </p:nvCxnSpPr>
          <p:spPr>
            <a:xfrm>
              <a:off x="6497331" y="2703298"/>
              <a:ext cx="0" cy="1638291"/>
            </a:xfrm>
            <a:prstGeom prst="straightConnector1">
              <a:avLst/>
            </a:prstGeom>
            <a:noFill/>
            <a:ln cap="flat" cmpd="sng" w="12700">
              <a:solidFill>
                <a:srgbClr val="D8D8D8"/>
              </a:solidFill>
              <a:prstDash val="solid"/>
              <a:miter lim="800000"/>
              <a:headEnd len="sm" w="sm" type="none"/>
              <a:tailEnd len="sm" w="sm" type="none"/>
            </a:ln>
          </p:spPr>
        </p:cxnSp>
        <p:sp>
          <p:nvSpPr>
            <p:cNvPr id="293" name="Google Shape;293;p43"/>
            <p:cNvSpPr txBox="1"/>
            <p:nvPr/>
          </p:nvSpPr>
          <p:spPr>
            <a:xfrm>
              <a:off x="6815268" y="2766957"/>
              <a:ext cx="183343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294" name="Google Shape;294;p43"/>
            <p:cNvSpPr txBox="1"/>
            <p:nvPr/>
          </p:nvSpPr>
          <p:spPr>
            <a:xfrm>
              <a:off x="5530392" y="276695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95" name="Google Shape;295;p43"/>
            <p:cNvSpPr txBox="1"/>
            <p:nvPr/>
          </p:nvSpPr>
          <p:spPr>
            <a:xfrm>
              <a:off x="6815269" y="3169544"/>
              <a:ext cx="232873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296" name="Google Shape;296;p43"/>
            <p:cNvSpPr txBox="1"/>
            <p:nvPr/>
          </p:nvSpPr>
          <p:spPr>
            <a:xfrm>
              <a:off x="5530392" y="3169543"/>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297" name="Google Shape;297;p43"/>
            <p:cNvCxnSpPr/>
            <p:nvPr/>
          </p:nvCxnSpPr>
          <p:spPr>
            <a:xfrm>
              <a:off x="5530393" y="3105884"/>
              <a:ext cx="3743147" cy="0"/>
            </a:xfrm>
            <a:prstGeom prst="straightConnector1">
              <a:avLst/>
            </a:prstGeom>
            <a:noFill/>
            <a:ln cap="flat" cmpd="sng" w="12700">
              <a:solidFill>
                <a:srgbClr val="D8D8D8"/>
              </a:solidFill>
              <a:prstDash val="solid"/>
              <a:miter lim="800000"/>
              <a:headEnd len="sm" w="sm" type="none"/>
              <a:tailEnd len="sm" w="sm" type="none"/>
            </a:ln>
          </p:spPr>
        </p:cxnSp>
        <p:cxnSp>
          <p:nvCxnSpPr>
            <p:cNvPr id="298" name="Google Shape;298;p43"/>
            <p:cNvCxnSpPr/>
            <p:nvPr/>
          </p:nvCxnSpPr>
          <p:spPr>
            <a:xfrm>
              <a:off x="5530393" y="3508471"/>
              <a:ext cx="3743147" cy="0"/>
            </a:xfrm>
            <a:prstGeom prst="straightConnector1">
              <a:avLst/>
            </a:prstGeom>
            <a:noFill/>
            <a:ln cap="flat" cmpd="sng" w="12700">
              <a:solidFill>
                <a:srgbClr val="D8D8D8"/>
              </a:solidFill>
              <a:prstDash val="solid"/>
              <a:miter lim="800000"/>
              <a:headEnd len="sm" w="sm" type="none"/>
              <a:tailEnd len="sm" w="sm" type="none"/>
            </a:ln>
          </p:spPr>
        </p:cxnSp>
        <p:cxnSp>
          <p:nvCxnSpPr>
            <p:cNvPr id="299" name="Google Shape;299;p43"/>
            <p:cNvCxnSpPr/>
            <p:nvPr/>
          </p:nvCxnSpPr>
          <p:spPr>
            <a:xfrm>
              <a:off x="5530393" y="3920021"/>
              <a:ext cx="3743147" cy="0"/>
            </a:xfrm>
            <a:prstGeom prst="straightConnector1">
              <a:avLst/>
            </a:prstGeom>
            <a:noFill/>
            <a:ln cap="flat" cmpd="sng" w="12700">
              <a:solidFill>
                <a:srgbClr val="D8D8D8"/>
              </a:solidFill>
              <a:prstDash val="solid"/>
              <a:miter lim="800000"/>
              <a:headEnd len="sm" w="sm" type="none"/>
              <a:tailEnd len="sm" w="sm" type="none"/>
            </a:ln>
          </p:spPr>
        </p:cxnSp>
        <p:cxnSp>
          <p:nvCxnSpPr>
            <p:cNvPr id="300" name="Google Shape;300;p43"/>
            <p:cNvCxnSpPr/>
            <p:nvPr/>
          </p:nvCxnSpPr>
          <p:spPr>
            <a:xfrm>
              <a:off x="5530393" y="4341589"/>
              <a:ext cx="3743147" cy="0"/>
            </a:xfrm>
            <a:prstGeom prst="straightConnector1">
              <a:avLst/>
            </a:prstGeom>
            <a:noFill/>
            <a:ln cap="flat" cmpd="sng" w="12700">
              <a:solidFill>
                <a:srgbClr val="D8D8D8"/>
              </a:solidFill>
              <a:prstDash val="solid"/>
              <a:miter lim="800000"/>
              <a:headEnd len="sm" w="sm" type="none"/>
              <a:tailEnd len="sm" w="sm" type="none"/>
            </a:ln>
          </p:spPr>
        </p:cxnSp>
        <p:sp>
          <p:nvSpPr>
            <p:cNvPr id="301" name="Google Shape;301;p43"/>
            <p:cNvSpPr txBox="1"/>
            <p:nvPr/>
          </p:nvSpPr>
          <p:spPr>
            <a:xfrm>
              <a:off x="5530392" y="357213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02" name="Google Shape;302;p43"/>
            <p:cNvSpPr txBox="1"/>
            <p:nvPr/>
          </p:nvSpPr>
          <p:spPr>
            <a:xfrm>
              <a:off x="6815268" y="3581094"/>
              <a:ext cx="201631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sp>
          <p:nvSpPr>
            <p:cNvPr id="303" name="Google Shape;303;p43"/>
            <p:cNvSpPr txBox="1"/>
            <p:nvPr/>
          </p:nvSpPr>
          <p:spPr>
            <a:xfrm>
              <a:off x="5530392" y="398368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04" name="Google Shape;304;p43"/>
            <p:cNvSpPr txBox="1"/>
            <p:nvPr/>
          </p:nvSpPr>
          <p:spPr>
            <a:xfrm>
              <a:off x="6815269" y="4002660"/>
              <a:ext cx="175723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44"/>
          <p:cNvSpPr txBox="1"/>
          <p:nvPr/>
        </p:nvSpPr>
        <p:spPr>
          <a:xfrm>
            <a:off x="509155" y="3077731"/>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310" name="Google Shape;310;p44"/>
          <p:cNvCxnSpPr/>
          <p:nvPr/>
        </p:nvCxnSpPr>
        <p:spPr>
          <a:xfrm>
            <a:off x="1234359" y="3405627"/>
            <a:ext cx="0" cy="1228718"/>
          </a:xfrm>
          <a:prstGeom prst="straightConnector1">
            <a:avLst/>
          </a:prstGeom>
          <a:noFill/>
          <a:ln cap="flat" cmpd="sng" w="12700">
            <a:solidFill>
              <a:srgbClr val="BFBFBF"/>
            </a:solidFill>
            <a:prstDash val="solid"/>
            <a:miter lim="800000"/>
            <a:headEnd len="sm" w="sm" type="none"/>
            <a:tailEnd len="sm" w="sm" type="none"/>
          </a:ln>
        </p:spPr>
      </p:cxnSp>
      <p:sp>
        <p:nvSpPr>
          <p:cNvPr id="311" name="Google Shape;311;p44"/>
          <p:cNvSpPr txBox="1"/>
          <p:nvPr/>
        </p:nvSpPr>
        <p:spPr>
          <a:xfrm>
            <a:off x="1472812" y="3453371"/>
            <a:ext cx="137507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312" name="Google Shape;312;p44"/>
          <p:cNvSpPr txBox="1"/>
          <p:nvPr/>
        </p:nvSpPr>
        <p:spPr>
          <a:xfrm>
            <a:off x="509155" y="3453371"/>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13" name="Google Shape;313;p44"/>
          <p:cNvSpPr txBox="1"/>
          <p:nvPr/>
        </p:nvSpPr>
        <p:spPr>
          <a:xfrm>
            <a:off x="1472826" y="3755300"/>
            <a:ext cx="1887000" cy="206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14" name="Google Shape;314;p44"/>
          <p:cNvSpPr txBox="1"/>
          <p:nvPr/>
        </p:nvSpPr>
        <p:spPr>
          <a:xfrm>
            <a:off x="509155" y="3755311"/>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315" name="Google Shape;315;p44"/>
          <p:cNvCxnSpPr/>
          <p:nvPr/>
        </p:nvCxnSpPr>
        <p:spPr>
          <a:xfrm>
            <a:off x="509156" y="3707566"/>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16" name="Google Shape;316;p44"/>
          <p:cNvCxnSpPr/>
          <p:nvPr/>
        </p:nvCxnSpPr>
        <p:spPr>
          <a:xfrm>
            <a:off x="509156" y="4009507"/>
            <a:ext cx="2807400" cy="0"/>
          </a:xfrm>
          <a:prstGeom prst="straightConnector1">
            <a:avLst/>
          </a:prstGeom>
          <a:noFill/>
          <a:ln cap="flat" cmpd="sng" w="12700">
            <a:solidFill>
              <a:srgbClr val="BFBFBF"/>
            </a:solidFill>
            <a:prstDash val="solid"/>
            <a:miter lim="800000"/>
            <a:headEnd len="sm" w="sm" type="none"/>
            <a:tailEnd len="sm" w="sm" type="none"/>
          </a:ln>
        </p:spPr>
      </p:cxnSp>
      <p:cxnSp>
        <p:nvCxnSpPr>
          <p:cNvPr id="317" name="Google Shape;317;p44"/>
          <p:cNvCxnSpPr/>
          <p:nvPr/>
        </p:nvCxnSpPr>
        <p:spPr>
          <a:xfrm>
            <a:off x="509156" y="4318169"/>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18" name="Google Shape;318;p44"/>
          <p:cNvCxnSpPr/>
          <p:nvPr/>
        </p:nvCxnSpPr>
        <p:spPr>
          <a:xfrm>
            <a:off x="509156" y="4634345"/>
            <a:ext cx="2807360" cy="0"/>
          </a:xfrm>
          <a:prstGeom prst="straightConnector1">
            <a:avLst/>
          </a:prstGeom>
          <a:noFill/>
          <a:ln cap="flat" cmpd="sng" w="12700">
            <a:solidFill>
              <a:srgbClr val="BFBFBF"/>
            </a:solidFill>
            <a:prstDash val="solid"/>
            <a:miter lim="800000"/>
            <a:headEnd len="sm" w="sm" type="none"/>
            <a:tailEnd len="sm" w="sm" type="none"/>
          </a:ln>
        </p:spPr>
      </p:cxnSp>
      <p:sp>
        <p:nvSpPr>
          <p:cNvPr id="319" name="Google Shape;319;p44"/>
          <p:cNvSpPr txBox="1"/>
          <p:nvPr/>
        </p:nvSpPr>
        <p:spPr>
          <a:xfrm>
            <a:off x="509155" y="4057251"/>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0" name="Google Shape;320;p44"/>
          <p:cNvSpPr txBox="1"/>
          <p:nvPr/>
        </p:nvSpPr>
        <p:spPr>
          <a:xfrm>
            <a:off x="1472799" y="4063975"/>
            <a:ext cx="1628100" cy="206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sp>
        <p:nvSpPr>
          <p:cNvPr id="321" name="Google Shape;321;p44"/>
          <p:cNvSpPr txBox="1"/>
          <p:nvPr/>
        </p:nvSpPr>
        <p:spPr>
          <a:xfrm>
            <a:off x="509155" y="4365913"/>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2" name="Google Shape;322;p44"/>
          <p:cNvSpPr txBox="1"/>
          <p:nvPr/>
        </p:nvSpPr>
        <p:spPr>
          <a:xfrm>
            <a:off x="1472813" y="4380149"/>
            <a:ext cx="131792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323" name="Google Shape;323;p44"/>
          <p:cNvSpPr txBox="1"/>
          <p:nvPr/>
        </p:nvSpPr>
        <p:spPr>
          <a:xfrm>
            <a:off x="509155" y="509154"/>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324" name="Google Shape;324;p44"/>
          <p:cNvCxnSpPr/>
          <p:nvPr/>
        </p:nvCxnSpPr>
        <p:spPr>
          <a:xfrm>
            <a:off x="1234359" y="837050"/>
            <a:ext cx="0" cy="1228718"/>
          </a:xfrm>
          <a:prstGeom prst="straightConnector1">
            <a:avLst/>
          </a:prstGeom>
          <a:noFill/>
          <a:ln cap="flat" cmpd="sng" w="12700">
            <a:solidFill>
              <a:srgbClr val="BFBFBF"/>
            </a:solidFill>
            <a:prstDash val="solid"/>
            <a:miter lim="800000"/>
            <a:headEnd len="sm" w="sm" type="none"/>
            <a:tailEnd len="sm" w="sm" type="none"/>
          </a:ln>
        </p:spPr>
      </p:cxnSp>
      <p:sp>
        <p:nvSpPr>
          <p:cNvPr id="325" name="Google Shape;325;p44"/>
          <p:cNvSpPr txBox="1"/>
          <p:nvPr/>
        </p:nvSpPr>
        <p:spPr>
          <a:xfrm>
            <a:off x="1472812" y="884794"/>
            <a:ext cx="137507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326" name="Google Shape;326;p44"/>
          <p:cNvSpPr txBox="1"/>
          <p:nvPr/>
        </p:nvSpPr>
        <p:spPr>
          <a:xfrm>
            <a:off x="509155" y="884794"/>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7" name="Google Shape;327;p44"/>
          <p:cNvSpPr txBox="1"/>
          <p:nvPr/>
        </p:nvSpPr>
        <p:spPr>
          <a:xfrm>
            <a:off x="1472826" y="1186725"/>
            <a:ext cx="1843800" cy="206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28" name="Google Shape;328;p44"/>
          <p:cNvSpPr txBox="1"/>
          <p:nvPr/>
        </p:nvSpPr>
        <p:spPr>
          <a:xfrm>
            <a:off x="509155" y="1186734"/>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329" name="Google Shape;329;p44"/>
          <p:cNvCxnSpPr/>
          <p:nvPr/>
        </p:nvCxnSpPr>
        <p:spPr>
          <a:xfrm>
            <a:off x="509156" y="1138990"/>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30" name="Google Shape;330;p44"/>
          <p:cNvCxnSpPr/>
          <p:nvPr/>
        </p:nvCxnSpPr>
        <p:spPr>
          <a:xfrm>
            <a:off x="509156" y="1440930"/>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31" name="Google Shape;331;p44"/>
          <p:cNvCxnSpPr/>
          <p:nvPr/>
        </p:nvCxnSpPr>
        <p:spPr>
          <a:xfrm>
            <a:off x="509156" y="1749593"/>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32" name="Google Shape;332;p44"/>
          <p:cNvCxnSpPr/>
          <p:nvPr/>
        </p:nvCxnSpPr>
        <p:spPr>
          <a:xfrm>
            <a:off x="509156" y="2065769"/>
            <a:ext cx="2807360" cy="0"/>
          </a:xfrm>
          <a:prstGeom prst="straightConnector1">
            <a:avLst/>
          </a:prstGeom>
          <a:noFill/>
          <a:ln cap="flat" cmpd="sng" w="12700">
            <a:solidFill>
              <a:srgbClr val="BFBFBF"/>
            </a:solidFill>
            <a:prstDash val="solid"/>
            <a:miter lim="800000"/>
            <a:headEnd len="sm" w="sm" type="none"/>
            <a:tailEnd len="sm" w="sm" type="none"/>
          </a:ln>
        </p:spPr>
      </p:cxnSp>
      <p:sp>
        <p:nvSpPr>
          <p:cNvPr id="333" name="Google Shape;333;p44"/>
          <p:cNvSpPr txBox="1"/>
          <p:nvPr/>
        </p:nvSpPr>
        <p:spPr>
          <a:xfrm>
            <a:off x="509155" y="1488674"/>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34" name="Google Shape;334;p44"/>
          <p:cNvSpPr txBox="1"/>
          <p:nvPr/>
        </p:nvSpPr>
        <p:spPr>
          <a:xfrm>
            <a:off x="1472799" y="1495400"/>
            <a:ext cx="1628100" cy="2064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sp>
        <p:nvSpPr>
          <p:cNvPr id="335" name="Google Shape;335;p44"/>
          <p:cNvSpPr txBox="1"/>
          <p:nvPr/>
        </p:nvSpPr>
        <p:spPr>
          <a:xfrm>
            <a:off x="509155" y="1797337"/>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36" name="Google Shape;336;p44"/>
          <p:cNvSpPr txBox="1"/>
          <p:nvPr/>
        </p:nvSpPr>
        <p:spPr>
          <a:xfrm>
            <a:off x="1472813" y="1811572"/>
            <a:ext cx="131792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cxnSp>
        <p:nvCxnSpPr>
          <p:cNvPr id="337" name="Google Shape;337;p44"/>
          <p:cNvCxnSpPr/>
          <p:nvPr/>
        </p:nvCxnSpPr>
        <p:spPr>
          <a:xfrm>
            <a:off x="509156" y="2571749"/>
            <a:ext cx="2807360" cy="0"/>
          </a:xfrm>
          <a:prstGeom prst="straightConnector1">
            <a:avLst/>
          </a:prstGeom>
          <a:noFill/>
          <a:ln cap="flat" cmpd="sng" w="12700">
            <a:solidFill>
              <a:srgbClr val="BFBFBF"/>
            </a:solidFill>
            <a:prstDash val="solid"/>
            <a:miter lim="800000"/>
            <a:headEnd len="sm" w="sm" type="none"/>
            <a:tailEnd len="sm" w="sm" type="none"/>
          </a:ln>
        </p:spPr>
      </p:cxnSp>
      <p:pic>
        <p:nvPicPr>
          <p:cNvPr id="338" name="Google Shape;338;p44"/>
          <p:cNvPicPr preferRelativeResize="0"/>
          <p:nvPr>
            <p:ph idx="2" type="pic"/>
          </p:nvPr>
        </p:nvPicPr>
        <p:blipFill rotWithShape="1">
          <a:blip r:embed="rId3">
            <a:alphaModFix/>
          </a:blip>
          <a:srcRect b="0" l="16912" r="16911" t="0"/>
          <a:stretch/>
        </p:blipFill>
        <p:spPr>
          <a:xfrm>
            <a:off x="3973287" y="2571751"/>
            <a:ext cx="1774299" cy="2062594"/>
          </a:xfrm>
          <a:prstGeom prst="rect">
            <a:avLst/>
          </a:prstGeom>
          <a:noFill/>
          <a:ln>
            <a:noFill/>
          </a:ln>
        </p:spPr>
      </p:pic>
      <p:grpSp>
        <p:nvGrpSpPr>
          <p:cNvPr id="339" name="Google Shape;339;p44"/>
          <p:cNvGrpSpPr/>
          <p:nvPr/>
        </p:nvGrpSpPr>
        <p:grpSpPr>
          <a:xfrm>
            <a:off x="6187353" y="1009447"/>
            <a:ext cx="1091912" cy="1178352"/>
            <a:chOff x="6132729" y="4052547"/>
            <a:chExt cx="1455883" cy="1571136"/>
          </a:xfrm>
        </p:grpSpPr>
        <p:sp>
          <p:nvSpPr>
            <p:cNvPr id="340" name="Google Shape;340;p44"/>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341" name="Google Shape;341;p44"/>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342" name="Google Shape;342;p44"/>
          <p:cNvGrpSpPr/>
          <p:nvPr/>
        </p:nvGrpSpPr>
        <p:grpSpPr>
          <a:xfrm>
            <a:off x="6187354" y="3070646"/>
            <a:ext cx="1091912" cy="1178352"/>
            <a:chOff x="6132729" y="4052547"/>
            <a:chExt cx="1455883" cy="1571136"/>
          </a:xfrm>
        </p:grpSpPr>
        <p:sp>
          <p:nvSpPr>
            <p:cNvPr id="343" name="Google Shape;343;p44"/>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344" name="Google Shape;344;p44"/>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pic>
        <p:nvPicPr>
          <p:cNvPr id="345" name="Google Shape;345;p44"/>
          <p:cNvPicPr preferRelativeResize="0"/>
          <p:nvPr>
            <p:ph idx="3" type="pic"/>
          </p:nvPr>
        </p:nvPicPr>
        <p:blipFill rotWithShape="1">
          <a:blip r:embed="rId4">
            <a:alphaModFix/>
          </a:blip>
          <a:srcRect b="0" l="6986" r="6985" t="0"/>
          <a:stretch/>
        </p:blipFill>
        <p:spPr>
          <a:xfrm>
            <a:off x="3973287" y="509155"/>
            <a:ext cx="1774299" cy="206259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pic>
        <p:nvPicPr>
          <p:cNvPr id="350" name="Google Shape;350;p45"/>
          <p:cNvPicPr preferRelativeResize="0"/>
          <p:nvPr/>
        </p:nvPicPr>
        <p:blipFill>
          <a:blip r:embed="rId3">
            <a:alphaModFix/>
          </a:blip>
          <a:stretch>
            <a:fillRect/>
          </a:stretch>
        </p:blipFill>
        <p:spPr>
          <a:xfrm>
            <a:off x="4" y="0"/>
            <a:ext cx="5143500" cy="5143500"/>
          </a:xfrm>
          <a:prstGeom prst="rect">
            <a:avLst/>
          </a:prstGeom>
          <a:noFill/>
          <a:ln>
            <a:noFill/>
          </a:ln>
        </p:spPr>
      </p:pic>
      <p:grpSp>
        <p:nvGrpSpPr>
          <p:cNvPr id="351" name="Google Shape;351;p45"/>
          <p:cNvGrpSpPr/>
          <p:nvPr/>
        </p:nvGrpSpPr>
        <p:grpSpPr>
          <a:xfrm>
            <a:off x="2174093" y="1435517"/>
            <a:ext cx="4795813" cy="761747"/>
            <a:chOff x="1628230" y="1862208"/>
            <a:chExt cx="6394418" cy="1015663"/>
          </a:xfrm>
        </p:grpSpPr>
        <p:sp>
          <p:nvSpPr>
            <p:cNvPr id="352" name="Google Shape;352;p45"/>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Our offers</a:t>
              </a:r>
              <a:endParaRPr sz="1100"/>
            </a:p>
          </p:txBody>
        </p:sp>
        <p:sp>
          <p:nvSpPr>
            <p:cNvPr id="353" name="Google Shape;353;p45"/>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354" name="Google Shape;354;p45"/>
          <p:cNvGrpSpPr/>
          <p:nvPr/>
        </p:nvGrpSpPr>
        <p:grpSpPr>
          <a:xfrm>
            <a:off x="1259681" y="3108148"/>
            <a:ext cx="6624638" cy="599834"/>
            <a:chOff x="1679575" y="4100946"/>
            <a:chExt cx="8832850" cy="799779"/>
          </a:xfrm>
        </p:grpSpPr>
        <p:grpSp>
          <p:nvGrpSpPr>
            <p:cNvPr id="355" name="Google Shape;355;p45"/>
            <p:cNvGrpSpPr/>
            <p:nvPr/>
          </p:nvGrpSpPr>
          <p:grpSpPr>
            <a:xfrm>
              <a:off x="1679575" y="4100946"/>
              <a:ext cx="1460500" cy="799779"/>
              <a:chOff x="5546725" y="3127220"/>
              <a:chExt cx="1460500" cy="799779"/>
            </a:xfrm>
          </p:grpSpPr>
          <p:sp>
            <p:nvSpPr>
              <p:cNvPr id="356" name="Google Shape;356;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HERE</a:t>
                </a:r>
                <a:endParaRPr b="1" sz="800">
                  <a:solidFill>
                    <a:schemeClr val="dk1"/>
                  </a:solidFill>
                  <a:latin typeface="Montserrat Light"/>
                  <a:ea typeface="Montserrat Light"/>
                  <a:cs typeface="Montserrat Light"/>
                  <a:sym typeface="Montserrat Light"/>
                </a:endParaRPr>
              </a:p>
            </p:txBody>
          </p:sp>
          <p:sp>
            <p:nvSpPr>
              <p:cNvPr id="357" name="Google Shape;357;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$3698</a:t>
                </a:r>
                <a:endParaRPr b="1" sz="1900">
                  <a:solidFill>
                    <a:schemeClr val="dk1"/>
                  </a:solidFill>
                  <a:latin typeface="Montserrat Light"/>
                  <a:ea typeface="Montserrat Light"/>
                  <a:cs typeface="Montserrat Light"/>
                  <a:sym typeface="Montserrat Light"/>
                </a:endParaRPr>
              </a:p>
            </p:txBody>
          </p:sp>
        </p:grpSp>
        <p:grpSp>
          <p:nvGrpSpPr>
            <p:cNvPr id="358" name="Google Shape;358;p45"/>
            <p:cNvGrpSpPr/>
            <p:nvPr/>
          </p:nvGrpSpPr>
          <p:grpSpPr>
            <a:xfrm>
              <a:off x="4137025" y="4100946"/>
              <a:ext cx="1460500" cy="799779"/>
              <a:chOff x="5546725" y="3127220"/>
              <a:chExt cx="1460500" cy="799779"/>
            </a:xfrm>
          </p:grpSpPr>
          <p:sp>
            <p:nvSpPr>
              <p:cNvPr id="359" name="Google Shape;359;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HERE</a:t>
                </a:r>
                <a:endParaRPr b="1" sz="800">
                  <a:solidFill>
                    <a:schemeClr val="dk1"/>
                  </a:solidFill>
                  <a:latin typeface="Montserrat Light"/>
                  <a:ea typeface="Montserrat Light"/>
                  <a:cs typeface="Montserrat Light"/>
                  <a:sym typeface="Montserrat Light"/>
                </a:endParaRPr>
              </a:p>
            </p:txBody>
          </p:sp>
          <p:sp>
            <p:nvSpPr>
              <p:cNvPr id="360" name="Google Shape;360;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$3698</a:t>
                </a:r>
                <a:endParaRPr b="1" sz="1900">
                  <a:solidFill>
                    <a:schemeClr val="dk1"/>
                  </a:solidFill>
                  <a:latin typeface="Montserrat Light"/>
                  <a:ea typeface="Montserrat Light"/>
                  <a:cs typeface="Montserrat Light"/>
                  <a:sym typeface="Montserrat Light"/>
                </a:endParaRPr>
              </a:p>
            </p:txBody>
          </p:sp>
        </p:grpSp>
        <p:grpSp>
          <p:nvGrpSpPr>
            <p:cNvPr id="361" name="Google Shape;361;p45"/>
            <p:cNvGrpSpPr/>
            <p:nvPr/>
          </p:nvGrpSpPr>
          <p:grpSpPr>
            <a:xfrm>
              <a:off x="6594475" y="4100946"/>
              <a:ext cx="1460500" cy="799779"/>
              <a:chOff x="5546725" y="3127220"/>
              <a:chExt cx="1460500" cy="799779"/>
            </a:xfrm>
          </p:grpSpPr>
          <p:sp>
            <p:nvSpPr>
              <p:cNvPr id="362" name="Google Shape;362;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HERE</a:t>
                </a:r>
                <a:endParaRPr b="1" sz="800">
                  <a:solidFill>
                    <a:schemeClr val="dk1"/>
                  </a:solidFill>
                  <a:latin typeface="Montserrat Light"/>
                  <a:ea typeface="Montserrat Light"/>
                  <a:cs typeface="Montserrat Light"/>
                  <a:sym typeface="Montserrat Light"/>
                </a:endParaRPr>
              </a:p>
            </p:txBody>
          </p:sp>
          <p:sp>
            <p:nvSpPr>
              <p:cNvPr id="363" name="Google Shape;363;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$3698</a:t>
                </a:r>
                <a:endParaRPr b="1" sz="1900">
                  <a:solidFill>
                    <a:schemeClr val="dk1"/>
                  </a:solidFill>
                  <a:latin typeface="Montserrat Light"/>
                  <a:ea typeface="Montserrat Light"/>
                  <a:cs typeface="Montserrat Light"/>
                  <a:sym typeface="Montserrat Light"/>
                </a:endParaRPr>
              </a:p>
            </p:txBody>
          </p:sp>
        </p:grpSp>
        <p:grpSp>
          <p:nvGrpSpPr>
            <p:cNvPr id="364" name="Google Shape;364;p45"/>
            <p:cNvGrpSpPr/>
            <p:nvPr/>
          </p:nvGrpSpPr>
          <p:grpSpPr>
            <a:xfrm>
              <a:off x="9051925" y="4100946"/>
              <a:ext cx="1460500" cy="799779"/>
              <a:chOff x="5546725" y="3127220"/>
              <a:chExt cx="1460500" cy="799779"/>
            </a:xfrm>
          </p:grpSpPr>
          <p:sp>
            <p:nvSpPr>
              <p:cNvPr id="365" name="Google Shape;365;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HERE</a:t>
                </a:r>
                <a:endParaRPr b="1" sz="800">
                  <a:solidFill>
                    <a:schemeClr val="dk1"/>
                  </a:solidFill>
                  <a:latin typeface="Montserrat Light"/>
                  <a:ea typeface="Montserrat Light"/>
                  <a:cs typeface="Montserrat Light"/>
                  <a:sym typeface="Montserrat Light"/>
                </a:endParaRPr>
              </a:p>
            </p:txBody>
          </p:sp>
          <p:sp>
            <p:nvSpPr>
              <p:cNvPr id="366" name="Google Shape;366;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$3698</a:t>
                </a:r>
                <a:endParaRPr b="1" sz="1900">
                  <a:solidFill>
                    <a:schemeClr val="dk1"/>
                  </a:solidFill>
                  <a:latin typeface="Montserrat Light"/>
                  <a:ea typeface="Montserrat Light"/>
                  <a:cs typeface="Montserrat Light"/>
                  <a:sym typeface="Montserrat Light"/>
                </a:endParaRPr>
              </a:p>
            </p:txBody>
          </p:sp>
        </p:grpSp>
        <p:cxnSp>
          <p:nvCxnSpPr>
            <p:cNvPr id="367" name="Google Shape;367;p45"/>
            <p:cNvCxnSpPr/>
            <p:nvPr/>
          </p:nvCxnSpPr>
          <p:spPr>
            <a:xfrm>
              <a:off x="3638550" y="4100946"/>
              <a:ext cx="0" cy="799779"/>
            </a:xfrm>
            <a:prstGeom prst="straightConnector1">
              <a:avLst/>
            </a:prstGeom>
            <a:noFill/>
            <a:ln cap="flat" cmpd="sng" w="25400">
              <a:solidFill>
                <a:srgbClr val="D8D8D8"/>
              </a:solidFill>
              <a:prstDash val="solid"/>
              <a:miter lim="800000"/>
              <a:headEnd len="sm" w="sm" type="none"/>
              <a:tailEnd len="sm" w="sm" type="none"/>
            </a:ln>
          </p:spPr>
        </p:cxnSp>
        <p:cxnSp>
          <p:nvCxnSpPr>
            <p:cNvPr id="368" name="Google Shape;368;p45"/>
            <p:cNvCxnSpPr/>
            <p:nvPr/>
          </p:nvCxnSpPr>
          <p:spPr>
            <a:xfrm>
              <a:off x="6096000" y="4100946"/>
              <a:ext cx="0" cy="799779"/>
            </a:xfrm>
            <a:prstGeom prst="straightConnector1">
              <a:avLst/>
            </a:prstGeom>
            <a:noFill/>
            <a:ln cap="flat" cmpd="sng" w="25400">
              <a:solidFill>
                <a:srgbClr val="D8D8D8"/>
              </a:solidFill>
              <a:prstDash val="solid"/>
              <a:miter lim="800000"/>
              <a:headEnd len="sm" w="sm" type="none"/>
              <a:tailEnd len="sm" w="sm" type="none"/>
            </a:ln>
          </p:spPr>
        </p:cxnSp>
        <p:cxnSp>
          <p:nvCxnSpPr>
            <p:cNvPr id="369" name="Google Shape;369;p45"/>
            <p:cNvCxnSpPr/>
            <p:nvPr/>
          </p:nvCxnSpPr>
          <p:spPr>
            <a:xfrm>
              <a:off x="8553450" y="4100946"/>
              <a:ext cx="0" cy="799779"/>
            </a:xfrm>
            <a:prstGeom prst="straightConnector1">
              <a:avLst/>
            </a:prstGeom>
            <a:noFill/>
            <a:ln cap="flat" cmpd="sng" w="25400">
              <a:solidFill>
                <a:srgbClr val="D8D8D8"/>
              </a:solidFill>
              <a:prstDash val="solid"/>
              <a:miter lim="800000"/>
              <a:headEnd len="sm" w="sm" type="none"/>
              <a:tailEnd len="sm" w="sm" type="none"/>
            </a:ln>
          </p:spPr>
        </p:cxn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grpSp>
        <p:nvGrpSpPr>
          <p:cNvPr id="374" name="Google Shape;374;p46"/>
          <p:cNvGrpSpPr/>
          <p:nvPr/>
        </p:nvGrpSpPr>
        <p:grpSpPr>
          <a:xfrm>
            <a:off x="2174093" y="907778"/>
            <a:ext cx="4795813" cy="761747"/>
            <a:chOff x="1628230" y="1862208"/>
            <a:chExt cx="6394418" cy="1015663"/>
          </a:xfrm>
        </p:grpSpPr>
        <p:sp>
          <p:nvSpPr>
            <p:cNvPr id="375" name="Google Shape;375;p46"/>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Our offers</a:t>
              </a:r>
              <a:endParaRPr sz="1100"/>
            </a:p>
          </p:txBody>
        </p:sp>
        <p:sp>
          <p:nvSpPr>
            <p:cNvPr id="376" name="Google Shape;376;p46"/>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
        <p:nvSpPr>
          <p:cNvPr id="377" name="Google Shape;377;p46"/>
          <p:cNvSpPr/>
          <p:nvPr/>
        </p:nvSpPr>
        <p:spPr>
          <a:xfrm>
            <a:off x="1003493" y="2571750"/>
            <a:ext cx="1607753" cy="160775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8" name="Google Shape;378;p46"/>
          <p:cNvSpPr/>
          <p:nvPr/>
        </p:nvSpPr>
        <p:spPr>
          <a:xfrm>
            <a:off x="2846580" y="2571750"/>
            <a:ext cx="1607753" cy="160775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9" name="Google Shape;379;p46"/>
          <p:cNvSpPr/>
          <p:nvPr/>
        </p:nvSpPr>
        <p:spPr>
          <a:xfrm>
            <a:off x="4689667" y="2571750"/>
            <a:ext cx="1607753" cy="160775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0" name="Google Shape;380;p46"/>
          <p:cNvSpPr/>
          <p:nvPr/>
        </p:nvSpPr>
        <p:spPr>
          <a:xfrm>
            <a:off x="6532755" y="2571750"/>
            <a:ext cx="1607753" cy="160775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81" name="Google Shape;381;p46"/>
          <p:cNvGrpSpPr/>
          <p:nvPr/>
        </p:nvGrpSpPr>
        <p:grpSpPr>
          <a:xfrm>
            <a:off x="1259681" y="3075709"/>
            <a:ext cx="1095375" cy="599834"/>
            <a:chOff x="5546725" y="3127220"/>
            <a:chExt cx="1460500" cy="799779"/>
          </a:xfrm>
        </p:grpSpPr>
        <p:sp>
          <p:nvSpPr>
            <p:cNvPr id="382" name="Google Shape;382;p46"/>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83" name="Google Shape;383;p46"/>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grpSp>
        <p:nvGrpSpPr>
          <p:cNvPr id="384" name="Google Shape;384;p46"/>
          <p:cNvGrpSpPr/>
          <p:nvPr/>
        </p:nvGrpSpPr>
        <p:grpSpPr>
          <a:xfrm>
            <a:off x="3102769" y="3075709"/>
            <a:ext cx="1095375" cy="599834"/>
            <a:chOff x="5546725" y="3127220"/>
            <a:chExt cx="1460500" cy="799779"/>
          </a:xfrm>
        </p:grpSpPr>
        <p:sp>
          <p:nvSpPr>
            <p:cNvPr id="385" name="Google Shape;385;p46"/>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86" name="Google Shape;386;p46"/>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grpSp>
        <p:nvGrpSpPr>
          <p:cNvPr id="387" name="Google Shape;387;p46"/>
          <p:cNvGrpSpPr/>
          <p:nvPr/>
        </p:nvGrpSpPr>
        <p:grpSpPr>
          <a:xfrm>
            <a:off x="4945856" y="3075709"/>
            <a:ext cx="1095375" cy="599834"/>
            <a:chOff x="5546725" y="3127220"/>
            <a:chExt cx="1460500" cy="799779"/>
          </a:xfrm>
        </p:grpSpPr>
        <p:sp>
          <p:nvSpPr>
            <p:cNvPr id="388" name="Google Shape;388;p46"/>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89" name="Google Shape;389;p46"/>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grpSp>
        <p:nvGrpSpPr>
          <p:cNvPr id="390" name="Google Shape;390;p46"/>
          <p:cNvGrpSpPr/>
          <p:nvPr/>
        </p:nvGrpSpPr>
        <p:grpSpPr>
          <a:xfrm>
            <a:off x="6788944" y="3075709"/>
            <a:ext cx="1095375" cy="599834"/>
            <a:chOff x="5546725" y="3127220"/>
            <a:chExt cx="1460500" cy="799779"/>
          </a:xfrm>
        </p:grpSpPr>
        <p:sp>
          <p:nvSpPr>
            <p:cNvPr id="391" name="Google Shape;391;p46"/>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92" name="Google Shape;392;p46"/>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47"/>
          <p:cNvSpPr/>
          <p:nvPr/>
        </p:nvSpPr>
        <p:spPr>
          <a:xfrm rot="2700000">
            <a:off x="3966806" y="2632312"/>
            <a:ext cx="1210387" cy="1210387"/>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8" name="Google Shape;398;p47"/>
          <p:cNvSpPr/>
          <p:nvPr/>
        </p:nvSpPr>
        <p:spPr>
          <a:xfrm rot="2700000">
            <a:off x="5852757" y="2632313"/>
            <a:ext cx="1210387" cy="1210387"/>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9" name="Google Shape;399;p47"/>
          <p:cNvSpPr/>
          <p:nvPr/>
        </p:nvSpPr>
        <p:spPr>
          <a:xfrm rot="2700000">
            <a:off x="2080855" y="2632312"/>
            <a:ext cx="1210387" cy="1210387"/>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00" name="Google Shape;400;p47"/>
          <p:cNvGrpSpPr/>
          <p:nvPr/>
        </p:nvGrpSpPr>
        <p:grpSpPr>
          <a:xfrm>
            <a:off x="2117406" y="2904624"/>
            <a:ext cx="1137285" cy="658626"/>
            <a:chOff x="5518785" y="3048831"/>
            <a:chExt cx="1516380" cy="878168"/>
          </a:xfrm>
        </p:grpSpPr>
        <p:sp>
          <p:nvSpPr>
            <p:cNvPr id="401" name="Google Shape;401;p47"/>
            <p:cNvSpPr txBox="1"/>
            <p:nvPr/>
          </p:nvSpPr>
          <p:spPr>
            <a:xfrm>
              <a:off x="5861685" y="3048831"/>
              <a:ext cx="83058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a:t>
              </a:r>
              <a:endParaRPr b="1" sz="800">
                <a:solidFill>
                  <a:schemeClr val="lt1"/>
                </a:solidFill>
                <a:latin typeface="Montserrat Light"/>
                <a:ea typeface="Montserrat Light"/>
                <a:cs typeface="Montserrat Light"/>
                <a:sym typeface="Montserrat Light"/>
              </a:endParaRPr>
            </a:p>
          </p:txBody>
        </p:sp>
        <p:sp>
          <p:nvSpPr>
            <p:cNvPr id="402" name="Google Shape;402;p47"/>
            <p:cNvSpPr txBox="1"/>
            <p:nvPr/>
          </p:nvSpPr>
          <p:spPr>
            <a:xfrm>
              <a:off x="5518785" y="3449945"/>
              <a:ext cx="15163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sz="1900">
                <a:solidFill>
                  <a:schemeClr val="lt1"/>
                </a:solidFill>
                <a:latin typeface="Montserrat Light"/>
                <a:ea typeface="Montserrat Light"/>
                <a:cs typeface="Montserrat Light"/>
                <a:sym typeface="Montserrat Light"/>
              </a:endParaRPr>
            </a:p>
          </p:txBody>
        </p:sp>
      </p:grpSp>
      <p:grpSp>
        <p:nvGrpSpPr>
          <p:cNvPr id="403" name="Google Shape;403;p47"/>
          <p:cNvGrpSpPr/>
          <p:nvPr/>
        </p:nvGrpSpPr>
        <p:grpSpPr>
          <a:xfrm>
            <a:off x="4003358" y="2904624"/>
            <a:ext cx="1137285" cy="658626"/>
            <a:chOff x="5518785" y="3048831"/>
            <a:chExt cx="1516380" cy="878168"/>
          </a:xfrm>
        </p:grpSpPr>
        <p:sp>
          <p:nvSpPr>
            <p:cNvPr id="404" name="Google Shape;404;p47"/>
            <p:cNvSpPr txBox="1"/>
            <p:nvPr/>
          </p:nvSpPr>
          <p:spPr>
            <a:xfrm>
              <a:off x="5861685" y="3048831"/>
              <a:ext cx="83058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a:t>
              </a:r>
              <a:endParaRPr b="1" sz="800">
                <a:solidFill>
                  <a:schemeClr val="lt1"/>
                </a:solidFill>
                <a:latin typeface="Montserrat Light"/>
                <a:ea typeface="Montserrat Light"/>
                <a:cs typeface="Montserrat Light"/>
                <a:sym typeface="Montserrat Light"/>
              </a:endParaRPr>
            </a:p>
          </p:txBody>
        </p:sp>
        <p:sp>
          <p:nvSpPr>
            <p:cNvPr id="405" name="Google Shape;405;p47"/>
            <p:cNvSpPr txBox="1"/>
            <p:nvPr/>
          </p:nvSpPr>
          <p:spPr>
            <a:xfrm>
              <a:off x="5518785" y="3449945"/>
              <a:ext cx="15163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$2587</a:t>
              </a:r>
              <a:endParaRPr sz="1900">
                <a:solidFill>
                  <a:schemeClr val="lt1"/>
                </a:solidFill>
                <a:latin typeface="Montserrat Light"/>
                <a:ea typeface="Montserrat Light"/>
                <a:cs typeface="Montserrat Light"/>
                <a:sym typeface="Montserrat Light"/>
              </a:endParaRPr>
            </a:p>
          </p:txBody>
        </p:sp>
      </p:grpSp>
      <p:grpSp>
        <p:nvGrpSpPr>
          <p:cNvPr id="406" name="Google Shape;406;p47"/>
          <p:cNvGrpSpPr/>
          <p:nvPr/>
        </p:nvGrpSpPr>
        <p:grpSpPr>
          <a:xfrm>
            <a:off x="5889309" y="2904624"/>
            <a:ext cx="1137285" cy="658626"/>
            <a:chOff x="5518785" y="3048831"/>
            <a:chExt cx="1516380" cy="878168"/>
          </a:xfrm>
        </p:grpSpPr>
        <p:sp>
          <p:nvSpPr>
            <p:cNvPr id="407" name="Google Shape;407;p47"/>
            <p:cNvSpPr txBox="1"/>
            <p:nvPr/>
          </p:nvSpPr>
          <p:spPr>
            <a:xfrm>
              <a:off x="5861685" y="3048831"/>
              <a:ext cx="83058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a:t>
              </a:r>
              <a:endParaRPr b="1" sz="800">
                <a:solidFill>
                  <a:schemeClr val="lt1"/>
                </a:solidFill>
                <a:latin typeface="Montserrat Light"/>
                <a:ea typeface="Montserrat Light"/>
                <a:cs typeface="Montserrat Light"/>
                <a:sym typeface="Montserrat Light"/>
              </a:endParaRPr>
            </a:p>
          </p:txBody>
        </p:sp>
        <p:sp>
          <p:nvSpPr>
            <p:cNvPr id="408" name="Google Shape;408;p47"/>
            <p:cNvSpPr txBox="1"/>
            <p:nvPr/>
          </p:nvSpPr>
          <p:spPr>
            <a:xfrm>
              <a:off x="5518785" y="3449945"/>
              <a:ext cx="15163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sz="1900">
                <a:solidFill>
                  <a:schemeClr val="lt1"/>
                </a:solidFill>
                <a:latin typeface="Montserrat Light"/>
                <a:ea typeface="Montserrat Light"/>
                <a:cs typeface="Montserrat Light"/>
                <a:sym typeface="Montserrat Light"/>
              </a:endParaRPr>
            </a:p>
          </p:txBody>
        </p:sp>
      </p:grpSp>
      <p:grpSp>
        <p:nvGrpSpPr>
          <p:cNvPr id="409" name="Google Shape;409;p47"/>
          <p:cNvGrpSpPr/>
          <p:nvPr/>
        </p:nvGrpSpPr>
        <p:grpSpPr>
          <a:xfrm>
            <a:off x="2174093" y="907778"/>
            <a:ext cx="4795813" cy="761747"/>
            <a:chOff x="1628230" y="1862208"/>
            <a:chExt cx="6394418" cy="1015663"/>
          </a:xfrm>
        </p:grpSpPr>
        <p:sp>
          <p:nvSpPr>
            <p:cNvPr id="410" name="Google Shape;410;p47"/>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Our offers</a:t>
              </a:r>
              <a:endParaRPr sz="1100"/>
            </a:p>
          </p:txBody>
        </p:sp>
        <p:sp>
          <p:nvSpPr>
            <p:cNvPr id="411" name="Google Shape;411;p47"/>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 name="Shape 415"/>
        <p:cNvGrpSpPr/>
        <p:nvPr/>
      </p:nvGrpSpPr>
      <p:grpSpPr>
        <a:xfrm>
          <a:off x="0" y="0"/>
          <a:ext cx="0" cy="0"/>
          <a:chOff x="0" y="0"/>
          <a:chExt cx="0" cy="0"/>
        </a:xfrm>
      </p:grpSpPr>
      <p:grpSp>
        <p:nvGrpSpPr>
          <p:cNvPr id="416" name="Google Shape;416;p48"/>
          <p:cNvGrpSpPr/>
          <p:nvPr/>
        </p:nvGrpSpPr>
        <p:grpSpPr>
          <a:xfrm>
            <a:off x="6220046" y="3142809"/>
            <a:ext cx="2161954" cy="1278431"/>
            <a:chOff x="8293395" y="4190412"/>
            <a:chExt cx="2882605" cy="1704574"/>
          </a:xfrm>
        </p:grpSpPr>
        <p:sp>
          <p:nvSpPr>
            <p:cNvPr id="417" name="Google Shape;417;p48"/>
            <p:cNvSpPr txBox="1"/>
            <p:nvPr/>
          </p:nvSpPr>
          <p:spPr>
            <a:xfrm>
              <a:off x="8293395" y="4190412"/>
              <a:ext cx="288260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wherein seas our appear him, were they're and years unto doesn't creeping night lights divided void they're.</a:t>
              </a:r>
              <a:endParaRPr sz="1100"/>
            </a:p>
          </p:txBody>
        </p:sp>
        <p:grpSp>
          <p:nvGrpSpPr>
            <p:cNvPr id="418" name="Google Shape;418;p48"/>
            <p:cNvGrpSpPr/>
            <p:nvPr/>
          </p:nvGrpSpPr>
          <p:grpSpPr>
            <a:xfrm>
              <a:off x="8293395" y="5527392"/>
              <a:ext cx="1376516" cy="367594"/>
              <a:chOff x="8407695" y="5527392"/>
              <a:chExt cx="1376516" cy="367594"/>
            </a:xfrm>
          </p:grpSpPr>
          <p:sp>
            <p:nvSpPr>
              <p:cNvPr id="419" name="Google Shape;419;p48"/>
              <p:cNvSpPr/>
              <p:nvPr/>
            </p:nvSpPr>
            <p:spPr>
              <a:xfrm>
                <a:off x="8407695" y="5527392"/>
                <a:ext cx="1376516" cy="367594"/>
              </a:xfrm>
              <a:prstGeom prst="roundRect">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0" name="Google Shape;420;p48"/>
              <p:cNvSpPr txBox="1"/>
              <p:nvPr/>
            </p:nvSpPr>
            <p:spPr>
              <a:xfrm>
                <a:off x="8505154" y="5572690"/>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sp>
        <p:nvSpPr>
          <p:cNvPr id="421" name="Google Shape;421;p48"/>
          <p:cNvSpPr txBox="1"/>
          <p:nvPr/>
        </p:nvSpPr>
        <p:spPr>
          <a:xfrm>
            <a:off x="762000" y="3142809"/>
            <a:ext cx="2161954" cy="67388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wherein seas our appear him, were they're and years unto doesn't creeping night lights divided void they're.</a:t>
            </a:r>
            <a:endParaRPr sz="1100"/>
          </a:p>
        </p:txBody>
      </p:sp>
      <p:grpSp>
        <p:nvGrpSpPr>
          <p:cNvPr id="422" name="Google Shape;422;p48"/>
          <p:cNvGrpSpPr/>
          <p:nvPr/>
        </p:nvGrpSpPr>
        <p:grpSpPr>
          <a:xfrm>
            <a:off x="1891567" y="4145544"/>
            <a:ext cx="1032387" cy="275695"/>
            <a:chOff x="1130300" y="5527392"/>
            <a:chExt cx="1376516" cy="367594"/>
          </a:xfrm>
        </p:grpSpPr>
        <p:sp>
          <p:nvSpPr>
            <p:cNvPr id="423" name="Google Shape;423;p48"/>
            <p:cNvSpPr/>
            <p:nvPr/>
          </p:nvSpPr>
          <p:spPr>
            <a:xfrm>
              <a:off x="1130300" y="5527392"/>
              <a:ext cx="1376516" cy="367594"/>
            </a:xfrm>
            <a:prstGeom prst="roundRect">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4" name="Google Shape;424;p48"/>
            <p:cNvSpPr txBox="1"/>
            <p:nvPr/>
          </p:nvSpPr>
          <p:spPr>
            <a:xfrm>
              <a:off x="1227759" y="5572690"/>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sp>
        <p:nvSpPr>
          <p:cNvPr id="425" name="Google Shape;425;p48"/>
          <p:cNvSpPr txBox="1"/>
          <p:nvPr/>
        </p:nvSpPr>
        <p:spPr>
          <a:xfrm>
            <a:off x="3491024" y="3142809"/>
            <a:ext cx="2161954"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wherein seas our appear him, were they're and years unto doesn't creeping night lights divided void they're.</a:t>
            </a:r>
            <a:endParaRPr sz="1100"/>
          </a:p>
        </p:txBody>
      </p:sp>
      <p:grpSp>
        <p:nvGrpSpPr>
          <p:cNvPr id="426" name="Google Shape;426;p48"/>
          <p:cNvGrpSpPr/>
          <p:nvPr/>
        </p:nvGrpSpPr>
        <p:grpSpPr>
          <a:xfrm>
            <a:off x="4055807" y="4145544"/>
            <a:ext cx="1032387" cy="275695"/>
            <a:chOff x="8407695" y="5527392"/>
            <a:chExt cx="1376516" cy="367594"/>
          </a:xfrm>
        </p:grpSpPr>
        <p:sp>
          <p:nvSpPr>
            <p:cNvPr id="427" name="Google Shape;427;p48"/>
            <p:cNvSpPr/>
            <p:nvPr/>
          </p:nvSpPr>
          <p:spPr>
            <a:xfrm>
              <a:off x="8407695" y="5527392"/>
              <a:ext cx="1376516" cy="367594"/>
            </a:xfrm>
            <a:prstGeom prst="roundRect">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8" name="Google Shape;428;p48"/>
            <p:cNvSpPr txBox="1"/>
            <p:nvPr/>
          </p:nvSpPr>
          <p:spPr>
            <a:xfrm>
              <a:off x="8505154" y="5572690"/>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pic>
        <p:nvPicPr>
          <p:cNvPr id="429" name="Google Shape;429;p48"/>
          <p:cNvPicPr preferRelativeResize="0"/>
          <p:nvPr>
            <p:ph idx="4" type="pic"/>
          </p:nvPr>
        </p:nvPicPr>
        <p:blipFill rotWithShape="1">
          <a:blip r:embed="rId3">
            <a:alphaModFix/>
          </a:blip>
          <a:srcRect b="0" l="0" r="0" t="0"/>
          <a:stretch/>
        </p:blipFill>
        <p:spPr>
          <a:xfrm>
            <a:off x="1044891" y="509156"/>
            <a:ext cx="2062596" cy="2062596"/>
          </a:xfrm>
          <a:prstGeom prst="ellipse">
            <a:avLst/>
          </a:prstGeom>
          <a:noFill/>
          <a:ln>
            <a:noFill/>
          </a:ln>
        </p:spPr>
      </p:pic>
      <p:pic>
        <p:nvPicPr>
          <p:cNvPr id="430" name="Google Shape;430;p48"/>
          <p:cNvPicPr preferRelativeResize="0"/>
          <p:nvPr>
            <p:ph idx="2" type="pic"/>
          </p:nvPr>
        </p:nvPicPr>
        <p:blipFill rotWithShape="1">
          <a:blip r:embed="rId4">
            <a:alphaModFix/>
          </a:blip>
          <a:srcRect b="0" l="11538" r="11537" t="0"/>
          <a:stretch/>
        </p:blipFill>
        <p:spPr>
          <a:xfrm>
            <a:off x="3540701" y="509156"/>
            <a:ext cx="2062596" cy="2062596"/>
          </a:xfrm>
          <a:prstGeom prst="ellipse">
            <a:avLst/>
          </a:prstGeom>
          <a:noFill/>
          <a:ln>
            <a:noFill/>
          </a:ln>
        </p:spPr>
      </p:pic>
      <p:pic>
        <p:nvPicPr>
          <p:cNvPr id="431" name="Google Shape;431;p48"/>
          <p:cNvPicPr preferRelativeResize="0"/>
          <p:nvPr>
            <p:ph idx="3" type="pic"/>
          </p:nvPr>
        </p:nvPicPr>
        <p:blipFill rotWithShape="1">
          <a:blip r:embed="rId5">
            <a:alphaModFix/>
          </a:blip>
          <a:srcRect b="0" l="11538" r="11537" t="0"/>
          <a:stretch/>
        </p:blipFill>
        <p:spPr>
          <a:xfrm>
            <a:off x="6036514" y="509156"/>
            <a:ext cx="2062596" cy="2062596"/>
          </a:xfrm>
          <a:prstGeom prst="ellipse">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49"/>
          <p:cNvSpPr/>
          <p:nvPr/>
        </p:nvSpPr>
        <p:spPr>
          <a:xfrm>
            <a:off x="0" y="0"/>
            <a:ext cx="9144000" cy="514350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37" name="Google Shape;437;p49"/>
          <p:cNvPicPr preferRelativeResize="0"/>
          <p:nvPr>
            <p:ph idx="2" type="pic"/>
          </p:nvPr>
        </p:nvPicPr>
        <p:blipFill rotWithShape="1">
          <a:blip r:embed="rId3">
            <a:alphaModFix/>
          </a:blip>
          <a:srcRect b="0" l="23000" r="23000" t="0"/>
          <a:stretch/>
        </p:blipFill>
        <p:spPr>
          <a:xfrm>
            <a:off x="5779294" y="927310"/>
            <a:ext cx="1843087" cy="1843087"/>
          </a:xfrm>
          <a:prstGeom prst="rect">
            <a:avLst/>
          </a:prstGeom>
          <a:noFill/>
          <a:ln>
            <a:noFill/>
          </a:ln>
        </p:spPr>
      </p:pic>
      <p:grpSp>
        <p:nvGrpSpPr>
          <p:cNvPr id="438" name="Google Shape;438;p49"/>
          <p:cNvGrpSpPr/>
          <p:nvPr/>
        </p:nvGrpSpPr>
        <p:grpSpPr>
          <a:xfrm>
            <a:off x="1521618" y="3316748"/>
            <a:ext cx="1543053" cy="899441"/>
            <a:chOff x="7794348" y="4979872"/>
            <a:chExt cx="2057404" cy="1199254"/>
          </a:xfrm>
        </p:grpSpPr>
        <p:sp>
          <p:nvSpPr>
            <p:cNvPr id="439" name="Google Shape;439;p49"/>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divided void they're.</a:t>
              </a:r>
              <a:endParaRPr sz="1100"/>
            </a:p>
          </p:txBody>
        </p:sp>
        <p:sp>
          <p:nvSpPr>
            <p:cNvPr id="440" name="Google Shape;440;p49"/>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lt1"/>
                  </a:solidFill>
                  <a:latin typeface="Montserrat"/>
                  <a:ea typeface="Montserrat"/>
                  <a:cs typeface="Montserrat"/>
                  <a:sym typeface="Montserrat"/>
                </a:rPr>
                <a:t>$120</a:t>
              </a:r>
              <a:endParaRPr sz="1100"/>
            </a:p>
          </p:txBody>
        </p:sp>
      </p:grpSp>
      <p:grpSp>
        <p:nvGrpSpPr>
          <p:cNvPr id="441" name="Google Shape;441;p49"/>
          <p:cNvGrpSpPr/>
          <p:nvPr/>
        </p:nvGrpSpPr>
        <p:grpSpPr>
          <a:xfrm>
            <a:off x="5779293" y="3316748"/>
            <a:ext cx="1543053" cy="899441"/>
            <a:chOff x="7794348" y="4979872"/>
            <a:chExt cx="2057404" cy="1199254"/>
          </a:xfrm>
        </p:grpSpPr>
        <p:sp>
          <p:nvSpPr>
            <p:cNvPr id="442" name="Google Shape;442;p49"/>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divided void they're.</a:t>
              </a:r>
              <a:endParaRPr sz="1100"/>
            </a:p>
          </p:txBody>
        </p:sp>
        <p:sp>
          <p:nvSpPr>
            <p:cNvPr id="443" name="Google Shape;443;p49"/>
            <p:cNvSpPr txBox="1"/>
            <p:nvPr/>
          </p:nvSpPr>
          <p:spPr>
            <a:xfrm>
              <a:off x="7794348"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$99</a:t>
              </a:r>
              <a:endParaRPr sz="1100"/>
            </a:p>
          </p:txBody>
        </p:sp>
      </p:grpSp>
      <p:grpSp>
        <p:nvGrpSpPr>
          <p:cNvPr id="444" name="Google Shape;444;p49"/>
          <p:cNvGrpSpPr/>
          <p:nvPr/>
        </p:nvGrpSpPr>
        <p:grpSpPr>
          <a:xfrm>
            <a:off x="3800473" y="3316748"/>
            <a:ext cx="1543053" cy="899441"/>
            <a:chOff x="7794348" y="4979872"/>
            <a:chExt cx="2057404" cy="1199254"/>
          </a:xfrm>
        </p:grpSpPr>
        <p:sp>
          <p:nvSpPr>
            <p:cNvPr id="445" name="Google Shape;445;p49"/>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divided void they're.</a:t>
              </a:r>
              <a:endParaRPr sz="1100"/>
            </a:p>
          </p:txBody>
        </p:sp>
        <p:sp>
          <p:nvSpPr>
            <p:cNvPr id="446" name="Google Shape;446;p49"/>
            <p:cNvSpPr txBox="1"/>
            <p:nvPr/>
          </p:nvSpPr>
          <p:spPr>
            <a:xfrm>
              <a:off x="8050483"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$258</a:t>
              </a:r>
              <a:endParaRPr sz="1100"/>
            </a:p>
          </p:txBody>
        </p:sp>
      </p:grpSp>
      <p:pic>
        <p:nvPicPr>
          <p:cNvPr id="447" name="Google Shape;447;p49"/>
          <p:cNvPicPr preferRelativeResize="0"/>
          <p:nvPr>
            <p:ph idx="3" type="pic"/>
          </p:nvPr>
        </p:nvPicPr>
        <p:blipFill rotWithShape="1">
          <a:blip r:embed="rId4">
            <a:alphaModFix/>
          </a:blip>
          <a:srcRect b="0" l="28165" r="5168" t="0"/>
          <a:stretch/>
        </p:blipFill>
        <p:spPr>
          <a:xfrm>
            <a:off x="1521619" y="927310"/>
            <a:ext cx="1843087" cy="1843087"/>
          </a:xfrm>
          <a:prstGeom prst="rect">
            <a:avLst/>
          </a:prstGeom>
          <a:noFill/>
          <a:ln>
            <a:noFill/>
          </a:ln>
        </p:spPr>
      </p:pic>
      <p:sp>
        <p:nvSpPr>
          <p:cNvPr id="448" name="Google Shape;448;p49"/>
          <p:cNvSpPr/>
          <p:nvPr/>
        </p:nvSpPr>
        <p:spPr>
          <a:xfrm>
            <a:off x="5779294" y="927310"/>
            <a:ext cx="1843087" cy="1843087"/>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49" name="Google Shape;449;p49"/>
          <p:cNvPicPr preferRelativeResize="0"/>
          <p:nvPr>
            <p:ph idx="4" type="pic"/>
          </p:nvPr>
        </p:nvPicPr>
        <p:blipFill rotWithShape="1">
          <a:blip r:embed="rId5">
            <a:alphaModFix/>
          </a:blip>
          <a:srcRect b="0" l="0" r="0" t="0"/>
          <a:stretch/>
        </p:blipFill>
        <p:spPr>
          <a:xfrm>
            <a:off x="3650456" y="927310"/>
            <a:ext cx="1843087" cy="184308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id="454" name="Google Shape;454;p50"/>
          <p:cNvSpPr/>
          <p:nvPr/>
        </p:nvSpPr>
        <p:spPr>
          <a:xfrm>
            <a:off x="4729163" y="509154"/>
            <a:ext cx="3905682" cy="412519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55" name="Google Shape;455;p50"/>
          <p:cNvGrpSpPr/>
          <p:nvPr/>
        </p:nvGrpSpPr>
        <p:grpSpPr>
          <a:xfrm>
            <a:off x="5314085" y="1388054"/>
            <a:ext cx="2678906" cy="2367393"/>
            <a:chOff x="7085446" y="1373710"/>
            <a:chExt cx="3571875" cy="3156524"/>
          </a:xfrm>
        </p:grpSpPr>
        <p:sp>
          <p:nvSpPr>
            <p:cNvPr id="456" name="Google Shape;456;p50"/>
            <p:cNvSpPr txBox="1"/>
            <p:nvPr/>
          </p:nvSpPr>
          <p:spPr>
            <a:xfrm>
              <a:off x="7085446" y="1373710"/>
              <a:ext cx="3239654" cy="1080424"/>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Data Chart</a:t>
              </a:r>
              <a:endParaRPr sz="1100"/>
            </a:p>
          </p:txBody>
        </p:sp>
        <p:sp>
          <p:nvSpPr>
            <p:cNvPr id="457" name="Google Shape;457;p50"/>
            <p:cNvSpPr txBox="1"/>
            <p:nvPr/>
          </p:nvSpPr>
          <p:spPr>
            <a:xfrm>
              <a:off x="7085446" y="2825660"/>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458" name="Google Shape;458;p50"/>
            <p:cNvGrpSpPr/>
            <p:nvPr/>
          </p:nvGrpSpPr>
          <p:grpSpPr>
            <a:xfrm>
              <a:off x="7199746" y="4162640"/>
              <a:ext cx="1376516" cy="367594"/>
              <a:chOff x="5220269" y="5192376"/>
              <a:chExt cx="1376516" cy="367594"/>
            </a:xfrm>
          </p:grpSpPr>
          <p:sp>
            <p:nvSpPr>
              <p:cNvPr id="459" name="Google Shape;459;p50"/>
              <p:cNvSpPr/>
              <p:nvPr/>
            </p:nvSpPr>
            <p:spPr>
              <a:xfrm>
                <a:off x="5220269" y="5192376"/>
                <a:ext cx="1376516" cy="367594"/>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0" name="Google Shape;460;p50"/>
              <p:cNvSpPr txBox="1"/>
              <p:nvPr/>
            </p:nvSpPr>
            <p:spPr>
              <a:xfrm>
                <a:off x="5317728" y="5237674"/>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pic>
        <p:nvPicPr>
          <p:cNvPr id="461" name="Google Shape;461;p50"/>
          <p:cNvPicPr preferRelativeResize="0"/>
          <p:nvPr/>
        </p:nvPicPr>
        <p:blipFill rotWithShape="1">
          <a:blip r:embed="rId3">
            <a:alphaModFix/>
          </a:blip>
          <a:srcRect b="0" l="0" r="0" t="0"/>
          <a:stretch/>
        </p:blipFill>
        <p:spPr>
          <a:xfrm>
            <a:off x="509156" y="509154"/>
            <a:ext cx="3578154" cy="412519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pic>
        <p:nvPicPr>
          <p:cNvPr id="125" name="Google Shape;125;p33"/>
          <p:cNvPicPr preferRelativeResize="0"/>
          <p:nvPr>
            <p:ph idx="2" type="pic"/>
          </p:nvPr>
        </p:nvPicPr>
        <p:blipFill rotWithShape="1">
          <a:blip r:embed="rId3">
            <a:alphaModFix/>
          </a:blip>
          <a:srcRect b="28554" l="0" r="0" t="28554"/>
          <a:stretch/>
        </p:blipFill>
        <p:spPr>
          <a:xfrm>
            <a:off x="0" y="0"/>
            <a:ext cx="9144000" cy="5143500"/>
          </a:xfrm>
          <a:prstGeom prst="rect">
            <a:avLst/>
          </a:prstGeom>
          <a:noFill/>
          <a:ln>
            <a:noFill/>
          </a:ln>
        </p:spPr>
      </p:pic>
      <p:sp>
        <p:nvSpPr>
          <p:cNvPr id="126" name="Google Shape;126;p33"/>
          <p:cNvSpPr/>
          <p:nvPr/>
        </p:nvSpPr>
        <p:spPr>
          <a:xfrm>
            <a:off x="5921406" y="509156"/>
            <a:ext cx="3222594" cy="4125189"/>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27" name="Google Shape;127;p33"/>
          <p:cNvGrpSpPr/>
          <p:nvPr/>
        </p:nvGrpSpPr>
        <p:grpSpPr>
          <a:xfrm>
            <a:off x="6477753" y="2470326"/>
            <a:ext cx="1903825" cy="987278"/>
            <a:chOff x="741796" y="2482729"/>
            <a:chExt cx="2538433" cy="1316371"/>
          </a:xfrm>
        </p:grpSpPr>
        <p:sp>
          <p:nvSpPr>
            <p:cNvPr id="128" name="Google Shape;128;p33"/>
            <p:cNvSpPr txBox="1"/>
            <p:nvPr/>
          </p:nvSpPr>
          <p:spPr>
            <a:xfrm>
              <a:off x="741798" y="2910202"/>
              <a:ext cx="2538431" cy="888898"/>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a:t>
              </a:r>
              <a:endParaRPr sz="1100"/>
            </a:p>
          </p:txBody>
        </p:sp>
        <p:sp>
          <p:nvSpPr>
            <p:cNvPr id="129" name="Google Shape;129;p33"/>
            <p:cNvSpPr txBox="1"/>
            <p:nvPr/>
          </p:nvSpPr>
          <p:spPr>
            <a:xfrm>
              <a:off x="741796" y="2482729"/>
              <a:ext cx="1935730" cy="30777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sz="1100"/>
            </a:p>
          </p:txBody>
        </p:sp>
      </p:grpSp>
      <p:sp>
        <p:nvSpPr>
          <p:cNvPr id="130" name="Google Shape;130;p33"/>
          <p:cNvSpPr txBox="1"/>
          <p:nvPr/>
        </p:nvSpPr>
        <p:spPr>
          <a:xfrm>
            <a:off x="6477753" y="1225502"/>
            <a:ext cx="1913864" cy="810318"/>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300">
                <a:solidFill>
                  <a:schemeClr val="dk1"/>
                </a:solidFill>
                <a:latin typeface="Montserrat"/>
                <a:ea typeface="Montserrat"/>
                <a:cs typeface="Montserrat"/>
                <a:sym typeface="Montserrat"/>
              </a:rPr>
              <a:t>Your name</a:t>
            </a:r>
            <a:endParaRPr sz="1100"/>
          </a:p>
          <a:p>
            <a:pPr indent="0" lvl="0" marL="0" marR="0" rtl="0" algn="l">
              <a:lnSpc>
                <a:spcPct val="100000"/>
              </a:lnSpc>
              <a:spcBef>
                <a:spcPts val="0"/>
              </a:spcBef>
              <a:spcAft>
                <a:spcPts val="0"/>
              </a:spcAft>
              <a:buNone/>
            </a:pPr>
            <a:r>
              <a:rPr b="1" lang="en" sz="2300">
                <a:solidFill>
                  <a:schemeClr val="dk1"/>
                </a:solidFill>
                <a:latin typeface="Montserrat"/>
                <a:ea typeface="Montserrat"/>
                <a:cs typeface="Montserrat"/>
                <a:sym typeface="Montserrat"/>
              </a:rPr>
              <a:t>Here</a:t>
            </a:r>
            <a:endParaRPr sz="1100"/>
          </a:p>
        </p:txBody>
      </p:sp>
      <p:sp>
        <p:nvSpPr>
          <p:cNvPr id="131" name="Google Shape;131;p33"/>
          <p:cNvSpPr/>
          <p:nvPr/>
        </p:nvSpPr>
        <p:spPr>
          <a:xfrm>
            <a:off x="6550400" y="3629058"/>
            <a:ext cx="127673" cy="117485"/>
          </a:xfrm>
          <a:custGeom>
            <a:rect b="b" l="l" r="r" t="t"/>
            <a:pathLst>
              <a:path extrusionOk="0" h="256" w="280">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rgbClr val="6666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132" name="Google Shape;132;p33"/>
          <p:cNvSpPr/>
          <p:nvPr/>
        </p:nvSpPr>
        <p:spPr>
          <a:xfrm>
            <a:off x="6719786" y="3623425"/>
            <a:ext cx="127942" cy="128750"/>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rgbClr val="6666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133" name="Google Shape;133;p33"/>
          <p:cNvSpPr/>
          <p:nvPr/>
        </p:nvSpPr>
        <p:spPr>
          <a:xfrm>
            <a:off x="6891855" y="3626107"/>
            <a:ext cx="122846" cy="123385"/>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rgbClr val="6666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sp>
        <p:nvSpPr>
          <p:cNvPr id="466" name="Google Shape;466;p51"/>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67" name="Google Shape;467;p51"/>
          <p:cNvPicPr preferRelativeResize="0"/>
          <p:nvPr/>
        </p:nvPicPr>
        <p:blipFill rotWithShape="1">
          <a:blip r:embed="rId3">
            <a:alphaModFix/>
          </a:blip>
          <a:srcRect b="0" l="0" r="0" t="0"/>
          <a:stretch/>
        </p:blipFill>
        <p:spPr>
          <a:xfrm>
            <a:off x="3900488" y="509154"/>
            <a:ext cx="4734358" cy="4125191"/>
          </a:xfrm>
          <a:prstGeom prst="rect">
            <a:avLst/>
          </a:prstGeom>
          <a:noFill/>
          <a:ln>
            <a:noFill/>
          </a:ln>
        </p:spPr>
      </p:pic>
      <p:grpSp>
        <p:nvGrpSpPr>
          <p:cNvPr id="468" name="Google Shape;468;p51"/>
          <p:cNvGrpSpPr/>
          <p:nvPr/>
        </p:nvGrpSpPr>
        <p:grpSpPr>
          <a:xfrm>
            <a:off x="509156" y="1388054"/>
            <a:ext cx="2678906" cy="2367393"/>
            <a:chOff x="7085446" y="1373710"/>
            <a:chExt cx="3571875" cy="3156524"/>
          </a:xfrm>
        </p:grpSpPr>
        <p:sp>
          <p:nvSpPr>
            <p:cNvPr id="469" name="Google Shape;469;p51"/>
            <p:cNvSpPr txBox="1"/>
            <p:nvPr/>
          </p:nvSpPr>
          <p:spPr>
            <a:xfrm>
              <a:off x="7085446" y="1373710"/>
              <a:ext cx="3239654" cy="1080424"/>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Data Chart</a:t>
              </a:r>
              <a:endParaRPr sz="1100"/>
            </a:p>
          </p:txBody>
        </p:sp>
        <p:sp>
          <p:nvSpPr>
            <p:cNvPr id="470" name="Google Shape;470;p51"/>
            <p:cNvSpPr txBox="1"/>
            <p:nvPr/>
          </p:nvSpPr>
          <p:spPr>
            <a:xfrm>
              <a:off x="7085446" y="2825660"/>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471" name="Google Shape;471;p51"/>
            <p:cNvGrpSpPr/>
            <p:nvPr/>
          </p:nvGrpSpPr>
          <p:grpSpPr>
            <a:xfrm>
              <a:off x="7199746" y="4162640"/>
              <a:ext cx="1376516" cy="367594"/>
              <a:chOff x="5220269" y="5192376"/>
              <a:chExt cx="1376516" cy="367594"/>
            </a:xfrm>
          </p:grpSpPr>
          <p:sp>
            <p:nvSpPr>
              <p:cNvPr id="472" name="Google Shape;472;p51"/>
              <p:cNvSpPr/>
              <p:nvPr/>
            </p:nvSpPr>
            <p:spPr>
              <a:xfrm>
                <a:off x="5220269" y="5192376"/>
                <a:ext cx="1376516" cy="367594"/>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3" name="Google Shape;473;p51"/>
              <p:cNvSpPr txBox="1"/>
              <p:nvPr/>
            </p:nvSpPr>
            <p:spPr>
              <a:xfrm>
                <a:off x="5317728" y="5237674"/>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sp>
        <p:nvSpPr>
          <p:cNvPr id="478" name="Google Shape;478;p52"/>
          <p:cNvSpPr/>
          <p:nvPr/>
        </p:nvSpPr>
        <p:spPr>
          <a:xfrm>
            <a:off x="0" y="0"/>
            <a:ext cx="9144000" cy="5143500"/>
          </a:xfrm>
          <a:prstGeom prst="rect">
            <a:avLst/>
          </a:prstGeom>
          <a:solidFill>
            <a:srgbClr val="262626">
              <a:alpha val="9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79" name="Google Shape;479;p52"/>
          <p:cNvGrpSpPr/>
          <p:nvPr/>
        </p:nvGrpSpPr>
        <p:grpSpPr>
          <a:xfrm>
            <a:off x="3571875" y="2263141"/>
            <a:ext cx="2000250" cy="1959061"/>
            <a:chOff x="7195607" y="3174629"/>
            <a:chExt cx="2667000" cy="2612081"/>
          </a:xfrm>
        </p:grpSpPr>
        <p:sp>
          <p:nvSpPr>
            <p:cNvPr id="480" name="Google Shape;480;p52"/>
            <p:cNvSpPr/>
            <p:nvPr/>
          </p:nvSpPr>
          <p:spPr>
            <a:xfrm>
              <a:off x="7195607" y="3174629"/>
              <a:ext cx="2667000" cy="822959"/>
            </a:xfrm>
            <a:prstGeom prst="roundRect">
              <a:avLst>
                <a:gd fmla="val 50000" name="adj"/>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1" name="Google Shape;481;p52"/>
            <p:cNvSpPr txBox="1"/>
            <p:nvPr/>
          </p:nvSpPr>
          <p:spPr>
            <a:xfrm>
              <a:off x="7195607" y="3232165"/>
              <a:ext cx="2667000" cy="255454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lt1"/>
                  </a:solidFill>
                  <a:latin typeface="Montserrat"/>
                  <a:ea typeface="Montserrat"/>
                  <a:cs typeface="Montserrat"/>
                  <a:sym typeface="Montserrat"/>
                </a:rPr>
                <a:t>Have Any Question?</a:t>
              </a:r>
              <a:endParaRPr sz="11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5" name="Shape 485"/>
        <p:cNvGrpSpPr/>
        <p:nvPr/>
      </p:nvGrpSpPr>
      <p:grpSpPr>
        <a:xfrm>
          <a:off x="0" y="0"/>
          <a:ext cx="0" cy="0"/>
          <a:chOff x="0" y="0"/>
          <a:chExt cx="0" cy="0"/>
        </a:xfrm>
      </p:grpSpPr>
      <p:sp>
        <p:nvSpPr>
          <p:cNvPr id="486" name="Google Shape;486;p53"/>
          <p:cNvSpPr/>
          <p:nvPr/>
        </p:nvSpPr>
        <p:spPr>
          <a:xfrm>
            <a:off x="2551471" y="2263141"/>
            <a:ext cx="4041058" cy="617219"/>
          </a:xfrm>
          <a:prstGeom prst="roundRect">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7" name="Google Shape;487;p53"/>
          <p:cNvSpPr txBox="1"/>
          <p:nvPr/>
        </p:nvSpPr>
        <p:spPr>
          <a:xfrm>
            <a:off x="2886074" y="2392855"/>
            <a:ext cx="3371852"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34"/>
          <p:cNvSpPr/>
          <p:nvPr/>
        </p:nvSpPr>
        <p:spPr>
          <a:xfrm>
            <a:off x="4703617" y="2204346"/>
            <a:ext cx="1916258" cy="1916258"/>
          </a:xfrm>
          <a:prstGeom prst="ellipse">
            <a:avLst/>
          </a:prstGeom>
          <a:solidFill>
            <a:srgbClr val="FFEED4">
              <a:alpha val="4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9" name="Google Shape;139;p34"/>
          <p:cNvSpPr txBox="1"/>
          <p:nvPr/>
        </p:nvSpPr>
        <p:spPr>
          <a:xfrm rot="-5400000">
            <a:off x="-99348" y="3610341"/>
            <a:ext cx="1632509" cy="41549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Welcome</a:t>
            </a:r>
            <a:endParaRPr sz="1100"/>
          </a:p>
        </p:txBody>
      </p:sp>
      <p:grpSp>
        <p:nvGrpSpPr>
          <p:cNvPr id="140" name="Google Shape;140;p34"/>
          <p:cNvGrpSpPr/>
          <p:nvPr/>
        </p:nvGrpSpPr>
        <p:grpSpPr>
          <a:xfrm>
            <a:off x="6880843" y="509156"/>
            <a:ext cx="1748808" cy="1580010"/>
            <a:chOff x="9174457" y="678874"/>
            <a:chExt cx="2331744" cy="2106680"/>
          </a:xfrm>
        </p:grpSpPr>
        <p:grpSp>
          <p:nvGrpSpPr>
            <p:cNvPr id="141" name="Google Shape;141;p34"/>
            <p:cNvGrpSpPr/>
            <p:nvPr/>
          </p:nvGrpSpPr>
          <p:grpSpPr>
            <a:xfrm>
              <a:off x="9300651" y="678874"/>
              <a:ext cx="1299210" cy="419100"/>
              <a:chOff x="897254" y="4112823"/>
              <a:chExt cx="1299210" cy="419100"/>
            </a:xfrm>
          </p:grpSpPr>
          <p:sp>
            <p:nvSpPr>
              <p:cNvPr id="142" name="Google Shape;142;p34"/>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3" name="Google Shape;143;p34"/>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44" name="Google Shape;144;p34"/>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pic>
        <p:nvPicPr>
          <p:cNvPr id="145" name="Google Shape;145;p34"/>
          <p:cNvPicPr preferRelativeResize="0"/>
          <p:nvPr>
            <p:ph idx="2" type="pic"/>
          </p:nvPr>
        </p:nvPicPr>
        <p:blipFill rotWithShape="1">
          <a:blip r:embed="rId3">
            <a:alphaModFix/>
          </a:blip>
          <a:srcRect b="45772" l="15894" r="16997" t="442"/>
          <a:stretch/>
        </p:blipFill>
        <p:spPr>
          <a:xfrm>
            <a:off x="2756447" y="1414463"/>
            <a:ext cx="2314575" cy="2314575"/>
          </a:xfrm>
          <a:prstGeom prst="ellipse">
            <a:avLst/>
          </a:prstGeom>
          <a:noFill/>
          <a:ln>
            <a:noFill/>
          </a:ln>
        </p:spPr>
      </p:pic>
      <p:sp>
        <p:nvSpPr>
          <p:cNvPr id="146" name="Google Shape;146;p34"/>
          <p:cNvSpPr/>
          <p:nvPr/>
        </p:nvSpPr>
        <p:spPr>
          <a:xfrm>
            <a:off x="-504825" y="-304800"/>
            <a:ext cx="2009775" cy="2009775"/>
          </a:xfrm>
          <a:prstGeom prst="ellipse">
            <a:avLst/>
          </a:prstGeom>
          <a:solidFill>
            <a:srgbClr val="FEDEA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7" name="Google Shape;147;p34"/>
          <p:cNvSpPr/>
          <p:nvPr/>
        </p:nvSpPr>
        <p:spPr>
          <a:xfrm>
            <a:off x="716906" y="-895059"/>
            <a:ext cx="2009775" cy="2009775"/>
          </a:xfrm>
          <a:prstGeom prst="ellipse">
            <a:avLst/>
          </a:prstGeom>
          <a:solidFill>
            <a:srgbClr val="FFEED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34"/>
          <p:cNvSpPr/>
          <p:nvPr/>
        </p:nvSpPr>
        <p:spPr>
          <a:xfrm>
            <a:off x="6403032" y="4438650"/>
            <a:ext cx="2009775" cy="2009775"/>
          </a:xfrm>
          <a:prstGeom prst="ellipse">
            <a:avLst/>
          </a:prstGeom>
          <a:solidFill>
            <a:srgbClr val="FEDEA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9" name="Google Shape;149;p34"/>
          <p:cNvSpPr/>
          <p:nvPr/>
        </p:nvSpPr>
        <p:spPr>
          <a:xfrm>
            <a:off x="7624763" y="3848391"/>
            <a:ext cx="2009775" cy="2009775"/>
          </a:xfrm>
          <a:prstGeom prst="ellipse">
            <a:avLst/>
          </a:prstGeom>
          <a:solidFill>
            <a:srgbClr val="FFEED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0" name="Google Shape;150;p34"/>
          <p:cNvSpPr/>
          <p:nvPr/>
        </p:nvSpPr>
        <p:spPr>
          <a:xfrm>
            <a:off x="4906777" y="-1146482"/>
            <a:ext cx="1510544" cy="1510544"/>
          </a:xfrm>
          <a:prstGeom prst="ellipse">
            <a:avLst/>
          </a:prstGeom>
          <a:solidFill>
            <a:srgbClr val="FFEED4">
              <a:alpha val="4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Google Shape;155;p35"/>
          <p:cNvPicPr preferRelativeResize="0"/>
          <p:nvPr>
            <p:ph idx="2" type="pic"/>
          </p:nvPr>
        </p:nvPicPr>
        <p:blipFill rotWithShape="1">
          <a:blip r:embed="rId3">
            <a:alphaModFix/>
          </a:blip>
          <a:srcRect b="15625" l="0" r="0" t="15625"/>
          <a:stretch/>
        </p:blipFill>
        <p:spPr>
          <a:xfrm>
            <a:off x="4488806" y="509156"/>
            <a:ext cx="2017203" cy="2017203"/>
          </a:xfrm>
          <a:prstGeom prst="rect">
            <a:avLst/>
          </a:prstGeom>
          <a:noFill/>
          <a:ln>
            <a:noFill/>
          </a:ln>
        </p:spPr>
      </p:pic>
      <p:pic>
        <p:nvPicPr>
          <p:cNvPr id="156" name="Google Shape;156;p35"/>
          <p:cNvPicPr preferRelativeResize="0"/>
          <p:nvPr>
            <p:ph idx="3" type="pic"/>
          </p:nvPr>
        </p:nvPicPr>
        <p:blipFill rotWithShape="1">
          <a:blip r:embed="rId4">
            <a:alphaModFix/>
          </a:blip>
          <a:srcRect b="0" l="19966" r="19966" t="0"/>
          <a:stretch/>
        </p:blipFill>
        <p:spPr>
          <a:xfrm>
            <a:off x="6617644" y="509156"/>
            <a:ext cx="2017203" cy="2017203"/>
          </a:xfrm>
          <a:prstGeom prst="rect">
            <a:avLst/>
          </a:prstGeom>
          <a:noFill/>
          <a:ln>
            <a:noFill/>
          </a:ln>
        </p:spPr>
      </p:pic>
      <p:pic>
        <p:nvPicPr>
          <p:cNvPr id="157" name="Google Shape;157;p35"/>
          <p:cNvPicPr preferRelativeResize="0"/>
          <p:nvPr>
            <p:ph idx="4" type="pic"/>
          </p:nvPr>
        </p:nvPicPr>
        <p:blipFill rotWithShape="1">
          <a:blip r:embed="rId5">
            <a:alphaModFix/>
          </a:blip>
          <a:srcRect b="0" l="16532" r="16531" t="0"/>
          <a:stretch/>
        </p:blipFill>
        <p:spPr>
          <a:xfrm>
            <a:off x="2359969" y="509156"/>
            <a:ext cx="2017203" cy="2017203"/>
          </a:xfrm>
          <a:prstGeom prst="rect">
            <a:avLst/>
          </a:prstGeom>
          <a:noFill/>
          <a:ln>
            <a:noFill/>
          </a:ln>
        </p:spPr>
      </p:pic>
      <p:grpSp>
        <p:nvGrpSpPr>
          <p:cNvPr id="158" name="Google Shape;158;p35"/>
          <p:cNvGrpSpPr/>
          <p:nvPr/>
        </p:nvGrpSpPr>
        <p:grpSpPr>
          <a:xfrm>
            <a:off x="2359969" y="3054335"/>
            <a:ext cx="1748808" cy="1580010"/>
            <a:chOff x="9174457" y="678874"/>
            <a:chExt cx="2331744" cy="2106680"/>
          </a:xfrm>
        </p:grpSpPr>
        <p:grpSp>
          <p:nvGrpSpPr>
            <p:cNvPr id="159" name="Google Shape;159;p35"/>
            <p:cNvGrpSpPr/>
            <p:nvPr/>
          </p:nvGrpSpPr>
          <p:grpSpPr>
            <a:xfrm>
              <a:off x="9300651" y="678874"/>
              <a:ext cx="1299210" cy="419100"/>
              <a:chOff x="897254" y="4112823"/>
              <a:chExt cx="1299210" cy="419100"/>
            </a:xfrm>
          </p:grpSpPr>
          <p:sp>
            <p:nvSpPr>
              <p:cNvPr id="160" name="Google Shape;160;p35"/>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1" name="Google Shape;161;p35"/>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62" name="Google Shape;162;p35"/>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163" name="Google Shape;163;p35"/>
          <p:cNvGrpSpPr/>
          <p:nvPr/>
        </p:nvGrpSpPr>
        <p:grpSpPr>
          <a:xfrm>
            <a:off x="4488806" y="3054335"/>
            <a:ext cx="1748808" cy="1580010"/>
            <a:chOff x="9174457" y="678874"/>
            <a:chExt cx="2331744" cy="2106680"/>
          </a:xfrm>
        </p:grpSpPr>
        <p:grpSp>
          <p:nvGrpSpPr>
            <p:cNvPr id="164" name="Google Shape;164;p35"/>
            <p:cNvGrpSpPr/>
            <p:nvPr/>
          </p:nvGrpSpPr>
          <p:grpSpPr>
            <a:xfrm>
              <a:off x="9300651" y="678874"/>
              <a:ext cx="1299210" cy="419100"/>
              <a:chOff x="897254" y="4112823"/>
              <a:chExt cx="1299210" cy="419100"/>
            </a:xfrm>
          </p:grpSpPr>
          <p:sp>
            <p:nvSpPr>
              <p:cNvPr id="165" name="Google Shape;165;p35"/>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6" name="Google Shape;166;p35"/>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67" name="Google Shape;167;p35"/>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168" name="Google Shape;168;p35"/>
          <p:cNvGrpSpPr/>
          <p:nvPr/>
        </p:nvGrpSpPr>
        <p:grpSpPr>
          <a:xfrm>
            <a:off x="6617644" y="3054335"/>
            <a:ext cx="1748808" cy="1580010"/>
            <a:chOff x="9174457" y="678874"/>
            <a:chExt cx="2331744" cy="2106680"/>
          </a:xfrm>
        </p:grpSpPr>
        <p:grpSp>
          <p:nvGrpSpPr>
            <p:cNvPr id="169" name="Google Shape;169;p35"/>
            <p:cNvGrpSpPr/>
            <p:nvPr/>
          </p:nvGrpSpPr>
          <p:grpSpPr>
            <a:xfrm>
              <a:off x="9300651" y="678874"/>
              <a:ext cx="1299210" cy="419100"/>
              <a:chOff x="897254" y="4112823"/>
              <a:chExt cx="1299210" cy="419100"/>
            </a:xfrm>
          </p:grpSpPr>
          <p:sp>
            <p:nvSpPr>
              <p:cNvPr id="170" name="Google Shape;170;p35"/>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1" name="Google Shape;171;p35"/>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72" name="Google Shape;172;p35"/>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
        <p:nvSpPr>
          <p:cNvPr id="173" name="Google Shape;173;p35"/>
          <p:cNvSpPr txBox="1"/>
          <p:nvPr/>
        </p:nvSpPr>
        <p:spPr>
          <a:xfrm rot="-5400000">
            <a:off x="892561" y="1568106"/>
            <a:ext cx="1154758" cy="76174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AboutUs</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pic>
        <p:nvPicPr>
          <p:cNvPr id="178" name="Google Shape;178;p36"/>
          <p:cNvPicPr preferRelativeResize="0"/>
          <p:nvPr>
            <p:ph idx="4" type="pic"/>
          </p:nvPr>
        </p:nvPicPr>
        <p:blipFill rotWithShape="1">
          <a:blip r:embed="rId3">
            <a:alphaModFix/>
          </a:blip>
          <a:srcRect b="36673" l="30813" r="30633" t="5481"/>
          <a:stretch/>
        </p:blipFill>
        <p:spPr>
          <a:xfrm>
            <a:off x="3555704" y="2005217"/>
            <a:ext cx="1208315" cy="1208315"/>
          </a:xfrm>
          <a:prstGeom prst="ellipse">
            <a:avLst/>
          </a:prstGeom>
          <a:noFill/>
          <a:ln>
            <a:noFill/>
          </a:ln>
        </p:spPr>
      </p:pic>
      <p:pic>
        <p:nvPicPr>
          <p:cNvPr id="179" name="Google Shape;179;p36"/>
          <p:cNvPicPr preferRelativeResize="0"/>
          <p:nvPr>
            <p:ph idx="2" type="pic"/>
          </p:nvPr>
        </p:nvPicPr>
        <p:blipFill rotWithShape="1">
          <a:blip r:embed="rId4">
            <a:alphaModFix/>
          </a:blip>
          <a:srcRect b="33426" l="33850" r="22835" t="1538"/>
          <a:stretch/>
        </p:blipFill>
        <p:spPr>
          <a:xfrm>
            <a:off x="5026296" y="2005217"/>
            <a:ext cx="1208315" cy="1208315"/>
          </a:xfrm>
          <a:prstGeom prst="ellipse">
            <a:avLst/>
          </a:prstGeom>
          <a:noFill/>
          <a:ln>
            <a:noFill/>
          </a:ln>
        </p:spPr>
      </p:pic>
      <p:pic>
        <p:nvPicPr>
          <p:cNvPr id="180" name="Google Shape;180;p36"/>
          <p:cNvPicPr preferRelativeResize="0"/>
          <p:nvPr>
            <p:ph idx="3" type="pic"/>
          </p:nvPr>
        </p:nvPicPr>
        <p:blipFill rotWithShape="1">
          <a:blip r:embed="rId5">
            <a:alphaModFix/>
          </a:blip>
          <a:srcRect b="31231" l="23280" r="31624" t="1217"/>
          <a:stretch/>
        </p:blipFill>
        <p:spPr>
          <a:xfrm>
            <a:off x="6496888" y="2005217"/>
            <a:ext cx="1208315" cy="1208315"/>
          </a:xfrm>
          <a:prstGeom prst="ellipse">
            <a:avLst/>
          </a:prstGeom>
          <a:noFill/>
          <a:ln>
            <a:noFill/>
          </a:ln>
        </p:spPr>
      </p:pic>
      <p:grpSp>
        <p:nvGrpSpPr>
          <p:cNvPr id="181" name="Google Shape;181;p36"/>
          <p:cNvGrpSpPr/>
          <p:nvPr/>
        </p:nvGrpSpPr>
        <p:grpSpPr>
          <a:xfrm>
            <a:off x="1438797" y="853256"/>
            <a:ext cx="4795813" cy="761747"/>
            <a:chOff x="1628230" y="1862208"/>
            <a:chExt cx="6394418" cy="1015663"/>
          </a:xfrm>
        </p:grpSpPr>
        <p:sp>
          <p:nvSpPr>
            <p:cNvPr id="182" name="Google Shape;182;p36"/>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Team Members</a:t>
              </a:r>
              <a:endParaRPr sz="1100"/>
            </a:p>
          </p:txBody>
        </p:sp>
        <p:sp>
          <p:nvSpPr>
            <p:cNvPr id="183" name="Google Shape;183;p36"/>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184" name="Google Shape;184;p36"/>
          <p:cNvGrpSpPr/>
          <p:nvPr/>
        </p:nvGrpSpPr>
        <p:grpSpPr>
          <a:xfrm>
            <a:off x="3555705" y="3480220"/>
            <a:ext cx="981086" cy="810025"/>
            <a:chOff x="7794349" y="4979872"/>
            <a:chExt cx="1308115" cy="1080033"/>
          </a:xfrm>
        </p:grpSpPr>
        <p:sp>
          <p:nvSpPr>
            <p:cNvPr id="185" name="Google Shape;185;p36"/>
            <p:cNvSpPr txBox="1"/>
            <p:nvPr/>
          </p:nvSpPr>
          <p:spPr>
            <a:xfrm>
              <a:off x="7794349" y="5369138"/>
              <a:ext cx="130811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divided void</a:t>
              </a:r>
              <a:endParaRPr sz="1100"/>
            </a:p>
          </p:txBody>
        </p:sp>
        <p:sp>
          <p:nvSpPr>
            <p:cNvPr id="186" name="Google Shape;186;p36"/>
            <p:cNvSpPr txBox="1"/>
            <p:nvPr/>
          </p:nvSpPr>
          <p:spPr>
            <a:xfrm>
              <a:off x="7794349" y="4979872"/>
              <a:ext cx="11290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Your Name</a:t>
              </a:r>
              <a:endParaRPr sz="1100"/>
            </a:p>
          </p:txBody>
        </p:sp>
      </p:grpSp>
      <p:grpSp>
        <p:nvGrpSpPr>
          <p:cNvPr id="187" name="Google Shape;187;p36"/>
          <p:cNvGrpSpPr/>
          <p:nvPr/>
        </p:nvGrpSpPr>
        <p:grpSpPr>
          <a:xfrm>
            <a:off x="5026296" y="3480220"/>
            <a:ext cx="981086" cy="810025"/>
            <a:chOff x="7794349" y="4979872"/>
            <a:chExt cx="1308115" cy="1080033"/>
          </a:xfrm>
        </p:grpSpPr>
        <p:sp>
          <p:nvSpPr>
            <p:cNvPr id="188" name="Google Shape;188;p36"/>
            <p:cNvSpPr txBox="1"/>
            <p:nvPr/>
          </p:nvSpPr>
          <p:spPr>
            <a:xfrm>
              <a:off x="7794349" y="5369138"/>
              <a:ext cx="130811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divided void</a:t>
              </a:r>
              <a:endParaRPr sz="1100"/>
            </a:p>
          </p:txBody>
        </p:sp>
        <p:sp>
          <p:nvSpPr>
            <p:cNvPr id="189" name="Google Shape;189;p36"/>
            <p:cNvSpPr txBox="1"/>
            <p:nvPr/>
          </p:nvSpPr>
          <p:spPr>
            <a:xfrm>
              <a:off x="7794349" y="4979872"/>
              <a:ext cx="11290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Your Name</a:t>
              </a:r>
              <a:endParaRPr sz="1100"/>
            </a:p>
          </p:txBody>
        </p:sp>
      </p:grpSp>
      <p:grpSp>
        <p:nvGrpSpPr>
          <p:cNvPr id="190" name="Google Shape;190;p36"/>
          <p:cNvGrpSpPr/>
          <p:nvPr/>
        </p:nvGrpSpPr>
        <p:grpSpPr>
          <a:xfrm>
            <a:off x="6496888" y="3480220"/>
            <a:ext cx="981086" cy="810025"/>
            <a:chOff x="7794349" y="4979872"/>
            <a:chExt cx="1308115" cy="1080033"/>
          </a:xfrm>
        </p:grpSpPr>
        <p:sp>
          <p:nvSpPr>
            <p:cNvPr id="191" name="Google Shape;191;p36"/>
            <p:cNvSpPr txBox="1"/>
            <p:nvPr/>
          </p:nvSpPr>
          <p:spPr>
            <a:xfrm>
              <a:off x="7794349" y="5369138"/>
              <a:ext cx="130811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divided void</a:t>
              </a:r>
              <a:endParaRPr sz="1100"/>
            </a:p>
          </p:txBody>
        </p:sp>
        <p:sp>
          <p:nvSpPr>
            <p:cNvPr id="192" name="Google Shape;192;p36"/>
            <p:cNvSpPr txBox="1"/>
            <p:nvPr/>
          </p:nvSpPr>
          <p:spPr>
            <a:xfrm>
              <a:off x="7794349" y="4979872"/>
              <a:ext cx="11290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Your Name</a:t>
              </a:r>
              <a:endParaRPr sz="1100"/>
            </a:p>
          </p:txBody>
        </p:sp>
      </p:grpSp>
      <p:sp>
        <p:nvSpPr>
          <p:cNvPr id="193" name="Google Shape;193;p36"/>
          <p:cNvSpPr/>
          <p:nvPr/>
        </p:nvSpPr>
        <p:spPr>
          <a:xfrm>
            <a:off x="472733" y="2005217"/>
            <a:ext cx="2650631" cy="2285027"/>
          </a:xfrm>
          <a:prstGeom prst="triangle">
            <a:avLst>
              <a:gd fmla="val 50000" name="adj"/>
            </a:avLst>
          </a:prstGeom>
          <a:solidFill>
            <a:schemeClr val="accent4">
              <a:alpha val="2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4" name="Google Shape;194;p36"/>
          <p:cNvSpPr/>
          <p:nvPr/>
        </p:nvSpPr>
        <p:spPr>
          <a:xfrm>
            <a:off x="7616483" y="-670025"/>
            <a:ext cx="2650631" cy="2285027"/>
          </a:xfrm>
          <a:prstGeom prst="triangle">
            <a:avLst>
              <a:gd fmla="val 50000" name="adj"/>
            </a:avLst>
          </a:prstGeom>
          <a:solidFill>
            <a:schemeClr val="accent4">
              <a:alpha val="2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5" name="Google Shape;195;p36"/>
          <p:cNvSpPr/>
          <p:nvPr/>
        </p:nvSpPr>
        <p:spPr>
          <a:xfrm>
            <a:off x="948565" y="2571750"/>
            <a:ext cx="1698967" cy="1464626"/>
          </a:xfrm>
          <a:prstGeom prst="triangle">
            <a:avLst>
              <a:gd fmla="val 50000" name="adj"/>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pic>
        <p:nvPicPr>
          <p:cNvPr id="200" name="Google Shape;200;p37"/>
          <p:cNvPicPr preferRelativeResize="0"/>
          <p:nvPr>
            <p:ph idx="2" type="pic"/>
          </p:nvPr>
        </p:nvPicPr>
        <p:blipFill rotWithShape="1">
          <a:blip r:embed="rId3">
            <a:alphaModFix/>
          </a:blip>
          <a:srcRect b="0" l="0" r="0" t="0"/>
          <a:stretch/>
        </p:blipFill>
        <p:spPr>
          <a:xfrm>
            <a:off x="932187" y="1019175"/>
            <a:ext cx="1805817" cy="1805817"/>
          </a:xfrm>
          <a:prstGeom prst="ellipse">
            <a:avLst/>
          </a:prstGeom>
          <a:noFill/>
          <a:ln>
            <a:noFill/>
          </a:ln>
        </p:spPr>
      </p:pic>
      <p:pic>
        <p:nvPicPr>
          <p:cNvPr id="201" name="Google Shape;201;p37"/>
          <p:cNvPicPr preferRelativeResize="0"/>
          <p:nvPr>
            <p:ph idx="3" type="pic"/>
          </p:nvPr>
        </p:nvPicPr>
        <p:blipFill rotWithShape="1">
          <a:blip r:embed="rId4">
            <a:alphaModFix/>
          </a:blip>
          <a:srcRect b="0" l="0" r="0" t="0"/>
          <a:stretch/>
        </p:blipFill>
        <p:spPr>
          <a:xfrm>
            <a:off x="3303912" y="1019175"/>
            <a:ext cx="1805817" cy="1805817"/>
          </a:xfrm>
          <a:prstGeom prst="ellipse">
            <a:avLst/>
          </a:prstGeom>
          <a:noFill/>
          <a:ln>
            <a:noFill/>
          </a:ln>
        </p:spPr>
      </p:pic>
      <p:pic>
        <p:nvPicPr>
          <p:cNvPr id="202" name="Google Shape;202;p37"/>
          <p:cNvPicPr preferRelativeResize="0"/>
          <p:nvPr>
            <p:ph idx="4" type="pic"/>
          </p:nvPr>
        </p:nvPicPr>
        <p:blipFill rotWithShape="1">
          <a:blip r:embed="rId5">
            <a:alphaModFix/>
          </a:blip>
          <a:srcRect b="0" l="0" r="0" t="0"/>
          <a:stretch/>
        </p:blipFill>
        <p:spPr>
          <a:xfrm>
            <a:off x="5675637" y="1019175"/>
            <a:ext cx="1805817" cy="1805817"/>
          </a:xfrm>
          <a:prstGeom prst="ellipse">
            <a:avLst/>
          </a:prstGeom>
          <a:noFill/>
          <a:ln>
            <a:noFill/>
          </a:ln>
        </p:spPr>
      </p:pic>
      <p:sp>
        <p:nvSpPr>
          <p:cNvPr id="203" name="Google Shape;203;p37"/>
          <p:cNvSpPr txBox="1"/>
          <p:nvPr/>
        </p:nvSpPr>
        <p:spPr>
          <a:xfrm rot="-5400000">
            <a:off x="7676593" y="2078256"/>
            <a:ext cx="1154758" cy="76174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Our Team</a:t>
            </a:r>
            <a:endParaRPr sz="1100"/>
          </a:p>
        </p:txBody>
      </p:sp>
      <p:grpSp>
        <p:nvGrpSpPr>
          <p:cNvPr id="204" name="Google Shape;204;p37"/>
          <p:cNvGrpSpPr/>
          <p:nvPr/>
        </p:nvGrpSpPr>
        <p:grpSpPr>
          <a:xfrm>
            <a:off x="5938401" y="3436401"/>
            <a:ext cx="1543053" cy="899441"/>
            <a:chOff x="7794348" y="4979872"/>
            <a:chExt cx="2057404" cy="1199254"/>
          </a:xfrm>
        </p:grpSpPr>
        <p:sp>
          <p:nvSpPr>
            <p:cNvPr id="205" name="Google Shape;205;p37"/>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divided void they're.</a:t>
              </a:r>
              <a:endParaRPr sz="1100"/>
            </a:p>
          </p:txBody>
        </p:sp>
        <p:sp>
          <p:nvSpPr>
            <p:cNvPr id="206" name="Google Shape;206;p37"/>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Lorem Ipsum</a:t>
              </a:r>
              <a:endParaRPr sz="1100"/>
            </a:p>
          </p:txBody>
        </p:sp>
      </p:grpSp>
      <p:grpSp>
        <p:nvGrpSpPr>
          <p:cNvPr id="207" name="Google Shape;207;p37"/>
          <p:cNvGrpSpPr/>
          <p:nvPr/>
        </p:nvGrpSpPr>
        <p:grpSpPr>
          <a:xfrm>
            <a:off x="3566676" y="3436401"/>
            <a:ext cx="1543053" cy="899441"/>
            <a:chOff x="7794348" y="4979872"/>
            <a:chExt cx="2057404" cy="1199254"/>
          </a:xfrm>
        </p:grpSpPr>
        <p:sp>
          <p:nvSpPr>
            <p:cNvPr id="208" name="Google Shape;208;p37"/>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divided void they're.</a:t>
              </a:r>
              <a:endParaRPr sz="1100"/>
            </a:p>
          </p:txBody>
        </p:sp>
        <p:sp>
          <p:nvSpPr>
            <p:cNvPr id="209" name="Google Shape;209;p37"/>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Lorem Ipsum</a:t>
              </a:r>
              <a:endParaRPr sz="1100"/>
            </a:p>
          </p:txBody>
        </p:sp>
      </p:grpSp>
      <p:grpSp>
        <p:nvGrpSpPr>
          <p:cNvPr id="210" name="Google Shape;210;p37"/>
          <p:cNvGrpSpPr/>
          <p:nvPr/>
        </p:nvGrpSpPr>
        <p:grpSpPr>
          <a:xfrm>
            <a:off x="1194951" y="3436401"/>
            <a:ext cx="1543053" cy="899441"/>
            <a:chOff x="7794348" y="4979872"/>
            <a:chExt cx="2057404" cy="1199254"/>
          </a:xfrm>
        </p:grpSpPr>
        <p:sp>
          <p:nvSpPr>
            <p:cNvPr id="211" name="Google Shape;211;p37"/>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divided void they're.</a:t>
              </a:r>
              <a:endParaRPr sz="1100"/>
            </a:p>
          </p:txBody>
        </p:sp>
        <p:sp>
          <p:nvSpPr>
            <p:cNvPr id="212" name="Google Shape;212;p37"/>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Lorem Ipsum</a:t>
              </a:r>
              <a:endParaRPr sz="1100"/>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pic>
        <p:nvPicPr>
          <p:cNvPr id="217" name="Google Shape;217;p38"/>
          <p:cNvPicPr preferRelativeResize="0"/>
          <p:nvPr>
            <p:ph idx="2" type="pic"/>
          </p:nvPr>
        </p:nvPicPr>
        <p:blipFill rotWithShape="1">
          <a:blip r:embed="rId3">
            <a:alphaModFix/>
          </a:blip>
          <a:srcRect b="0" l="8841" r="8841" t="0"/>
          <a:stretch/>
        </p:blipFill>
        <p:spPr>
          <a:xfrm>
            <a:off x="509156" y="0"/>
            <a:ext cx="2908958" cy="4634344"/>
          </a:xfrm>
          <a:prstGeom prst="rect">
            <a:avLst/>
          </a:prstGeom>
          <a:noFill/>
          <a:ln>
            <a:noFill/>
          </a:ln>
        </p:spPr>
      </p:pic>
      <p:sp>
        <p:nvSpPr>
          <p:cNvPr id="218" name="Google Shape;218;p38"/>
          <p:cNvSpPr txBox="1"/>
          <p:nvPr/>
        </p:nvSpPr>
        <p:spPr>
          <a:xfrm>
            <a:off x="4272392" y="718945"/>
            <a:ext cx="4362451" cy="147083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2600">
                <a:solidFill>
                  <a:schemeClr val="dk1"/>
                </a:solidFill>
                <a:latin typeface="Montserrat"/>
                <a:ea typeface="Montserrat"/>
                <a:cs typeface="Montserrat"/>
                <a:sym typeface="Montserrat"/>
              </a:rPr>
              <a:t>Hey There!</a:t>
            </a:r>
            <a:endParaRPr sz="1100"/>
          </a:p>
          <a:p>
            <a:pPr indent="0" lvl="0" marL="0" marR="0" rtl="0" algn="l">
              <a:lnSpc>
                <a:spcPct val="100000"/>
              </a:lnSpc>
              <a:spcBef>
                <a:spcPts val="0"/>
              </a:spcBef>
              <a:spcAft>
                <a:spcPts val="0"/>
              </a:spcAft>
              <a:buNone/>
            </a:pPr>
            <a:r>
              <a:rPr b="1" lang="en" sz="2600">
                <a:solidFill>
                  <a:schemeClr val="dk1"/>
                </a:solidFill>
                <a:latin typeface="Montserrat"/>
                <a:ea typeface="Montserrat"/>
                <a:cs typeface="Montserrat"/>
                <a:sym typeface="Montserrat"/>
              </a:rPr>
              <a:t>My Name is Amy Konte</a:t>
            </a:r>
            <a:endParaRPr sz="1100"/>
          </a:p>
          <a:p>
            <a:pPr indent="0" lvl="0" marL="0" marR="0" rtl="0" algn="l">
              <a:lnSpc>
                <a:spcPct val="100000"/>
              </a:lnSpc>
              <a:spcBef>
                <a:spcPts val="0"/>
              </a:spcBef>
              <a:spcAft>
                <a:spcPts val="0"/>
              </a:spcAft>
              <a:buNone/>
            </a:pPr>
            <a:r>
              <a:rPr b="1" lang="en" sz="2600">
                <a:solidFill>
                  <a:schemeClr val="dk1"/>
                </a:solidFill>
                <a:latin typeface="Montserrat"/>
                <a:ea typeface="Montserrat"/>
                <a:cs typeface="Montserrat"/>
                <a:sym typeface="Montserrat"/>
              </a:rPr>
              <a:t>I’m A Designer</a:t>
            </a:r>
            <a:endParaRPr sz="1100"/>
          </a:p>
        </p:txBody>
      </p:sp>
      <p:sp>
        <p:nvSpPr>
          <p:cNvPr id="219" name="Google Shape;219;p38"/>
          <p:cNvSpPr txBox="1"/>
          <p:nvPr/>
        </p:nvSpPr>
        <p:spPr>
          <a:xfrm>
            <a:off x="4272392" y="2577799"/>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20" name="Google Shape;220;p38"/>
          <p:cNvGrpSpPr/>
          <p:nvPr/>
        </p:nvGrpSpPr>
        <p:grpSpPr>
          <a:xfrm>
            <a:off x="4329542" y="3639704"/>
            <a:ext cx="1032387" cy="275695"/>
            <a:chOff x="433629" y="4418720"/>
            <a:chExt cx="1376516" cy="367594"/>
          </a:xfrm>
        </p:grpSpPr>
        <p:sp>
          <p:nvSpPr>
            <p:cNvPr id="221" name="Google Shape;221;p38"/>
            <p:cNvSpPr/>
            <p:nvPr/>
          </p:nvSpPr>
          <p:spPr>
            <a:xfrm>
              <a:off x="433629" y="4418720"/>
              <a:ext cx="1376516" cy="367594"/>
            </a:xfrm>
            <a:prstGeom prst="roundRect">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2" name="Google Shape;222;p38"/>
            <p:cNvSpPr txBox="1"/>
            <p:nvPr/>
          </p:nvSpPr>
          <p:spPr>
            <a:xfrm>
              <a:off x="531088" y="4464018"/>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pic>
        <p:nvPicPr>
          <p:cNvPr id="227" name="Google Shape;227;p39"/>
          <p:cNvPicPr preferRelativeResize="0"/>
          <p:nvPr>
            <p:ph idx="2" type="pic"/>
          </p:nvPr>
        </p:nvPicPr>
        <p:blipFill rotWithShape="1">
          <a:blip r:embed="rId3">
            <a:alphaModFix/>
          </a:blip>
          <a:srcRect b="0" l="3551" r="3550" t="0"/>
          <a:stretch/>
        </p:blipFill>
        <p:spPr>
          <a:xfrm>
            <a:off x="509156" y="1711736"/>
            <a:ext cx="2391206" cy="1715882"/>
          </a:xfrm>
          <a:prstGeom prst="rect">
            <a:avLst/>
          </a:prstGeom>
          <a:noFill/>
          <a:ln>
            <a:noFill/>
          </a:ln>
        </p:spPr>
      </p:pic>
      <p:pic>
        <p:nvPicPr>
          <p:cNvPr id="228" name="Google Shape;228;p39"/>
          <p:cNvPicPr preferRelativeResize="0"/>
          <p:nvPr>
            <p:ph idx="3" type="pic"/>
          </p:nvPr>
        </p:nvPicPr>
        <p:blipFill rotWithShape="1">
          <a:blip r:embed="rId4">
            <a:alphaModFix/>
          </a:blip>
          <a:srcRect b="32708" l="0" r="0" t="32708"/>
          <a:stretch/>
        </p:blipFill>
        <p:spPr>
          <a:xfrm>
            <a:off x="509156" y="3427618"/>
            <a:ext cx="2391206" cy="1715882"/>
          </a:xfrm>
          <a:prstGeom prst="rect">
            <a:avLst/>
          </a:prstGeom>
          <a:noFill/>
          <a:ln>
            <a:noFill/>
          </a:ln>
        </p:spPr>
      </p:pic>
      <p:pic>
        <p:nvPicPr>
          <p:cNvPr id="229" name="Google Shape;229;p39"/>
          <p:cNvPicPr preferRelativeResize="0"/>
          <p:nvPr>
            <p:ph idx="4" type="pic"/>
          </p:nvPr>
        </p:nvPicPr>
        <p:blipFill rotWithShape="1">
          <a:blip r:embed="rId5">
            <a:alphaModFix/>
          </a:blip>
          <a:srcRect b="23089" l="0" r="0" t="23089"/>
          <a:stretch/>
        </p:blipFill>
        <p:spPr>
          <a:xfrm>
            <a:off x="509156" y="1"/>
            <a:ext cx="2391206" cy="1715882"/>
          </a:xfrm>
          <a:prstGeom prst="rect">
            <a:avLst/>
          </a:prstGeom>
          <a:noFill/>
          <a:ln>
            <a:noFill/>
          </a:ln>
        </p:spPr>
      </p:pic>
      <p:sp>
        <p:nvSpPr>
          <p:cNvPr id="230" name="Google Shape;230;p39"/>
          <p:cNvSpPr txBox="1"/>
          <p:nvPr/>
        </p:nvSpPr>
        <p:spPr>
          <a:xfrm>
            <a:off x="3920713" y="509154"/>
            <a:ext cx="2429740" cy="810318"/>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l">
              <a:lnSpc>
                <a:spcPct val="100000"/>
              </a:lnSpc>
              <a:spcBef>
                <a:spcPts val="0"/>
              </a:spcBef>
              <a:spcAft>
                <a:spcPts val="0"/>
              </a:spcAft>
              <a:buNone/>
            </a:pPr>
            <a:r>
              <a:rPr b="1" lang="en" sz="2300">
                <a:solidFill>
                  <a:schemeClr val="dk1"/>
                </a:solidFill>
                <a:latin typeface="Montserrat"/>
                <a:ea typeface="Montserrat"/>
                <a:cs typeface="Montserrat"/>
                <a:sym typeface="Montserrat"/>
              </a:rPr>
              <a:t>Title text</a:t>
            </a:r>
            <a:endParaRPr sz="1100"/>
          </a:p>
        </p:txBody>
      </p:sp>
      <p:sp>
        <p:nvSpPr>
          <p:cNvPr id="231" name="Google Shape;231;p39"/>
          <p:cNvSpPr txBox="1"/>
          <p:nvPr/>
        </p:nvSpPr>
        <p:spPr>
          <a:xfrm>
            <a:off x="3920713" y="1722009"/>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32" name="Google Shape;232;p39"/>
          <p:cNvGrpSpPr/>
          <p:nvPr/>
        </p:nvGrpSpPr>
        <p:grpSpPr>
          <a:xfrm>
            <a:off x="3920713" y="2798433"/>
            <a:ext cx="2514385" cy="716687"/>
            <a:chOff x="6132729" y="4052547"/>
            <a:chExt cx="3352513" cy="955583"/>
          </a:xfrm>
        </p:grpSpPr>
        <p:sp>
          <p:nvSpPr>
            <p:cNvPr id="233" name="Google Shape;233;p39"/>
            <p:cNvSpPr txBox="1"/>
            <p:nvPr/>
          </p:nvSpPr>
          <p:spPr>
            <a:xfrm>
              <a:off x="6132729" y="4529601"/>
              <a:ext cx="3352513"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34" name="Google Shape;234;p39"/>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235" name="Google Shape;235;p39"/>
          <p:cNvGrpSpPr/>
          <p:nvPr/>
        </p:nvGrpSpPr>
        <p:grpSpPr>
          <a:xfrm>
            <a:off x="3920713" y="3917657"/>
            <a:ext cx="2514385" cy="716687"/>
            <a:chOff x="6132729" y="4052547"/>
            <a:chExt cx="3352513" cy="955583"/>
          </a:xfrm>
        </p:grpSpPr>
        <p:sp>
          <p:nvSpPr>
            <p:cNvPr id="236" name="Google Shape;236;p39"/>
            <p:cNvSpPr txBox="1"/>
            <p:nvPr/>
          </p:nvSpPr>
          <p:spPr>
            <a:xfrm>
              <a:off x="6132729" y="4529601"/>
              <a:ext cx="3352513"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37" name="Google Shape;237;p39"/>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pic>
        <p:nvPicPr>
          <p:cNvPr id="242" name="Google Shape;242;p40"/>
          <p:cNvPicPr preferRelativeResize="0"/>
          <p:nvPr>
            <p:ph idx="2" type="pic"/>
          </p:nvPr>
        </p:nvPicPr>
        <p:blipFill rotWithShape="1">
          <a:blip r:embed="rId3">
            <a:alphaModFix/>
          </a:blip>
          <a:srcRect b="21119" l="0" r="0" t="21120"/>
          <a:stretch/>
        </p:blipFill>
        <p:spPr>
          <a:xfrm>
            <a:off x="4852554" y="2575893"/>
            <a:ext cx="2062598" cy="2062594"/>
          </a:xfrm>
          <a:prstGeom prst="ellipse">
            <a:avLst/>
          </a:prstGeom>
          <a:noFill/>
          <a:ln>
            <a:noFill/>
          </a:ln>
        </p:spPr>
      </p:pic>
      <p:pic>
        <p:nvPicPr>
          <p:cNvPr id="243" name="Google Shape;243;p40"/>
          <p:cNvPicPr preferRelativeResize="0"/>
          <p:nvPr>
            <p:ph idx="3" type="pic"/>
          </p:nvPr>
        </p:nvPicPr>
        <p:blipFill rotWithShape="1">
          <a:blip r:embed="rId4">
            <a:alphaModFix/>
          </a:blip>
          <a:srcRect b="14265" l="0" r="0" t="14265"/>
          <a:stretch/>
        </p:blipFill>
        <p:spPr>
          <a:xfrm>
            <a:off x="4852554" y="505013"/>
            <a:ext cx="2062598" cy="2062594"/>
          </a:xfrm>
          <a:prstGeom prst="ellipse">
            <a:avLst/>
          </a:prstGeom>
          <a:noFill/>
          <a:ln>
            <a:noFill/>
          </a:ln>
        </p:spPr>
      </p:pic>
      <p:pic>
        <p:nvPicPr>
          <p:cNvPr id="244" name="Google Shape;244;p40"/>
          <p:cNvPicPr preferRelativeResize="0"/>
          <p:nvPr>
            <p:ph idx="4" type="pic"/>
          </p:nvPr>
        </p:nvPicPr>
        <p:blipFill rotWithShape="1">
          <a:blip r:embed="rId5">
            <a:alphaModFix/>
          </a:blip>
          <a:srcRect b="16647" l="0" r="0" t="16647"/>
          <a:stretch/>
        </p:blipFill>
        <p:spPr>
          <a:xfrm>
            <a:off x="666317" y="2575893"/>
            <a:ext cx="2062598" cy="2062594"/>
          </a:xfrm>
          <a:prstGeom prst="ellipse">
            <a:avLst/>
          </a:prstGeom>
          <a:noFill/>
          <a:ln>
            <a:noFill/>
          </a:ln>
        </p:spPr>
      </p:pic>
      <p:pic>
        <p:nvPicPr>
          <p:cNvPr id="245" name="Google Shape;245;p40"/>
          <p:cNvPicPr preferRelativeResize="0"/>
          <p:nvPr>
            <p:ph idx="5" type="pic"/>
          </p:nvPr>
        </p:nvPicPr>
        <p:blipFill rotWithShape="1">
          <a:blip r:embed="rId6">
            <a:alphaModFix/>
          </a:blip>
          <a:srcRect b="0" l="0" r="0" t="0"/>
          <a:stretch/>
        </p:blipFill>
        <p:spPr>
          <a:xfrm>
            <a:off x="666317" y="509156"/>
            <a:ext cx="2062598" cy="2062594"/>
          </a:xfrm>
          <a:prstGeom prst="ellipse">
            <a:avLst/>
          </a:prstGeom>
          <a:noFill/>
          <a:ln>
            <a:noFill/>
          </a:ln>
        </p:spPr>
      </p:pic>
      <p:grpSp>
        <p:nvGrpSpPr>
          <p:cNvPr id="246" name="Google Shape;246;p40"/>
          <p:cNvGrpSpPr/>
          <p:nvPr/>
        </p:nvGrpSpPr>
        <p:grpSpPr>
          <a:xfrm>
            <a:off x="3356697" y="951277"/>
            <a:ext cx="1091912" cy="1178352"/>
            <a:chOff x="6132729" y="4052547"/>
            <a:chExt cx="1455883" cy="1571136"/>
          </a:xfrm>
        </p:grpSpPr>
        <p:sp>
          <p:nvSpPr>
            <p:cNvPr id="247" name="Google Shape;247;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48" name="Google Shape;248;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249" name="Google Shape;249;p40"/>
          <p:cNvGrpSpPr/>
          <p:nvPr/>
        </p:nvGrpSpPr>
        <p:grpSpPr>
          <a:xfrm>
            <a:off x="3356697" y="3013871"/>
            <a:ext cx="1091912" cy="1178352"/>
            <a:chOff x="6132729" y="4052547"/>
            <a:chExt cx="1455883" cy="1571136"/>
          </a:xfrm>
        </p:grpSpPr>
        <p:sp>
          <p:nvSpPr>
            <p:cNvPr id="250" name="Google Shape;250;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51" name="Google Shape;251;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grpSp>
        <p:nvGrpSpPr>
          <p:cNvPr id="252" name="Google Shape;252;p40"/>
          <p:cNvGrpSpPr/>
          <p:nvPr/>
        </p:nvGrpSpPr>
        <p:grpSpPr>
          <a:xfrm>
            <a:off x="7542935" y="951277"/>
            <a:ext cx="1091912" cy="1178352"/>
            <a:chOff x="6132729" y="4052547"/>
            <a:chExt cx="1455883" cy="1571136"/>
          </a:xfrm>
        </p:grpSpPr>
        <p:sp>
          <p:nvSpPr>
            <p:cNvPr id="253" name="Google Shape;253;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54" name="Google Shape;254;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255" name="Google Shape;255;p40"/>
          <p:cNvGrpSpPr/>
          <p:nvPr/>
        </p:nvGrpSpPr>
        <p:grpSpPr>
          <a:xfrm>
            <a:off x="7542935" y="3013871"/>
            <a:ext cx="1091912" cy="1178352"/>
            <a:chOff x="6132729" y="4052547"/>
            <a:chExt cx="1455883" cy="1571136"/>
          </a:xfrm>
        </p:grpSpPr>
        <p:sp>
          <p:nvSpPr>
            <p:cNvPr id="256" name="Google Shape;256;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57" name="Google Shape;257;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