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5143500" cx="9144000"/>
  <p:notesSz cx="6858000" cy="9144000"/>
  <p:embeddedFontLst>
    <p:embeddedFont>
      <p:font typeface="Montserrat"/>
      <p:regular r:id="rId30"/>
      <p:bold r:id="rId31"/>
      <p:italic r:id="rId32"/>
      <p:boldItalic r:id="rId33"/>
    </p:embeddedFont>
    <p:embeddedFont>
      <p:font typeface="Montserrat Light"/>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bold.fntdata"/><Relationship Id="rId30" Type="http://schemas.openxmlformats.org/officeDocument/2006/relationships/font" Target="fonts/Montserrat-regular.fntdata"/><Relationship Id="rId11" Type="http://schemas.openxmlformats.org/officeDocument/2006/relationships/slide" Target="slides/slide5.xml"/><Relationship Id="rId33" Type="http://schemas.openxmlformats.org/officeDocument/2006/relationships/font" Target="fonts/Montserrat-boldItalic.fntdata"/><Relationship Id="rId10" Type="http://schemas.openxmlformats.org/officeDocument/2006/relationships/slide" Target="slides/slide4.xml"/><Relationship Id="rId32" Type="http://schemas.openxmlformats.org/officeDocument/2006/relationships/font" Target="fonts/Montserrat-italic.fntdata"/><Relationship Id="rId13" Type="http://schemas.openxmlformats.org/officeDocument/2006/relationships/slide" Target="slides/slide7.xml"/><Relationship Id="rId35" Type="http://schemas.openxmlformats.org/officeDocument/2006/relationships/font" Target="fonts/MontserratLight-bold.fntdata"/><Relationship Id="rId12" Type="http://schemas.openxmlformats.org/officeDocument/2006/relationships/slide" Target="slides/slide6.xml"/><Relationship Id="rId34" Type="http://schemas.openxmlformats.org/officeDocument/2006/relationships/font" Target="fonts/MontserratLight-regular.fntdata"/><Relationship Id="rId15" Type="http://schemas.openxmlformats.org/officeDocument/2006/relationships/slide" Target="slides/slide9.xml"/><Relationship Id="rId37" Type="http://schemas.openxmlformats.org/officeDocument/2006/relationships/font" Target="fonts/MontserratLight-boldItalic.fntdata"/><Relationship Id="rId14" Type="http://schemas.openxmlformats.org/officeDocument/2006/relationships/slide" Target="slides/slide8.xml"/><Relationship Id="rId36" Type="http://schemas.openxmlformats.org/officeDocument/2006/relationships/font" Target="fonts/MontserratLight-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560eafe75c_2_3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560eafe75c_2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Google Shape;272;g560eafe75c_2_21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g560eafe75c_2_2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Google Shape;285;g560eafe75c_2_22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g560eafe75c_2_2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Google Shape;304;g560eafe75c_2_24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g560eafe75c_2_2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Google Shape;341;g560eafe75c_2_27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g560eafe75c_2_2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6" name="Shape 406"/>
        <p:cNvGrpSpPr/>
        <p:nvPr/>
      </p:nvGrpSpPr>
      <p:grpSpPr>
        <a:xfrm>
          <a:off x="0" y="0"/>
          <a:ext cx="0" cy="0"/>
          <a:chOff x="0" y="0"/>
          <a:chExt cx="0" cy="0"/>
        </a:xfrm>
      </p:grpSpPr>
      <p:sp>
        <p:nvSpPr>
          <p:cNvPr id="407" name="Google Shape;407;g560eafe75c_2_34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g560eafe75c_2_3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6" name="Shape 426"/>
        <p:cNvGrpSpPr/>
        <p:nvPr/>
      </p:nvGrpSpPr>
      <p:grpSpPr>
        <a:xfrm>
          <a:off x="0" y="0"/>
          <a:ext cx="0" cy="0"/>
          <a:chOff x="0" y="0"/>
          <a:chExt cx="0" cy="0"/>
        </a:xfrm>
      </p:grpSpPr>
      <p:sp>
        <p:nvSpPr>
          <p:cNvPr id="427" name="Google Shape;427;g560eafe75c_2_36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g560eafe75c_2_3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4" name="Shape 434"/>
        <p:cNvGrpSpPr/>
        <p:nvPr/>
      </p:nvGrpSpPr>
      <p:grpSpPr>
        <a:xfrm>
          <a:off x="0" y="0"/>
          <a:ext cx="0" cy="0"/>
          <a:chOff x="0" y="0"/>
          <a:chExt cx="0" cy="0"/>
        </a:xfrm>
      </p:grpSpPr>
      <p:sp>
        <p:nvSpPr>
          <p:cNvPr id="435" name="Google Shape;435;g560eafe75c_2_37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g560eafe75c_2_3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4" name="Shape 444"/>
        <p:cNvGrpSpPr/>
        <p:nvPr/>
      </p:nvGrpSpPr>
      <p:grpSpPr>
        <a:xfrm>
          <a:off x="0" y="0"/>
          <a:ext cx="0" cy="0"/>
          <a:chOff x="0" y="0"/>
          <a:chExt cx="0" cy="0"/>
        </a:xfrm>
      </p:grpSpPr>
      <p:sp>
        <p:nvSpPr>
          <p:cNvPr id="445" name="Google Shape;445;g560eafe75c_2_37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g560eafe75c_2_3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560eafe75c_2_39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g560eafe75c_2_3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Google Shape;473;g560eafe75c_2_40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g560eafe75c_2_4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560eafe75c_2_4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560eafe75c_2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7" name="Shape 487"/>
        <p:cNvGrpSpPr/>
        <p:nvPr/>
      </p:nvGrpSpPr>
      <p:grpSpPr>
        <a:xfrm>
          <a:off x="0" y="0"/>
          <a:ext cx="0" cy="0"/>
          <a:chOff x="0" y="0"/>
          <a:chExt cx="0" cy="0"/>
        </a:xfrm>
      </p:grpSpPr>
      <p:sp>
        <p:nvSpPr>
          <p:cNvPr id="488" name="Google Shape;488;g560eafe75c_2_41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g560eafe75c_2_4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5" name="Shape 505"/>
        <p:cNvGrpSpPr/>
        <p:nvPr/>
      </p:nvGrpSpPr>
      <p:grpSpPr>
        <a:xfrm>
          <a:off x="0" y="0"/>
          <a:ext cx="0" cy="0"/>
          <a:chOff x="0" y="0"/>
          <a:chExt cx="0" cy="0"/>
        </a:xfrm>
      </p:grpSpPr>
      <p:sp>
        <p:nvSpPr>
          <p:cNvPr id="506" name="Google Shape;506;g560eafe75c_2_43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g560eafe75c_2_4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4" name="Shape 524"/>
        <p:cNvGrpSpPr/>
        <p:nvPr/>
      </p:nvGrpSpPr>
      <p:grpSpPr>
        <a:xfrm>
          <a:off x="0" y="0"/>
          <a:ext cx="0" cy="0"/>
          <a:chOff x="0" y="0"/>
          <a:chExt cx="0" cy="0"/>
        </a:xfrm>
      </p:grpSpPr>
      <p:sp>
        <p:nvSpPr>
          <p:cNvPr id="525" name="Google Shape;525;g560eafe75c_2_45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g560eafe75c_2_4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8" name="Shape 538"/>
        <p:cNvGrpSpPr/>
        <p:nvPr/>
      </p:nvGrpSpPr>
      <p:grpSpPr>
        <a:xfrm>
          <a:off x="0" y="0"/>
          <a:ext cx="0" cy="0"/>
          <a:chOff x="0" y="0"/>
          <a:chExt cx="0" cy="0"/>
        </a:xfrm>
      </p:grpSpPr>
      <p:sp>
        <p:nvSpPr>
          <p:cNvPr id="539" name="Google Shape;539;g560eafe75c_2_46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g560eafe75c_2_4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560eafe75c_2_5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g560eafe75c_2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560eafe75c_2_9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560eafe75c_2_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560eafe75c_2_10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560eafe75c_2_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560eafe75c_2_12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g560eafe75c_2_1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560eafe75c_2_13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g560eafe75c_2_1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560eafe75c_2_1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g560eafe75c_2_1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g560eafe75c_2_19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g560eafe75c_2_1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56" name="Shape 56"/>
        <p:cNvGrpSpPr/>
        <p:nvPr/>
      </p:nvGrpSpPr>
      <p:grpSpPr>
        <a:xfrm>
          <a:off x="0" y="0"/>
          <a:ext cx="0" cy="0"/>
          <a:chOff x="0" y="0"/>
          <a:chExt cx="0" cy="0"/>
        </a:xfrm>
      </p:grpSpPr>
      <p:sp>
        <p:nvSpPr>
          <p:cNvPr id="57" name="Google Shape;57;p14"/>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Page">
  <p:cSld name="2_Title Page">
    <p:spTree>
      <p:nvGrpSpPr>
        <p:cNvPr id="58" name="Shape 58"/>
        <p:cNvGrpSpPr/>
        <p:nvPr/>
      </p:nvGrpSpPr>
      <p:grpSpPr>
        <a:xfrm>
          <a:off x="0" y="0"/>
          <a:ext cx="0" cy="0"/>
          <a:chOff x="0" y="0"/>
          <a:chExt cx="0" cy="0"/>
        </a:xfrm>
      </p:grpSpPr>
      <p:sp>
        <p:nvSpPr>
          <p:cNvPr id="59" name="Google Shape;59;p15"/>
          <p:cNvSpPr/>
          <p:nvPr>
            <p:ph idx="2" type="pic"/>
          </p:nvPr>
        </p:nvSpPr>
        <p:spPr>
          <a:xfrm>
            <a:off x="378619" y="378619"/>
            <a:ext cx="8386762" cy="438626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Page">
  <p:cSld name="1_Title Page">
    <p:spTree>
      <p:nvGrpSpPr>
        <p:cNvPr id="60" name="Shape 60"/>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Page">
  <p:cSld name="4_Title Page">
    <p:spTree>
      <p:nvGrpSpPr>
        <p:cNvPr id="61" name="Shape 61"/>
        <p:cNvGrpSpPr/>
        <p:nvPr/>
      </p:nvGrpSpPr>
      <p:grpSpPr>
        <a:xfrm>
          <a:off x="0" y="0"/>
          <a:ext cx="0" cy="0"/>
          <a:chOff x="0" y="0"/>
          <a:chExt cx="0" cy="0"/>
        </a:xfrm>
      </p:grpSpPr>
      <p:sp>
        <p:nvSpPr>
          <p:cNvPr id="62" name="Google Shape;62;p17"/>
          <p:cNvSpPr/>
          <p:nvPr>
            <p:ph idx="2" type="pic"/>
          </p:nvPr>
        </p:nvSpPr>
        <p:spPr>
          <a:xfrm>
            <a:off x="3559627" y="378619"/>
            <a:ext cx="5205753" cy="438626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Page">
  <p:cSld name="5_Title Page">
    <p:spTree>
      <p:nvGrpSpPr>
        <p:cNvPr id="63" name="Shape 63"/>
        <p:cNvGrpSpPr/>
        <p:nvPr/>
      </p:nvGrpSpPr>
      <p:grpSpPr>
        <a:xfrm>
          <a:off x="0" y="0"/>
          <a:ext cx="0" cy="0"/>
          <a:chOff x="0" y="0"/>
          <a:chExt cx="0" cy="0"/>
        </a:xfrm>
      </p:grpSpPr>
      <p:sp>
        <p:nvSpPr>
          <p:cNvPr id="64" name="Google Shape;64;p18"/>
          <p:cNvSpPr/>
          <p:nvPr>
            <p:ph idx="2" type="pic"/>
          </p:nvPr>
        </p:nvSpPr>
        <p:spPr>
          <a:xfrm>
            <a:off x="378619" y="1834465"/>
            <a:ext cx="2907505" cy="174307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5" name="Google Shape;65;p18"/>
          <p:cNvSpPr/>
          <p:nvPr>
            <p:ph idx="3" type="pic"/>
          </p:nvPr>
        </p:nvSpPr>
        <p:spPr>
          <a:xfrm>
            <a:off x="5857875" y="1834465"/>
            <a:ext cx="2907505" cy="174307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6" name="Google Shape;66;p18"/>
          <p:cNvSpPr/>
          <p:nvPr>
            <p:ph idx="4" type="pic"/>
          </p:nvPr>
        </p:nvSpPr>
        <p:spPr>
          <a:xfrm>
            <a:off x="3700463" y="1834465"/>
            <a:ext cx="1743075" cy="174307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Page">
  <p:cSld name="16_Title Page">
    <p:spTree>
      <p:nvGrpSpPr>
        <p:cNvPr id="67" name="Shape 67"/>
        <p:cNvGrpSpPr/>
        <p:nvPr/>
      </p:nvGrpSpPr>
      <p:grpSpPr>
        <a:xfrm>
          <a:off x="0" y="0"/>
          <a:ext cx="0" cy="0"/>
          <a:chOff x="0" y="0"/>
          <a:chExt cx="0" cy="0"/>
        </a:xfrm>
      </p:grpSpPr>
      <p:sp>
        <p:nvSpPr>
          <p:cNvPr id="68" name="Google Shape;68;p19"/>
          <p:cNvSpPr/>
          <p:nvPr>
            <p:ph idx="2" type="pic"/>
          </p:nvPr>
        </p:nvSpPr>
        <p:spPr>
          <a:xfrm>
            <a:off x="6400800" y="0"/>
            <a:ext cx="27432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9" name="Google Shape;69;p19"/>
          <p:cNvSpPr/>
          <p:nvPr>
            <p:ph idx="3" type="pic"/>
          </p:nvPr>
        </p:nvSpPr>
        <p:spPr>
          <a:xfrm>
            <a:off x="3657600" y="2571750"/>
            <a:ext cx="27432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0" name="Google Shape;70;p19"/>
          <p:cNvSpPr/>
          <p:nvPr>
            <p:ph idx="4" type="pic"/>
          </p:nvPr>
        </p:nvSpPr>
        <p:spPr>
          <a:xfrm>
            <a:off x="3657600" y="0"/>
            <a:ext cx="27432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Title Page">
  <p:cSld name="14_Title Page">
    <p:spTree>
      <p:nvGrpSpPr>
        <p:cNvPr id="71" name="Shape 71"/>
        <p:cNvGrpSpPr/>
        <p:nvPr/>
      </p:nvGrpSpPr>
      <p:grpSpPr>
        <a:xfrm>
          <a:off x="0" y="0"/>
          <a:ext cx="0" cy="0"/>
          <a:chOff x="0" y="0"/>
          <a:chExt cx="0" cy="0"/>
        </a:xfrm>
      </p:grpSpPr>
      <p:sp>
        <p:nvSpPr>
          <p:cNvPr id="72" name="Google Shape;72;p20"/>
          <p:cNvSpPr/>
          <p:nvPr>
            <p:ph idx="2" type="pic"/>
          </p:nvPr>
        </p:nvSpPr>
        <p:spPr>
          <a:xfrm>
            <a:off x="3689420" y="378619"/>
            <a:ext cx="5054188" cy="438626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Page">
  <p:cSld name="10_Title Page">
    <p:spTree>
      <p:nvGrpSpPr>
        <p:cNvPr id="73" name="Shape 73"/>
        <p:cNvGrpSpPr/>
        <p:nvPr/>
      </p:nvGrpSpPr>
      <p:grpSpPr>
        <a:xfrm>
          <a:off x="0" y="0"/>
          <a:ext cx="0" cy="0"/>
          <a:chOff x="0" y="0"/>
          <a:chExt cx="0" cy="0"/>
        </a:xfrm>
      </p:grpSpPr>
      <p:sp>
        <p:nvSpPr>
          <p:cNvPr id="74" name="Google Shape;74;p21"/>
          <p:cNvSpPr/>
          <p:nvPr>
            <p:ph idx="2" type="pic"/>
          </p:nvPr>
        </p:nvSpPr>
        <p:spPr>
          <a:xfrm>
            <a:off x="2858329" y="1061661"/>
            <a:ext cx="3452391" cy="215393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Title Page">
  <p:cSld name="11_Title Page">
    <p:spTree>
      <p:nvGrpSpPr>
        <p:cNvPr id="75" name="Shape 75"/>
        <p:cNvGrpSpPr/>
        <p:nvPr/>
      </p:nvGrpSpPr>
      <p:grpSpPr>
        <a:xfrm>
          <a:off x="0" y="0"/>
          <a:ext cx="0" cy="0"/>
          <a:chOff x="0" y="0"/>
          <a:chExt cx="0" cy="0"/>
        </a:xfrm>
      </p:grpSpPr>
      <p:sp>
        <p:nvSpPr>
          <p:cNvPr id="76" name="Google Shape;76;p22"/>
          <p:cNvSpPr/>
          <p:nvPr>
            <p:ph idx="2" type="pic"/>
          </p:nvPr>
        </p:nvSpPr>
        <p:spPr>
          <a:xfrm>
            <a:off x="1741270" y="2067492"/>
            <a:ext cx="2412402" cy="231159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Title Page">
  <p:cSld name="24_Title Page">
    <p:spTree>
      <p:nvGrpSpPr>
        <p:cNvPr id="77" name="Shape 77"/>
        <p:cNvGrpSpPr/>
        <p:nvPr/>
      </p:nvGrpSpPr>
      <p:grpSpPr>
        <a:xfrm>
          <a:off x="0" y="0"/>
          <a:ext cx="0" cy="0"/>
          <a:chOff x="0" y="0"/>
          <a:chExt cx="0" cy="0"/>
        </a:xfrm>
      </p:grpSpPr>
      <p:sp>
        <p:nvSpPr>
          <p:cNvPr id="78" name="Google Shape;78;p23"/>
          <p:cNvSpPr/>
          <p:nvPr>
            <p:ph idx="2" type="pic"/>
          </p:nvPr>
        </p:nvSpPr>
        <p:spPr>
          <a:xfrm>
            <a:off x="4223657" y="734891"/>
            <a:ext cx="2111801" cy="367371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9" name="Google Shape;79;p23"/>
          <p:cNvSpPr/>
          <p:nvPr>
            <p:ph idx="3" type="pic"/>
          </p:nvPr>
        </p:nvSpPr>
        <p:spPr>
          <a:xfrm>
            <a:off x="6335457" y="734891"/>
            <a:ext cx="2111801" cy="18368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0" name="Google Shape;80;p23"/>
          <p:cNvSpPr/>
          <p:nvPr>
            <p:ph idx="4" type="pic"/>
          </p:nvPr>
        </p:nvSpPr>
        <p:spPr>
          <a:xfrm>
            <a:off x="6335457" y="2571750"/>
            <a:ext cx="2111801" cy="18368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1" name="Google Shape;81;p23"/>
          <p:cNvSpPr/>
          <p:nvPr>
            <p:ph idx="5" type="pic"/>
          </p:nvPr>
        </p:nvSpPr>
        <p:spPr>
          <a:xfrm>
            <a:off x="2111856" y="734891"/>
            <a:ext cx="2111801" cy="18368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2" name="Google Shape;82;p23"/>
          <p:cNvSpPr/>
          <p:nvPr>
            <p:ph idx="6" type="pic"/>
          </p:nvPr>
        </p:nvSpPr>
        <p:spPr>
          <a:xfrm>
            <a:off x="2111856" y="2571750"/>
            <a:ext cx="2111801" cy="18368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83" name="Shape 83"/>
        <p:cNvGrpSpPr/>
        <p:nvPr/>
      </p:nvGrpSpPr>
      <p:grpSpPr>
        <a:xfrm>
          <a:off x="0" y="0"/>
          <a:ext cx="0" cy="0"/>
          <a:chOff x="0" y="0"/>
          <a:chExt cx="0" cy="0"/>
        </a:xfrm>
      </p:grpSpPr>
      <p:sp>
        <p:nvSpPr>
          <p:cNvPr id="84" name="Google Shape;84;p24"/>
          <p:cNvSpPr txBox="1"/>
          <p:nvPr>
            <p:ph type="ctrTitle"/>
          </p:nvPr>
        </p:nvSpPr>
        <p:spPr>
          <a:xfrm>
            <a:off x="1143000" y="841772"/>
            <a:ext cx="6858000" cy="1790700"/>
          </a:xfrm>
          <a:prstGeom prst="rect">
            <a:avLst/>
          </a:prstGeom>
          <a:noFill/>
          <a:ln>
            <a:noFill/>
          </a:ln>
        </p:spPr>
        <p:txBody>
          <a:bodyPr anchorCtr="0" anchor="ctr" bIns="34275" lIns="68575" spcFirstLastPara="1" rIns="68575" wrap="square" tIns="34275"/>
          <a:lstStyle>
            <a:lvl1pPr lvl="0" algn="ctr">
              <a:lnSpc>
                <a:spcPct val="90000"/>
              </a:lnSpc>
              <a:spcBef>
                <a:spcPts val="0"/>
              </a:spcBef>
              <a:spcAft>
                <a:spcPts val="0"/>
              </a:spcAft>
              <a:buClr>
                <a:schemeClr val="dk1"/>
              </a:buClr>
              <a:buSzPts val="2300"/>
              <a:buFont typeface="Montserrat"/>
              <a:buNone/>
              <a:defRPr sz="23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5" name="Google Shape;85;p24"/>
          <p:cNvSpPr txBox="1"/>
          <p:nvPr>
            <p:ph idx="1" type="subTitle"/>
          </p:nvPr>
        </p:nvSpPr>
        <p:spPr>
          <a:xfrm>
            <a:off x="1143000" y="2701528"/>
            <a:ext cx="6858000" cy="1241821"/>
          </a:xfrm>
          <a:prstGeom prst="rect">
            <a:avLst/>
          </a:prstGeom>
          <a:noFill/>
          <a:ln>
            <a:noFill/>
          </a:ln>
        </p:spPr>
        <p:txBody>
          <a:bodyPr anchorCtr="0" anchor="ctr" bIns="34275" lIns="68575" spcFirstLastPara="1" rIns="68575" wrap="square" tIns="34275"/>
          <a:lstStyle>
            <a:lvl1pPr lvl="0" algn="ctr">
              <a:lnSpc>
                <a:spcPct val="90000"/>
              </a:lnSpc>
              <a:spcBef>
                <a:spcPts val="800"/>
              </a:spcBef>
              <a:spcAft>
                <a:spcPts val="0"/>
              </a:spcAft>
              <a:buClr>
                <a:schemeClr val="dk1"/>
              </a:buClr>
              <a:buSzPts val="700"/>
              <a:buNone/>
              <a:defRPr sz="7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86" name="Google Shape;86;p2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7" name="Google Shape;87;p2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8" name="Google Shape;88;p2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 Id="rId3" Type="http://schemas.openxmlformats.org/officeDocument/2006/relationships/image" Target="../media/image1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2.xml"/><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 Id="rId3" Type="http://schemas.openxmlformats.org/officeDocument/2006/relationships/image" Target="../media/image13.jpg"/><Relationship Id="rId4" Type="http://schemas.openxmlformats.org/officeDocument/2006/relationships/image" Target="../media/image20.jpg"/><Relationship Id="rId5" Type="http://schemas.openxmlformats.org/officeDocument/2006/relationships/image" Target="../media/image10.jpg"/><Relationship Id="rId6" Type="http://schemas.openxmlformats.org/officeDocument/2006/relationships/image" Target="../media/image16.jpg"/><Relationship Id="rId7" Type="http://schemas.openxmlformats.org/officeDocument/2006/relationships/image" Target="../media/image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19.pn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3.xml"/><Relationship Id="rId3" Type="http://schemas.openxmlformats.org/officeDocument/2006/relationships/image" Target="../media/image2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2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23.jpg"/><Relationship Id="rId4" Type="http://schemas.openxmlformats.org/officeDocument/2006/relationships/image" Target="../media/image6.jpg"/><Relationship Id="rId5" Type="http://schemas.openxmlformats.org/officeDocument/2006/relationships/image" Target="../media/image1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11.jpg"/><Relationship Id="rId5"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1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pic>
        <p:nvPicPr>
          <p:cNvPr id="93" name="Google Shape;93;p25"/>
          <p:cNvPicPr preferRelativeResize="0"/>
          <p:nvPr>
            <p:ph idx="2" type="pic"/>
          </p:nvPr>
        </p:nvPicPr>
        <p:blipFill rotWithShape="1">
          <a:blip r:embed="rId3">
            <a:alphaModFix/>
          </a:blip>
          <a:srcRect b="7813" l="0" r="0" t="7812"/>
          <a:stretch/>
        </p:blipFill>
        <p:spPr>
          <a:xfrm>
            <a:off x="0" y="0"/>
            <a:ext cx="9144000" cy="5143500"/>
          </a:xfrm>
          <a:prstGeom prst="rect">
            <a:avLst/>
          </a:prstGeom>
          <a:noFill/>
          <a:ln>
            <a:noFill/>
          </a:ln>
        </p:spPr>
      </p:pic>
      <p:sp>
        <p:nvSpPr>
          <p:cNvPr id="94" name="Google Shape;94;p25"/>
          <p:cNvSpPr/>
          <p:nvPr/>
        </p:nvSpPr>
        <p:spPr>
          <a:xfrm>
            <a:off x="2814638" y="814388"/>
            <a:ext cx="3514725" cy="3514725"/>
          </a:xfrm>
          <a:custGeom>
            <a:rect b="b" l="l" r="r" t="t"/>
            <a:pathLst>
              <a:path extrusionOk="0" h="4686300" w="4686300">
                <a:moveTo>
                  <a:pt x="2343150" y="0"/>
                </a:moveTo>
                <a:cubicBezTo>
                  <a:pt x="3637236" y="0"/>
                  <a:pt x="4686300" y="1049064"/>
                  <a:pt x="4686300" y="2343150"/>
                </a:cubicBezTo>
                <a:cubicBezTo>
                  <a:pt x="4686300" y="3637236"/>
                  <a:pt x="3637236" y="4686300"/>
                  <a:pt x="2343150" y="4686300"/>
                </a:cubicBezTo>
                <a:cubicBezTo>
                  <a:pt x="1049064" y="4686300"/>
                  <a:pt x="0" y="3637236"/>
                  <a:pt x="0" y="2343150"/>
                </a:cubicBezTo>
                <a:cubicBezTo>
                  <a:pt x="0" y="1049064"/>
                  <a:pt x="1049064" y="0"/>
                  <a:pt x="2343150" y="0"/>
                </a:cubicBezTo>
                <a:close/>
              </a:path>
            </a:pathLst>
          </a:custGeom>
          <a:solidFill>
            <a:schemeClr val="l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95" name="Google Shape;95;p25"/>
          <p:cNvSpPr/>
          <p:nvPr/>
        </p:nvSpPr>
        <p:spPr>
          <a:xfrm>
            <a:off x="0" y="0"/>
            <a:ext cx="9144000" cy="5143500"/>
          </a:xfrm>
          <a:custGeom>
            <a:rect b="b" l="l" r="r" t="t"/>
            <a:pathLst>
              <a:path extrusionOk="0" h="6858000" w="12192000">
                <a:moveTo>
                  <a:pt x="0" y="0"/>
                </a:moveTo>
                <a:lnTo>
                  <a:pt x="12192000" y="0"/>
                </a:lnTo>
                <a:lnTo>
                  <a:pt x="12192000" y="6858000"/>
                </a:lnTo>
                <a:lnTo>
                  <a:pt x="0" y="6858000"/>
                </a:lnTo>
                <a:lnTo>
                  <a:pt x="0" y="0"/>
                </a:lnTo>
                <a:close/>
                <a:moveTo>
                  <a:pt x="6096000" y="1085850"/>
                </a:moveTo>
                <a:cubicBezTo>
                  <a:pt x="4801914" y="1085850"/>
                  <a:pt x="3752850" y="2134914"/>
                  <a:pt x="3752850" y="3429000"/>
                </a:cubicBezTo>
                <a:cubicBezTo>
                  <a:pt x="3752850" y="4723086"/>
                  <a:pt x="4801914" y="5772150"/>
                  <a:pt x="6096000" y="5772150"/>
                </a:cubicBezTo>
                <a:cubicBezTo>
                  <a:pt x="7390086" y="5772150"/>
                  <a:pt x="8439150" y="4723086"/>
                  <a:pt x="8439150" y="3429000"/>
                </a:cubicBezTo>
                <a:cubicBezTo>
                  <a:pt x="8439150" y="2134914"/>
                  <a:pt x="7390086" y="1085850"/>
                  <a:pt x="6096000" y="1085850"/>
                </a:cubicBezTo>
                <a:close/>
              </a:path>
            </a:pathLst>
          </a:custGeom>
          <a:solidFill>
            <a:schemeClr val="dk2">
              <a:alpha val="8274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96" name="Google Shape;96;p25"/>
          <p:cNvSpPr/>
          <p:nvPr/>
        </p:nvSpPr>
        <p:spPr>
          <a:xfrm>
            <a:off x="2671763" y="671513"/>
            <a:ext cx="3800475" cy="3800475"/>
          </a:xfrm>
          <a:prstGeom prst="ellipse">
            <a:avLst/>
          </a:prstGeom>
          <a:noFill/>
          <a:ln cap="flat" cmpd="sng" w="38100">
            <a:solidFill>
              <a:schemeClr val="lt1">
                <a:alpha val="27843"/>
              </a:schemeClr>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97" name="Google Shape;97;p25"/>
          <p:cNvSpPr txBox="1"/>
          <p:nvPr/>
        </p:nvSpPr>
        <p:spPr>
          <a:xfrm>
            <a:off x="2971800" y="1599368"/>
            <a:ext cx="3200400" cy="194476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i="0" lang="en" sz="3400" u="none" cap="none" strike="noStrike">
                <a:solidFill>
                  <a:schemeClr val="dk1"/>
                </a:solidFill>
                <a:latin typeface="Montserrat Light"/>
                <a:ea typeface="Montserrat Light"/>
                <a:cs typeface="Montserrat Light"/>
                <a:sym typeface="Montserrat Light"/>
              </a:rPr>
              <a:t>ANNUAL</a:t>
            </a:r>
            <a:endParaRPr sz="1100"/>
          </a:p>
          <a:p>
            <a:pPr indent="0" lvl="0" marL="0" marR="0" rtl="0" algn="ctr">
              <a:lnSpc>
                <a:spcPct val="100000"/>
              </a:lnSpc>
              <a:spcBef>
                <a:spcPts val="0"/>
              </a:spcBef>
              <a:spcAft>
                <a:spcPts val="0"/>
              </a:spcAft>
              <a:buNone/>
            </a:pPr>
            <a:r>
              <a:rPr b="1" i="0" lang="en" sz="4900" u="none" cap="none" strike="noStrike">
                <a:solidFill>
                  <a:schemeClr val="dk2"/>
                </a:solidFill>
                <a:latin typeface="Montserrat"/>
                <a:ea typeface="Montserrat"/>
                <a:cs typeface="Montserrat"/>
                <a:sym typeface="Montserrat"/>
              </a:rPr>
              <a:t>REPORT</a:t>
            </a:r>
            <a:endParaRPr sz="1100"/>
          </a:p>
          <a:p>
            <a:pPr indent="0" lvl="0" marL="0" marR="0" rtl="0" algn="ctr">
              <a:lnSpc>
                <a:spcPct val="100000"/>
              </a:lnSpc>
              <a:spcBef>
                <a:spcPts val="0"/>
              </a:spcBef>
              <a:spcAft>
                <a:spcPts val="0"/>
              </a:spcAft>
              <a:buNone/>
            </a:pPr>
            <a:r>
              <a:rPr b="1" i="0" lang="en" sz="4900" u="none" cap="none" strike="noStrike">
                <a:solidFill>
                  <a:schemeClr val="dk1"/>
                </a:solidFill>
                <a:latin typeface="Montserrat"/>
                <a:ea typeface="Montserrat"/>
                <a:cs typeface="Montserrat"/>
                <a:sym typeface="Montserrat"/>
              </a:rPr>
              <a:t>2019</a:t>
            </a:r>
            <a:endParaRPr sz="1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pic>
        <p:nvPicPr>
          <p:cNvPr id="275" name="Google Shape;275;p34"/>
          <p:cNvPicPr preferRelativeResize="0"/>
          <p:nvPr>
            <p:ph idx="2" type="pic"/>
          </p:nvPr>
        </p:nvPicPr>
        <p:blipFill rotWithShape="1">
          <a:blip r:embed="rId3">
            <a:alphaModFix/>
          </a:blip>
          <a:srcRect b="31321" l="0" r="0" t="31320"/>
          <a:stretch/>
        </p:blipFill>
        <p:spPr>
          <a:xfrm>
            <a:off x="378619" y="378619"/>
            <a:ext cx="8386762" cy="4386261"/>
          </a:xfrm>
          <a:prstGeom prst="rect">
            <a:avLst/>
          </a:prstGeom>
          <a:noFill/>
          <a:ln>
            <a:noFill/>
          </a:ln>
        </p:spPr>
      </p:pic>
      <p:grpSp>
        <p:nvGrpSpPr>
          <p:cNvPr id="276" name="Google Shape;276;p34"/>
          <p:cNvGrpSpPr/>
          <p:nvPr/>
        </p:nvGrpSpPr>
        <p:grpSpPr>
          <a:xfrm>
            <a:off x="1883824" y="1823914"/>
            <a:ext cx="5376352" cy="1495672"/>
            <a:chOff x="2511764" y="1187660"/>
            <a:chExt cx="7168469" cy="1994229"/>
          </a:xfrm>
        </p:grpSpPr>
        <p:grpSp>
          <p:nvGrpSpPr>
            <p:cNvPr id="277" name="Google Shape;277;p34"/>
            <p:cNvGrpSpPr/>
            <p:nvPr/>
          </p:nvGrpSpPr>
          <p:grpSpPr>
            <a:xfrm>
              <a:off x="2511764" y="1187660"/>
              <a:ext cx="7168469" cy="1178835"/>
              <a:chOff x="2714625" y="3379352"/>
              <a:chExt cx="7168469" cy="1178835"/>
            </a:xfrm>
          </p:grpSpPr>
          <p:sp>
            <p:nvSpPr>
              <p:cNvPr id="278" name="Google Shape;278;p34"/>
              <p:cNvSpPr txBox="1"/>
              <p:nvPr/>
            </p:nvSpPr>
            <p:spPr>
              <a:xfrm>
                <a:off x="2714625" y="3379352"/>
                <a:ext cx="2333625" cy="116955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2"/>
                    </a:solidFill>
                    <a:latin typeface="Montserrat"/>
                    <a:ea typeface="Montserrat"/>
                    <a:cs typeface="Montserrat"/>
                    <a:sym typeface="Montserrat"/>
                  </a:rPr>
                  <a:t>Our Service</a:t>
                </a:r>
                <a:endParaRPr b="1" sz="2600">
                  <a:solidFill>
                    <a:schemeClr val="dk2"/>
                  </a:solidFill>
                  <a:latin typeface="Montserrat Light"/>
                  <a:ea typeface="Montserrat Light"/>
                  <a:cs typeface="Montserrat Light"/>
                  <a:sym typeface="Montserrat Light"/>
                </a:endParaRPr>
              </a:p>
            </p:txBody>
          </p:sp>
          <p:sp>
            <p:nvSpPr>
              <p:cNvPr id="279" name="Google Shape;279;p34"/>
              <p:cNvSpPr txBox="1"/>
              <p:nvPr/>
            </p:nvSpPr>
            <p:spPr>
              <a:xfrm>
                <a:off x="5509079" y="3451922"/>
                <a:ext cx="4374015" cy="110626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endParaRPr sz="1100"/>
              </a:p>
            </p:txBody>
          </p:sp>
        </p:grpSp>
        <p:grpSp>
          <p:nvGrpSpPr>
            <p:cNvPr id="280" name="Google Shape;280;p34"/>
            <p:cNvGrpSpPr/>
            <p:nvPr/>
          </p:nvGrpSpPr>
          <p:grpSpPr>
            <a:xfrm>
              <a:off x="5306218" y="2826286"/>
              <a:ext cx="2822804" cy="355603"/>
              <a:chOff x="6509826" y="3416836"/>
              <a:chExt cx="2822804" cy="355603"/>
            </a:xfrm>
          </p:grpSpPr>
          <p:sp>
            <p:nvSpPr>
              <p:cNvPr id="281" name="Google Shape;281;p34"/>
              <p:cNvSpPr txBox="1"/>
              <p:nvPr/>
            </p:nvSpPr>
            <p:spPr>
              <a:xfrm>
                <a:off x="6509826" y="3416836"/>
                <a:ext cx="1554076"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Frontend coding</a:t>
                </a:r>
                <a:endParaRPr sz="1100"/>
              </a:p>
            </p:txBody>
          </p:sp>
          <p:sp>
            <p:nvSpPr>
              <p:cNvPr id="282" name="Google Shape;282;p34"/>
              <p:cNvSpPr/>
              <p:nvPr/>
            </p:nvSpPr>
            <p:spPr>
              <a:xfrm>
                <a:off x="6607119" y="3726720"/>
                <a:ext cx="2633226" cy="45719"/>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3" name="Google Shape;283;p34"/>
              <p:cNvSpPr txBox="1"/>
              <p:nvPr/>
            </p:nvSpPr>
            <p:spPr>
              <a:xfrm>
                <a:off x="8909351" y="3432224"/>
                <a:ext cx="423279" cy="21544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600">
                    <a:solidFill>
                      <a:schemeClr val="dk1"/>
                    </a:solidFill>
                    <a:latin typeface="Montserrat Light"/>
                    <a:ea typeface="Montserrat Light"/>
                    <a:cs typeface="Montserrat Light"/>
                    <a:sym typeface="Montserrat Light"/>
                  </a:rPr>
                  <a:t>60%</a:t>
                </a:r>
                <a:endParaRPr sz="1100"/>
              </a:p>
            </p:txBody>
          </p:sp>
        </p:gr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Google Shape;288;p35"/>
          <p:cNvSpPr/>
          <p:nvPr/>
        </p:nvSpPr>
        <p:spPr>
          <a:xfrm>
            <a:off x="400392" y="378619"/>
            <a:ext cx="3289027" cy="4386263"/>
          </a:xfrm>
          <a:prstGeom prst="rect">
            <a:avLst/>
          </a:prstGeom>
          <a:solidFill>
            <a:schemeClr val="dk1">
              <a:alpha val="7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289" name="Google Shape;289;p35"/>
          <p:cNvPicPr preferRelativeResize="0"/>
          <p:nvPr>
            <p:ph idx="2" type="pic"/>
          </p:nvPr>
        </p:nvPicPr>
        <p:blipFill rotWithShape="1">
          <a:blip r:embed="rId3">
            <a:alphaModFix/>
          </a:blip>
          <a:srcRect b="45578" l="0" r="0" t="4324"/>
          <a:stretch/>
        </p:blipFill>
        <p:spPr>
          <a:xfrm>
            <a:off x="3689420" y="378619"/>
            <a:ext cx="5054188" cy="4386263"/>
          </a:xfrm>
          <a:prstGeom prst="rect">
            <a:avLst/>
          </a:prstGeom>
          <a:noFill/>
          <a:ln>
            <a:noFill/>
          </a:ln>
        </p:spPr>
      </p:pic>
      <p:grpSp>
        <p:nvGrpSpPr>
          <p:cNvPr id="290" name="Google Shape;290;p35"/>
          <p:cNvGrpSpPr/>
          <p:nvPr/>
        </p:nvGrpSpPr>
        <p:grpSpPr>
          <a:xfrm>
            <a:off x="1082684" y="1030878"/>
            <a:ext cx="1924442" cy="3081745"/>
            <a:chOff x="1443579" y="1334961"/>
            <a:chExt cx="2565922" cy="4108993"/>
          </a:xfrm>
        </p:grpSpPr>
        <p:grpSp>
          <p:nvGrpSpPr>
            <p:cNvPr id="291" name="Google Shape;291;p35"/>
            <p:cNvGrpSpPr/>
            <p:nvPr/>
          </p:nvGrpSpPr>
          <p:grpSpPr>
            <a:xfrm>
              <a:off x="1443579" y="1334961"/>
              <a:ext cx="2565922" cy="1683293"/>
              <a:chOff x="1591285" y="914401"/>
              <a:chExt cx="2565922" cy="1683293"/>
            </a:xfrm>
          </p:grpSpPr>
          <p:grpSp>
            <p:nvGrpSpPr>
              <p:cNvPr id="292" name="Google Shape;292;p35"/>
              <p:cNvGrpSpPr/>
              <p:nvPr/>
            </p:nvGrpSpPr>
            <p:grpSpPr>
              <a:xfrm>
                <a:off x="1591285" y="914401"/>
                <a:ext cx="2565922" cy="1069792"/>
                <a:chOff x="962102" y="2538661"/>
                <a:chExt cx="2565922" cy="1069792"/>
              </a:xfrm>
            </p:grpSpPr>
            <p:sp>
              <p:nvSpPr>
                <p:cNvPr id="293" name="Google Shape;293;p35"/>
                <p:cNvSpPr txBox="1"/>
                <p:nvPr/>
              </p:nvSpPr>
              <p:spPr>
                <a:xfrm>
                  <a:off x="962102" y="2538661"/>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294" name="Google Shape;294;p35"/>
                <p:cNvSpPr txBox="1"/>
                <p:nvPr/>
              </p:nvSpPr>
              <p:spPr>
                <a:xfrm>
                  <a:off x="962102" y="2917686"/>
                  <a:ext cx="256592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from for seas place and won't appear him, were divided void they're.</a:t>
                  </a:r>
                  <a:endParaRPr sz="1100"/>
                </a:p>
              </p:txBody>
            </p:sp>
          </p:grpSp>
          <p:sp>
            <p:nvSpPr>
              <p:cNvPr id="295" name="Google Shape;295;p35"/>
              <p:cNvSpPr/>
              <p:nvPr/>
            </p:nvSpPr>
            <p:spPr>
              <a:xfrm>
                <a:off x="1680185" y="2284957"/>
                <a:ext cx="1121822" cy="312737"/>
              </a:xfrm>
              <a:prstGeom prst="roundRect">
                <a:avLst>
                  <a:gd fmla="val 50000" name="adj"/>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6" name="Google Shape;296;p35"/>
              <p:cNvSpPr txBox="1"/>
              <p:nvPr/>
            </p:nvSpPr>
            <p:spPr>
              <a:xfrm>
                <a:off x="1843052" y="2333603"/>
                <a:ext cx="796087" cy="21544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600">
                    <a:solidFill>
                      <a:schemeClr val="lt1"/>
                    </a:solidFill>
                    <a:latin typeface="Montserrat"/>
                    <a:ea typeface="Montserrat"/>
                    <a:cs typeface="Montserrat"/>
                    <a:sym typeface="Montserrat"/>
                  </a:rPr>
                  <a:t>MORE</a:t>
                </a:r>
                <a:endParaRPr b="1" sz="600">
                  <a:solidFill>
                    <a:schemeClr val="lt1"/>
                  </a:solidFill>
                  <a:latin typeface="Montserrat Light"/>
                  <a:ea typeface="Montserrat Light"/>
                  <a:cs typeface="Montserrat Light"/>
                  <a:sym typeface="Montserrat Light"/>
                </a:endParaRPr>
              </a:p>
            </p:txBody>
          </p:sp>
        </p:grpSp>
        <p:grpSp>
          <p:nvGrpSpPr>
            <p:cNvPr id="297" name="Google Shape;297;p35"/>
            <p:cNvGrpSpPr/>
            <p:nvPr/>
          </p:nvGrpSpPr>
          <p:grpSpPr>
            <a:xfrm>
              <a:off x="1443579" y="3760661"/>
              <a:ext cx="2565922" cy="1683293"/>
              <a:chOff x="1591285" y="914401"/>
              <a:chExt cx="2565922" cy="1683293"/>
            </a:xfrm>
          </p:grpSpPr>
          <p:grpSp>
            <p:nvGrpSpPr>
              <p:cNvPr id="298" name="Google Shape;298;p35"/>
              <p:cNvGrpSpPr/>
              <p:nvPr/>
            </p:nvGrpSpPr>
            <p:grpSpPr>
              <a:xfrm>
                <a:off x="1591285" y="914401"/>
                <a:ext cx="2565922" cy="1069792"/>
                <a:chOff x="962102" y="2538661"/>
                <a:chExt cx="2565922" cy="1069792"/>
              </a:xfrm>
            </p:grpSpPr>
            <p:sp>
              <p:nvSpPr>
                <p:cNvPr id="299" name="Google Shape;299;p35"/>
                <p:cNvSpPr txBox="1"/>
                <p:nvPr/>
              </p:nvSpPr>
              <p:spPr>
                <a:xfrm>
                  <a:off x="962102" y="2538661"/>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300" name="Google Shape;300;p35"/>
                <p:cNvSpPr txBox="1"/>
                <p:nvPr/>
              </p:nvSpPr>
              <p:spPr>
                <a:xfrm>
                  <a:off x="962102" y="2917686"/>
                  <a:ext cx="256592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from for seas place and won't appear him, were divided void they're.</a:t>
                  </a:r>
                  <a:endParaRPr sz="1100"/>
                </a:p>
              </p:txBody>
            </p:sp>
          </p:grpSp>
          <p:sp>
            <p:nvSpPr>
              <p:cNvPr id="301" name="Google Shape;301;p35"/>
              <p:cNvSpPr/>
              <p:nvPr/>
            </p:nvSpPr>
            <p:spPr>
              <a:xfrm>
                <a:off x="1680185" y="2284957"/>
                <a:ext cx="1121822" cy="312737"/>
              </a:xfrm>
              <a:prstGeom prst="roundRect">
                <a:avLst>
                  <a:gd fmla="val 50000" name="adj"/>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2" name="Google Shape;302;p35"/>
              <p:cNvSpPr txBox="1"/>
              <p:nvPr/>
            </p:nvSpPr>
            <p:spPr>
              <a:xfrm>
                <a:off x="1843052" y="2333603"/>
                <a:ext cx="796087" cy="21544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600">
                    <a:solidFill>
                      <a:schemeClr val="lt1"/>
                    </a:solidFill>
                    <a:latin typeface="Montserrat"/>
                    <a:ea typeface="Montserrat"/>
                    <a:cs typeface="Montserrat"/>
                    <a:sym typeface="Montserrat"/>
                  </a:rPr>
                  <a:t>MORE</a:t>
                </a:r>
                <a:endParaRPr b="1" sz="600">
                  <a:solidFill>
                    <a:schemeClr val="lt1"/>
                  </a:solidFill>
                  <a:latin typeface="Montserrat Light"/>
                  <a:ea typeface="Montserrat Light"/>
                  <a:cs typeface="Montserrat Light"/>
                  <a:sym typeface="Montserrat Light"/>
                </a:endParaRPr>
              </a:p>
            </p:txBody>
          </p:sp>
        </p:gr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pic>
        <p:nvPicPr>
          <p:cNvPr id="307" name="Google Shape;307;p36"/>
          <p:cNvPicPr preferRelativeResize="0"/>
          <p:nvPr>
            <p:ph idx="2" type="pic"/>
          </p:nvPr>
        </p:nvPicPr>
        <p:blipFill rotWithShape="1">
          <a:blip r:embed="rId3">
            <a:alphaModFix/>
          </a:blip>
          <a:srcRect b="0" l="9855" r="9854" t="0"/>
          <a:stretch/>
        </p:blipFill>
        <p:spPr>
          <a:xfrm>
            <a:off x="1741270" y="2067492"/>
            <a:ext cx="2412402" cy="2311597"/>
          </a:xfrm>
          <a:prstGeom prst="rect">
            <a:avLst/>
          </a:prstGeom>
          <a:noFill/>
          <a:ln>
            <a:noFill/>
          </a:ln>
        </p:spPr>
      </p:pic>
      <p:cxnSp>
        <p:nvCxnSpPr>
          <p:cNvPr id="308" name="Google Shape;308;p36"/>
          <p:cNvCxnSpPr/>
          <p:nvPr/>
        </p:nvCxnSpPr>
        <p:spPr>
          <a:xfrm>
            <a:off x="4147795" y="2027474"/>
            <a:ext cx="4595813" cy="0"/>
          </a:xfrm>
          <a:prstGeom prst="straightConnector1">
            <a:avLst/>
          </a:prstGeom>
          <a:noFill/>
          <a:ln cap="flat" cmpd="sng" w="12700">
            <a:solidFill>
              <a:schemeClr val="lt1"/>
            </a:solidFill>
            <a:prstDash val="solid"/>
            <a:miter lim="800000"/>
            <a:headEnd len="sm" w="sm" type="none"/>
            <a:tailEnd len="sm" w="sm" type="none"/>
          </a:ln>
        </p:spPr>
      </p:cxnSp>
      <p:grpSp>
        <p:nvGrpSpPr>
          <p:cNvPr id="309" name="Google Shape;309;p36"/>
          <p:cNvGrpSpPr/>
          <p:nvPr/>
        </p:nvGrpSpPr>
        <p:grpSpPr>
          <a:xfrm>
            <a:off x="4698461" y="2822474"/>
            <a:ext cx="2807361" cy="1556615"/>
            <a:chOff x="5530392" y="2266103"/>
            <a:chExt cx="3743148" cy="2075486"/>
          </a:xfrm>
        </p:grpSpPr>
        <p:sp>
          <p:nvSpPr>
            <p:cNvPr id="310" name="Google Shape;310;p36"/>
            <p:cNvSpPr txBox="1"/>
            <p:nvPr/>
          </p:nvSpPr>
          <p:spPr>
            <a:xfrm>
              <a:off x="5530392" y="2266103"/>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rgbClr val="7F7F7F"/>
                  </a:solidFill>
                  <a:latin typeface="Montserrat"/>
                  <a:ea typeface="Montserrat"/>
                  <a:cs typeface="Montserrat"/>
                  <a:sym typeface="Montserrat"/>
                </a:rPr>
                <a:t>TITLE TEXT HERE</a:t>
              </a:r>
              <a:endParaRPr b="1" sz="800">
                <a:solidFill>
                  <a:srgbClr val="7F7F7F"/>
                </a:solidFill>
                <a:latin typeface="Montserrat Light"/>
                <a:ea typeface="Montserrat Light"/>
                <a:cs typeface="Montserrat Light"/>
                <a:sym typeface="Montserrat Light"/>
              </a:endParaRPr>
            </a:p>
          </p:txBody>
        </p:sp>
        <p:cxnSp>
          <p:nvCxnSpPr>
            <p:cNvPr id="311" name="Google Shape;311;p36"/>
            <p:cNvCxnSpPr/>
            <p:nvPr/>
          </p:nvCxnSpPr>
          <p:spPr>
            <a:xfrm>
              <a:off x="6497331" y="2703298"/>
              <a:ext cx="0" cy="1638291"/>
            </a:xfrm>
            <a:prstGeom prst="straightConnector1">
              <a:avLst/>
            </a:prstGeom>
            <a:noFill/>
            <a:ln cap="flat" cmpd="sng" w="12700">
              <a:solidFill>
                <a:srgbClr val="D8D8D8"/>
              </a:solidFill>
              <a:prstDash val="solid"/>
              <a:miter lim="800000"/>
              <a:headEnd len="sm" w="sm" type="none"/>
              <a:tailEnd len="sm" w="sm" type="none"/>
            </a:ln>
          </p:spPr>
        </p:cxnSp>
        <p:sp>
          <p:nvSpPr>
            <p:cNvPr id="312" name="Google Shape;312;p36"/>
            <p:cNvSpPr txBox="1"/>
            <p:nvPr/>
          </p:nvSpPr>
          <p:spPr>
            <a:xfrm>
              <a:off x="6815268" y="2766957"/>
              <a:ext cx="18334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a:t>
              </a:r>
              <a:endParaRPr sz="1100"/>
            </a:p>
          </p:txBody>
        </p:sp>
        <p:sp>
          <p:nvSpPr>
            <p:cNvPr id="313" name="Google Shape;313;p36"/>
            <p:cNvSpPr txBox="1"/>
            <p:nvPr/>
          </p:nvSpPr>
          <p:spPr>
            <a:xfrm>
              <a:off x="5530392" y="2766957"/>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314" name="Google Shape;314;p36"/>
            <p:cNvSpPr txBox="1"/>
            <p:nvPr/>
          </p:nvSpPr>
          <p:spPr>
            <a:xfrm>
              <a:off x="6815269" y="3169544"/>
              <a:ext cx="23287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a:t>
              </a:r>
              <a:endParaRPr sz="1100"/>
            </a:p>
          </p:txBody>
        </p:sp>
        <p:sp>
          <p:nvSpPr>
            <p:cNvPr id="315" name="Google Shape;315;p36"/>
            <p:cNvSpPr txBox="1"/>
            <p:nvPr/>
          </p:nvSpPr>
          <p:spPr>
            <a:xfrm>
              <a:off x="5530392" y="3169543"/>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cxnSp>
          <p:nvCxnSpPr>
            <p:cNvPr id="316" name="Google Shape;316;p36"/>
            <p:cNvCxnSpPr/>
            <p:nvPr/>
          </p:nvCxnSpPr>
          <p:spPr>
            <a:xfrm>
              <a:off x="5530393" y="3105884"/>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17" name="Google Shape;317;p36"/>
            <p:cNvCxnSpPr/>
            <p:nvPr/>
          </p:nvCxnSpPr>
          <p:spPr>
            <a:xfrm>
              <a:off x="5530393" y="350847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18" name="Google Shape;318;p36"/>
            <p:cNvCxnSpPr/>
            <p:nvPr/>
          </p:nvCxnSpPr>
          <p:spPr>
            <a:xfrm>
              <a:off x="5530393" y="392002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19" name="Google Shape;319;p36"/>
            <p:cNvCxnSpPr/>
            <p:nvPr/>
          </p:nvCxnSpPr>
          <p:spPr>
            <a:xfrm>
              <a:off x="5530393" y="4341589"/>
              <a:ext cx="3743147" cy="0"/>
            </a:xfrm>
            <a:prstGeom prst="straightConnector1">
              <a:avLst/>
            </a:prstGeom>
            <a:noFill/>
            <a:ln cap="flat" cmpd="sng" w="12700">
              <a:solidFill>
                <a:srgbClr val="D8D8D8"/>
              </a:solidFill>
              <a:prstDash val="solid"/>
              <a:miter lim="800000"/>
              <a:headEnd len="sm" w="sm" type="none"/>
              <a:tailEnd len="sm" w="sm" type="none"/>
            </a:ln>
          </p:spPr>
        </p:cxnSp>
        <p:sp>
          <p:nvSpPr>
            <p:cNvPr id="320" name="Google Shape;320;p36"/>
            <p:cNvSpPr txBox="1"/>
            <p:nvPr/>
          </p:nvSpPr>
          <p:spPr>
            <a:xfrm>
              <a:off x="5530392" y="357213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321" name="Google Shape;321;p36"/>
            <p:cNvSpPr txBox="1"/>
            <p:nvPr/>
          </p:nvSpPr>
          <p:spPr>
            <a:xfrm>
              <a:off x="6815268" y="3581094"/>
              <a:ext cx="201631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a:t>
              </a:r>
              <a:endParaRPr sz="1100"/>
            </a:p>
          </p:txBody>
        </p:sp>
        <p:sp>
          <p:nvSpPr>
            <p:cNvPr id="322" name="Google Shape;322;p36"/>
            <p:cNvSpPr txBox="1"/>
            <p:nvPr/>
          </p:nvSpPr>
          <p:spPr>
            <a:xfrm>
              <a:off x="5530392" y="398368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323" name="Google Shape;323;p36"/>
            <p:cNvSpPr txBox="1"/>
            <p:nvPr/>
          </p:nvSpPr>
          <p:spPr>
            <a:xfrm>
              <a:off x="6815269" y="4002660"/>
              <a:ext cx="17572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a:t>
              </a:r>
              <a:endParaRPr sz="1100"/>
            </a:p>
          </p:txBody>
        </p:sp>
      </p:grpSp>
      <p:grpSp>
        <p:nvGrpSpPr>
          <p:cNvPr id="324" name="Google Shape;324;p36"/>
          <p:cNvGrpSpPr/>
          <p:nvPr/>
        </p:nvGrpSpPr>
        <p:grpSpPr>
          <a:xfrm>
            <a:off x="4698461" y="765074"/>
            <a:ext cx="2807361" cy="1556615"/>
            <a:chOff x="5530392" y="2266103"/>
            <a:chExt cx="3743148" cy="2075486"/>
          </a:xfrm>
        </p:grpSpPr>
        <p:sp>
          <p:nvSpPr>
            <p:cNvPr id="325" name="Google Shape;325;p36"/>
            <p:cNvSpPr txBox="1"/>
            <p:nvPr/>
          </p:nvSpPr>
          <p:spPr>
            <a:xfrm>
              <a:off x="5530392" y="2266103"/>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rgbClr val="7F7F7F"/>
                  </a:solidFill>
                  <a:latin typeface="Montserrat"/>
                  <a:ea typeface="Montserrat"/>
                  <a:cs typeface="Montserrat"/>
                  <a:sym typeface="Montserrat"/>
                </a:rPr>
                <a:t>TITLE TEXT HERE</a:t>
              </a:r>
              <a:endParaRPr b="1" sz="800">
                <a:solidFill>
                  <a:srgbClr val="7F7F7F"/>
                </a:solidFill>
                <a:latin typeface="Montserrat Light"/>
                <a:ea typeface="Montserrat Light"/>
                <a:cs typeface="Montserrat Light"/>
                <a:sym typeface="Montserrat Light"/>
              </a:endParaRPr>
            </a:p>
          </p:txBody>
        </p:sp>
        <p:cxnSp>
          <p:nvCxnSpPr>
            <p:cNvPr id="326" name="Google Shape;326;p36"/>
            <p:cNvCxnSpPr/>
            <p:nvPr/>
          </p:nvCxnSpPr>
          <p:spPr>
            <a:xfrm>
              <a:off x="6497331" y="2703298"/>
              <a:ext cx="0" cy="1638291"/>
            </a:xfrm>
            <a:prstGeom prst="straightConnector1">
              <a:avLst/>
            </a:prstGeom>
            <a:noFill/>
            <a:ln cap="flat" cmpd="sng" w="12700">
              <a:solidFill>
                <a:srgbClr val="D8D8D8"/>
              </a:solidFill>
              <a:prstDash val="solid"/>
              <a:miter lim="800000"/>
              <a:headEnd len="sm" w="sm" type="none"/>
              <a:tailEnd len="sm" w="sm" type="none"/>
            </a:ln>
          </p:spPr>
        </p:cxnSp>
        <p:sp>
          <p:nvSpPr>
            <p:cNvPr id="327" name="Google Shape;327;p36"/>
            <p:cNvSpPr txBox="1"/>
            <p:nvPr/>
          </p:nvSpPr>
          <p:spPr>
            <a:xfrm>
              <a:off x="6815268" y="2766957"/>
              <a:ext cx="18334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a:t>
              </a:r>
              <a:endParaRPr sz="1100"/>
            </a:p>
          </p:txBody>
        </p:sp>
        <p:sp>
          <p:nvSpPr>
            <p:cNvPr id="328" name="Google Shape;328;p36"/>
            <p:cNvSpPr txBox="1"/>
            <p:nvPr/>
          </p:nvSpPr>
          <p:spPr>
            <a:xfrm>
              <a:off x="5530392" y="2766957"/>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329" name="Google Shape;329;p36"/>
            <p:cNvSpPr txBox="1"/>
            <p:nvPr/>
          </p:nvSpPr>
          <p:spPr>
            <a:xfrm>
              <a:off x="6815269" y="3169544"/>
              <a:ext cx="23287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a:t>
              </a:r>
              <a:endParaRPr sz="1100"/>
            </a:p>
          </p:txBody>
        </p:sp>
        <p:sp>
          <p:nvSpPr>
            <p:cNvPr id="330" name="Google Shape;330;p36"/>
            <p:cNvSpPr txBox="1"/>
            <p:nvPr/>
          </p:nvSpPr>
          <p:spPr>
            <a:xfrm>
              <a:off x="5530392" y="3169543"/>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cxnSp>
          <p:nvCxnSpPr>
            <p:cNvPr id="331" name="Google Shape;331;p36"/>
            <p:cNvCxnSpPr/>
            <p:nvPr/>
          </p:nvCxnSpPr>
          <p:spPr>
            <a:xfrm>
              <a:off x="5530393" y="3105884"/>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32" name="Google Shape;332;p36"/>
            <p:cNvCxnSpPr/>
            <p:nvPr/>
          </p:nvCxnSpPr>
          <p:spPr>
            <a:xfrm>
              <a:off x="5530393" y="350847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33" name="Google Shape;333;p36"/>
            <p:cNvCxnSpPr/>
            <p:nvPr/>
          </p:nvCxnSpPr>
          <p:spPr>
            <a:xfrm>
              <a:off x="5530393" y="392002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34" name="Google Shape;334;p36"/>
            <p:cNvCxnSpPr/>
            <p:nvPr/>
          </p:nvCxnSpPr>
          <p:spPr>
            <a:xfrm>
              <a:off x="5530393" y="4341589"/>
              <a:ext cx="3743147" cy="0"/>
            </a:xfrm>
            <a:prstGeom prst="straightConnector1">
              <a:avLst/>
            </a:prstGeom>
            <a:noFill/>
            <a:ln cap="flat" cmpd="sng" w="12700">
              <a:solidFill>
                <a:srgbClr val="D8D8D8"/>
              </a:solidFill>
              <a:prstDash val="solid"/>
              <a:miter lim="800000"/>
              <a:headEnd len="sm" w="sm" type="none"/>
              <a:tailEnd len="sm" w="sm" type="none"/>
            </a:ln>
          </p:spPr>
        </p:cxnSp>
        <p:sp>
          <p:nvSpPr>
            <p:cNvPr id="335" name="Google Shape;335;p36"/>
            <p:cNvSpPr txBox="1"/>
            <p:nvPr/>
          </p:nvSpPr>
          <p:spPr>
            <a:xfrm>
              <a:off x="5530392" y="357213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336" name="Google Shape;336;p36"/>
            <p:cNvSpPr txBox="1"/>
            <p:nvPr/>
          </p:nvSpPr>
          <p:spPr>
            <a:xfrm>
              <a:off x="6815268" y="3581094"/>
              <a:ext cx="201631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a:t>
              </a:r>
              <a:endParaRPr sz="1100"/>
            </a:p>
          </p:txBody>
        </p:sp>
        <p:sp>
          <p:nvSpPr>
            <p:cNvPr id="337" name="Google Shape;337;p36"/>
            <p:cNvSpPr txBox="1"/>
            <p:nvPr/>
          </p:nvSpPr>
          <p:spPr>
            <a:xfrm>
              <a:off x="5530392" y="398368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338" name="Google Shape;338;p36"/>
            <p:cNvSpPr txBox="1"/>
            <p:nvPr/>
          </p:nvSpPr>
          <p:spPr>
            <a:xfrm>
              <a:off x="6815269" y="4002660"/>
              <a:ext cx="17572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a:t>
              </a:r>
              <a:endParaRPr sz="1100"/>
            </a:p>
          </p:txBody>
        </p:sp>
      </p:grpSp>
      <p:sp>
        <p:nvSpPr>
          <p:cNvPr id="339" name="Google Shape;339;p36"/>
          <p:cNvSpPr txBox="1"/>
          <p:nvPr/>
        </p:nvSpPr>
        <p:spPr>
          <a:xfrm>
            <a:off x="1638177" y="764410"/>
            <a:ext cx="2259604"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Project</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Description</a:t>
            </a:r>
            <a:endParaRPr b="1" sz="2600">
              <a:solidFill>
                <a:schemeClr val="dk1"/>
              </a:solidFill>
              <a:latin typeface="Montserrat Light"/>
              <a:ea typeface="Montserrat Light"/>
              <a:cs typeface="Montserrat Light"/>
              <a:sym typeface="Montserrat 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sp>
        <p:nvSpPr>
          <p:cNvPr id="344" name="Google Shape;344;p37"/>
          <p:cNvSpPr/>
          <p:nvPr/>
        </p:nvSpPr>
        <p:spPr>
          <a:xfrm>
            <a:off x="1" y="1"/>
            <a:ext cx="9144000" cy="5143499"/>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45" name="Google Shape;345;p37"/>
          <p:cNvGrpSpPr/>
          <p:nvPr/>
        </p:nvGrpSpPr>
        <p:grpSpPr>
          <a:xfrm>
            <a:off x="1372178" y="715757"/>
            <a:ext cx="6399646" cy="3711986"/>
            <a:chOff x="908844" y="885796"/>
            <a:chExt cx="8532862" cy="4949315"/>
          </a:xfrm>
        </p:grpSpPr>
        <p:grpSp>
          <p:nvGrpSpPr>
            <p:cNvPr id="346" name="Google Shape;346;p37"/>
            <p:cNvGrpSpPr/>
            <p:nvPr/>
          </p:nvGrpSpPr>
          <p:grpSpPr>
            <a:xfrm>
              <a:off x="908844" y="885796"/>
              <a:ext cx="3743148" cy="2075486"/>
              <a:chOff x="5530392" y="2266103"/>
              <a:chExt cx="3743148" cy="2075486"/>
            </a:xfrm>
          </p:grpSpPr>
          <p:sp>
            <p:nvSpPr>
              <p:cNvPr id="347" name="Google Shape;347;p37"/>
              <p:cNvSpPr txBox="1"/>
              <p:nvPr/>
            </p:nvSpPr>
            <p:spPr>
              <a:xfrm>
                <a:off x="5530392" y="2266103"/>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cxnSp>
            <p:nvCxnSpPr>
              <p:cNvPr id="348" name="Google Shape;348;p37"/>
              <p:cNvCxnSpPr/>
              <p:nvPr/>
            </p:nvCxnSpPr>
            <p:spPr>
              <a:xfrm>
                <a:off x="6497331" y="2703298"/>
                <a:ext cx="0" cy="1638291"/>
              </a:xfrm>
              <a:prstGeom prst="straightConnector1">
                <a:avLst/>
              </a:prstGeom>
              <a:noFill/>
              <a:ln cap="flat" cmpd="sng" w="12700">
                <a:solidFill>
                  <a:srgbClr val="D8D8D8"/>
                </a:solidFill>
                <a:prstDash val="solid"/>
                <a:miter lim="800000"/>
                <a:headEnd len="sm" w="sm" type="none"/>
                <a:tailEnd len="sm" w="sm" type="none"/>
              </a:ln>
            </p:spPr>
          </p:cxnSp>
          <p:sp>
            <p:nvSpPr>
              <p:cNvPr id="349" name="Google Shape;349;p37"/>
              <p:cNvSpPr txBox="1"/>
              <p:nvPr/>
            </p:nvSpPr>
            <p:spPr>
              <a:xfrm>
                <a:off x="6815268" y="2766957"/>
                <a:ext cx="18334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a:t>
                </a:r>
                <a:endParaRPr sz="1100"/>
              </a:p>
            </p:txBody>
          </p:sp>
          <p:sp>
            <p:nvSpPr>
              <p:cNvPr id="350" name="Google Shape;350;p37"/>
              <p:cNvSpPr txBox="1"/>
              <p:nvPr/>
            </p:nvSpPr>
            <p:spPr>
              <a:xfrm>
                <a:off x="5530392" y="2766957"/>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51" name="Google Shape;351;p37"/>
              <p:cNvSpPr txBox="1"/>
              <p:nvPr/>
            </p:nvSpPr>
            <p:spPr>
              <a:xfrm>
                <a:off x="6815269" y="3169544"/>
                <a:ext cx="23287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sp>
            <p:nvSpPr>
              <p:cNvPr id="352" name="Google Shape;352;p37"/>
              <p:cNvSpPr txBox="1"/>
              <p:nvPr/>
            </p:nvSpPr>
            <p:spPr>
              <a:xfrm>
                <a:off x="5530392" y="3169543"/>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cxnSp>
            <p:nvCxnSpPr>
              <p:cNvPr id="353" name="Google Shape;353;p37"/>
              <p:cNvCxnSpPr/>
              <p:nvPr/>
            </p:nvCxnSpPr>
            <p:spPr>
              <a:xfrm>
                <a:off x="5530393" y="3105884"/>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54" name="Google Shape;354;p37"/>
              <p:cNvCxnSpPr/>
              <p:nvPr/>
            </p:nvCxnSpPr>
            <p:spPr>
              <a:xfrm>
                <a:off x="5530393" y="350847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55" name="Google Shape;355;p37"/>
              <p:cNvCxnSpPr/>
              <p:nvPr/>
            </p:nvCxnSpPr>
            <p:spPr>
              <a:xfrm>
                <a:off x="5530393" y="392002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56" name="Google Shape;356;p37"/>
              <p:cNvCxnSpPr/>
              <p:nvPr/>
            </p:nvCxnSpPr>
            <p:spPr>
              <a:xfrm>
                <a:off x="5530393" y="4341589"/>
                <a:ext cx="3743147" cy="0"/>
              </a:xfrm>
              <a:prstGeom prst="straightConnector1">
                <a:avLst/>
              </a:prstGeom>
              <a:noFill/>
              <a:ln cap="flat" cmpd="sng" w="12700">
                <a:solidFill>
                  <a:srgbClr val="D8D8D8"/>
                </a:solidFill>
                <a:prstDash val="solid"/>
                <a:miter lim="800000"/>
                <a:headEnd len="sm" w="sm" type="none"/>
                <a:tailEnd len="sm" w="sm" type="none"/>
              </a:ln>
            </p:spPr>
          </p:cxnSp>
          <p:sp>
            <p:nvSpPr>
              <p:cNvPr id="357" name="Google Shape;357;p37"/>
              <p:cNvSpPr txBox="1"/>
              <p:nvPr/>
            </p:nvSpPr>
            <p:spPr>
              <a:xfrm>
                <a:off x="5530392" y="357213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58" name="Google Shape;358;p37"/>
              <p:cNvSpPr txBox="1"/>
              <p:nvPr/>
            </p:nvSpPr>
            <p:spPr>
              <a:xfrm>
                <a:off x="6815268" y="3581094"/>
                <a:ext cx="201631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a:t>
                </a:r>
                <a:endParaRPr sz="1100"/>
              </a:p>
            </p:txBody>
          </p:sp>
          <p:sp>
            <p:nvSpPr>
              <p:cNvPr id="359" name="Google Shape;359;p37"/>
              <p:cNvSpPr txBox="1"/>
              <p:nvPr/>
            </p:nvSpPr>
            <p:spPr>
              <a:xfrm>
                <a:off x="5530392" y="398368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60" name="Google Shape;360;p37"/>
              <p:cNvSpPr txBox="1"/>
              <p:nvPr/>
            </p:nvSpPr>
            <p:spPr>
              <a:xfrm>
                <a:off x="6815269" y="4002660"/>
                <a:ext cx="17572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a:t>
                </a:r>
                <a:endParaRPr sz="1100"/>
              </a:p>
            </p:txBody>
          </p:sp>
        </p:grpSp>
        <p:grpSp>
          <p:nvGrpSpPr>
            <p:cNvPr id="361" name="Google Shape;361;p37"/>
            <p:cNvGrpSpPr/>
            <p:nvPr/>
          </p:nvGrpSpPr>
          <p:grpSpPr>
            <a:xfrm>
              <a:off x="5698558" y="885796"/>
              <a:ext cx="3743148" cy="2075486"/>
              <a:chOff x="5530392" y="2266103"/>
              <a:chExt cx="3743148" cy="2075486"/>
            </a:xfrm>
          </p:grpSpPr>
          <p:sp>
            <p:nvSpPr>
              <p:cNvPr id="362" name="Google Shape;362;p37"/>
              <p:cNvSpPr txBox="1"/>
              <p:nvPr/>
            </p:nvSpPr>
            <p:spPr>
              <a:xfrm>
                <a:off x="5530392" y="2266103"/>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cxnSp>
            <p:nvCxnSpPr>
              <p:cNvPr id="363" name="Google Shape;363;p37"/>
              <p:cNvCxnSpPr/>
              <p:nvPr/>
            </p:nvCxnSpPr>
            <p:spPr>
              <a:xfrm>
                <a:off x="6497331" y="2703298"/>
                <a:ext cx="0" cy="1638291"/>
              </a:xfrm>
              <a:prstGeom prst="straightConnector1">
                <a:avLst/>
              </a:prstGeom>
              <a:noFill/>
              <a:ln cap="flat" cmpd="sng" w="12700">
                <a:solidFill>
                  <a:srgbClr val="D8D8D8"/>
                </a:solidFill>
                <a:prstDash val="solid"/>
                <a:miter lim="800000"/>
                <a:headEnd len="sm" w="sm" type="none"/>
                <a:tailEnd len="sm" w="sm" type="none"/>
              </a:ln>
            </p:spPr>
          </p:cxnSp>
          <p:sp>
            <p:nvSpPr>
              <p:cNvPr id="364" name="Google Shape;364;p37"/>
              <p:cNvSpPr txBox="1"/>
              <p:nvPr/>
            </p:nvSpPr>
            <p:spPr>
              <a:xfrm>
                <a:off x="6815268" y="2766957"/>
                <a:ext cx="18334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a:t>
                </a:r>
                <a:endParaRPr sz="1100"/>
              </a:p>
            </p:txBody>
          </p:sp>
          <p:sp>
            <p:nvSpPr>
              <p:cNvPr id="365" name="Google Shape;365;p37"/>
              <p:cNvSpPr txBox="1"/>
              <p:nvPr/>
            </p:nvSpPr>
            <p:spPr>
              <a:xfrm>
                <a:off x="5530392" y="2766957"/>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66" name="Google Shape;366;p37"/>
              <p:cNvSpPr txBox="1"/>
              <p:nvPr/>
            </p:nvSpPr>
            <p:spPr>
              <a:xfrm>
                <a:off x="6815269" y="3169544"/>
                <a:ext cx="23287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sp>
            <p:nvSpPr>
              <p:cNvPr id="367" name="Google Shape;367;p37"/>
              <p:cNvSpPr txBox="1"/>
              <p:nvPr/>
            </p:nvSpPr>
            <p:spPr>
              <a:xfrm>
                <a:off x="5530392" y="3169543"/>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cxnSp>
            <p:nvCxnSpPr>
              <p:cNvPr id="368" name="Google Shape;368;p37"/>
              <p:cNvCxnSpPr/>
              <p:nvPr/>
            </p:nvCxnSpPr>
            <p:spPr>
              <a:xfrm>
                <a:off x="5530393" y="3105884"/>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69" name="Google Shape;369;p37"/>
              <p:cNvCxnSpPr/>
              <p:nvPr/>
            </p:nvCxnSpPr>
            <p:spPr>
              <a:xfrm>
                <a:off x="5530393" y="350847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70" name="Google Shape;370;p37"/>
              <p:cNvCxnSpPr/>
              <p:nvPr/>
            </p:nvCxnSpPr>
            <p:spPr>
              <a:xfrm>
                <a:off x="5530393" y="392002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71" name="Google Shape;371;p37"/>
              <p:cNvCxnSpPr/>
              <p:nvPr/>
            </p:nvCxnSpPr>
            <p:spPr>
              <a:xfrm>
                <a:off x="5530393" y="4341589"/>
                <a:ext cx="3743147" cy="0"/>
              </a:xfrm>
              <a:prstGeom prst="straightConnector1">
                <a:avLst/>
              </a:prstGeom>
              <a:noFill/>
              <a:ln cap="flat" cmpd="sng" w="12700">
                <a:solidFill>
                  <a:srgbClr val="D8D8D8"/>
                </a:solidFill>
                <a:prstDash val="solid"/>
                <a:miter lim="800000"/>
                <a:headEnd len="sm" w="sm" type="none"/>
                <a:tailEnd len="sm" w="sm" type="none"/>
              </a:ln>
            </p:spPr>
          </p:cxnSp>
          <p:sp>
            <p:nvSpPr>
              <p:cNvPr id="372" name="Google Shape;372;p37"/>
              <p:cNvSpPr txBox="1"/>
              <p:nvPr/>
            </p:nvSpPr>
            <p:spPr>
              <a:xfrm>
                <a:off x="5530392" y="357213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73" name="Google Shape;373;p37"/>
              <p:cNvSpPr txBox="1"/>
              <p:nvPr/>
            </p:nvSpPr>
            <p:spPr>
              <a:xfrm>
                <a:off x="6815268" y="3581094"/>
                <a:ext cx="201631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a:t>
                </a:r>
                <a:endParaRPr sz="1100"/>
              </a:p>
            </p:txBody>
          </p:sp>
          <p:sp>
            <p:nvSpPr>
              <p:cNvPr id="374" name="Google Shape;374;p37"/>
              <p:cNvSpPr txBox="1"/>
              <p:nvPr/>
            </p:nvSpPr>
            <p:spPr>
              <a:xfrm>
                <a:off x="5530392" y="398368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75" name="Google Shape;375;p37"/>
              <p:cNvSpPr txBox="1"/>
              <p:nvPr/>
            </p:nvSpPr>
            <p:spPr>
              <a:xfrm>
                <a:off x="6815269" y="4002660"/>
                <a:ext cx="17572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a:t>
                </a:r>
                <a:endParaRPr sz="1100"/>
              </a:p>
            </p:txBody>
          </p:sp>
        </p:grpSp>
        <p:grpSp>
          <p:nvGrpSpPr>
            <p:cNvPr id="376" name="Google Shape;376;p37"/>
            <p:cNvGrpSpPr/>
            <p:nvPr/>
          </p:nvGrpSpPr>
          <p:grpSpPr>
            <a:xfrm>
              <a:off x="908844" y="3759625"/>
              <a:ext cx="3743148" cy="2075486"/>
              <a:chOff x="5530392" y="2266103"/>
              <a:chExt cx="3743148" cy="2075486"/>
            </a:xfrm>
          </p:grpSpPr>
          <p:sp>
            <p:nvSpPr>
              <p:cNvPr id="377" name="Google Shape;377;p37"/>
              <p:cNvSpPr txBox="1"/>
              <p:nvPr/>
            </p:nvSpPr>
            <p:spPr>
              <a:xfrm>
                <a:off x="5530392" y="2266103"/>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cxnSp>
            <p:nvCxnSpPr>
              <p:cNvPr id="378" name="Google Shape;378;p37"/>
              <p:cNvCxnSpPr/>
              <p:nvPr/>
            </p:nvCxnSpPr>
            <p:spPr>
              <a:xfrm>
                <a:off x="6497331" y="2703298"/>
                <a:ext cx="0" cy="1638291"/>
              </a:xfrm>
              <a:prstGeom prst="straightConnector1">
                <a:avLst/>
              </a:prstGeom>
              <a:noFill/>
              <a:ln cap="flat" cmpd="sng" w="12700">
                <a:solidFill>
                  <a:srgbClr val="D8D8D8"/>
                </a:solidFill>
                <a:prstDash val="solid"/>
                <a:miter lim="800000"/>
                <a:headEnd len="sm" w="sm" type="none"/>
                <a:tailEnd len="sm" w="sm" type="none"/>
              </a:ln>
            </p:spPr>
          </p:cxnSp>
          <p:sp>
            <p:nvSpPr>
              <p:cNvPr id="379" name="Google Shape;379;p37"/>
              <p:cNvSpPr txBox="1"/>
              <p:nvPr/>
            </p:nvSpPr>
            <p:spPr>
              <a:xfrm>
                <a:off x="6815268" y="2766957"/>
                <a:ext cx="18334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a:t>
                </a:r>
                <a:endParaRPr sz="1100"/>
              </a:p>
            </p:txBody>
          </p:sp>
          <p:sp>
            <p:nvSpPr>
              <p:cNvPr id="380" name="Google Shape;380;p37"/>
              <p:cNvSpPr txBox="1"/>
              <p:nvPr/>
            </p:nvSpPr>
            <p:spPr>
              <a:xfrm>
                <a:off x="5530392" y="2766957"/>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81" name="Google Shape;381;p37"/>
              <p:cNvSpPr txBox="1"/>
              <p:nvPr/>
            </p:nvSpPr>
            <p:spPr>
              <a:xfrm>
                <a:off x="6815269" y="3169544"/>
                <a:ext cx="23287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sp>
            <p:nvSpPr>
              <p:cNvPr id="382" name="Google Shape;382;p37"/>
              <p:cNvSpPr txBox="1"/>
              <p:nvPr/>
            </p:nvSpPr>
            <p:spPr>
              <a:xfrm>
                <a:off x="5530392" y="3169543"/>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cxnSp>
            <p:nvCxnSpPr>
              <p:cNvPr id="383" name="Google Shape;383;p37"/>
              <p:cNvCxnSpPr/>
              <p:nvPr/>
            </p:nvCxnSpPr>
            <p:spPr>
              <a:xfrm>
                <a:off x="5530393" y="3105884"/>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84" name="Google Shape;384;p37"/>
              <p:cNvCxnSpPr/>
              <p:nvPr/>
            </p:nvCxnSpPr>
            <p:spPr>
              <a:xfrm>
                <a:off x="5530393" y="350847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85" name="Google Shape;385;p37"/>
              <p:cNvCxnSpPr/>
              <p:nvPr/>
            </p:nvCxnSpPr>
            <p:spPr>
              <a:xfrm>
                <a:off x="5530393" y="392002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86" name="Google Shape;386;p37"/>
              <p:cNvCxnSpPr/>
              <p:nvPr/>
            </p:nvCxnSpPr>
            <p:spPr>
              <a:xfrm>
                <a:off x="5530393" y="4341589"/>
                <a:ext cx="3743147" cy="0"/>
              </a:xfrm>
              <a:prstGeom prst="straightConnector1">
                <a:avLst/>
              </a:prstGeom>
              <a:noFill/>
              <a:ln cap="flat" cmpd="sng" w="12700">
                <a:solidFill>
                  <a:srgbClr val="D8D8D8"/>
                </a:solidFill>
                <a:prstDash val="solid"/>
                <a:miter lim="800000"/>
                <a:headEnd len="sm" w="sm" type="none"/>
                <a:tailEnd len="sm" w="sm" type="none"/>
              </a:ln>
            </p:spPr>
          </p:cxnSp>
          <p:sp>
            <p:nvSpPr>
              <p:cNvPr id="387" name="Google Shape;387;p37"/>
              <p:cNvSpPr txBox="1"/>
              <p:nvPr/>
            </p:nvSpPr>
            <p:spPr>
              <a:xfrm>
                <a:off x="5530392" y="357213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88" name="Google Shape;388;p37"/>
              <p:cNvSpPr txBox="1"/>
              <p:nvPr/>
            </p:nvSpPr>
            <p:spPr>
              <a:xfrm>
                <a:off x="6815268" y="3581094"/>
                <a:ext cx="201631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a:t>
                </a:r>
                <a:endParaRPr sz="1100"/>
              </a:p>
            </p:txBody>
          </p:sp>
          <p:sp>
            <p:nvSpPr>
              <p:cNvPr id="389" name="Google Shape;389;p37"/>
              <p:cNvSpPr txBox="1"/>
              <p:nvPr/>
            </p:nvSpPr>
            <p:spPr>
              <a:xfrm>
                <a:off x="5530392" y="398368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90" name="Google Shape;390;p37"/>
              <p:cNvSpPr txBox="1"/>
              <p:nvPr/>
            </p:nvSpPr>
            <p:spPr>
              <a:xfrm>
                <a:off x="6815269" y="4002660"/>
                <a:ext cx="17572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a:t>
                </a:r>
                <a:endParaRPr sz="1100"/>
              </a:p>
            </p:txBody>
          </p:sp>
        </p:grpSp>
        <p:grpSp>
          <p:nvGrpSpPr>
            <p:cNvPr id="391" name="Google Shape;391;p37"/>
            <p:cNvGrpSpPr/>
            <p:nvPr/>
          </p:nvGrpSpPr>
          <p:grpSpPr>
            <a:xfrm>
              <a:off x="5698558" y="3759625"/>
              <a:ext cx="3743148" cy="2075486"/>
              <a:chOff x="5530392" y="2266103"/>
              <a:chExt cx="3743148" cy="2075486"/>
            </a:xfrm>
          </p:grpSpPr>
          <p:sp>
            <p:nvSpPr>
              <p:cNvPr id="392" name="Google Shape;392;p37"/>
              <p:cNvSpPr txBox="1"/>
              <p:nvPr/>
            </p:nvSpPr>
            <p:spPr>
              <a:xfrm>
                <a:off x="5530392" y="2266103"/>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cxnSp>
            <p:nvCxnSpPr>
              <p:cNvPr id="393" name="Google Shape;393;p37"/>
              <p:cNvCxnSpPr/>
              <p:nvPr/>
            </p:nvCxnSpPr>
            <p:spPr>
              <a:xfrm>
                <a:off x="6497331" y="2703298"/>
                <a:ext cx="0" cy="1638291"/>
              </a:xfrm>
              <a:prstGeom prst="straightConnector1">
                <a:avLst/>
              </a:prstGeom>
              <a:noFill/>
              <a:ln cap="flat" cmpd="sng" w="12700">
                <a:solidFill>
                  <a:srgbClr val="D8D8D8"/>
                </a:solidFill>
                <a:prstDash val="solid"/>
                <a:miter lim="800000"/>
                <a:headEnd len="sm" w="sm" type="none"/>
                <a:tailEnd len="sm" w="sm" type="none"/>
              </a:ln>
            </p:spPr>
          </p:cxnSp>
          <p:sp>
            <p:nvSpPr>
              <p:cNvPr id="394" name="Google Shape;394;p37"/>
              <p:cNvSpPr txBox="1"/>
              <p:nvPr/>
            </p:nvSpPr>
            <p:spPr>
              <a:xfrm>
                <a:off x="6815268" y="2766957"/>
                <a:ext cx="18334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a:t>
                </a:r>
                <a:endParaRPr sz="1100"/>
              </a:p>
            </p:txBody>
          </p:sp>
          <p:sp>
            <p:nvSpPr>
              <p:cNvPr id="395" name="Google Shape;395;p37"/>
              <p:cNvSpPr txBox="1"/>
              <p:nvPr/>
            </p:nvSpPr>
            <p:spPr>
              <a:xfrm>
                <a:off x="5530392" y="2766957"/>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396" name="Google Shape;396;p37"/>
              <p:cNvSpPr txBox="1"/>
              <p:nvPr/>
            </p:nvSpPr>
            <p:spPr>
              <a:xfrm>
                <a:off x="6815269" y="3169544"/>
                <a:ext cx="23287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sp>
            <p:nvSpPr>
              <p:cNvPr id="397" name="Google Shape;397;p37"/>
              <p:cNvSpPr txBox="1"/>
              <p:nvPr/>
            </p:nvSpPr>
            <p:spPr>
              <a:xfrm>
                <a:off x="5530392" y="3169543"/>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cxnSp>
            <p:nvCxnSpPr>
              <p:cNvPr id="398" name="Google Shape;398;p37"/>
              <p:cNvCxnSpPr/>
              <p:nvPr/>
            </p:nvCxnSpPr>
            <p:spPr>
              <a:xfrm>
                <a:off x="5530393" y="3105884"/>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399" name="Google Shape;399;p37"/>
              <p:cNvCxnSpPr/>
              <p:nvPr/>
            </p:nvCxnSpPr>
            <p:spPr>
              <a:xfrm>
                <a:off x="5530393" y="350847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400" name="Google Shape;400;p37"/>
              <p:cNvCxnSpPr/>
              <p:nvPr/>
            </p:nvCxnSpPr>
            <p:spPr>
              <a:xfrm>
                <a:off x="5530393" y="3920021"/>
                <a:ext cx="3743147" cy="0"/>
              </a:xfrm>
              <a:prstGeom prst="straightConnector1">
                <a:avLst/>
              </a:prstGeom>
              <a:noFill/>
              <a:ln cap="flat" cmpd="sng" w="12700">
                <a:solidFill>
                  <a:srgbClr val="D8D8D8"/>
                </a:solidFill>
                <a:prstDash val="solid"/>
                <a:miter lim="800000"/>
                <a:headEnd len="sm" w="sm" type="none"/>
                <a:tailEnd len="sm" w="sm" type="none"/>
              </a:ln>
            </p:spPr>
          </p:cxnSp>
          <p:cxnSp>
            <p:nvCxnSpPr>
              <p:cNvPr id="401" name="Google Shape;401;p37"/>
              <p:cNvCxnSpPr/>
              <p:nvPr/>
            </p:nvCxnSpPr>
            <p:spPr>
              <a:xfrm>
                <a:off x="5530393" y="4341589"/>
                <a:ext cx="3743147" cy="0"/>
              </a:xfrm>
              <a:prstGeom prst="straightConnector1">
                <a:avLst/>
              </a:prstGeom>
              <a:noFill/>
              <a:ln cap="flat" cmpd="sng" w="12700">
                <a:solidFill>
                  <a:srgbClr val="D8D8D8"/>
                </a:solidFill>
                <a:prstDash val="solid"/>
                <a:miter lim="800000"/>
                <a:headEnd len="sm" w="sm" type="none"/>
                <a:tailEnd len="sm" w="sm" type="none"/>
              </a:ln>
            </p:spPr>
          </p:cxnSp>
          <p:sp>
            <p:nvSpPr>
              <p:cNvPr id="402" name="Google Shape;402;p37"/>
              <p:cNvSpPr txBox="1"/>
              <p:nvPr/>
            </p:nvSpPr>
            <p:spPr>
              <a:xfrm>
                <a:off x="5530392" y="357213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403" name="Google Shape;403;p37"/>
              <p:cNvSpPr txBox="1"/>
              <p:nvPr/>
            </p:nvSpPr>
            <p:spPr>
              <a:xfrm>
                <a:off x="6815268" y="3581094"/>
                <a:ext cx="201631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a:t>
                </a:r>
                <a:endParaRPr sz="1100"/>
              </a:p>
            </p:txBody>
          </p:sp>
          <p:sp>
            <p:nvSpPr>
              <p:cNvPr id="404" name="Google Shape;404;p37"/>
              <p:cNvSpPr txBox="1"/>
              <p:nvPr/>
            </p:nvSpPr>
            <p:spPr>
              <a:xfrm>
                <a:off x="5530392" y="398368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+00</a:t>
                </a:r>
                <a:endParaRPr sz="1100"/>
              </a:p>
            </p:txBody>
          </p:sp>
          <p:sp>
            <p:nvSpPr>
              <p:cNvPr id="405" name="Google Shape;405;p37"/>
              <p:cNvSpPr txBox="1"/>
              <p:nvPr/>
            </p:nvSpPr>
            <p:spPr>
              <a:xfrm>
                <a:off x="6815269" y="4002660"/>
                <a:ext cx="1757232"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a:t>
                </a:r>
                <a:endParaRPr sz="1100"/>
              </a:p>
            </p:txBody>
          </p:sp>
        </p:gr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9" name="Shape 409"/>
        <p:cNvGrpSpPr/>
        <p:nvPr/>
      </p:nvGrpSpPr>
      <p:grpSpPr>
        <a:xfrm>
          <a:off x="0" y="0"/>
          <a:ext cx="0" cy="0"/>
          <a:chOff x="0" y="0"/>
          <a:chExt cx="0" cy="0"/>
        </a:xfrm>
      </p:grpSpPr>
      <p:sp>
        <p:nvSpPr>
          <p:cNvPr id="410" name="Google Shape;410;p38"/>
          <p:cNvSpPr/>
          <p:nvPr/>
        </p:nvSpPr>
        <p:spPr>
          <a:xfrm>
            <a:off x="6400800" y="0"/>
            <a:ext cx="2743200" cy="2571750"/>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11" name="Google Shape;411;p38"/>
          <p:cNvSpPr/>
          <p:nvPr/>
        </p:nvSpPr>
        <p:spPr>
          <a:xfrm>
            <a:off x="3657600" y="0"/>
            <a:ext cx="2743200" cy="2571750"/>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12" name="Google Shape;412;p38"/>
          <p:cNvGrpSpPr/>
          <p:nvPr/>
        </p:nvGrpSpPr>
        <p:grpSpPr>
          <a:xfrm>
            <a:off x="4293742" y="848478"/>
            <a:ext cx="1470915" cy="874794"/>
            <a:chOff x="5296365" y="2914495"/>
            <a:chExt cx="1961220" cy="1166392"/>
          </a:xfrm>
        </p:grpSpPr>
        <p:sp>
          <p:nvSpPr>
            <p:cNvPr id="413" name="Google Shape;413;p38"/>
            <p:cNvSpPr txBox="1"/>
            <p:nvPr/>
          </p:nvSpPr>
          <p:spPr>
            <a:xfrm>
              <a:off x="5554541" y="2914495"/>
              <a:ext cx="1444868"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a:ea typeface="Montserrat"/>
                  <a:cs typeface="Montserrat"/>
                  <a:sym typeface="Montserrat"/>
                </a:rPr>
                <a:t>TITLE HERE</a:t>
              </a:r>
              <a:endParaRPr b="1" sz="800">
                <a:solidFill>
                  <a:schemeClr val="lt1"/>
                </a:solidFill>
                <a:latin typeface="Montserrat Light"/>
                <a:ea typeface="Montserrat Light"/>
                <a:cs typeface="Montserrat Light"/>
                <a:sym typeface="Montserrat Light"/>
              </a:endParaRPr>
            </a:p>
          </p:txBody>
        </p:sp>
        <p:sp>
          <p:nvSpPr>
            <p:cNvPr id="414" name="Google Shape;414;p38"/>
            <p:cNvSpPr txBox="1"/>
            <p:nvPr/>
          </p:nvSpPr>
          <p:spPr>
            <a:xfrm>
              <a:off x="5296365" y="3449945"/>
              <a:ext cx="1961220"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lt1"/>
                  </a:solidFill>
                  <a:latin typeface="Montserrat"/>
                  <a:ea typeface="Montserrat"/>
                  <a:cs typeface="Montserrat"/>
                  <a:sym typeface="Montserrat"/>
                </a:rPr>
                <a:t>$3698</a:t>
              </a:r>
              <a:endParaRPr b="1" sz="2600">
                <a:solidFill>
                  <a:schemeClr val="lt1"/>
                </a:solidFill>
                <a:latin typeface="Montserrat Light"/>
                <a:ea typeface="Montserrat Light"/>
                <a:cs typeface="Montserrat Light"/>
                <a:sym typeface="Montserrat Light"/>
              </a:endParaRPr>
            </a:p>
          </p:txBody>
        </p:sp>
      </p:grpSp>
      <p:grpSp>
        <p:nvGrpSpPr>
          <p:cNvPr id="415" name="Google Shape;415;p38"/>
          <p:cNvGrpSpPr/>
          <p:nvPr/>
        </p:nvGrpSpPr>
        <p:grpSpPr>
          <a:xfrm>
            <a:off x="7036942" y="848478"/>
            <a:ext cx="1470915" cy="874794"/>
            <a:chOff x="5296365" y="2914495"/>
            <a:chExt cx="1961220" cy="1166392"/>
          </a:xfrm>
        </p:grpSpPr>
        <p:sp>
          <p:nvSpPr>
            <p:cNvPr id="416" name="Google Shape;416;p38"/>
            <p:cNvSpPr txBox="1"/>
            <p:nvPr/>
          </p:nvSpPr>
          <p:spPr>
            <a:xfrm>
              <a:off x="5554541" y="2914495"/>
              <a:ext cx="1444868"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a:ea typeface="Montserrat"/>
                  <a:cs typeface="Montserrat"/>
                  <a:sym typeface="Montserrat"/>
                </a:rPr>
                <a:t>TITLE HERE</a:t>
              </a:r>
              <a:endParaRPr b="1" sz="800">
                <a:solidFill>
                  <a:schemeClr val="lt1"/>
                </a:solidFill>
                <a:latin typeface="Montserrat Light"/>
                <a:ea typeface="Montserrat Light"/>
                <a:cs typeface="Montserrat Light"/>
                <a:sym typeface="Montserrat Light"/>
              </a:endParaRPr>
            </a:p>
          </p:txBody>
        </p:sp>
        <p:sp>
          <p:nvSpPr>
            <p:cNvPr id="417" name="Google Shape;417;p38"/>
            <p:cNvSpPr txBox="1"/>
            <p:nvPr/>
          </p:nvSpPr>
          <p:spPr>
            <a:xfrm>
              <a:off x="5296365" y="3449945"/>
              <a:ext cx="1961220"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lt1"/>
                  </a:solidFill>
                  <a:latin typeface="Montserrat"/>
                  <a:ea typeface="Montserrat"/>
                  <a:cs typeface="Montserrat"/>
                  <a:sym typeface="Montserrat"/>
                </a:rPr>
                <a:t>$3698</a:t>
              </a:r>
              <a:endParaRPr b="1" sz="2600">
                <a:solidFill>
                  <a:schemeClr val="lt1"/>
                </a:solidFill>
                <a:latin typeface="Montserrat Light"/>
                <a:ea typeface="Montserrat Light"/>
                <a:cs typeface="Montserrat Light"/>
                <a:sym typeface="Montserrat Light"/>
              </a:endParaRPr>
            </a:p>
          </p:txBody>
        </p:sp>
      </p:grpSp>
      <p:sp>
        <p:nvSpPr>
          <p:cNvPr id="418" name="Google Shape;418;p38"/>
          <p:cNvSpPr/>
          <p:nvPr/>
        </p:nvSpPr>
        <p:spPr>
          <a:xfrm>
            <a:off x="3657600" y="2571750"/>
            <a:ext cx="2743200" cy="2571750"/>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19" name="Google Shape;419;p38"/>
          <p:cNvGrpSpPr/>
          <p:nvPr/>
        </p:nvGrpSpPr>
        <p:grpSpPr>
          <a:xfrm>
            <a:off x="4293742" y="3420228"/>
            <a:ext cx="1470915" cy="874794"/>
            <a:chOff x="5296365" y="2914495"/>
            <a:chExt cx="1961220" cy="1166392"/>
          </a:xfrm>
        </p:grpSpPr>
        <p:sp>
          <p:nvSpPr>
            <p:cNvPr id="420" name="Google Shape;420;p38"/>
            <p:cNvSpPr txBox="1"/>
            <p:nvPr/>
          </p:nvSpPr>
          <p:spPr>
            <a:xfrm>
              <a:off x="5554541" y="2914495"/>
              <a:ext cx="1444868"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a:ea typeface="Montserrat"/>
                  <a:cs typeface="Montserrat"/>
                  <a:sym typeface="Montserrat"/>
                </a:rPr>
                <a:t>TITLE HERE</a:t>
              </a:r>
              <a:endParaRPr b="1" sz="800">
                <a:solidFill>
                  <a:schemeClr val="lt1"/>
                </a:solidFill>
                <a:latin typeface="Montserrat Light"/>
                <a:ea typeface="Montserrat Light"/>
                <a:cs typeface="Montserrat Light"/>
                <a:sym typeface="Montserrat Light"/>
              </a:endParaRPr>
            </a:p>
          </p:txBody>
        </p:sp>
        <p:sp>
          <p:nvSpPr>
            <p:cNvPr id="421" name="Google Shape;421;p38"/>
            <p:cNvSpPr txBox="1"/>
            <p:nvPr/>
          </p:nvSpPr>
          <p:spPr>
            <a:xfrm>
              <a:off x="5296365" y="3449945"/>
              <a:ext cx="1961220"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lt1"/>
                  </a:solidFill>
                  <a:latin typeface="Montserrat"/>
                  <a:ea typeface="Montserrat"/>
                  <a:cs typeface="Montserrat"/>
                  <a:sym typeface="Montserrat"/>
                </a:rPr>
                <a:t>$3698</a:t>
              </a:r>
              <a:endParaRPr b="1" sz="2600">
                <a:solidFill>
                  <a:schemeClr val="lt1"/>
                </a:solidFill>
                <a:latin typeface="Montserrat Light"/>
                <a:ea typeface="Montserrat Light"/>
                <a:cs typeface="Montserrat Light"/>
                <a:sym typeface="Montserrat Light"/>
              </a:endParaRPr>
            </a:p>
          </p:txBody>
        </p:sp>
      </p:grpSp>
      <p:grpSp>
        <p:nvGrpSpPr>
          <p:cNvPr id="422" name="Google Shape;422;p38"/>
          <p:cNvGrpSpPr/>
          <p:nvPr/>
        </p:nvGrpSpPr>
        <p:grpSpPr>
          <a:xfrm>
            <a:off x="684128" y="1182574"/>
            <a:ext cx="2289344" cy="2778352"/>
            <a:chOff x="928991" y="1082643"/>
            <a:chExt cx="3052459" cy="3704469"/>
          </a:xfrm>
        </p:grpSpPr>
        <p:sp>
          <p:nvSpPr>
            <p:cNvPr id="423" name="Google Shape;423;p38"/>
            <p:cNvSpPr txBox="1"/>
            <p:nvPr/>
          </p:nvSpPr>
          <p:spPr>
            <a:xfrm>
              <a:off x="928991" y="1082643"/>
              <a:ext cx="1738010"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We</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Offer</a:t>
              </a:r>
              <a:endParaRPr b="1" sz="2600">
                <a:solidFill>
                  <a:schemeClr val="dk1"/>
                </a:solidFill>
                <a:latin typeface="Montserrat Light"/>
                <a:ea typeface="Montserrat Light"/>
                <a:cs typeface="Montserrat Light"/>
                <a:sym typeface="Montserrat Light"/>
              </a:endParaRPr>
            </a:p>
          </p:txBody>
        </p:sp>
        <p:sp>
          <p:nvSpPr>
            <p:cNvPr id="424" name="Google Shape;424;p38"/>
            <p:cNvSpPr txBox="1"/>
            <p:nvPr/>
          </p:nvSpPr>
          <p:spPr>
            <a:xfrm>
              <a:off x="928991" y="2843410"/>
              <a:ext cx="3052459" cy="1106265"/>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425" name="Google Shape;425;p38"/>
            <p:cNvSpPr txBox="1"/>
            <p:nvPr/>
          </p:nvSpPr>
          <p:spPr>
            <a:xfrm>
              <a:off x="928991" y="4540891"/>
              <a:ext cx="2152876"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rgbClr val="7F7F7F"/>
                  </a:solidFill>
                  <a:latin typeface="Montserrat"/>
                  <a:ea typeface="Montserrat"/>
                  <a:cs typeface="Montserrat"/>
                  <a:sym typeface="Montserrat"/>
                </a:rPr>
                <a:t>www.website.com</a:t>
              </a:r>
              <a:endParaRPr b="1" sz="800">
                <a:solidFill>
                  <a:srgbClr val="7F7F7F"/>
                </a:solidFill>
                <a:latin typeface="Montserrat Light"/>
                <a:ea typeface="Montserrat Light"/>
                <a:cs typeface="Montserrat Light"/>
                <a:sym typeface="Montserrat Light"/>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9" name="Shape 429"/>
        <p:cNvGrpSpPr/>
        <p:nvPr/>
      </p:nvGrpSpPr>
      <p:grpSpPr>
        <a:xfrm>
          <a:off x="0" y="0"/>
          <a:ext cx="0" cy="0"/>
          <a:chOff x="0" y="0"/>
          <a:chExt cx="0" cy="0"/>
        </a:xfrm>
      </p:grpSpPr>
      <p:pic>
        <p:nvPicPr>
          <p:cNvPr id="430" name="Google Shape;430;p39"/>
          <p:cNvPicPr preferRelativeResize="0"/>
          <p:nvPr>
            <p:ph idx="2" type="pic"/>
          </p:nvPr>
        </p:nvPicPr>
        <p:blipFill rotWithShape="1">
          <a:blip r:embed="rId3">
            <a:alphaModFix/>
          </a:blip>
          <a:srcRect b="13436" l="0" r="0" t="13437"/>
          <a:stretch/>
        </p:blipFill>
        <p:spPr>
          <a:xfrm>
            <a:off x="0" y="0"/>
            <a:ext cx="9144000" cy="5143500"/>
          </a:xfrm>
          <a:prstGeom prst="rect">
            <a:avLst/>
          </a:prstGeom>
          <a:noFill/>
          <a:ln>
            <a:noFill/>
          </a:ln>
        </p:spPr>
      </p:pic>
      <p:sp>
        <p:nvSpPr>
          <p:cNvPr id="431" name="Google Shape;431;p39"/>
          <p:cNvSpPr/>
          <p:nvPr/>
        </p:nvSpPr>
        <p:spPr>
          <a:xfrm>
            <a:off x="2814638" y="814388"/>
            <a:ext cx="3514725" cy="3514725"/>
          </a:xfrm>
          <a:custGeom>
            <a:rect b="b" l="l" r="r" t="t"/>
            <a:pathLst>
              <a:path extrusionOk="0" h="4686300" w="4686300">
                <a:moveTo>
                  <a:pt x="2343150" y="0"/>
                </a:moveTo>
                <a:cubicBezTo>
                  <a:pt x="3637236" y="0"/>
                  <a:pt x="4686300" y="1049064"/>
                  <a:pt x="4686300" y="2343150"/>
                </a:cubicBezTo>
                <a:cubicBezTo>
                  <a:pt x="4686300" y="3637236"/>
                  <a:pt x="3637236" y="4686300"/>
                  <a:pt x="2343150" y="4686300"/>
                </a:cubicBezTo>
                <a:cubicBezTo>
                  <a:pt x="1049064" y="4686300"/>
                  <a:pt x="0" y="3637236"/>
                  <a:pt x="0" y="2343150"/>
                </a:cubicBezTo>
                <a:cubicBezTo>
                  <a:pt x="0" y="1049064"/>
                  <a:pt x="1049064" y="0"/>
                  <a:pt x="2343150" y="0"/>
                </a:cubicBezTo>
                <a:close/>
              </a:path>
            </a:pathLst>
          </a:custGeom>
          <a:solidFill>
            <a:schemeClr val="l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2" name="Google Shape;432;p39"/>
          <p:cNvSpPr/>
          <p:nvPr/>
        </p:nvSpPr>
        <p:spPr>
          <a:xfrm>
            <a:off x="2671763" y="671513"/>
            <a:ext cx="3800475" cy="3800475"/>
          </a:xfrm>
          <a:prstGeom prst="ellipse">
            <a:avLst/>
          </a:prstGeom>
          <a:noFill/>
          <a:ln cap="flat" cmpd="sng" w="38100">
            <a:solidFill>
              <a:schemeClr val="dk2"/>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3" name="Google Shape;433;p39"/>
          <p:cNvSpPr txBox="1"/>
          <p:nvPr/>
        </p:nvSpPr>
        <p:spPr>
          <a:xfrm>
            <a:off x="2971800" y="1599368"/>
            <a:ext cx="3200400" cy="1944764"/>
          </a:xfrm>
          <a:prstGeom prst="rect">
            <a:avLst/>
          </a:prstGeom>
          <a:noFill/>
          <a:ln>
            <a:noFill/>
          </a:ln>
        </p:spPr>
        <p:txBody>
          <a:bodyPr anchorCtr="0" anchor="t" bIns="34275" lIns="68575" spcFirstLastPara="1" rIns="68575" wrap="square" tIns="34275">
            <a:noAutofit/>
          </a:bodyPr>
          <a:lstStyle/>
          <a:p>
            <a:pPr indent="0" lvl="0" marL="0" marR="0" rtl="0" algn="ctr">
              <a:lnSpc>
                <a:spcPct val="144444"/>
              </a:lnSpc>
              <a:spcBef>
                <a:spcPts val="0"/>
              </a:spcBef>
              <a:spcAft>
                <a:spcPts val="0"/>
              </a:spcAft>
              <a:buNone/>
            </a:pPr>
            <a:r>
              <a:rPr b="1" lang="en" sz="3400">
                <a:solidFill>
                  <a:schemeClr val="dk1"/>
                </a:solidFill>
                <a:latin typeface="Montserrat Light"/>
                <a:ea typeface="Montserrat Light"/>
                <a:cs typeface="Montserrat Light"/>
                <a:sym typeface="Montserrat Light"/>
              </a:rPr>
              <a:t>OUE</a:t>
            </a:r>
            <a:endParaRPr sz="1100"/>
          </a:p>
          <a:p>
            <a:pPr indent="0" lvl="0" marL="0" marR="0" rtl="0" algn="ctr">
              <a:lnSpc>
                <a:spcPct val="100000"/>
              </a:lnSpc>
              <a:spcBef>
                <a:spcPts val="0"/>
              </a:spcBef>
              <a:spcAft>
                <a:spcPts val="0"/>
              </a:spcAft>
              <a:buNone/>
            </a:pPr>
            <a:r>
              <a:rPr b="1" lang="en" sz="4900">
                <a:solidFill>
                  <a:schemeClr val="dk2"/>
                </a:solidFill>
                <a:latin typeface="Montserrat"/>
                <a:ea typeface="Montserrat"/>
                <a:cs typeface="Montserrat"/>
                <a:sym typeface="Montserrat"/>
              </a:rPr>
              <a:t>PORTFO</a:t>
            </a:r>
            <a:endParaRPr sz="1100"/>
          </a:p>
          <a:p>
            <a:pPr indent="0" lvl="0" marL="0" marR="0" rtl="0" algn="ctr">
              <a:lnSpc>
                <a:spcPct val="100000"/>
              </a:lnSpc>
              <a:spcBef>
                <a:spcPts val="0"/>
              </a:spcBef>
              <a:spcAft>
                <a:spcPts val="0"/>
              </a:spcAft>
              <a:buNone/>
            </a:pPr>
            <a:r>
              <a:rPr b="1" lang="en" sz="4900">
                <a:solidFill>
                  <a:schemeClr val="dk1"/>
                </a:solidFill>
                <a:latin typeface="Montserrat"/>
                <a:ea typeface="Montserrat"/>
                <a:cs typeface="Montserrat"/>
                <a:sym typeface="Montserrat"/>
              </a:rPr>
              <a:t>LIO</a:t>
            </a:r>
            <a:endParaRPr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7" name="Shape 437"/>
        <p:cNvGrpSpPr/>
        <p:nvPr/>
      </p:nvGrpSpPr>
      <p:grpSpPr>
        <a:xfrm>
          <a:off x="0" y="0"/>
          <a:ext cx="0" cy="0"/>
          <a:chOff x="0" y="0"/>
          <a:chExt cx="0" cy="0"/>
        </a:xfrm>
      </p:grpSpPr>
      <p:pic>
        <p:nvPicPr>
          <p:cNvPr id="438" name="Google Shape;438;p40"/>
          <p:cNvPicPr preferRelativeResize="0"/>
          <p:nvPr>
            <p:ph idx="2" type="pic"/>
          </p:nvPr>
        </p:nvPicPr>
        <p:blipFill rotWithShape="1">
          <a:blip r:embed="rId3">
            <a:alphaModFix/>
          </a:blip>
          <a:srcRect b="0" l="27544" r="27544" t="0"/>
          <a:stretch/>
        </p:blipFill>
        <p:spPr>
          <a:xfrm>
            <a:off x="4223657" y="734891"/>
            <a:ext cx="2111801" cy="3673719"/>
          </a:xfrm>
          <a:prstGeom prst="rect">
            <a:avLst/>
          </a:prstGeom>
          <a:noFill/>
          <a:ln>
            <a:noFill/>
          </a:ln>
        </p:spPr>
      </p:pic>
      <p:pic>
        <p:nvPicPr>
          <p:cNvPr id="439" name="Google Shape;439;p40"/>
          <p:cNvPicPr preferRelativeResize="0"/>
          <p:nvPr>
            <p:ph idx="3" type="pic"/>
          </p:nvPr>
        </p:nvPicPr>
        <p:blipFill rotWithShape="1">
          <a:blip r:embed="rId4">
            <a:alphaModFix/>
          </a:blip>
          <a:srcRect b="0" l="11653" r="11653" t="0"/>
          <a:stretch/>
        </p:blipFill>
        <p:spPr>
          <a:xfrm>
            <a:off x="6335457" y="734891"/>
            <a:ext cx="2111801" cy="1836859"/>
          </a:xfrm>
          <a:prstGeom prst="rect">
            <a:avLst/>
          </a:prstGeom>
          <a:noFill/>
          <a:ln>
            <a:noFill/>
          </a:ln>
        </p:spPr>
      </p:pic>
      <p:pic>
        <p:nvPicPr>
          <p:cNvPr id="440" name="Google Shape;440;p40"/>
          <p:cNvPicPr preferRelativeResize="0"/>
          <p:nvPr>
            <p:ph idx="4" type="pic"/>
          </p:nvPr>
        </p:nvPicPr>
        <p:blipFill rotWithShape="1">
          <a:blip r:embed="rId5">
            <a:alphaModFix/>
          </a:blip>
          <a:srcRect b="0" l="5780" r="5780" t="0"/>
          <a:stretch/>
        </p:blipFill>
        <p:spPr>
          <a:xfrm>
            <a:off x="6335457" y="2571750"/>
            <a:ext cx="2111801" cy="1836859"/>
          </a:xfrm>
          <a:prstGeom prst="rect">
            <a:avLst/>
          </a:prstGeom>
          <a:noFill/>
          <a:ln>
            <a:noFill/>
          </a:ln>
        </p:spPr>
      </p:pic>
      <p:pic>
        <p:nvPicPr>
          <p:cNvPr id="441" name="Google Shape;441;p40"/>
          <p:cNvPicPr preferRelativeResize="0"/>
          <p:nvPr>
            <p:ph idx="5" type="pic"/>
          </p:nvPr>
        </p:nvPicPr>
        <p:blipFill rotWithShape="1">
          <a:blip r:embed="rId6">
            <a:alphaModFix/>
          </a:blip>
          <a:srcRect b="0" l="11674" r="11675" t="0"/>
          <a:stretch/>
        </p:blipFill>
        <p:spPr>
          <a:xfrm>
            <a:off x="2111856" y="734891"/>
            <a:ext cx="2111801" cy="1836859"/>
          </a:xfrm>
          <a:prstGeom prst="rect">
            <a:avLst/>
          </a:prstGeom>
          <a:noFill/>
          <a:ln>
            <a:noFill/>
          </a:ln>
        </p:spPr>
      </p:pic>
      <p:pic>
        <p:nvPicPr>
          <p:cNvPr id="442" name="Google Shape;442;p40"/>
          <p:cNvPicPr preferRelativeResize="0"/>
          <p:nvPr>
            <p:ph idx="6" type="pic"/>
          </p:nvPr>
        </p:nvPicPr>
        <p:blipFill rotWithShape="1">
          <a:blip r:embed="rId7">
            <a:alphaModFix/>
          </a:blip>
          <a:srcRect b="0" l="14644" r="14644" t="0"/>
          <a:stretch/>
        </p:blipFill>
        <p:spPr>
          <a:xfrm>
            <a:off x="2111856" y="2571750"/>
            <a:ext cx="2111801" cy="1836859"/>
          </a:xfrm>
          <a:prstGeom prst="rect">
            <a:avLst/>
          </a:prstGeom>
          <a:noFill/>
          <a:ln>
            <a:noFill/>
          </a:ln>
        </p:spPr>
      </p:pic>
      <p:sp>
        <p:nvSpPr>
          <p:cNvPr id="443" name="Google Shape;443;p40"/>
          <p:cNvSpPr txBox="1"/>
          <p:nvPr/>
        </p:nvSpPr>
        <p:spPr>
          <a:xfrm rot="-5400000">
            <a:off x="-430250" y="2335147"/>
            <a:ext cx="2730586"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dk1"/>
                </a:solidFill>
                <a:latin typeface="Montserrat"/>
                <a:ea typeface="Montserrat"/>
                <a:cs typeface="Montserrat"/>
                <a:sym typeface="Montserrat"/>
              </a:rPr>
              <a:t>PORTFOLIO</a:t>
            </a:r>
            <a:endParaRPr b="1" sz="2600">
              <a:solidFill>
                <a:schemeClr val="dk1"/>
              </a:solidFill>
              <a:latin typeface="Montserrat Light"/>
              <a:ea typeface="Montserrat Light"/>
              <a:cs typeface="Montserrat Light"/>
              <a:sym typeface="Montserrat 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7" name="Shape 447"/>
        <p:cNvGrpSpPr/>
        <p:nvPr/>
      </p:nvGrpSpPr>
      <p:grpSpPr>
        <a:xfrm>
          <a:off x="0" y="0"/>
          <a:ext cx="0" cy="0"/>
          <a:chOff x="0" y="0"/>
          <a:chExt cx="0" cy="0"/>
        </a:xfrm>
      </p:grpSpPr>
      <p:sp>
        <p:nvSpPr>
          <p:cNvPr id="448" name="Google Shape;448;p41"/>
          <p:cNvSpPr/>
          <p:nvPr/>
        </p:nvSpPr>
        <p:spPr>
          <a:xfrm>
            <a:off x="1" y="1"/>
            <a:ext cx="9144000" cy="5143499"/>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cxnSp>
        <p:nvCxnSpPr>
          <p:cNvPr id="449" name="Google Shape;449;p41"/>
          <p:cNvCxnSpPr>
            <a:stCxn id="450" idx="2"/>
          </p:cNvCxnSpPr>
          <p:nvPr/>
        </p:nvCxnSpPr>
        <p:spPr>
          <a:xfrm>
            <a:off x="4572000" y="2862835"/>
            <a:ext cx="0" cy="2280600"/>
          </a:xfrm>
          <a:prstGeom prst="straightConnector1">
            <a:avLst/>
          </a:prstGeom>
          <a:noFill/>
          <a:ln cap="flat" cmpd="sng" w="25400">
            <a:solidFill>
              <a:schemeClr val="lt1"/>
            </a:solidFill>
            <a:prstDash val="solid"/>
            <a:miter lim="800000"/>
            <a:headEnd len="sm" w="sm" type="none"/>
            <a:tailEnd len="sm" w="sm" type="none"/>
          </a:ln>
        </p:spPr>
      </p:cxnSp>
      <p:sp>
        <p:nvSpPr>
          <p:cNvPr id="450" name="Google Shape;450;p41"/>
          <p:cNvSpPr/>
          <p:nvPr/>
        </p:nvSpPr>
        <p:spPr>
          <a:xfrm>
            <a:off x="3861197" y="2597380"/>
            <a:ext cx="1421607" cy="265455"/>
          </a:xfrm>
          <a:prstGeom prst="rect">
            <a:avLst/>
          </a:prstGeom>
          <a:noFill/>
          <a:ln cap="flat" cmpd="sng" w="254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51" name="Google Shape;451;p41"/>
          <p:cNvSpPr txBox="1"/>
          <p:nvPr/>
        </p:nvSpPr>
        <p:spPr>
          <a:xfrm>
            <a:off x="4090988" y="2639135"/>
            <a:ext cx="96202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a:ea typeface="Montserrat"/>
                <a:cs typeface="Montserrat"/>
                <a:sym typeface="Montserrat"/>
              </a:rPr>
              <a:t>ANY MORE</a:t>
            </a:r>
            <a:endParaRPr b="1" sz="800">
              <a:solidFill>
                <a:schemeClr val="lt1"/>
              </a:solidFill>
              <a:latin typeface="Montserrat Light"/>
              <a:ea typeface="Montserrat Light"/>
              <a:cs typeface="Montserrat Light"/>
              <a:sym typeface="Montserrat Light"/>
            </a:endParaRPr>
          </a:p>
        </p:txBody>
      </p:sp>
      <p:cxnSp>
        <p:nvCxnSpPr>
          <p:cNvPr id="452" name="Google Shape;452;p41"/>
          <p:cNvCxnSpPr/>
          <p:nvPr/>
        </p:nvCxnSpPr>
        <p:spPr>
          <a:xfrm>
            <a:off x="4572000" y="3646234"/>
            <a:ext cx="710803" cy="0"/>
          </a:xfrm>
          <a:prstGeom prst="straightConnector1">
            <a:avLst/>
          </a:prstGeom>
          <a:noFill/>
          <a:ln cap="flat" cmpd="sng" w="25400">
            <a:solidFill>
              <a:schemeClr val="lt1"/>
            </a:solidFill>
            <a:prstDash val="solid"/>
            <a:miter lim="800000"/>
            <a:headEnd len="sm" w="sm" type="none"/>
            <a:tailEnd len="med" w="med" type="triangle"/>
          </a:ln>
        </p:spPr>
      </p:cxnSp>
      <p:sp>
        <p:nvSpPr>
          <p:cNvPr id="453" name="Google Shape;453;p41"/>
          <p:cNvSpPr txBox="1"/>
          <p:nvPr/>
        </p:nvSpPr>
        <p:spPr>
          <a:xfrm>
            <a:off x="1186547" y="3480051"/>
            <a:ext cx="3008961" cy="671483"/>
          </a:xfrm>
          <a:prstGeom prst="rect">
            <a:avLst/>
          </a:prstGeom>
          <a:noFill/>
          <a:ln>
            <a:noFill/>
          </a:ln>
        </p:spPr>
        <p:txBody>
          <a:bodyPr anchorCtr="0" anchor="t" bIns="34275" lIns="68575" spcFirstLastPara="1" rIns="68575" wrap="square" tIns="34275">
            <a:noAutofit/>
          </a:bodyPr>
          <a:lstStyle/>
          <a:p>
            <a:pPr indent="0" lvl="0" marL="0" marR="0" rtl="0" algn="r">
              <a:lnSpc>
                <a:spcPct val="244444"/>
              </a:lnSpc>
              <a:spcBef>
                <a:spcPts val="0"/>
              </a:spcBef>
              <a:spcAft>
                <a:spcPts val="0"/>
              </a:spcAft>
              <a:buNone/>
            </a:pPr>
            <a:r>
              <a:rPr i="1"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creeping night lights divided void they're.</a:t>
            </a:r>
            <a:endParaRPr sz="1100"/>
          </a:p>
        </p:txBody>
      </p:sp>
      <p:sp>
        <p:nvSpPr>
          <p:cNvPr id="454" name="Google Shape;454;p41"/>
          <p:cNvSpPr txBox="1"/>
          <p:nvPr/>
        </p:nvSpPr>
        <p:spPr>
          <a:xfrm>
            <a:off x="5510573" y="3553900"/>
            <a:ext cx="1501732"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55" name="Google Shape;455;p41"/>
          <p:cNvSpPr txBox="1"/>
          <p:nvPr/>
        </p:nvSpPr>
        <p:spPr>
          <a:xfrm>
            <a:off x="2971800" y="378619"/>
            <a:ext cx="3200400" cy="905777"/>
          </a:xfrm>
          <a:prstGeom prst="rect">
            <a:avLst/>
          </a:prstGeom>
          <a:noFill/>
          <a:ln>
            <a:noFill/>
          </a:ln>
        </p:spPr>
        <p:txBody>
          <a:bodyPr anchorCtr="0" anchor="t" bIns="34275" lIns="68575" spcFirstLastPara="1" rIns="68575" wrap="square" tIns="34275">
            <a:noAutofit/>
          </a:bodyPr>
          <a:lstStyle/>
          <a:p>
            <a:pPr indent="0" lvl="0" marL="0" marR="0" rtl="0" algn="ctr">
              <a:lnSpc>
                <a:spcPct val="128571"/>
              </a:lnSpc>
              <a:spcBef>
                <a:spcPts val="0"/>
              </a:spcBef>
              <a:spcAft>
                <a:spcPts val="0"/>
              </a:spcAft>
              <a:buNone/>
            </a:pPr>
            <a:r>
              <a:rPr b="1" lang="en" sz="2600">
                <a:solidFill>
                  <a:schemeClr val="lt1"/>
                </a:solidFill>
                <a:latin typeface="Montserrat Light"/>
                <a:ea typeface="Montserrat Light"/>
                <a:cs typeface="Montserrat Light"/>
                <a:sym typeface="Montserrat Light"/>
              </a:rPr>
              <a:t>Our Company</a:t>
            </a:r>
            <a:endParaRPr sz="1100"/>
          </a:p>
          <a:p>
            <a:pPr indent="0" lvl="0" marL="0" marR="0" rtl="0" algn="ctr">
              <a:lnSpc>
                <a:spcPct val="128571"/>
              </a:lnSpc>
              <a:spcBef>
                <a:spcPts val="0"/>
              </a:spcBef>
              <a:spcAft>
                <a:spcPts val="0"/>
              </a:spcAft>
              <a:buNone/>
            </a:pPr>
            <a:r>
              <a:rPr b="1" lang="en" sz="2600">
                <a:solidFill>
                  <a:schemeClr val="lt1"/>
                </a:solidFill>
                <a:latin typeface="Montserrat"/>
                <a:ea typeface="Montserrat"/>
                <a:cs typeface="Montserrat"/>
                <a:sym typeface="Montserrat"/>
              </a:rPr>
              <a:t>Timeline</a:t>
            </a:r>
            <a:endParaRPr sz="11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9" name="Shape 459"/>
        <p:cNvGrpSpPr/>
        <p:nvPr/>
      </p:nvGrpSpPr>
      <p:grpSpPr>
        <a:xfrm>
          <a:off x="0" y="0"/>
          <a:ext cx="0" cy="0"/>
          <a:chOff x="0" y="0"/>
          <a:chExt cx="0" cy="0"/>
        </a:xfrm>
      </p:grpSpPr>
      <p:sp>
        <p:nvSpPr>
          <p:cNvPr id="460" name="Google Shape;460;p42"/>
          <p:cNvSpPr/>
          <p:nvPr/>
        </p:nvSpPr>
        <p:spPr>
          <a:xfrm>
            <a:off x="0" y="0"/>
            <a:ext cx="9144000" cy="5143500"/>
          </a:xfrm>
          <a:prstGeom prst="rect">
            <a:avLst/>
          </a:prstGeom>
          <a:solidFill>
            <a:schemeClr val="dk1">
              <a:alpha val="8196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cxnSp>
        <p:nvCxnSpPr>
          <p:cNvPr id="461" name="Google Shape;461;p42"/>
          <p:cNvCxnSpPr/>
          <p:nvPr/>
        </p:nvCxnSpPr>
        <p:spPr>
          <a:xfrm>
            <a:off x="4572000" y="0"/>
            <a:ext cx="0" cy="5143500"/>
          </a:xfrm>
          <a:prstGeom prst="straightConnector1">
            <a:avLst/>
          </a:prstGeom>
          <a:noFill/>
          <a:ln cap="flat" cmpd="sng" w="25400">
            <a:solidFill>
              <a:srgbClr val="7F7F7F"/>
            </a:solidFill>
            <a:prstDash val="solid"/>
            <a:miter lim="800000"/>
            <a:headEnd len="sm" w="sm" type="none"/>
            <a:tailEnd len="sm" w="sm" type="none"/>
          </a:ln>
        </p:spPr>
      </p:cxnSp>
      <p:cxnSp>
        <p:nvCxnSpPr>
          <p:cNvPr id="462" name="Google Shape;462;p42"/>
          <p:cNvCxnSpPr/>
          <p:nvPr/>
        </p:nvCxnSpPr>
        <p:spPr>
          <a:xfrm>
            <a:off x="4582546" y="1694624"/>
            <a:ext cx="710803" cy="0"/>
          </a:xfrm>
          <a:prstGeom prst="straightConnector1">
            <a:avLst/>
          </a:prstGeom>
          <a:noFill/>
          <a:ln cap="flat" cmpd="sng" w="25400">
            <a:solidFill>
              <a:srgbClr val="7F7F7F"/>
            </a:solidFill>
            <a:prstDash val="solid"/>
            <a:miter lim="800000"/>
            <a:headEnd len="sm" w="sm" type="none"/>
            <a:tailEnd len="med" w="med" type="triangle"/>
          </a:ln>
        </p:spPr>
      </p:cxnSp>
      <p:grpSp>
        <p:nvGrpSpPr>
          <p:cNvPr id="463" name="Google Shape;463;p42"/>
          <p:cNvGrpSpPr/>
          <p:nvPr/>
        </p:nvGrpSpPr>
        <p:grpSpPr>
          <a:xfrm>
            <a:off x="1197092" y="1189324"/>
            <a:ext cx="3030052" cy="1010600"/>
            <a:chOff x="1592649" y="4040015"/>
            <a:chExt cx="4040069" cy="1347466"/>
          </a:xfrm>
        </p:grpSpPr>
        <p:sp>
          <p:nvSpPr>
            <p:cNvPr id="464" name="Google Shape;464;p42"/>
            <p:cNvSpPr txBox="1"/>
            <p:nvPr/>
          </p:nvSpPr>
          <p:spPr>
            <a:xfrm>
              <a:off x="4161673" y="4040015"/>
              <a:ext cx="1471045"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1500">
                  <a:solidFill>
                    <a:schemeClr val="lt1"/>
                  </a:solidFill>
                  <a:latin typeface="Montserrat"/>
                  <a:ea typeface="Montserrat"/>
                  <a:cs typeface="Montserrat"/>
                  <a:sym typeface="Montserrat"/>
                </a:rPr>
                <a:t>2013</a:t>
              </a:r>
              <a:endParaRPr sz="1100"/>
            </a:p>
          </p:txBody>
        </p:sp>
        <p:sp>
          <p:nvSpPr>
            <p:cNvPr id="465" name="Google Shape;465;p42"/>
            <p:cNvSpPr txBox="1"/>
            <p:nvPr/>
          </p:nvSpPr>
          <p:spPr>
            <a:xfrm>
              <a:off x="1592649" y="4492171"/>
              <a:ext cx="4011948" cy="895310"/>
            </a:xfrm>
            <a:prstGeom prst="rect">
              <a:avLst/>
            </a:prstGeom>
            <a:noFill/>
            <a:ln>
              <a:noFill/>
            </a:ln>
          </p:spPr>
          <p:txBody>
            <a:bodyPr anchorCtr="0" anchor="t" bIns="34275" lIns="68575" spcFirstLastPara="1" rIns="68575" wrap="square" tIns="34275">
              <a:noAutofit/>
            </a:bodyPr>
            <a:lstStyle/>
            <a:p>
              <a:pPr indent="0" lvl="0" marL="0" marR="0" rtl="0" algn="r">
                <a:lnSpc>
                  <a:spcPct val="244444"/>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creeping night lights divided void they're.</a:t>
              </a:r>
              <a:endParaRPr sz="1100"/>
            </a:p>
          </p:txBody>
        </p:sp>
      </p:grpSp>
      <p:cxnSp>
        <p:nvCxnSpPr>
          <p:cNvPr id="466" name="Google Shape;466;p42"/>
          <p:cNvCxnSpPr/>
          <p:nvPr/>
        </p:nvCxnSpPr>
        <p:spPr>
          <a:xfrm rot="10800000">
            <a:off x="3871406" y="3448876"/>
            <a:ext cx="710803" cy="0"/>
          </a:xfrm>
          <a:prstGeom prst="straightConnector1">
            <a:avLst/>
          </a:prstGeom>
          <a:noFill/>
          <a:ln cap="flat" cmpd="sng" w="25400">
            <a:solidFill>
              <a:srgbClr val="7F7F7F"/>
            </a:solidFill>
            <a:prstDash val="solid"/>
            <a:miter lim="800000"/>
            <a:headEnd len="sm" w="sm" type="none"/>
            <a:tailEnd len="med" w="med" type="triangle"/>
          </a:ln>
        </p:spPr>
      </p:cxnSp>
      <p:grpSp>
        <p:nvGrpSpPr>
          <p:cNvPr id="467" name="Google Shape;467;p42"/>
          <p:cNvGrpSpPr/>
          <p:nvPr/>
        </p:nvGrpSpPr>
        <p:grpSpPr>
          <a:xfrm>
            <a:off x="4937947" y="2943577"/>
            <a:ext cx="3008961" cy="1010600"/>
            <a:chOff x="1592649" y="4040015"/>
            <a:chExt cx="4011948" cy="1347466"/>
          </a:xfrm>
        </p:grpSpPr>
        <p:sp>
          <p:nvSpPr>
            <p:cNvPr id="468" name="Google Shape;468;p42"/>
            <p:cNvSpPr txBox="1"/>
            <p:nvPr/>
          </p:nvSpPr>
          <p:spPr>
            <a:xfrm>
              <a:off x="1592649" y="4040015"/>
              <a:ext cx="1471045"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1"/>
                  </a:solidFill>
                  <a:latin typeface="Montserrat"/>
                  <a:ea typeface="Montserrat"/>
                  <a:cs typeface="Montserrat"/>
                  <a:sym typeface="Montserrat"/>
                </a:rPr>
                <a:t>2015</a:t>
              </a:r>
              <a:endParaRPr sz="1100"/>
            </a:p>
          </p:txBody>
        </p:sp>
        <p:sp>
          <p:nvSpPr>
            <p:cNvPr id="469" name="Google Shape;469;p42"/>
            <p:cNvSpPr txBox="1"/>
            <p:nvPr/>
          </p:nvSpPr>
          <p:spPr>
            <a:xfrm>
              <a:off x="1592649" y="4492171"/>
              <a:ext cx="4011948" cy="895310"/>
            </a:xfrm>
            <a:prstGeom prst="rect">
              <a:avLst/>
            </a:prstGeom>
            <a:noFill/>
            <a:ln>
              <a:noFill/>
            </a:ln>
          </p:spPr>
          <p:txBody>
            <a:bodyPr anchorCtr="0" anchor="t" bIns="34275" lIns="68575" spcFirstLastPara="1" rIns="68575" wrap="square" tIns="34275">
              <a:noAutofit/>
            </a:bodyPr>
            <a:lstStyle/>
            <a:p>
              <a:pPr indent="0" lvl="0" marL="0" marR="0" rtl="0" algn="l">
                <a:lnSpc>
                  <a:spcPct val="244444"/>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creeping night lights divided void they're.</a:t>
              </a:r>
              <a:endParaRPr sz="1100"/>
            </a:p>
          </p:txBody>
        </p:sp>
      </p:grpSp>
      <p:sp>
        <p:nvSpPr>
          <p:cNvPr id="470" name="Google Shape;470;p42"/>
          <p:cNvSpPr txBox="1"/>
          <p:nvPr/>
        </p:nvSpPr>
        <p:spPr>
          <a:xfrm>
            <a:off x="5669842" y="1602290"/>
            <a:ext cx="1501732"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
        <p:nvSpPr>
          <p:cNvPr id="471" name="Google Shape;471;p42"/>
          <p:cNvSpPr txBox="1"/>
          <p:nvPr/>
        </p:nvSpPr>
        <p:spPr>
          <a:xfrm>
            <a:off x="2013936" y="3356544"/>
            <a:ext cx="1501732" cy="184666"/>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lt1"/>
                </a:solidFill>
                <a:latin typeface="Montserrat"/>
                <a:ea typeface="Montserrat"/>
                <a:cs typeface="Montserrat"/>
                <a:sym typeface="Montserrat"/>
              </a:rPr>
              <a:t>TITLE TEXT HERE</a:t>
            </a:r>
            <a:endParaRPr b="1" sz="800">
              <a:solidFill>
                <a:schemeClr val="lt1"/>
              </a:solidFill>
              <a:latin typeface="Montserrat Light"/>
              <a:ea typeface="Montserrat Light"/>
              <a:cs typeface="Montserrat Light"/>
              <a:sym typeface="Montserrat 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pic>
        <p:nvPicPr>
          <p:cNvPr id="476" name="Google Shape;476;p43"/>
          <p:cNvPicPr preferRelativeResize="0"/>
          <p:nvPr>
            <p:ph idx="2" type="pic"/>
          </p:nvPr>
        </p:nvPicPr>
        <p:blipFill rotWithShape="1">
          <a:blip r:embed="rId3">
            <a:alphaModFix/>
          </a:blip>
          <a:srcRect b="0" l="10648" r="10648" t="0"/>
          <a:stretch/>
        </p:blipFill>
        <p:spPr>
          <a:xfrm>
            <a:off x="0" y="0"/>
            <a:ext cx="9144000" cy="5143500"/>
          </a:xfrm>
          <a:prstGeom prst="rect">
            <a:avLst/>
          </a:prstGeom>
          <a:noFill/>
          <a:ln>
            <a:noFill/>
          </a:ln>
        </p:spPr>
      </p:pic>
      <p:cxnSp>
        <p:nvCxnSpPr>
          <p:cNvPr id="477" name="Google Shape;477;p43"/>
          <p:cNvCxnSpPr>
            <a:endCxn id="478" idx="0"/>
          </p:cNvCxnSpPr>
          <p:nvPr/>
        </p:nvCxnSpPr>
        <p:spPr>
          <a:xfrm>
            <a:off x="4572000" y="-143"/>
            <a:ext cx="0" cy="2692200"/>
          </a:xfrm>
          <a:prstGeom prst="straightConnector1">
            <a:avLst/>
          </a:prstGeom>
          <a:noFill/>
          <a:ln cap="flat" cmpd="sng" w="25400">
            <a:solidFill>
              <a:srgbClr val="D8D8D8"/>
            </a:solidFill>
            <a:prstDash val="solid"/>
            <a:miter lim="800000"/>
            <a:headEnd len="sm" w="sm" type="none"/>
            <a:tailEnd len="sm" w="sm" type="none"/>
          </a:ln>
        </p:spPr>
      </p:cxnSp>
      <p:grpSp>
        <p:nvGrpSpPr>
          <p:cNvPr id="479" name="Google Shape;479;p43"/>
          <p:cNvGrpSpPr/>
          <p:nvPr/>
        </p:nvGrpSpPr>
        <p:grpSpPr>
          <a:xfrm>
            <a:off x="3861197" y="2692057"/>
            <a:ext cx="1421607" cy="265455"/>
            <a:chOff x="5148262" y="2903610"/>
            <a:chExt cx="1895476" cy="353940"/>
          </a:xfrm>
        </p:grpSpPr>
        <p:sp>
          <p:nvSpPr>
            <p:cNvPr id="478" name="Google Shape;478;p43"/>
            <p:cNvSpPr/>
            <p:nvPr/>
          </p:nvSpPr>
          <p:spPr>
            <a:xfrm>
              <a:off x="5148262" y="2903610"/>
              <a:ext cx="1895476" cy="353940"/>
            </a:xfrm>
            <a:prstGeom prst="rect">
              <a:avLst/>
            </a:prstGeom>
            <a:noFill/>
            <a:ln cap="flat" cmpd="sng" w="254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80" name="Google Shape;480;p43"/>
            <p:cNvSpPr txBox="1"/>
            <p:nvPr/>
          </p:nvSpPr>
          <p:spPr>
            <a:xfrm>
              <a:off x="5454651" y="2959283"/>
              <a:ext cx="1282698"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THE END</a:t>
              </a:r>
              <a:endParaRPr b="1" sz="800">
                <a:solidFill>
                  <a:schemeClr val="dk1"/>
                </a:solidFill>
                <a:latin typeface="Montserrat Light"/>
                <a:ea typeface="Montserrat Light"/>
                <a:cs typeface="Montserrat Light"/>
                <a:sym typeface="Montserrat Light"/>
              </a:endParaRPr>
            </a:p>
          </p:txBody>
        </p:sp>
      </p:grpSp>
      <p:cxnSp>
        <p:nvCxnSpPr>
          <p:cNvPr id="481" name="Google Shape;481;p43"/>
          <p:cNvCxnSpPr/>
          <p:nvPr/>
        </p:nvCxnSpPr>
        <p:spPr>
          <a:xfrm>
            <a:off x="4572000" y="1417384"/>
            <a:ext cx="710803" cy="0"/>
          </a:xfrm>
          <a:prstGeom prst="straightConnector1">
            <a:avLst/>
          </a:prstGeom>
          <a:noFill/>
          <a:ln cap="flat" cmpd="sng" w="25400">
            <a:solidFill>
              <a:srgbClr val="D8D8D8"/>
            </a:solidFill>
            <a:prstDash val="solid"/>
            <a:miter lim="800000"/>
            <a:headEnd len="sm" w="sm" type="none"/>
            <a:tailEnd len="med" w="med" type="triangle"/>
          </a:ln>
        </p:spPr>
      </p:cxnSp>
      <p:grpSp>
        <p:nvGrpSpPr>
          <p:cNvPr id="482" name="Google Shape;482;p43"/>
          <p:cNvGrpSpPr/>
          <p:nvPr/>
        </p:nvGrpSpPr>
        <p:grpSpPr>
          <a:xfrm>
            <a:off x="1186547" y="912084"/>
            <a:ext cx="3030052" cy="1010600"/>
            <a:chOff x="1592649" y="4040015"/>
            <a:chExt cx="4040069" cy="1347466"/>
          </a:xfrm>
        </p:grpSpPr>
        <p:sp>
          <p:nvSpPr>
            <p:cNvPr id="483" name="Google Shape;483;p43"/>
            <p:cNvSpPr txBox="1"/>
            <p:nvPr/>
          </p:nvSpPr>
          <p:spPr>
            <a:xfrm>
              <a:off x="4161673" y="4040015"/>
              <a:ext cx="1471045"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1500">
                  <a:solidFill>
                    <a:schemeClr val="dk1"/>
                  </a:solidFill>
                  <a:latin typeface="Montserrat"/>
                  <a:ea typeface="Montserrat"/>
                  <a:cs typeface="Montserrat"/>
                  <a:sym typeface="Montserrat"/>
                </a:rPr>
                <a:t>2016</a:t>
              </a:r>
              <a:endParaRPr sz="1100"/>
            </a:p>
          </p:txBody>
        </p:sp>
        <p:sp>
          <p:nvSpPr>
            <p:cNvPr id="484" name="Google Shape;484;p43"/>
            <p:cNvSpPr txBox="1"/>
            <p:nvPr/>
          </p:nvSpPr>
          <p:spPr>
            <a:xfrm>
              <a:off x="1592649" y="4492171"/>
              <a:ext cx="4011948" cy="895310"/>
            </a:xfrm>
            <a:prstGeom prst="rect">
              <a:avLst/>
            </a:prstGeom>
            <a:noFill/>
            <a:ln>
              <a:noFill/>
            </a:ln>
          </p:spPr>
          <p:txBody>
            <a:bodyPr anchorCtr="0" anchor="t" bIns="34275" lIns="68575" spcFirstLastPara="1" rIns="68575" wrap="square" tIns="34275">
              <a:noAutofit/>
            </a:bodyPr>
            <a:lstStyle/>
            <a:p>
              <a:pPr indent="0" lvl="0" marL="0" marR="0" rtl="0" algn="r">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creeping night lights divided void they're.</a:t>
              </a:r>
              <a:endParaRPr sz="1100"/>
            </a:p>
          </p:txBody>
        </p:sp>
      </p:grpSp>
      <p:sp>
        <p:nvSpPr>
          <p:cNvPr id="485" name="Google Shape;485;p43"/>
          <p:cNvSpPr txBox="1"/>
          <p:nvPr/>
        </p:nvSpPr>
        <p:spPr>
          <a:xfrm>
            <a:off x="1431939" y="3555280"/>
            <a:ext cx="6280122" cy="671483"/>
          </a:xfrm>
          <a:prstGeom prst="rect">
            <a:avLst/>
          </a:prstGeom>
          <a:noFill/>
          <a:ln>
            <a:noFill/>
          </a:ln>
        </p:spPr>
        <p:txBody>
          <a:bodyPr anchorCtr="0" anchor="t" bIns="34275" lIns="68575" spcFirstLastPara="1" rIns="68575" wrap="square" tIns="34275">
            <a:noAutofit/>
          </a:bodyPr>
          <a:lstStyle/>
          <a:p>
            <a:pPr indent="0" lvl="0" marL="0" marR="0" rtl="0" algn="ctr">
              <a:lnSpc>
                <a:spcPct val="244444"/>
              </a:lnSpc>
              <a:spcBef>
                <a:spcPts val="0"/>
              </a:spcBef>
              <a:spcAft>
                <a:spcPts val="0"/>
              </a:spcAft>
              <a:buNone/>
            </a:pPr>
            <a:r>
              <a:rPr i="1"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endParaRPr sz="1100"/>
          </a:p>
        </p:txBody>
      </p:sp>
      <p:sp>
        <p:nvSpPr>
          <p:cNvPr id="486" name="Google Shape;486;p43"/>
          <p:cNvSpPr txBox="1"/>
          <p:nvPr/>
        </p:nvSpPr>
        <p:spPr>
          <a:xfrm>
            <a:off x="5557352" y="1325050"/>
            <a:ext cx="1501732"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pic>
        <p:nvPicPr>
          <p:cNvPr id="102" name="Google Shape;102;p26"/>
          <p:cNvPicPr preferRelativeResize="0"/>
          <p:nvPr>
            <p:ph idx="2" type="pic"/>
          </p:nvPr>
        </p:nvPicPr>
        <p:blipFill rotWithShape="1">
          <a:blip r:embed="rId3">
            <a:alphaModFix/>
          </a:blip>
          <a:srcRect b="9179" l="0" r="0" t="9179"/>
          <a:stretch/>
        </p:blipFill>
        <p:spPr>
          <a:xfrm>
            <a:off x="378619" y="378619"/>
            <a:ext cx="8386762" cy="4386261"/>
          </a:xfrm>
          <a:prstGeom prst="rect">
            <a:avLst/>
          </a:prstGeom>
          <a:noFill/>
          <a:ln>
            <a:noFill/>
          </a:ln>
        </p:spPr>
      </p:pic>
      <p:sp>
        <p:nvSpPr>
          <p:cNvPr id="103" name="Google Shape;103;p26"/>
          <p:cNvSpPr/>
          <p:nvPr/>
        </p:nvSpPr>
        <p:spPr>
          <a:xfrm>
            <a:off x="378619" y="378619"/>
            <a:ext cx="6036469" cy="4386261"/>
          </a:xfrm>
          <a:prstGeom prst="rect">
            <a:avLst/>
          </a:prstGeom>
          <a:gradFill>
            <a:gsLst>
              <a:gs pos="0">
                <a:schemeClr val="lt1"/>
              </a:gs>
              <a:gs pos="100000">
                <a:srgbClr val="FFFFFF">
                  <a:alpha val="0"/>
                </a:srgbClr>
              </a:gs>
            </a:gsLst>
            <a:lin ang="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04" name="Google Shape;104;p26"/>
          <p:cNvSpPr txBox="1"/>
          <p:nvPr/>
        </p:nvSpPr>
        <p:spPr>
          <a:xfrm>
            <a:off x="378619" y="1264541"/>
            <a:ext cx="2221706" cy="261441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0" i="0" lang="en" sz="1900" u="none" cap="none" strike="noStrike">
                <a:solidFill>
                  <a:schemeClr val="dk1"/>
                </a:solidFill>
                <a:latin typeface="Montserrat Light"/>
                <a:ea typeface="Montserrat Light"/>
                <a:cs typeface="Montserrat Light"/>
                <a:sym typeface="Montserrat Light"/>
              </a:rPr>
              <a:t>Have them for one. Living grass to for can't gathered set had seasons. Fifth you'll, </a:t>
            </a:r>
            <a:endParaRPr sz="11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0" name="Shape 490"/>
        <p:cNvGrpSpPr/>
        <p:nvPr/>
      </p:nvGrpSpPr>
      <p:grpSpPr>
        <a:xfrm>
          <a:off x="0" y="0"/>
          <a:ext cx="0" cy="0"/>
          <a:chOff x="0" y="0"/>
          <a:chExt cx="0" cy="0"/>
        </a:xfrm>
      </p:grpSpPr>
      <p:sp>
        <p:nvSpPr>
          <p:cNvPr id="491" name="Google Shape;491;p44"/>
          <p:cNvSpPr txBox="1"/>
          <p:nvPr/>
        </p:nvSpPr>
        <p:spPr>
          <a:xfrm rot="-5400000">
            <a:off x="13603" y="1663636"/>
            <a:ext cx="2158421" cy="473207"/>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Lorem Sit</a:t>
            </a:r>
            <a:endParaRPr sz="1100"/>
          </a:p>
        </p:txBody>
      </p:sp>
      <p:cxnSp>
        <p:nvCxnSpPr>
          <p:cNvPr id="492" name="Google Shape;492;p44"/>
          <p:cNvCxnSpPr/>
          <p:nvPr/>
        </p:nvCxnSpPr>
        <p:spPr>
          <a:xfrm>
            <a:off x="7085579" y="1848021"/>
            <a:ext cx="1079727" cy="0"/>
          </a:xfrm>
          <a:prstGeom prst="straightConnector1">
            <a:avLst/>
          </a:prstGeom>
          <a:noFill/>
          <a:ln cap="flat" cmpd="sng" w="38100">
            <a:solidFill>
              <a:srgbClr val="D8D8D8"/>
            </a:solidFill>
            <a:prstDash val="solid"/>
            <a:miter lim="800000"/>
            <a:headEnd len="sm" w="sm" type="none"/>
            <a:tailEnd len="sm" w="sm" type="none"/>
          </a:ln>
        </p:spPr>
      </p:cxnSp>
      <p:grpSp>
        <p:nvGrpSpPr>
          <p:cNvPr id="493" name="Google Shape;493;p44"/>
          <p:cNvGrpSpPr/>
          <p:nvPr/>
        </p:nvGrpSpPr>
        <p:grpSpPr>
          <a:xfrm>
            <a:off x="7009885" y="821028"/>
            <a:ext cx="1247671" cy="606526"/>
            <a:chOff x="984962" y="5062353"/>
            <a:chExt cx="1663562" cy="808702"/>
          </a:xfrm>
        </p:grpSpPr>
        <p:sp>
          <p:nvSpPr>
            <p:cNvPr id="494" name="Google Shape;494;p44"/>
            <p:cNvSpPr txBox="1"/>
            <p:nvPr/>
          </p:nvSpPr>
          <p:spPr>
            <a:xfrm>
              <a:off x="984962" y="5062353"/>
              <a:ext cx="162865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01 EXAMPLE</a:t>
              </a:r>
              <a:endParaRPr b="1" sz="800">
                <a:solidFill>
                  <a:schemeClr val="dk1"/>
                </a:solidFill>
                <a:latin typeface="Montserrat Light"/>
                <a:ea typeface="Montserrat Light"/>
                <a:cs typeface="Montserrat Light"/>
                <a:sym typeface="Montserrat Light"/>
              </a:endParaRPr>
            </a:p>
          </p:txBody>
        </p:sp>
        <p:sp>
          <p:nvSpPr>
            <p:cNvPr id="495" name="Google Shape;495;p44"/>
            <p:cNvSpPr txBox="1"/>
            <p:nvPr/>
          </p:nvSpPr>
          <p:spPr>
            <a:xfrm>
              <a:off x="984963" y="5388038"/>
              <a:ext cx="166356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a:t>
              </a:r>
              <a:endParaRPr sz="1100"/>
            </a:p>
          </p:txBody>
        </p:sp>
      </p:grpSp>
      <p:grpSp>
        <p:nvGrpSpPr>
          <p:cNvPr id="496" name="Google Shape;496;p44"/>
          <p:cNvGrpSpPr/>
          <p:nvPr/>
        </p:nvGrpSpPr>
        <p:grpSpPr>
          <a:xfrm>
            <a:off x="7009885" y="2268488"/>
            <a:ext cx="1247671" cy="606526"/>
            <a:chOff x="984962" y="5062353"/>
            <a:chExt cx="1663562" cy="808702"/>
          </a:xfrm>
        </p:grpSpPr>
        <p:sp>
          <p:nvSpPr>
            <p:cNvPr id="497" name="Google Shape;497;p44"/>
            <p:cNvSpPr txBox="1"/>
            <p:nvPr/>
          </p:nvSpPr>
          <p:spPr>
            <a:xfrm>
              <a:off x="984962" y="5062353"/>
              <a:ext cx="162865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01 EXAMPLE</a:t>
              </a:r>
              <a:endParaRPr b="1" sz="800">
                <a:solidFill>
                  <a:schemeClr val="dk1"/>
                </a:solidFill>
                <a:latin typeface="Montserrat Light"/>
                <a:ea typeface="Montserrat Light"/>
                <a:cs typeface="Montserrat Light"/>
                <a:sym typeface="Montserrat Light"/>
              </a:endParaRPr>
            </a:p>
          </p:txBody>
        </p:sp>
        <p:sp>
          <p:nvSpPr>
            <p:cNvPr id="498" name="Google Shape;498;p44"/>
            <p:cNvSpPr txBox="1"/>
            <p:nvPr/>
          </p:nvSpPr>
          <p:spPr>
            <a:xfrm>
              <a:off x="984963" y="5388038"/>
              <a:ext cx="166356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a:t>
              </a:r>
              <a:endParaRPr sz="1100"/>
            </a:p>
          </p:txBody>
        </p:sp>
      </p:grpSp>
      <p:grpSp>
        <p:nvGrpSpPr>
          <p:cNvPr id="499" name="Google Shape;499;p44"/>
          <p:cNvGrpSpPr/>
          <p:nvPr/>
        </p:nvGrpSpPr>
        <p:grpSpPr>
          <a:xfrm>
            <a:off x="7009885" y="3715946"/>
            <a:ext cx="1247671" cy="606526"/>
            <a:chOff x="984962" y="5062353"/>
            <a:chExt cx="1663562" cy="808702"/>
          </a:xfrm>
        </p:grpSpPr>
        <p:sp>
          <p:nvSpPr>
            <p:cNvPr id="500" name="Google Shape;500;p44"/>
            <p:cNvSpPr txBox="1"/>
            <p:nvPr/>
          </p:nvSpPr>
          <p:spPr>
            <a:xfrm>
              <a:off x="984962" y="5062353"/>
              <a:ext cx="162865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01 EXAMPLE</a:t>
              </a:r>
              <a:endParaRPr b="1" sz="800">
                <a:solidFill>
                  <a:schemeClr val="dk1"/>
                </a:solidFill>
                <a:latin typeface="Montserrat Light"/>
                <a:ea typeface="Montserrat Light"/>
                <a:cs typeface="Montserrat Light"/>
                <a:sym typeface="Montserrat Light"/>
              </a:endParaRPr>
            </a:p>
          </p:txBody>
        </p:sp>
        <p:sp>
          <p:nvSpPr>
            <p:cNvPr id="501" name="Google Shape;501;p44"/>
            <p:cNvSpPr txBox="1"/>
            <p:nvPr/>
          </p:nvSpPr>
          <p:spPr>
            <a:xfrm>
              <a:off x="984963" y="5388038"/>
              <a:ext cx="166356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a:t>
              </a:r>
              <a:endParaRPr sz="1100"/>
            </a:p>
          </p:txBody>
        </p:sp>
      </p:grpSp>
      <p:cxnSp>
        <p:nvCxnSpPr>
          <p:cNvPr id="502" name="Google Shape;502;p44"/>
          <p:cNvCxnSpPr/>
          <p:nvPr/>
        </p:nvCxnSpPr>
        <p:spPr>
          <a:xfrm>
            <a:off x="7085579" y="3295480"/>
            <a:ext cx="1079727" cy="0"/>
          </a:xfrm>
          <a:prstGeom prst="straightConnector1">
            <a:avLst/>
          </a:prstGeom>
          <a:noFill/>
          <a:ln cap="flat" cmpd="sng" w="38100">
            <a:solidFill>
              <a:srgbClr val="D8D8D8"/>
            </a:solidFill>
            <a:prstDash val="solid"/>
            <a:miter lim="800000"/>
            <a:headEnd len="sm" w="sm" type="none"/>
            <a:tailEnd len="sm" w="sm" type="none"/>
          </a:ln>
        </p:spPr>
      </p:cxnSp>
      <p:pic>
        <p:nvPicPr>
          <p:cNvPr id="503" name="Google Shape;503;p44"/>
          <p:cNvPicPr preferRelativeResize="0"/>
          <p:nvPr/>
        </p:nvPicPr>
        <p:blipFill rotWithShape="1">
          <a:blip r:embed="rId3">
            <a:alphaModFix/>
          </a:blip>
          <a:srcRect b="0" l="0" r="0" t="0"/>
          <a:stretch/>
        </p:blipFill>
        <p:spPr>
          <a:xfrm>
            <a:off x="2090819" y="821028"/>
            <a:ext cx="4157662" cy="3501444"/>
          </a:xfrm>
          <a:prstGeom prst="rect">
            <a:avLst/>
          </a:prstGeom>
          <a:noFill/>
          <a:ln>
            <a:noFill/>
          </a:ln>
        </p:spPr>
      </p:pic>
      <p:cxnSp>
        <p:nvCxnSpPr>
          <p:cNvPr id="504" name="Google Shape;504;p44"/>
          <p:cNvCxnSpPr/>
          <p:nvPr/>
        </p:nvCxnSpPr>
        <p:spPr>
          <a:xfrm>
            <a:off x="1092814" y="3295480"/>
            <a:ext cx="0" cy="1026991"/>
          </a:xfrm>
          <a:prstGeom prst="straightConnector1">
            <a:avLst/>
          </a:prstGeom>
          <a:noFill/>
          <a:ln cap="flat" cmpd="sng" w="63500">
            <a:solidFill>
              <a:schemeClr val="dk2"/>
            </a:solidFill>
            <a:prstDash val="solid"/>
            <a:miter lim="800000"/>
            <a:headEnd len="sm" w="sm" type="none"/>
            <a:tailEnd len="sm" w="sm" type="non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8" name="Shape 508"/>
        <p:cNvGrpSpPr/>
        <p:nvPr/>
      </p:nvGrpSpPr>
      <p:grpSpPr>
        <a:xfrm>
          <a:off x="0" y="0"/>
          <a:ext cx="0" cy="0"/>
          <a:chOff x="0" y="0"/>
          <a:chExt cx="0" cy="0"/>
        </a:xfrm>
      </p:grpSpPr>
      <p:sp>
        <p:nvSpPr>
          <p:cNvPr id="509" name="Google Shape;509;p45"/>
          <p:cNvSpPr/>
          <p:nvPr/>
        </p:nvSpPr>
        <p:spPr>
          <a:xfrm>
            <a:off x="0" y="0"/>
            <a:ext cx="9144000" cy="51435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510" name="Google Shape;510;p45"/>
          <p:cNvPicPr preferRelativeResize="0"/>
          <p:nvPr/>
        </p:nvPicPr>
        <p:blipFill rotWithShape="1">
          <a:blip r:embed="rId3">
            <a:alphaModFix/>
          </a:blip>
          <a:srcRect b="0" l="0" r="0" t="0"/>
          <a:stretch/>
        </p:blipFill>
        <p:spPr>
          <a:xfrm>
            <a:off x="2090819" y="821028"/>
            <a:ext cx="4157662" cy="3501446"/>
          </a:xfrm>
          <a:prstGeom prst="rect">
            <a:avLst/>
          </a:prstGeom>
          <a:noFill/>
          <a:ln>
            <a:noFill/>
          </a:ln>
        </p:spPr>
      </p:pic>
      <p:sp>
        <p:nvSpPr>
          <p:cNvPr id="511" name="Google Shape;511;p45"/>
          <p:cNvSpPr txBox="1"/>
          <p:nvPr/>
        </p:nvSpPr>
        <p:spPr>
          <a:xfrm rot="-5400000">
            <a:off x="13603" y="1663636"/>
            <a:ext cx="2158421" cy="473207"/>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lt1"/>
                </a:solidFill>
                <a:latin typeface="Montserrat"/>
                <a:ea typeface="Montserrat"/>
                <a:cs typeface="Montserrat"/>
                <a:sym typeface="Montserrat"/>
              </a:rPr>
              <a:t>Lorem Sit</a:t>
            </a:r>
            <a:endParaRPr sz="1100"/>
          </a:p>
        </p:txBody>
      </p:sp>
      <p:cxnSp>
        <p:nvCxnSpPr>
          <p:cNvPr id="512" name="Google Shape;512;p45"/>
          <p:cNvCxnSpPr/>
          <p:nvPr/>
        </p:nvCxnSpPr>
        <p:spPr>
          <a:xfrm>
            <a:off x="7085579" y="1848021"/>
            <a:ext cx="1079727" cy="0"/>
          </a:xfrm>
          <a:prstGeom prst="straightConnector1">
            <a:avLst/>
          </a:prstGeom>
          <a:noFill/>
          <a:ln cap="flat" cmpd="sng" w="38100">
            <a:solidFill>
              <a:srgbClr val="D8D8D8"/>
            </a:solidFill>
            <a:prstDash val="solid"/>
            <a:miter lim="800000"/>
            <a:headEnd len="sm" w="sm" type="none"/>
            <a:tailEnd len="sm" w="sm" type="none"/>
          </a:ln>
        </p:spPr>
      </p:cxnSp>
      <p:grpSp>
        <p:nvGrpSpPr>
          <p:cNvPr id="513" name="Google Shape;513;p45"/>
          <p:cNvGrpSpPr/>
          <p:nvPr/>
        </p:nvGrpSpPr>
        <p:grpSpPr>
          <a:xfrm>
            <a:off x="7009885" y="821028"/>
            <a:ext cx="1247671" cy="606526"/>
            <a:chOff x="984962" y="5062353"/>
            <a:chExt cx="1663562" cy="808702"/>
          </a:xfrm>
        </p:grpSpPr>
        <p:sp>
          <p:nvSpPr>
            <p:cNvPr id="514" name="Google Shape;514;p45"/>
            <p:cNvSpPr txBox="1"/>
            <p:nvPr/>
          </p:nvSpPr>
          <p:spPr>
            <a:xfrm>
              <a:off x="984962" y="5062353"/>
              <a:ext cx="162865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01 EXAMPLE</a:t>
              </a:r>
              <a:endParaRPr b="1" sz="800">
                <a:solidFill>
                  <a:schemeClr val="lt1"/>
                </a:solidFill>
                <a:latin typeface="Montserrat Light"/>
                <a:ea typeface="Montserrat Light"/>
                <a:cs typeface="Montserrat Light"/>
                <a:sym typeface="Montserrat Light"/>
              </a:endParaRPr>
            </a:p>
          </p:txBody>
        </p:sp>
        <p:sp>
          <p:nvSpPr>
            <p:cNvPr id="515" name="Google Shape;515;p45"/>
            <p:cNvSpPr txBox="1"/>
            <p:nvPr/>
          </p:nvSpPr>
          <p:spPr>
            <a:xfrm>
              <a:off x="984963" y="5388038"/>
              <a:ext cx="166356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a:t>
              </a:r>
              <a:endParaRPr sz="1100"/>
            </a:p>
          </p:txBody>
        </p:sp>
      </p:grpSp>
      <p:grpSp>
        <p:nvGrpSpPr>
          <p:cNvPr id="516" name="Google Shape;516;p45"/>
          <p:cNvGrpSpPr/>
          <p:nvPr/>
        </p:nvGrpSpPr>
        <p:grpSpPr>
          <a:xfrm>
            <a:off x="7009885" y="2268488"/>
            <a:ext cx="1247671" cy="606526"/>
            <a:chOff x="984962" y="5062353"/>
            <a:chExt cx="1663562" cy="808702"/>
          </a:xfrm>
        </p:grpSpPr>
        <p:sp>
          <p:nvSpPr>
            <p:cNvPr id="517" name="Google Shape;517;p45"/>
            <p:cNvSpPr txBox="1"/>
            <p:nvPr/>
          </p:nvSpPr>
          <p:spPr>
            <a:xfrm>
              <a:off x="984962" y="5062353"/>
              <a:ext cx="162865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01 EXAMPLE</a:t>
              </a:r>
              <a:endParaRPr b="1" sz="800">
                <a:solidFill>
                  <a:schemeClr val="lt1"/>
                </a:solidFill>
                <a:latin typeface="Montserrat Light"/>
                <a:ea typeface="Montserrat Light"/>
                <a:cs typeface="Montserrat Light"/>
                <a:sym typeface="Montserrat Light"/>
              </a:endParaRPr>
            </a:p>
          </p:txBody>
        </p:sp>
        <p:sp>
          <p:nvSpPr>
            <p:cNvPr id="518" name="Google Shape;518;p45"/>
            <p:cNvSpPr txBox="1"/>
            <p:nvPr/>
          </p:nvSpPr>
          <p:spPr>
            <a:xfrm>
              <a:off x="984963" y="5388038"/>
              <a:ext cx="166356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a:t>
              </a:r>
              <a:endParaRPr sz="1100"/>
            </a:p>
          </p:txBody>
        </p:sp>
      </p:grpSp>
      <p:grpSp>
        <p:nvGrpSpPr>
          <p:cNvPr id="519" name="Google Shape;519;p45"/>
          <p:cNvGrpSpPr/>
          <p:nvPr/>
        </p:nvGrpSpPr>
        <p:grpSpPr>
          <a:xfrm>
            <a:off x="7009885" y="3715946"/>
            <a:ext cx="1247671" cy="606526"/>
            <a:chOff x="984962" y="5062353"/>
            <a:chExt cx="1663562" cy="808702"/>
          </a:xfrm>
        </p:grpSpPr>
        <p:sp>
          <p:nvSpPr>
            <p:cNvPr id="520" name="Google Shape;520;p45"/>
            <p:cNvSpPr txBox="1"/>
            <p:nvPr/>
          </p:nvSpPr>
          <p:spPr>
            <a:xfrm>
              <a:off x="984962" y="5062353"/>
              <a:ext cx="162865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01 EXAMPLE</a:t>
              </a:r>
              <a:endParaRPr b="1" sz="800">
                <a:solidFill>
                  <a:schemeClr val="lt1"/>
                </a:solidFill>
                <a:latin typeface="Montserrat Light"/>
                <a:ea typeface="Montserrat Light"/>
                <a:cs typeface="Montserrat Light"/>
                <a:sym typeface="Montserrat Light"/>
              </a:endParaRPr>
            </a:p>
          </p:txBody>
        </p:sp>
        <p:sp>
          <p:nvSpPr>
            <p:cNvPr id="521" name="Google Shape;521;p45"/>
            <p:cNvSpPr txBox="1"/>
            <p:nvPr/>
          </p:nvSpPr>
          <p:spPr>
            <a:xfrm>
              <a:off x="984963" y="5388038"/>
              <a:ext cx="166356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a:t>
              </a:r>
              <a:endParaRPr sz="1100"/>
            </a:p>
          </p:txBody>
        </p:sp>
      </p:grpSp>
      <p:cxnSp>
        <p:nvCxnSpPr>
          <p:cNvPr id="522" name="Google Shape;522;p45"/>
          <p:cNvCxnSpPr/>
          <p:nvPr/>
        </p:nvCxnSpPr>
        <p:spPr>
          <a:xfrm>
            <a:off x="7085579" y="3295480"/>
            <a:ext cx="1079727" cy="0"/>
          </a:xfrm>
          <a:prstGeom prst="straightConnector1">
            <a:avLst/>
          </a:prstGeom>
          <a:noFill/>
          <a:ln cap="flat" cmpd="sng" w="38100">
            <a:solidFill>
              <a:srgbClr val="D8D8D8"/>
            </a:solidFill>
            <a:prstDash val="solid"/>
            <a:miter lim="800000"/>
            <a:headEnd len="sm" w="sm" type="none"/>
            <a:tailEnd len="sm" w="sm" type="none"/>
          </a:ln>
        </p:spPr>
      </p:cxnSp>
      <p:cxnSp>
        <p:nvCxnSpPr>
          <p:cNvPr id="523" name="Google Shape;523;p45"/>
          <p:cNvCxnSpPr/>
          <p:nvPr/>
        </p:nvCxnSpPr>
        <p:spPr>
          <a:xfrm>
            <a:off x="1092814" y="3295480"/>
            <a:ext cx="0" cy="1026991"/>
          </a:xfrm>
          <a:prstGeom prst="straightConnector1">
            <a:avLst/>
          </a:prstGeom>
          <a:noFill/>
          <a:ln cap="flat" cmpd="sng" w="63500">
            <a:solidFill>
              <a:schemeClr val="dk2"/>
            </a:solidFill>
            <a:prstDash val="solid"/>
            <a:miter lim="800000"/>
            <a:headEnd len="sm" w="sm" type="none"/>
            <a:tailEnd len="sm" w="sm" type="non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7" name="Shape 527"/>
        <p:cNvGrpSpPr/>
        <p:nvPr/>
      </p:nvGrpSpPr>
      <p:grpSpPr>
        <a:xfrm>
          <a:off x="0" y="0"/>
          <a:ext cx="0" cy="0"/>
          <a:chOff x="0" y="0"/>
          <a:chExt cx="0" cy="0"/>
        </a:xfrm>
      </p:grpSpPr>
      <p:pic>
        <p:nvPicPr>
          <p:cNvPr id="528" name="Google Shape;528;p46"/>
          <p:cNvPicPr preferRelativeResize="0"/>
          <p:nvPr/>
        </p:nvPicPr>
        <p:blipFill rotWithShape="1">
          <a:blip r:embed="rId3">
            <a:alphaModFix/>
          </a:blip>
          <a:srcRect b="0" l="0" r="0" t="0"/>
          <a:stretch/>
        </p:blipFill>
        <p:spPr>
          <a:xfrm>
            <a:off x="4572001" y="821028"/>
            <a:ext cx="3750971" cy="3501446"/>
          </a:xfrm>
          <a:prstGeom prst="rect">
            <a:avLst/>
          </a:prstGeom>
          <a:noFill/>
          <a:ln>
            <a:noFill/>
          </a:ln>
        </p:spPr>
      </p:pic>
      <p:sp>
        <p:nvSpPr>
          <p:cNvPr id="529" name="Google Shape;529;p46"/>
          <p:cNvSpPr txBox="1"/>
          <p:nvPr/>
        </p:nvSpPr>
        <p:spPr>
          <a:xfrm>
            <a:off x="821028" y="821028"/>
            <a:ext cx="2158421" cy="473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Lorem Sit</a:t>
            </a:r>
            <a:endParaRPr sz="1100"/>
          </a:p>
        </p:txBody>
      </p:sp>
      <p:sp>
        <p:nvSpPr>
          <p:cNvPr id="530" name="Google Shape;530;p46"/>
          <p:cNvSpPr txBox="1"/>
          <p:nvPr/>
        </p:nvSpPr>
        <p:spPr>
          <a:xfrm>
            <a:off x="821028" y="1486453"/>
            <a:ext cx="3100891" cy="518075"/>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grpSp>
        <p:nvGrpSpPr>
          <p:cNvPr id="531" name="Google Shape;531;p46"/>
          <p:cNvGrpSpPr/>
          <p:nvPr/>
        </p:nvGrpSpPr>
        <p:grpSpPr>
          <a:xfrm>
            <a:off x="821028" y="2400300"/>
            <a:ext cx="1306918" cy="1393721"/>
            <a:chOff x="5994068" y="2183840"/>
            <a:chExt cx="1742557" cy="1858295"/>
          </a:xfrm>
        </p:grpSpPr>
        <p:pic>
          <p:nvPicPr>
            <p:cNvPr id="532" name="Google Shape;532;p46"/>
            <p:cNvPicPr preferRelativeResize="0"/>
            <p:nvPr/>
          </p:nvPicPr>
          <p:blipFill rotWithShape="1">
            <a:blip r:embed="rId4">
              <a:alphaModFix/>
            </a:blip>
            <a:srcRect b="0" l="0" r="0" t="0"/>
            <a:stretch/>
          </p:blipFill>
          <p:spPr>
            <a:xfrm>
              <a:off x="5994068" y="2183840"/>
              <a:ext cx="1742557" cy="1858295"/>
            </a:xfrm>
            <a:prstGeom prst="rect">
              <a:avLst/>
            </a:prstGeom>
            <a:noFill/>
            <a:ln>
              <a:noFill/>
            </a:ln>
          </p:spPr>
        </p:pic>
        <p:sp>
          <p:nvSpPr>
            <p:cNvPr id="533" name="Google Shape;533;p46"/>
            <p:cNvSpPr txBox="1"/>
            <p:nvPr/>
          </p:nvSpPr>
          <p:spPr>
            <a:xfrm>
              <a:off x="6432762" y="2968855"/>
              <a:ext cx="86516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85%</a:t>
              </a:r>
              <a:endParaRPr b="1" sz="1100">
                <a:solidFill>
                  <a:schemeClr val="dk1"/>
                </a:solidFill>
                <a:latin typeface="Montserrat Light"/>
                <a:ea typeface="Montserrat Light"/>
                <a:cs typeface="Montserrat Light"/>
                <a:sym typeface="Montserrat Light"/>
              </a:endParaRPr>
            </a:p>
          </p:txBody>
        </p:sp>
      </p:grpSp>
      <p:grpSp>
        <p:nvGrpSpPr>
          <p:cNvPr id="534" name="Google Shape;534;p46"/>
          <p:cNvGrpSpPr/>
          <p:nvPr/>
        </p:nvGrpSpPr>
        <p:grpSpPr>
          <a:xfrm>
            <a:off x="2149787" y="2400300"/>
            <a:ext cx="1306918" cy="1393721"/>
            <a:chOff x="5994068" y="2183840"/>
            <a:chExt cx="1742557" cy="1858295"/>
          </a:xfrm>
        </p:grpSpPr>
        <p:pic>
          <p:nvPicPr>
            <p:cNvPr id="535" name="Google Shape;535;p46"/>
            <p:cNvPicPr preferRelativeResize="0"/>
            <p:nvPr/>
          </p:nvPicPr>
          <p:blipFill rotWithShape="1">
            <a:blip r:embed="rId4">
              <a:alphaModFix/>
            </a:blip>
            <a:srcRect b="0" l="0" r="0" t="0"/>
            <a:stretch/>
          </p:blipFill>
          <p:spPr>
            <a:xfrm>
              <a:off x="5994068" y="2183840"/>
              <a:ext cx="1742557" cy="1858295"/>
            </a:xfrm>
            <a:prstGeom prst="rect">
              <a:avLst/>
            </a:prstGeom>
            <a:noFill/>
            <a:ln>
              <a:noFill/>
            </a:ln>
          </p:spPr>
        </p:pic>
        <p:sp>
          <p:nvSpPr>
            <p:cNvPr id="536" name="Google Shape;536;p46"/>
            <p:cNvSpPr txBox="1"/>
            <p:nvPr/>
          </p:nvSpPr>
          <p:spPr>
            <a:xfrm>
              <a:off x="6432762" y="2968855"/>
              <a:ext cx="86516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85%</a:t>
              </a:r>
              <a:endParaRPr b="1" sz="1100">
                <a:solidFill>
                  <a:schemeClr val="dk1"/>
                </a:solidFill>
                <a:latin typeface="Montserrat Light"/>
                <a:ea typeface="Montserrat Light"/>
                <a:cs typeface="Montserrat Light"/>
                <a:sym typeface="Montserrat Light"/>
              </a:endParaRPr>
            </a:p>
          </p:txBody>
        </p:sp>
      </p:grpSp>
      <p:sp>
        <p:nvSpPr>
          <p:cNvPr id="537" name="Google Shape;537;p46"/>
          <p:cNvSpPr txBox="1"/>
          <p:nvPr/>
        </p:nvSpPr>
        <p:spPr>
          <a:xfrm>
            <a:off x="821028" y="4137808"/>
            <a:ext cx="175467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www.example.com</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1" name="Shape 541"/>
        <p:cNvGrpSpPr/>
        <p:nvPr/>
      </p:nvGrpSpPr>
      <p:grpSpPr>
        <a:xfrm>
          <a:off x="0" y="0"/>
          <a:ext cx="0" cy="0"/>
          <a:chOff x="0" y="0"/>
          <a:chExt cx="0" cy="0"/>
        </a:xfrm>
      </p:grpSpPr>
      <p:pic>
        <p:nvPicPr>
          <p:cNvPr id="542" name="Google Shape;542;p47"/>
          <p:cNvPicPr preferRelativeResize="0"/>
          <p:nvPr>
            <p:ph idx="2" type="pic"/>
          </p:nvPr>
        </p:nvPicPr>
        <p:blipFill rotWithShape="1">
          <a:blip r:embed="rId3">
            <a:alphaModFix/>
          </a:blip>
          <a:srcRect b="9439" l="0" r="0" t="9439"/>
          <a:stretch/>
        </p:blipFill>
        <p:spPr>
          <a:xfrm>
            <a:off x="2858329" y="1061661"/>
            <a:ext cx="3452391" cy="2153939"/>
          </a:xfrm>
          <a:prstGeom prst="rect">
            <a:avLst/>
          </a:prstGeom>
          <a:noFill/>
          <a:ln>
            <a:noFill/>
          </a:ln>
        </p:spPr>
      </p:pic>
      <p:sp>
        <p:nvSpPr>
          <p:cNvPr id="543" name="Google Shape;543;p47"/>
          <p:cNvSpPr txBox="1"/>
          <p:nvPr/>
        </p:nvSpPr>
        <p:spPr>
          <a:xfrm>
            <a:off x="975333" y="1700048"/>
            <a:ext cx="939192"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The</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End</a:t>
            </a:r>
            <a:endParaRPr sz="1100"/>
          </a:p>
        </p:txBody>
      </p:sp>
      <p:sp>
        <p:nvSpPr>
          <p:cNvPr id="544" name="Google Shape;544;p47"/>
          <p:cNvSpPr txBox="1"/>
          <p:nvPr/>
        </p:nvSpPr>
        <p:spPr>
          <a:xfrm>
            <a:off x="7003789" y="1801686"/>
            <a:ext cx="1181877" cy="67388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a:t>
            </a:r>
            <a:endParaRPr sz="1100"/>
          </a:p>
        </p:txBody>
      </p:sp>
      <p:sp>
        <p:nvSpPr>
          <p:cNvPr id="545" name="Google Shape;545;p47"/>
          <p:cNvSpPr txBox="1"/>
          <p:nvPr/>
        </p:nvSpPr>
        <p:spPr>
          <a:xfrm>
            <a:off x="2580451" y="3960652"/>
            <a:ext cx="4008147"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A5A5A5"/>
                </a:solidFill>
                <a:latin typeface="Montserrat"/>
                <a:ea typeface="Montserrat"/>
                <a:cs typeface="Montserrat"/>
                <a:sym typeface="Montserrat"/>
              </a:rPr>
              <a:t>www.website.com</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7"/>
          <p:cNvSpPr/>
          <p:nvPr/>
        </p:nvSpPr>
        <p:spPr>
          <a:xfrm>
            <a:off x="1" y="1"/>
            <a:ext cx="9144000" cy="5143499"/>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10" name="Google Shape;110;p27"/>
          <p:cNvSpPr txBox="1"/>
          <p:nvPr/>
        </p:nvSpPr>
        <p:spPr>
          <a:xfrm>
            <a:off x="3338476" y="378619"/>
            <a:ext cx="2467047" cy="934871"/>
          </a:xfrm>
          <a:prstGeom prst="rect">
            <a:avLst/>
          </a:prstGeom>
          <a:noFill/>
          <a:ln>
            <a:noFill/>
          </a:ln>
        </p:spPr>
        <p:txBody>
          <a:bodyPr anchorCtr="0" anchor="t" bIns="34275" lIns="68575" spcFirstLastPara="1" rIns="68575" wrap="square" tIns="34275">
            <a:noAutofit/>
          </a:bodyPr>
          <a:lstStyle/>
          <a:p>
            <a:pPr indent="0" lvl="0" marL="0" marR="0" rtl="0" algn="ctr">
              <a:lnSpc>
                <a:spcPct val="128571"/>
              </a:lnSpc>
              <a:spcBef>
                <a:spcPts val="0"/>
              </a:spcBef>
              <a:spcAft>
                <a:spcPts val="0"/>
              </a:spcAft>
              <a:buNone/>
            </a:pPr>
            <a:r>
              <a:rPr b="1" i="0" lang="en" sz="2600" u="none" cap="none" strike="noStrike">
                <a:solidFill>
                  <a:schemeClr val="lt1"/>
                </a:solidFill>
                <a:latin typeface="Montserrat Light"/>
                <a:ea typeface="Montserrat Light"/>
                <a:cs typeface="Montserrat Light"/>
                <a:sym typeface="Montserrat Light"/>
              </a:rPr>
              <a:t>Table Of</a:t>
            </a:r>
            <a:endParaRPr sz="1100"/>
          </a:p>
          <a:p>
            <a:pPr indent="0" lvl="0" marL="0" marR="0" rtl="0" algn="ctr">
              <a:lnSpc>
                <a:spcPct val="128571"/>
              </a:lnSpc>
              <a:spcBef>
                <a:spcPts val="0"/>
              </a:spcBef>
              <a:spcAft>
                <a:spcPts val="0"/>
              </a:spcAft>
              <a:buNone/>
            </a:pPr>
            <a:r>
              <a:rPr b="1" i="0" lang="en" sz="2600" u="none" cap="none" strike="noStrike">
                <a:solidFill>
                  <a:schemeClr val="lt1"/>
                </a:solidFill>
                <a:latin typeface="Montserrat"/>
                <a:ea typeface="Montserrat"/>
                <a:cs typeface="Montserrat"/>
                <a:sym typeface="Montserrat"/>
              </a:rPr>
              <a:t>Content</a:t>
            </a:r>
            <a:endParaRPr sz="1100"/>
          </a:p>
        </p:txBody>
      </p:sp>
      <p:cxnSp>
        <p:nvCxnSpPr>
          <p:cNvPr id="111" name="Google Shape;111;p27"/>
          <p:cNvCxnSpPr/>
          <p:nvPr/>
        </p:nvCxnSpPr>
        <p:spPr>
          <a:xfrm>
            <a:off x="4572000" y="1757363"/>
            <a:ext cx="0" cy="3007518"/>
          </a:xfrm>
          <a:prstGeom prst="straightConnector1">
            <a:avLst/>
          </a:prstGeom>
          <a:noFill/>
          <a:ln cap="flat" cmpd="sng" w="38100">
            <a:solidFill>
              <a:schemeClr val="lt1"/>
            </a:solidFill>
            <a:prstDash val="solid"/>
            <a:miter lim="800000"/>
            <a:headEnd len="sm" w="sm" type="none"/>
            <a:tailEnd len="sm" w="sm" type="none"/>
          </a:ln>
        </p:spPr>
      </p:cxnSp>
      <p:grpSp>
        <p:nvGrpSpPr>
          <p:cNvPr id="112" name="Google Shape;112;p27"/>
          <p:cNvGrpSpPr/>
          <p:nvPr/>
        </p:nvGrpSpPr>
        <p:grpSpPr>
          <a:xfrm>
            <a:off x="1175508" y="1764981"/>
            <a:ext cx="2692832" cy="3003709"/>
            <a:chOff x="2167179" y="2343150"/>
            <a:chExt cx="3590442" cy="4004945"/>
          </a:xfrm>
        </p:grpSpPr>
        <p:grpSp>
          <p:nvGrpSpPr>
            <p:cNvPr id="113" name="Google Shape;113;p27"/>
            <p:cNvGrpSpPr/>
            <p:nvPr/>
          </p:nvGrpSpPr>
          <p:grpSpPr>
            <a:xfrm>
              <a:off x="2167179" y="2343150"/>
              <a:ext cx="3590442" cy="336679"/>
              <a:chOff x="6658359" y="1680664"/>
              <a:chExt cx="3590442" cy="336679"/>
            </a:xfrm>
          </p:grpSpPr>
          <p:sp>
            <p:nvSpPr>
              <p:cNvPr id="114" name="Google Shape;114;p27"/>
              <p:cNvSpPr txBox="1"/>
              <p:nvPr/>
            </p:nvSpPr>
            <p:spPr>
              <a:xfrm>
                <a:off x="6658359" y="1685743"/>
                <a:ext cx="5186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1100" u="none" cap="none" strike="noStrike">
                    <a:solidFill>
                      <a:schemeClr val="lt1"/>
                    </a:solidFill>
                    <a:latin typeface="Montserrat"/>
                    <a:ea typeface="Montserrat"/>
                    <a:cs typeface="Montserrat"/>
                    <a:sym typeface="Montserrat"/>
                  </a:rPr>
                  <a:t>01</a:t>
                </a:r>
                <a:endParaRPr b="1" sz="1100">
                  <a:solidFill>
                    <a:schemeClr val="lt1"/>
                  </a:solidFill>
                  <a:latin typeface="Montserrat Light"/>
                  <a:ea typeface="Montserrat Light"/>
                  <a:cs typeface="Montserrat Light"/>
                  <a:sym typeface="Montserrat Light"/>
                </a:endParaRPr>
              </a:p>
            </p:txBody>
          </p:sp>
          <p:sp>
            <p:nvSpPr>
              <p:cNvPr id="115" name="Google Shape;115;p27"/>
              <p:cNvSpPr txBox="1"/>
              <p:nvPr/>
            </p:nvSpPr>
            <p:spPr>
              <a:xfrm>
                <a:off x="7086504" y="1680664"/>
                <a:ext cx="3162298"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a:t>
                </a:r>
                <a:endParaRPr sz="1100"/>
              </a:p>
            </p:txBody>
          </p:sp>
          <p:cxnSp>
            <p:nvCxnSpPr>
              <p:cNvPr id="116" name="Google Shape;116;p27"/>
              <p:cNvCxnSpPr/>
              <p:nvPr/>
            </p:nvCxnSpPr>
            <p:spPr>
              <a:xfrm>
                <a:off x="6755222" y="2017343"/>
                <a:ext cx="3398329" cy="0"/>
              </a:xfrm>
              <a:prstGeom prst="straightConnector1">
                <a:avLst/>
              </a:prstGeom>
              <a:noFill/>
              <a:ln cap="flat" cmpd="sng" w="25400">
                <a:solidFill>
                  <a:schemeClr val="lt1"/>
                </a:solidFill>
                <a:prstDash val="dot"/>
                <a:miter lim="800000"/>
                <a:headEnd len="sm" w="sm" type="none"/>
                <a:tailEnd len="sm" w="sm" type="none"/>
              </a:ln>
            </p:spPr>
          </p:cxnSp>
        </p:grpSp>
        <p:grpSp>
          <p:nvGrpSpPr>
            <p:cNvPr id="117" name="Google Shape;117;p27"/>
            <p:cNvGrpSpPr/>
            <p:nvPr/>
          </p:nvGrpSpPr>
          <p:grpSpPr>
            <a:xfrm>
              <a:off x="2167179" y="3565905"/>
              <a:ext cx="3590442" cy="336679"/>
              <a:chOff x="6658359" y="1680664"/>
              <a:chExt cx="3590442" cy="336679"/>
            </a:xfrm>
          </p:grpSpPr>
          <p:sp>
            <p:nvSpPr>
              <p:cNvPr id="118" name="Google Shape;118;p27"/>
              <p:cNvSpPr txBox="1"/>
              <p:nvPr/>
            </p:nvSpPr>
            <p:spPr>
              <a:xfrm>
                <a:off x="6658359" y="1685743"/>
                <a:ext cx="5186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01</a:t>
                </a:r>
                <a:endParaRPr b="1" sz="1100">
                  <a:solidFill>
                    <a:schemeClr val="lt1"/>
                  </a:solidFill>
                  <a:latin typeface="Montserrat Light"/>
                  <a:ea typeface="Montserrat Light"/>
                  <a:cs typeface="Montserrat Light"/>
                  <a:sym typeface="Montserrat Light"/>
                </a:endParaRPr>
              </a:p>
            </p:txBody>
          </p:sp>
          <p:sp>
            <p:nvSpPr>
              <p:cNvPr id="119" name="Google Shape;119;p27"/>
              <p:cNvSpPr txBox="1"/>
              <p:nvPr/>
            </p:nvSpPr>
            <p:spPr>
              <a:xfrm>
                <a:off x="7086504" y="1680664"/>
                <a:ext cx="3162298"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a:t>
                </a:r>
                <a:endParaRPr sz="1100"/>
              </a:p>
            </p:txBody>
          </p:sp>
          <p:cxnSp>
            <p:nvCxnSpPr>
              <p:cNvPr id="120" name="Google Shape;120;p27"/>
              <p:cNvCxnSpPr/>
              <p:nvPr/>
            </p:nvCxnSpPr>
            <p:spPr>
              <a:xfrm>
                <a:off x="6755222" y="2017343"/>
                <a:ext cx="3398329" cy="0"/>
              </a:xfrm>
              <a:prstGeom prst="straightConnector1">
                <a:avLst/>
              </a:prstGeom>
              <a:noFill/>
              <a:ln cap="flat" cmpd="sng" w="25400">
                <a:solidFill>
                  <a:schemeClr val="lt1"/>
                </a:solidFill>
                <a:prstDash val="dot"/>
                <a:miter lim="800000"/>
                <a:headEnd len="sm" w="sm" type="none"/>
                <a:tailEnd len="sm" w="sm" type="none"/>
              </a:ln>
            </p:spPr>
          </p:cxnSp>
        </p:grpSp>
        <p:grpSp>
          <p:nvGrpSpPr>
            <p:cNvPr id="121" name="Google Shape;121;p27"/>
            <p:cNvGrpSpPr/>
            <p:nvPr/>
          </p:nvGrpSpPr>
          <p:grpSpPr>
            <a:xfrm>
              <a:off x="2167179" y="4788660"/>
              <a:ext cx="3590442" cy="336679"/>
              <a:chOff x="6658359" y="1680664"/>
              <a:chExt cx="3590442" cy="336679"/>
            </a:xfrm>
          </p:grpSpPr>
          <p:sp>
            <p:nvSpPr>
              <p:cNvPr id="122" name="Google Shape;122;p27"/>
              <p:cNvSpPr txBox="1"/>
              <p:nvPr/>
            </p:nvSpPr>
            <p:spPr>
              <a:xfrm>
                <a:off x="6658359" y="1685743"/>
                <a:ext cx="5186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01</a:t>
                </a:r>
                <a:endParaRPr b="1" sz="1100">
                  <a:solidFill>
                    <a:schemeClr val="lt1"/>
                  </a:solidFill>
                  <a:latin typeface="Montserrat Light"/>
                  <a:ea typeface="Montserrat Light"/>
                  <a:cs typeface="Montserrat Light"/>
                  <a:sym typeface="Montserrat Light"/>
                </a:endParaRPr>
              </a:p>
            </p:txBody>
          </p:sp>
          <p:sp>
            <p:nvSpPr>
              <p:cNvPr id="123" name="Google Shape;123;p27"/>
              <p:cNvSpPr txBox="1"/>
              <p:nvPr/>
            </p:nvSpPr>
            <p:spPr>
              <a:xfrm>
                <a:off x="7086504" y="1680664"/>
                <a:ext cx="3162298"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a:t>
                </a:r>
                <a:endParaRPr sz="1100"/>
              </a:p>
            </p:txBody>
          </p:sp>
          <p:cxnSp>
            <p:nvCxnSpPr>
              <p:cNvPr id="124" name="Google Shape;124;p27"/>
              <p:cNvCxnSpPr/>
              <p:nvPr/>
            </p:nvCxnSpPr>
            <p:spPr>
              <a:xfrm>
                <a:off x="6755222" y="2017343"/>
                <a:ext cx="3398329" cy="0"/>
              </a:xfrm>
              <a:prstGeom prst="straightConnector1">
                <a:avLst/>
              </a:prstGeom>
              <a:noFill/>
              <a:ln cap="flat" cmpd="sng" w="25400">
                <a:solidFill>
                  <a:schemeClr val="lt1"/>
                </a:solidFill>
                <a:prstDash val="dot"/>
                <a:miter lim="800000"/>
                <a:headEnd len="sm" w="sm" type="none"/>
                <a:tailEnd len="sm" w="sm" type="none"/>
              </a:ln>
            </p:spPr>
          </p:cxnSp>
        </p:grpSp>
        <p:grpSp>
          <p:nvGrpSpPr>
            <p:cNvPr id="125" name="Google Shape;125;p27"/>
            <p:cNvGrpSpPr/>
            <p:nvPr/>
          </p:nvGrpSpPr>
          <p:grpSpPr>
            <a:xfrm>
              <a:off x="2167179" y="6011416"/>
              <a:ext cx="3590442" cy="336679"/>
              <a:chOff x="6658359" y="1680664"/>
              <a:chExt cx="3590442" cy="336679"/>
            </a:xfrm>
          </p:grpSpPr>
          <p:sp>
            <p:nvSpPr>
              <p:cNvPr id="126" name="Google Shape;126;p27"/>
              <p:cNvSpPr txBox="1"/>
              <p:nvPr/>
            </p:nvSpPr>
            <p:spPr>
              <a:xfrm>
                <a:off x="6658359" y="1685743"/>
                <a:ext cx="5186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01</a:t>
                </a:r>
                <a:endParaRPr b="1" sz="1100">
                  <a:solidFill>
                    <a:schemeClr val="lt1"/>
                  </a:solidFill>
                  <a:latin typeface="Montserrat Light"/>
                  <a:ea typeface="Montserrat Light"/>
                  <a:cs typeface="Montserrat Light"/>
                  <a:sym typeface="Montserrat Light"/>
                </a:endParaRPr>
              </a:p>
            </p:txBody>
          </p:sp>
          <p:sp>
            <p:nvSpPr>
              <p:cNvPr id="127" name="Google Shape;127;p27"/>
              <p:cNvSpPr txBox="1"/>
              <p:nvPr/>
            </p:nvSpPr>
            <p:spPr>
              <a:xfrm>
                <a:off x="7086504" y="1680664"/>
                <a:ext cx="3162298"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a:t>
                </a:r>
                <a:endParaRPr sz="1100"/>
              </a:p>
            </p:txBody>
          </p:sp>
          <p:cxnSp>
            <p:nvCxnSpPr>
              <p:cNvPr id="128" name="Google Shape;128;p27"/>
              <p:cNvCxnSpPr/>
              <p:nvPr/>
            </p:nvCxnSpPr>
            <p:spPr>
              <a:xfrm>
                <a:off x="6755222" y="2017343"/>
                <a:ext cx="3398329" cy="0"/>
              </a:xfrm>
              <a:prstGeom prst="straightConnector1">
                <a:avLst/>
              </a:prstGeom>
              <a:noFill/>
              <a:ln cap="flat" cmpd="sng" w="25400">
                <a:solidFill>
                  <a:schemeClr val="lt1"/>
                </a:solidFill>
                <a:prstDash val="dot"/>
                <a:miter lim="800000"/>
                <a:headEnd len="sm" w="sm" type="none"/>
                <a:tailEnd len="sm" w="sm" type="none"/>
              </a:ln>
            </p:spPr>
          </p:cxnSp>
        </p:grpSp>
      </p:grpSp>
      <p:grpSp>
        <p:nvGrpSpPr>
          <p:cNvPr id="129" name="Google Shape;129;p27"/>
          <p:cNvGrpSpPr/>
          <p:nvPr/>
        </p:nvGrpSpPr>
        <p:grpSpPr>
          <a:xfrm>
            <a:off x="5203013" y="1761172"/>
            <a:ext cx="2692832" cy="3003709"/>
            <a:chOff x="6434379" y="2348229"/>
            <a:chExt cx="3590442" cy="4004945"/>
          </a:xfrm>
        </p:grpSpPr>
        <p:grpSp>
          <p:nvGrpSpPr>
            <p:cNvPr id="130" name="Google Shape;130;p27"/>
            <p:cNvGrpSpPr/>
            <p:nvPr/>
          </p:nvGrpSpPr>
          <p:grpSpPr>
            <a:xfrm>
              <a:off x="6434379" y="2348229"/>
              <a:ext cx="3590442" cy="336679"/>
              <a:chOff x="6658359" y="1680664"/>
              <a:chExt cx="3590442" cy="336679"/>
            </a:xfrm>
          </p:grpSpPr>
          <p:sp>
            <p:nvSpPr>
              <p:cNvPr id="131" name="Google Shape;131;p27"/>
              <p:cNvSpPr txBox="1"/>
              <p:nvPr/>
            </p:nvSpPr>
            <p:spPr>
              <a:xfrm>
                <a:off x="6658359" y="1685743"/>
                <a:ext cx="5186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01</a:t>
                </a:r>
                <a:endParaRPr b="1" sz="1100">
                  <a:solidFill>
                    <a:schemeClr val="lt1"/>
                  </a:solidFill>
                  <a:latin typeface="Montserrat Light"/>
                  <a:ea typeface="Montserrat Light"/>
                  <a:cs typeface="Montserrat Light"/>
                  <a:sym typeface="Montserrat Light"/>
                </a:endParaRPr>
              </a:p>
            </p:txBody>
          </p:sp>
          <p:sp>
            <p:nvSpPr>
              <p:cNvPr id="132" name="Google Shape;132;p27"/>
              <p:cNvSpPr txBox="1"/>
              <p:nvPr/>
            </p:nvSpPr>
            <p:spPr>
              <a:xfrm>
                <a:off x="7086504" y="1680664"/>
                <a:ext cx="3162298"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a:t>
                </a:r>
                <a:endParaRPr sz="1100"/>
              </a:p>
            </p:txBody>
          </p:sp>
          <p:cxnSp>
            <p:nvCxnSpPr>
              <p:cNvPr id="133" name="Google Shape;133;p27"/>
              <p:cNvCxnSpPr/>
              <p:nvPr/>
            </p:nvCxnSpPr>
            <p:spPr>
              <a:xfrm>
                <a:off x="6755222" y="2017343"/>
                <a:ext cx="3398329" cy="0"/>
              </a:xfrm>
              <a:prstGeom prst="straightConnector1">
                <a:avLst/>
              </a:prstGeom>
              <a:noFill/>
              <a:ln cap="flat" cmpd="sng" w="25400">
                <a:solidFill>
                  <a:schemeClr val="lt1"/>
                </a:solidFill>
                <a:prstDash val="dot"/>
                <a:miter lim="800000"/>
                <a:headEnd len="sm" w="sm" type="none"/>
                <a:tailEnd len="sm" w="sm" type="none"/>
              </a:ln>
            </p:spPr>
          </p:cxnSp>
        </p:grpSp>
        <p:grpSp>
          <p:nvGrpSpPr>
            <p:cNvPr id="134" name="Google Shape;134;p27"/>
            <p:cNvGrpSpPr/>
            <p:nvPr/>
          </p:nvGrpSpPr>
          <p:grpSpPr>
            <a:xfrm>
              <a:off x="6434379" y="3570984"/>
              <a:ext cx="3590442" cy="336679"/>
              <a:chOff x="6658359" y="1680664"/>
              <a:chExt cx="3590442" cy="336679"/>
            </a:xfrm>
          </p:grpSpPr>
          <p:sp>
            <p:nvSpPr>
              <p:cNvPr id="135" name="Google Shape;135;p27"/>
              <p:cNvSpPr txBox="1"/>
              <p:nvPr/>
            </p:nvSpPr>
            <p:spPr>
              <a:xfrm>
                <a:off x="6658359" y="1685743"/>
                <a:ext cx="5186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01</a:t>
                </a:r>
                <a:endParaRPr b="1" sz="1100">
                  <a:solidFill>
                    <a:schemeClr val="lt1"/>
                  </a:solidFill>
                  <a:latin typeface="Montserrat Light"/>
                  <a:ea typeface="Montserrat Light"/>
                  <a:cs typeface="Montserrat Light"/>
                  <a:sym typeface="Montserrat Light"/>
                </a:endParaRPr>
              </a:p>
            </p:txBody>
          </p:sp>
          <p:sp>
            <p:nvSpPr>
              <p:cNvPr id="136" name="Google Shape;136;p27"/>
              <p:cNvSpPr txBox="1"/>
              <p:nvPr/>
            </p:nvSpPr>
            <p:spPr>
              <a:xfrm>
                <a:off x="7086504" y="1680664"/>
                <a:ext cx="3162298"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a:t>
                </a:r>
                <a:endParaRPr sz="1100"/>
              </a:p>
            </p:txBody>
          </p:sp>
          <p:cxnSp>
            <p:nvCxnSpPr>
              <p:cNvPr id="137" name="Google Shape;137;p27"/>
              <p:cNvCxnSpPr/>
              <p:nvPr/>
            </p:nvCxnSpPr>
            <p:spPr>
              <a:xfrm>
                <a:off x="6755222" y="2017343"/>
                <a:ext cx="3398329" cy="0"/>
              </a:xfrm>
              <a:prstGeom prst="straightConnector1">
                <a:avLst/>
              </a:prstGeom>
              <a:noFill/>
              <a:ln cap="flat" cmpd="sng" w="25400">
                <a:solidFill>
                  <a:schemeClr val="lt1"/>
                </a:solidFill>
                <a:prstDash val="dot"/>
                <a:miter lim="800000"/>
                <a:headEnd len="sm" w="sm" type="none"/>
                <a:tailEnd len="sm" w="sm" type="none"/>
              </a:ln>
            </p:spPr>
          </p:cxnSp>
        </p:grpSp>
        <p:grpSp>
          <p:nvGrpSpPr>
            <p:cNvPr id="138" name="Google Shape;138;p27"/>
            <p:cNvGrpSpPr/>
            <p:nvPr/>
          </p:nvGrpSpPr>
          <p:grpSpPr>
            <a:xfrm>
              <a:off x="6434379" y="4793739"/>
              <a:ext cx="3590442" cy="336679"/>
              <a:chOff x="6658359" y="1680664"/>
              <a:chExt cx="3590442" cy="336679"/>
            </a:xfrm>
          </p:grpSpPr>
          <p:sp>
            <p:nvSpPr>
              <p:cNvPr id="139" name="Google Shape;139;p27"/>
              <p:cNvSpPr txBox="1"/>
              <p:nvPr/>
            </p:nvSpPr>
            <p:spPr>
              <a:xfrm>
                <a:off x="6658359" y="1685743"/>
                <a:ext cx="5186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01</a:t>
                </a:r>
                <a:endParaRPr b="1" sz="1100">
                  <a:solidFill>
                    <a:schemeClr val="lt1"/>
                  </a:solidFill>
                  <a:latin typeface="Montserrat Light"/>
                  <a:ea typeface="Montserrat Light"/>
                  <a:cs typeface="Montserrat Light"/>
                  <a:sym typeface="Montserrat Light"/>
                </a:endParaRPr>
              </a:p>
            </p:txBody>
          </p:sp>
          <p:sp>
            <p:nvSpPr>
              <p:cNvPr id="140" name="Google Shape;140;p27"/>
              <p:cNvSpPr txBox="1"/>
              <p:nvPr/>
            </p:nvSpPr>
            <p:spPr>
              <a:xfrm>
                <a:off x="7086504" y="1680664"/>
                <a:ext cx="3162298"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a:t>
                </a:r>
                <a:endParaRPr sz="1100"/>
              </a:p>
            </p:txBody>
          </p:sp>
          <p:cxnSp>
            <p:nvCxnSpPr>
              <p:cNvPr id="141" name="Google Shape;141;p27"/>
              <p:cNvCxnSpPr/>
              <p:nvPr/>
            </p:nvCxnSpPr>
            <p:spPr>
              <a:xfrm>
                <a:off x="6755222" y="2017343"/>
                <a:ext cx="3398329" cy="0"/>
              </a:xfrm>
              <a:prstGeom prst="straightConnector1">
                <a:avLst/>
              </a:prstGeom>
              <a:noFill/>
              <a:ln cap="flat" cmpd="sng" w="25400">
                <a:solidFill>
                  <a:schemeClr val="lt1"/>
                </a:solidFill>
                <a:prstDash val="dot"/>
                <a:miter lim="800000"/>
                <a:headEnd len="sm" w="sm" type="none"/>
                <a:tailEnd len="sm" w="sm" type="none"/>
              </a:ln>
            </p:spPr>
          </p:cxnSp>
        </p:grpSp>
        <p:grpSp>
          <p:nvGrpSpPr>
            <p:cNvPr id="142" name="Google Shape;142;p27"/>
            <p:cNvGrpSpPr/>
            <p:nvPr/>
          </p:nvGrpSpPr>
          <p:grpSpPr>
            <a:xfrm>
              <a:off x="6434379" y="6016495"/>
              <a:ext cx="3590442" cy="336679"/>
              <a:chOff x="6658359" y="1680664"/>
              <a:chExt cx="3590442" cy="336679"/>
            </a:xfrm>
          </p:grpSpPr>
          <p:sp>
            <p:nvSpPr>
              <p:cNvPr id="143" name="Google Shape;143;p27"/>
              <p:cNvSpPr txBox="1"/>
              <p:nvPr/>
            </p:nvSpPr>
            <p:spPr>
              <a:xfrm>
                <a:off x="6658359" y="1685743"/>
                <a:ext cx="5186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01</a:t>
                </a:r>
                <a:endParaRPr b="1" sz="1100">
                  <a:solidFill>
                    <a:schemeClr val="lt1"/>
                  </a:solidFill>
                  <a:latin typeface="Montserrat Light"/>
                  <a:ea typeface="Montserrat Light"/>
                  <a:cs typeface="Montserrat Light"/>
                  <a:sym typeface="Montserrat Light"/>
                </a:endParaRPr>
              </a:p>
            </p:txBody>
          </p:sp>
          <p:sp>
            <p:nvSpPr>
              <p:cNvPr id="144" name="Google Shape;144;p27"/>
              <p:cNvSpPr txBox="1"/>
              <p:nvPr/>
            </p:nvSpPr>
            <p:spPr>
              <a:xfrm>
                <a:off x="7086504" y="1680664"/>
                <a:ext cx="3162298"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a:t>
                </a:r>
                <a:endParaRPr sz="1100"/>
              </a:p>
            </p:txBody>
          </p:sp>
          <p:cxnSp>
            <p:nvCxnSpPr>
              <p:cNvPr id="145" name="Google Shape;145;p27"/>
              <p:cNvCxnSpPr/>
              <p:nvPr/>
            </p:nvCxnSpPr>
            <p:spPr>
              <a:xfrm>
                <a:off x="6755222" y="2017343"/>
                <a:ext cx="3398329" cy="0"/>
              </a:xfrm>
              <a:prstGeom prst="straightConnector1">
                <a:avLst/>
              </a:prstGeom>
              <a:noFill/>
              <a:ln cap="flat" cmpd="sng" w="25400">
                <a:solidFill>
                  <a:schemeClr val="lt1"/>
                </a:solidFill>
                <a:prstDash val="dot"/>
                <a:miter lim="800000"/>
                <a:headEnd len="sm" w="sm" type="none"/>
                <a:tailEnd len="sm" w="sm" type="none"/>
              </a:ln>
            </p:spPr>
          </p:cxnSp>
        </p:gr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pic>
        <p:nvPicPr>
          <p:cNvPr id="150" name="Google Shape;150;p28"/>
          <p:cNvPicPr preferRelativeResize="0"/>
          <p:nvPr>
            <p:ph idx="2" type="pic"/>
          </p:nvPr>
        </p:nvPicPr>
        <p:blipFill rotWithShape="1">
          <a:blip r:embed="rId3">
            <a:alphaModFix/>
          </a:blip>
          <a:srcRect b="0" l="10442" r="10441" t="0"/>
          <a:stretch/>
        </p:blipFill>
        <p:spPr>
          <a:xfrm>
            <a:off x="3559627" y="378619"/>
            <a:ext cx="5205753" cy="4386261"/>
          </a:xfrm>
          <a:prstGeom prst="rect">
            <a:avLst/>
          </a:prstGeom>
          <a:noFill/>
          <a:ln>
            <a:noFill/>
          </a:ln>
        </p:spPr>
      </p:pic>
      <p:grpSp>
        <p:nvGrpSpPr>
          <p:cNvPr id="151" name="Google Shape;151;p28"/>
          <p:cNvGrpSpPr/>
          <p:nvPr/>
        </p:nvGrpSpPr>
        <p:grpSpPr>
          <a:xfrm>
            <a:off x="378618" y="982900"/>
            <a:ext cx="2678907" cy="3177700"/>
            <a:chOff x="504824" y="1452252"/>
            <a:chExt cx="3571876" cy="4236933"/>
          </a:xfrm>
        </p:grpSpPr>
        <p:sp>
          <p:nvSpPr>
            <p:cNvPr id="152" name="Google Shape;152;p28"/>
            <p:cNvSpPr txBox="1"/>
            <p:nvPr/>
          </p:nvSpPr>
          <p:spPr>
            <a:xfrm>
              <a:off x="504825" y="1452252"/>
              <a:ext cx="3289396" cy="1246495"/>
            </a:xfrm>
            <a:prstGeom prst="rect">
              <a:avLst/>
            </a:prstGeom>
            <a:noFill/>
            <a:ln>
              <a:noFill/>
            </a:ln>
          </p:spPr>
          <p:txBody>
            <a:bodyPr anchorCtr="0" anchor="t" bIns="34275" lIns="68575" spcFirstLastPara="1" rIns="68575" wrap="square" tIns="34275">
              <a:noAutofit/>
            </a:bodyPr>
            <a:lstStyle/>
            <a:p>
              <a:pPr indent="0" lvl="0" marL="0" marR="0" rtl="0" algn="l">
                <a:lnSpc>
                  <a:spcPct val="128571"/>
                </a:lnSpc>
                <a:spcBef>
                  <a:spcPts val="0"/>
                </a:spcBef>
                <a:spcAft>
                  <a:spcPts val="0"/>
                </a:spcAft>
                <a:buNone/>
              </a:pPr>
              <a:r>
                <a:rPr b="1" lang="en" sz="2600">
                  <a:solidFill>
                    <a:schemeClr val="dk1"/>
                  </a:solidFill>
                  <a:latin typeface="Montserrat Light"/>
                  <a:ea typeface="Montserrat Light"/>
                  <a:cs typeface="Montserrat Light"/>
                  <a:sym typeface="Montserrat Light"/>
                </a:rPr>
                <a:t>Company</a:t>
              </a:r>
              <a:endParaRPr sz="1100"/>
            </a:p>
            <a:p>
              <a:pPr indent="0" lvl="0" marL="0" marR="0" rtl="0" algn="l">
                <a:lnSpc>
                  <a:spcPct val="128571"/>
                </a:lnSpc>
                <a:spcBef>
                  <a:spcPts val="0"/>
                </a:spcBef>
                <a:spcAft>
                  <a:spcPts val="0"/>
                </a:spcAft>
                <a:buNone/>
              </a:pPr>
              <a:r>
                <a:rPr b="1" lang="en" sz="2600">
                  <a:solidFill>
                    <a:schemeClr val="dk1"/>
                  </a:solidFill>
                  <a:latin typeface="Montserrat"/>
                  <a:ea typeface="Montserrat"/>
                  <a:cs typeface="Montserrat"/>
                  <a:sym typeface="Montserrat"/>
                </a:rPr>
                <a:t>About Us</a:t>
              </a:r>
              <a:endParaRPr sz="1100"/>
            </a:p>
          </p:txBody>
        </p:sp>
        <p:sp>
          <p:nvSpPr>
            <p:cNvPr id="153" name="Google Shape;153;p28"/>
            <p:cNvSpPr txBox="1"/>
            <p:nvPr/>
          </p:nvSpPr>
          <p:spPr>
            <a:xfrm>
              <a:off x="504825" y="3042474"/>
              <a:ext cx="3571875" cy="89851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154" name="Google Shape;154;p28"/>
            <p:cNvSpPr txBox="1"/>
            <p:nvPr/>
          </p:nvSpPr>
          <p:spPr>
            <a:xfrm>
              <a:off x="504824" y="5412186"/>
              <a:ext cx="1941195"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dk1"/>
                  </a:solidFill>
                  <a:latin typeface="Montserrat"/>
                  <a:ea typeface="Montserrat"/>
                  <a:cs typeface="Montserrat"/>
                  <a:sym typeface="Montserrat"/>
                </a:rPr>
                <a:t>www.example.com</a:t>
              </a:r>
              <a:endParaRPr sz="1100"/>
            </a:p>
          </p:txBody>
        </p:sp>
        <p:grpSp>
          <p:nvGrpSpPr>
            <p:cNvPr id="155" name="Google Shape;155;p28"/>
            <p:cNvGrpSpPr/>
            <p:nvPr/>
          </p:nvGrpSpPr>
          <p:grpSpPr>
            <a:xfrm>
              <a:off x="603251" y="4605736"/>
              <a:ext cx="1037272" cy="276999"/>
              <a:chOff x="1181101" y="4521200"/>
              <a:chExt cx="1037272" cy="276999"/>
            </a:xfrm>
          </p:grpSpPr>
          <p:sp>
            <p:nvSpPr>
              <p:cNvPr id="156" name="Google Shape;156;p28"/>
              <p:cNvSpPr/>
              <p:nvPr/>
            </p:nvSpPr>
            <p:spPr>
              <a:xfrm>
                <a:off x="1181101" y="4521200"/>
                <a:ext cx="1037272" cy="276999"/>
              </a:xfrm>
              <a:prstGeom prst="roundRect">
                <a:avLst>
                  <a:gd fmla="val 50000" name="adj"/>
                </a:avLst>
              </a:prstGeom>
              <a:noFill/>
              <a:ln cap="flat" cmpd="sng" w="12700">
                <a:solidFill>
                  <a:schemeClr val="dk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7" name="Google Shape;157;p28"/>
              <p:cNvSpPr txBox="1"/>
              <p:nvPr/>
            </p:nvSpPr>
            <p:spPr>
              <a:xfrm>
                <a:off x="1294924" y="4554977"/>
                <a:ext cx="809626" cy="21544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600">
                    <a:solidFill>
                      <a:schemeClr val="dk1"/>
                    </a:solidFill>
                    <a:latin typeface="Montserrat Light"/>
                    <a:ea typeface="Montserrat Light"/>
                    <a:cs typeface="Montserrat Light"/>
                    <a:sym typeface="Montserrat Light"/>
                  </a:rPr>
                  <a:t>MORE</a:t>
                </a:r>
                <a:endParaRPr sz="1100"/>
              </a:p>
            </p:txBody>
          </p:sp>
        </p:gr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29"/>
          <p:cNvSpPr txBox="1"/>
          <p:nvPr/>
        </p:nvSpPr>
        <p:spPr>
          <a:xfrm>
            <a:off x="2971800" y="378619"/>
            <a:ext cx="3200400" cy="905777"/>
          </a:xfrm>
          <a:prstGeom prst="rect">
            <a:avLst/>
          </a:prstGeom>
          <a:noFill/>
          <a:ln>
            <a:noFill/>
          </a:ln>
        </p:spPr>
        <p:txBody>
          <a:bodyPr anchorCtr="0" anchor="t" bIns="34275" lIns="68575" spcFirstLastPara="1" rIns="68575" wrap="square" tIns="34275">
            <a:noAutofit/>
          </a:bodyPr>
          <a:lstStyle/>
          <a:p>
            <a:pPr indent="0" lvl="0" marL="0" marR="0" rtl="0" algn="ctr">
              <a:lnSpc>
                <a:spcPct val="128571"/>
              </a:lnSpc>
              <a:spcBef>
                <a:spcPts val="0"/>
              </a:spcBef>
              <a:spcAft>
                <a:spcPts val="0"/>
              </a:spcAft>
              <a:buNone/>
            </a:pPr>
            <a:r>
              <a:rPr b="1" lang="en" sz="2600">
                <a:solidFill>
                  <a:schemeClr val="dk1"/>
                </a:solidFill>
                <a:latin typeface="Montserrat Light"/>
                <a:ea typeface="Montserrat Light"/>
                <a:cs typeface="Montserrat Light"/>
                <a:sym typeface="Montserrat Light"/>
              </a:rPr>
              <a:t>Company Team</a:t>
            </a:r>
            <a:endParaRPr sz="1100"/>
          </a:p>
          <a:p>
            <a:pPr indent="0" lvl="0" marL="0" marR="0" rtl="0" algn="ctr">
              <a:lnSpc>
                <a:spcPct val="128571"/>
              </a:lnSpc>
              <a:spcBef>
                <a:spcPts val="0"/>
              </a:spcBef>
              <a:spcAft>
                <a:spcPts val="0"/>
              </a:spcAft>
              <a:buNone/>
            </a:pPr>
            <a:r>
              <a:rPr b="1" lang="en" sz="2600">
                <a:solidFill>
                  <a:schemeClr val="dk1"/>
                </a:solidFill>
                <a:latin typeface="Montserrat"/>
                <a:ea typeface="Montserrat"/>
                <a:cs typeface="Montserrat"/>
                <a:sym typeface="Montserrat"/>
              </a:rPr>
              <a:t>Members</a:t>
            </a:r>
            <a:endParaRPr sz="1100"/>
          </a:p>
        </p:txBody>
      </p:sp>
      <p:grpSp>
        <p:nvGrpSpPr>
          <p:cNvPr id="163" name="Google Shape;163;p29"/>
          <p:cNvGrpSpPr/>
          <p:nvPr/>
        </p:nvGrpSpPr>
        <p:grpSpPr>
          <a:xfrm>
            <a:off x="1546249" y="3816775"/>
            <a:ext cx="1671637" cy="948106"/>
            <a:chOff x="2057401" y="5014627"/>
            <a:chExt cx="2228849" cy="1264141"/>
          </a:xfrm>
        </p:grpSpPr>
        <p:sp>
          <p:nvSpPr>
            <p:cNvPr id="164" name="Google Shape;164;p29"/>
            <p:cNvSpPr txBox="1"/>
            <p:nvPr/>
          </p:nvSpPr>
          <p:spPr>
            <a:xfrm>
              <a:off x="2057402" y="5014627"/>
              <a:ext cx="1659000" cy="492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Jassica alba</a:t>
              </a:r>
              <a:endParaRPr sz="1100"/>
            </a:p>
            <a:p>
              <a:pPr indent="0" lvl="0" marL="0" marR="0" rtl="0" algn="l">
                <a:spcBef>
                  <a:spcPts val="0"/>
                </a:spcBef>
                <a:spcAft>
                  <a:spcPts val="0"/>
                </a:spcAft>
                <a:buNone/>
              </a:pPr>
              <a:r>
                <a:rPr b="1" lang="en" sz="900">
                  <a:solidFill>
                    <a:schemeClr val="dk2"/>
                  </a:solidFill>
                  <a:latin typeface="Montserrat"/>
                  <a:ea typeface="Montserrat"/>
                  <a:cs typeface="Montserrat"/>
                  <a:sym typeface="Montserrat"/>
                </a:rPr>
                <a:t>Director</a:t>
              </a:r>
              <a:endParaRPr sz="1100"/>
            </a:p>
          </p:txBody>
        </p:sp>
        <p:sp>
          <p:nvSpPr>
            <p:cNvPr id="165" name="Google Shape;165;p29"/>
            <p:cNvSpPr txBox="1"/>
            <p:nvPr/>
          </p:nvSpPr>
          <p:spPr>
            <a:xfrm>
              <a:off x="2057401" y="5588001"/>
              <a:ext cx="2228849" cy="690767"/>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a:t>
              </a:r>
              <a:endParaRPr sz="1100"/>
            </a:p>
          </p:txBody>
        </p:sp>
      </p:grpSp>
      <p:grpSp>
        <p:nvGrpSpPr>
          <p:cNvPr id="166" name="Google Shape;166;p29"/>
          <p:cNvGrpSpPr/>
          <p:nvPr/>
        </p:nvGrpSpPr>
        <p:grpSpPr>
          <a:xfrm>
            <a:off x="3700463" y="3816775"/>
            <a:ext cx="1671637" cy="948106"/>
            <a:chOff x="2057401" y="5014627"/>
            <a:chExt cx="2228849" cy="1264141"/>
          </a:xfrm>
        </p:grpSpPr>
        <p:sp>
          <p:nvSpPr>
            <p:cNvPr id="167" name="Google Shape;167;p29"/>
            <p:cNvSpPr txBox="1"/>
            <p:nvPr/>
          </p:nvSpPr>
          <p:spPr>
            <a:xfrm>
              <a:off x="2057421" y="5014627"/>
              <a:ext cx="1608600" cy="492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Jassica alba</a:t>
              </a:r>
              <a:endParaRPr sz="1100"/>
            </a:p>
            <a:p>
              <a:pPr indent="0" lvl="0" marL="0" marR="0" rtl="0" algn="l">
                <a:spcBef>
                  <a:spcPts val="0"/>
                </a:spcBef>
                <a:spcAft>
                  <a:spcPts val="0"/>
                </a:spcAft>
                <a:buNone/>
              </a:pPr>
              <a:r>
                <a:rPr b="1" lang="en" sz="900">
                  <a:solidFill>
                    <a:schemeClr val="dk2"/>
                  </a:solidFill>
                  <a:latin typeface="Montserrat"/>
                  <a:ea typeface="Montserrat"/>
                  <a:cs typeface="Montserrat"/>
                  <a:sym typeface="Montserrat"/>
                </a:rPr>
                <a:t>Director</a:t>
              </a:r>
              <a:endParaRPr sz="1100"/>
            </a:p>
          </p:txBody>
        </p:sp>
        <p:sp>
          <p:nvSpPr>
            <p:cNvPr id="168" name="Google Shape;168;p29"/>
            <p:cNvSpPr txBox="1"/>
            <p:nvPr/>
          </p:nvSpPr>
          <p:spPr>
            <a:xfrm>
              <a:off x="2057401" y="5588001"/>
              <a:ext cx="2228849" cy="690767"/>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a:t>
              </a:r>
              <a:endParaRPr sz="1100"/>
            </a:p>
          </p:txBody>
        </p:sp>
      </p:grpSp>
      <p:grpSp>
        <p:nvGrpSpPr>
          <p:cNvPr id="169" name="Google Shape;169;p29"/>
          <p:cNvGrpSpPr/>
          <p:nvPr/>
        </p:nvGrpSpPr>
        <p:grpSpPr>
          <a:xfrm>
            <a:off x="5857875" y="3816775"/>
            <a:ext cx="1671637" cy="948106"/>
            <a:chOff x="2057400" y="5014627"/>
            <a:chExt cx="2228850" cy="1264141"/>
          </a:xfrm>
        </p:grpSpPr>
        <p:sp>
          <p:nvSpPr>
            <p:cNvPr id="170" name="Google Shape;170;p29"/>
            <p:cNvSpPr txBox="1"/>
            <p:nvPr/>
          </p:nvSpPr>
          <p:spPr>
            <a:xfrm>
              <a:off x="2057400" y="5014627"/>
              <a:ext cx="1538400" cy="492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Jassica alba</a:t>
              </a:r>
              <a:endParaRPr sz="1100"/>
            </a:p>
            <a:p>
              <a:pPr indent="0" lvl="0" marL="0" marR="0" rtl="0" algn="l">
                <a:spcBef>
                  <a:spcPts val="0"/>
                </a:spcBef>
                <a:spcAft>
                  <a:spcPts val="0"/>
                </a:spcAft>
                <a:buNone/>
              </a:pPr>
              <a:r>
                <a:rPr b="1" lang="en" sz="900">
                  <a:solidFill>
                    <a:schemeClr val="dk2"/>
                  </a:solidFill>
                  <a:latin typeface="Montserrat"/>
                  <a:ea typeface="Montserrat"/>
                  <a:cs typeface="Montserrat"/>
                  <a:sym typeface="Montserrat"/>
                </a:rPr>
                <a:t>Director</a:t>
              </a:r>
              <a:endParaRPr sz="1100"/>
            </a:p>
          </p:txBody>
        </p:sp>
        <p:sp>
          <p:nvSpPr>
            <p:cNvPr id="171" name="Google Shape;171;p29"/>
            <p:cNvSpPr txBox="1"/>
            <p:nvPr/>
          </p:nvSpPr>
          <p:spPr>
            <a:xfrm>
              <a:off x="2057401" y="5588001"/>
              <a:ext cx="2228849" cy="690767"/>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a:t>
              </a:r>
              <a:endParaRPr sz="1100"/>
            </a:p>
          </p:txBody>
        </p:sp>
      </p:grpSp>
      <p:pic>
        <p:nvPicPr>
          <p:cNvPr id="172" name="Google Shape;172;p29"/>
          <p:cNvPicPr preferRelativeResize="0"/>
          <p:nvPr>
            <p:ph idx="2" type="pic"/>
          </p:nvPr>
        </p:nvPicPr>
        <p:blipFill rotWithShape="1">
          <a:blip r:embed="rId3">
            <a:alphaModFix/>
          </a:blip>
          <a:srcRect b="6828" l="0" r="0" t="6829"/>
          <a:stretch/>
        </p:blipFill>
        <p:spPr>
          <a:xfrm>
            <a:off x="378619" y="1834465"/>
            <a:ext cx="2907505" cy="1743075"/>
          </a:xfrm>
          <a:prstGeom prst="rect">
            <a:avLst/>
          </a:prstGeom>
          <a:noFill/>
          <a:ln>
            <a:noFill/>
          </a:ln>
        </p:spPr>
      </p:pic>
      <p:pic>
        <p:nvPicPr>
          <p:cNvPr id="173" name="Google Shape;173;p29"/>
          <p:cNvPicPr preferRelativeResize="0"/>
          <p:nvPr>
            <p:ph idx="4" type="pic"/>
          </p:nvPr>
        </p:nvPicPr>
        <p:blipFill rotWithShape="1">
          <a:blip r:embed="rId4">
            <a:alphaModFix/>
          </a:blip>
          <a:srcRect b="6250" l="0" r="0" t="6250"/>
          <a:stretch/>
        </p:blipFill>
        <p:spPr>
          <a:xfrm>
            <a:off x="3700463" y="1834465"/>
            <a:ext cx="1743075" cy="1743075"/>
          </a:xfrm>
          <a:prstGeom prst="rect">
            <a:avLst/>
          </a:prstGeom>
          <a:noFill/>
          <a:ln>
            <a:noFill/>
          </a:ln>
        </p:spPr>
      </p:pic>
      <p:pic>
        <p:nvPicPr>
          <p:cNvPr id="174" name="Google Shape;174;p29"/>
          <p:cNvPicPr preferRelativeResize="0"/>
          <p:nvPr>
            <p:ph idx="3" type="pic"/>
          </p:nvPr>
        </p:nvPicPr>
        <p:blipFill rotWithShape="1">
          <a:blip r:embed="rId5">
            <a:alphaModFix/>
          </a:blip>
          <a:srcRect b="1290" l="0" r="0" t="1290"/>
          <a:stretch/>
        </p:blipFill>
        <p:spPr>
          <a:xfrm>
            <a:off x="5857875" y="1834465"/>
            <a:ext cx="2907505" cy="17430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pic>
        <p:nvPicPr>
          <p:cNvPr id="179" name="Google Shape;179;p30"/>
          <p:cNvPicPr preferRelativeResize="0"/>
          <p:nvPr>
            <p:ph idx="4" type="pic"/>
          </p:nvPr>
        </p:nvPicPr>
        <p:blipFill rotWithShape="1">
          <a:blip r:embed="rId3">
            <a:alphaModFix/>
          </a:blip>
          <a:srcRect b="3125" l="0" r="0" t="3125"/>
          <a:stretch/>
        </p:blipFill>
        <p:spPr>
          <a:xfrm>
            <a:off x="3657600" y="0"/>
            <a:ext cx="2743200" cy="2571750"/>
          </a:xfrm>
          <a:prstGeom prst="rect">
            <a:avLst/>
          </a:prstGeom>
          <a:noFill/>
          <a:ln>
            <a:noFill/>
          </a:ln>
        </p:spPr>
      </p:pic>
      <p:pic>
        <p:nvPicPr>
          <p:cNvPr id="180" name="Google Shape;180;p30"/>
          <p:cNvPicPr preferRelativeResize="0"/>
          <p:nvPr>
            <p:ph idx="2" type="pic"/>
          </p:nvPr>
        </p:nvPicPr>
        <p:blipFill rotWithShape="1">
          <a:blip r:embed="rId4">
            <a:alphaModFix/>
          </a:blip>
          <a:srcRect b="14257" l="0" r="0" t="14257"/>
          <a:stretch/>
        </p:blipFill>
        <p:spPr>
          <a:xfrm>
            <a:off x="6400800" y="0"/>
            <a:ext cx="2743200" cy="2571750"/>
          </a:xfrm>
          <a:prstGeom prst="rect">
            <a:avLst/>
          </a:prstGeom>
          <a:noFill/>
          <a:ln>
            <a:noFill/>
          </a:ln>
        </p:spPr>
      </p:pic>
      <p:pic>
        <p:nvPicPr>
          <p:cNvPr id="181" name="Google Shape;181;p30"/>
          <p:cNvPicPr preferRelativeResize="0"/>
          <p:nvPr>
            <p:ph idx="3" type="pic"/>
          </p:nvPr>
        </p:nvPicPr>
        <p:blipFill rotWithShape="1">
          <a:blip r:embed="rId5">
            <a:alphaModFix/>
          </a:blip>
          <a:srcRect b="14257" l="0" r="0" t="14257"/>
          <a:stretch/>
        </p:blipFill>
        <p:spPr>
          <a:xfrm>
            <a:off x="3657600" y="2571750"/>
            <a:ext cx="2743200" cy="2571750"/>
          </a:xfrm>
          <a:prstGeom prst="rect">
            <a:avLst/>
          </a:prstGeom>
          <a:noFill/>
          <a:ln>
            <a:noFill/>
          </a:ln>
        </p:spPr>
      </p:pic>
      <p:grpSp>
        <p:nvGrpSpPr>
          <p:cNvPr id="182" name="Google Shape;182;p30"/>
          <p:cNvGrpSpPr/>
          <p:nvPr/>
        </p:nvGrpSpPr>
        <p:grpSpPr>
          <a:xfrm>
            <a:off x="684128" y="1182574"/>
            <a:ext cx="2289344" cy="2778352"/>
            <a:chOff x="928991" y="1082643"/>
            <a:chExt cx="3052459" cy="3704469"/>
          </a:xfrm>
        </p:grpSpPr>
        <p:sp>
          <p:nvSpPr>
            <p:cNvPr id="183" name="Google Shape;183;p30"/>
            <p:cNvSpPr txBox="1"/>
            <p:nvPr/>
          </p:nvSpPr>
          <p:spPr>
            <a:xfrm>
              <a:off x="928991" y="1082643"/>
              <a:ext cx="1738010"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Our</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Team</a:t>
              </a:r>
              <a:endParaRPr b="1" sz="2600">
                <a:solidFill>
                  <a:schemeClr val="dk1"/>
                </a:solidFill>
                <a:latin typeface="Montserrat Light"/>
                <a:ea typeface="Montserrat Light"/>
                <a:cs typeface="Montserrat Light"/>
                <a:sym typeface="Montserrat Light"/>
              </a:endParaRPr>
            </a:p>
          </p:txBody>
        </p:sp>
        <p:sp>
          <p:nvSpPr>
            <p:cNvPr id="184" name="Google Shape;184;p30"/>
            <p:cNvSpPr txBox="1"/>
            <p:nvPr/>
          </p:nvSpPr>
          <p:spPr>
            <a:xfrm>
              <a:off x="928991" y="2843410"/>
              <a:ext cx="3052459" cy="1106265"/>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185" name="Google Shape;185;p30"/>
            <p:cNvSpPr txBox="1"/>
            <p:nvPr/>
          </p:nvSpPr>
          <p:spPr>
            <a:xfrm>
              <a:off x="928991" y="4540891"/>
              <a:ext cx="2152876"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rgbClr val="7F7F7F"/>
                  </a:solidFill>
                  <a:latin typeface="Montserrat"/>
                  <a:ea typeface="Montserrat"/>
                  <a:cs typeface="Montserrat"/>
                  <a:sym typeface="Montserrat"/>
                </a:rPr>
                <a:t>www.website.com</a:t>
              </a:r>
              <a:endParaRPr b="1" sz="800">
                <a:solidFill>
                  <a:srgbClr val="7F7F7F"/>
                </a:solidFill>
                <a:latin typeface="Montserrat Light"/>
                <a:ea typeface="Montserrat Light"/>
                <a:cs typeface="Montserrat Light"/>
                <a:sym typeface="Montserrat Light"/>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grpSp>
        <p:nvGrpSpPr>
          <p:cNvPr id="190" name="Google Shape;190;p31"/>
          <p:cNvGrpSpPr/>
          <p:nvPr/>
        </p:nvGrpSpPr>
        <p:grpSpPr>
          <a:xfrm>
            <a:off x="378618" y="1096334"/>
            <a:ext cx="2965423" cy="2950831"/>
            <a:chOff x="6509826" y="1461779"/>
            <a:chExt cx="3953898" cy="3934442"/>
          </a:xfrm>
        </p:grpSpPr>
        <p:grpSp>
          <p:nvGrpSpPr>
            <p:cNvPr id="191" name="Google Shape;191;p31"/>
            <p:cNvGrpSpPr/>
            <p:nvPr/>
          </p:nvGrpSpPr>
          <p:grpSpPr>
            <a:xfrm>
              <a:off x="6509826" y="3416836"/>
              <a:ext cx="2822804" cy="355603"/>
              <a:chOff x="6746103" y="3330730"/>
              <a:chExt cx="2822804" cy="355603"/>
            </a:xfrm>
          </p:grpSpPr>
          <p:sp>
            <p:nvSpPr>
              <p:cNvPr id="192" name="Google Shape;192;p31"/>
              <p:cNvSpPr txBox="1"/>
              <p:nvPr/>
            </p:nvSpPr>
            <p:spPr>
              <a:xfrm>
                <a:off x="6746103" y="3330730"/>
                <a:ext cx="1554076"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Frontend coding</a:t>
                </a:r>
                <a:endParaRPr sz="1100"/>
              </a:p>
            </p:txBody>
          </p:sp>
          <p:grpSp>
            <p:nvGrpSpPr>
              <p:cNvPr id="193" name="Google Shape;193;p31"/>
              <p:cNvGrpSpPr/>
              <p:nvPr/>
            </p:nvGrpSpPr>
            <p:grpSpPr>
              <a:xfrm>
                <a:off x="6843396" y="3346118"/>
                <a:ext cx="2725511" cy="340215"/>
                <a:chOff x="932998" y="4497033"/>
                <a:chExt cx="2725511" cy="340215"/>
              </a:xfrm>
            </p:grpSpPr>
            <p:sp>
              <p:nvSpPr>
                <p:cNvPr id="194" name="Google Shape;194;p31"/>
                <p:cNvSpPr/>
                <p:nvPr/>
              </p:nvSpPr>
              <p:spPr>
                <a:xfrm>
                  <a:off x="932998" y="4791529"/>
                  <a:ext cx="2633226" cy="45719"/>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95" name="Google Shape;195;p31"/>
                <p:cNvSpPr txBox="1"/>
                <p:nvPr/>
              </p:nvSpPr>
              <p:spPr>
                <a:xfrm>
                  <a:off x="3235230" y="4497033"/>
                  <a:ext cx="423279" cy="21544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600">
                      <a:solidFill>
                        <a:schemeClr val="dk1"/>
                      </a:solidFill>
                      <a:latin typeface="Montserrat Light"/>
                      <a:ea typeface="Montserrat Light"/>
                      <a:cs typeface="Montserrat Light"/>
                      <a:sym typeface="Montserrat Light"/>
                    </a:rPr>
                    <a:t>60%</a:t>
                  </a:r>
                  <a:endParaRPr sz="1100"/>
                </a:p>
              </p:txBody>
            </p:sp>
          </p:grpSp>
        </p:grpSp>
        <p:grpSp>
          <p:nvGrpSpPr>
            <p:cNvPr id="196" name="Google Shape;196;p31"/>
            <p:cNvGrpSpPr/>
            <p:nvPr/>
          </p:nvGrpSpPr>
          <p:grpSpPr>
            <a:xfrm>
              <a:off x="6509826" y="4228727"/>
              <a:ext cx="2100484" cy="355603"/>
              <a:chOff x="6746103" y="3330730"/>
              <a:chExt cx="2100484" cy="355603"/>
            </a:xfrm>
          </p:grpSpPr>
          <p:sp>
            <p:nvSpPr>
              <p:cNvPr id="197" name="Google Shape;197;p31"/>
              <p:cNvSpPr txBox="1"/>
              <p:nvPr/>
            </p:nvSpPr>
            <p:spPr>
              <a:xfrm>
                <a:off x="6746103" y="3330730"/>
                <a:ext cx="1554076"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Photography</a:t>
                </a:r>
                <a:endParaRPr sz="1100"/>
              </a:p>
            </p:txBody>
          </p:sp>
          <p:grpSp>
            <p:nvGrpSpPr>
              <p:cNvPr id="198" name="Google Shape;198;p31"/>
              <p:cNvGrpSpPr/>
              <p:nvPr/>
            </p:nvGrpSpPr>
            <p:grpSpPr>
              <a:xfrm>
                <a:off x="6843396" y="3346118"/>
                <a:ext cx="2003191" cy="340215"/>
                <a:chOff x="932998" y="4497033"/>
                <a:chExt cx="2003191" cy="340215"/>
              </a:xfrm>
            </p:grpSpPr>
            <p:sp>
              <p:nvSpPr>
                <p:cNvPr id="199" name="Google Shape;199;p31"/>
                <p:cNvSpPr/>
                <p:nvPr/>
              </p:nvSpPr>
              <p:spPr>
                <a:xfrm>
                  <a:off x="932998" y="4791529"/>
                  <a:ext cx="1896838" cy="45719"/>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0" name="Google Shape;200;p31"/>
                <p:cNvSpPr txBox="1"/>
                <p:nvPr/>
              </p:nvSpPr>
              <p:spPr>
                <a:xfrm>
                  <a:off x="2512910" y="4497033"/>
                  <a:ext cx="423279" cy="21544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600">
                      <a:solidFill>
                        <a:schemeClr val="dk1"/>
                      </a:solidFill>
                      <a:latin typeface="Montserrat Light"/>
                      <a:ea typeface="Montserrat Light"/>
                      <a:cs typeface="Montserrat Light"/>
                      <a:sym typeface="Montserrat Light"/>
                    </a:rPr>
                    <a:t>54%</a:t>
                  </a:r>
                  <a:endParaRPr sz="1100"/>
                </a:p>
              </p:txBody>
            </p:sp>
          </p:grpSp>
        </p:grpSp>
        <p:grpSp>
          <p:nvGrpSpPr>
            <p:cNvPr id="201" name="Google Shape;201;p31"/>
            <p:cNvGrpSpPr/>
            <p:nvPr/>
          </p:nvGrpSpPr>
          <p:grpSpPr>
            <a:xfrm>
              <a:off x="6509826" y="5040618"/>
              <a:ext cx="3953898" cy="355603"/>
              <a:chOff x="6746103" y="3330730"/>
              <a:chExt cx="3953898" cy="355603"/>
            </a:xfrm>
          </p:grpSpPr>
          <p:sp>
            <p:nvSpPr>
              <p:cNvPr id="202" name="Google Shape;202;p31"/>
              <p:cNvSpPr txBox="1"/>
              <p:nvPr/>
            </p:nvSpPr>
            <p:spPr>
              <a:xfrm>
                <a:off x="6746103" y="3330730"/>
                <a:ext cx="1554076"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Identity</a:t>
                </a:r>
                <a:endParaRPr sz="1100"/>
              </a:p>
            </p:txBody>
          </p:sp>
          <p:grpSp>
            <p:nvGrpSpPr>
              <p:cNvPr id="203" name="Google Shape;203;p31"/>
              <p:cNvGrpSpPr/>
              <p:nvPr/>
            </p:nvGrpSpPr>
            <p:grpSpPr>
              <a:xfrm>
                <a:off x="6843395" y="3346118"/>
                <a:ext cx="3856606" cy="340215"/>
                <a:chOff x="932997" y="4497033"/>
                <a:chExt cx="3856606" cy="340215"/>
              </a:xfrm>
            </p:grpSpPr>
            <p:sp>
              <p:nvSpPr>
                <p:cNvPr id="204" name="Google Shape;204;p31"/>
                <p:cNvSpPr/>
                <p:nvPr/>
              </p:nvSpPr>
              <p:spPr>
                <a:xfrm>
                  <a:off x="932997" y="4791529"/>
                  <a:ext cx="3773263" cy="45719"/>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5" name="Google Shape;205;p31"/>
                <p:cNvSpPr txBox="1"/>
                <p:nvPr/>
              </p:nvSpPr>
              <p:spPr>
                <a:xfrm>
                  <a:off x="4366324" y="4497033"/>
                  <a:ext cx="423279" cy="21544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600">
                      <a:solidFill>
                        <a:schemeClr val="dk1"/>
                      </a:solidFill>
                      <a:latin typeface="Montserrat Light"/>
                      <a:ea typeface="Montserrat Light"/>
                      <a:cs typeface="Montserrat Light"/>
                      <a:sym typeface="Montserrat Light"/>
                    </a:rPr>
                    <a:t>95%</a:t>
                  </a:r>
                  <a:endParaRPr sz="1100"/>
                </a:p>
              </p:txBody>
            </p:sp>
          </p:grpSp>
        </p:grpSp>
        <p:sp>
          <p:nvSpPr>
            <p:cNvPr id="206" name="Google Shape;206;p31"/>
            <p:cNvSpPr txBox="1"/>
            <p:nvPr/>
          </p:nvSpPr>
          <p:spPr>
            <a:xfrm>
              <a:off x="6509826" y="1461779"/>
              <a:ext cx="1738010"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Our</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Team</a:t>
              </a:r>
              <a:endParaRPr b="1" sz="2600">
                <a:solidFill>
                  <a:schemeClr val="dk1"/>
                </a:solidFill>
                <a:latin typeface="Montserrat Light"/>
                <a:ea typeface="Montserrat Light"/>
                <a:cs typeface="Montserrat Light"/>
                <a:sym typeface="Montserrat Light"/>
              </a:endParaRPr>
            </a:p>
          </p:txBody>
        </p:sp>
      </p:grpSp>
      <p:pic>
        <p:nvPicPr>
          <p:cNvPr id="207" name="Google Shape;207;p31"/>
          <p:cNvPicPr preferRelativeResize="0"/>
          <p:nvPr>
            <p:ph idx="2" type="pic"/>
          </p:nvPr>
        </p:nvPicPr>
        <p:blipFill rotWithShape="1">
          <a:blip r:embed="rId3">
            <a:alphaModFix/>
          </a:blip>
          <a:srcRect b="0" l="11842" r="11842" t="0"/>
          <a:stretch/>
        </p:blipFill>
        <p:spPr>
          <a:xfrm>
            <a:off x="3689420" y="378619"/>
            <a:ext cx="5054188" cy="438626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32"/>
          <p:cNvSpPr/>
          <p:nvPr/>
        </p:nvSpPr>
        <p:spPr>
          <a:xfrm>
            <a:off x="-3905" y="2478001"/>
            <a:ext cx="9147903" cy="2665499"/>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213" name="Google Shape;213;p32"/>
          <p:cNvPicPr preferRelativeResize="0"/>
          <p:nvPr>
            <p:ph idx="2" type="pic"/>
          </p:nvPr>
        </p:nvPicPr>
        <p:blipFill rotWithShape="1">
          <a:blip r:embed="rId3">
            <a:alphaModFix/>
          </a:blip>
          <a:srcRect b="3227" l="0" r="0" t="3227"/>
          <a:stretch/>
        </p:blipFill>
        <p:spPr>
          <a:xfrm>
            <a:off x="2858329" y="1061661"/>
            <a:ext cx="3452391" cy="2153939"/>
          </a:xfrm>
          <a:prstGeom prst="rect">
            <a:avLst/>
          </a:prstGeom>
          <a:noFill/>
          <a:ln>
            <a:noFill/>
          </a:ln>
        </p:spPr>
      </p:pic>
      <p:grpSp>
        <p:nvGrpSpPr>
          <p:cNvPr id="214" name="Google Shape;214;p32"/>
          <p:cNvGrpSpPr/>
          <p:nvPr/>
        </p:nvGrpSpPr>
        <p:grpSpPr>
          <a:xfrm>
            <a:off x="2243136" y="864170"/>
            <a:ext cx="4657727" cy="2672210"/>
            <a:chOff x="3938949" y="2303516"/>
            <a:chExt cx="4210968" cy="2415898"/>
          </a:xfrm>
        </p:grpSpPr>
        <p:sp>
          <p:nvSpPr>
            <p:cNvPr id="215" name="Google Shape;215;p32"/>
            <p:cNvSpPr/>
            <p:nvPr/>
          </p:nvSpPr>
          <p:spPr>
            <a:xfrm>
              <a:off x="4357133" y="2334880"/>
              <a:ext cx="3375972" cy="2288727"/>
            </a:xfrm>
            <a:custGeom>
              <a:rect b="b" l="l" r="r" t="t"/>
              <a:pathLst>
                <a:path extrusionOk="0" h="21600" w="21600">
                  <a:moveTo>
                    <a:pt x="20703" y="1320"/>
                  </a:moveTo>
                  <a:lnTo>
                    <a:pt x="20703" y="19605"/>
                  </a:lnTo>
                  <a:lnTo>
                    <a:pt x="895" y="19605"/>
                  </a:lnTo>
                  <a:lnTo>
                    <a:pt x="895" y="1320"/>
                  </a:lnTo>
                  <a:lnTo>
                    <a:pt x="20703" y="1320"/>
                  </a:lnTo>
                  <a:cubicBezTo>
                    <a:pt x="20703" y="1320"/>
                    <a:pt x="20703" y="1320"/>
                    <a:pt x="20703" y="1320"/>
                  </a:cubicBezTo>
                  <a:close/>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lose/>
                </a:path>
              </a:pathLst>
            </a:custGeom>
            <a:gradFill>
              <a:gsLst>
                <a:gs pos="0">
                  <a:srgbClr val="E8E7E8"/>
                </a:gs>
                <a:gs pos="95000">
                  <a:srgbClr val="AFB2B4"/>
                </a:gs>
                <a:gs pos="100000">
                  <a:srgbClr val="AFB2B4"/>
                </a:gs>
              </a:gsLst>
              <a:lin ang="2043523"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6" name="Google Shape;216;p32"/>
            <p:cNvSpPr/>
            <p:nvPr/>
          </p:nvSpPr>
          <p:spPr>
            <a:xfrm>
              <a:off x="7719331" y="4576339"/>
              <a:ext cx="28020" cy="53081"/>
            </a:xfrm>
            <a:custGeom>
              <a:rect b="b" l="l" r="r" t="t"/>
              <a:pathLst>
                <a:path extrusionOk="0" h="21600" w="21600">
                  <a:moveTo>
                    <a:pt x="21600" y="21600"/>
                  </a:moveTo>
                  <a:lnTo>
                    <a:pt x="0" y="21600"/>
                  </a:lnTo>
                  <a:lnTo>
                    <a:pt x="10800" y="11510"/>
                  </a:lnTo>
                  <a:lnTo>
                    <a:pt x="21600" y="0"/>
                  </a:lnTo>
                  <a:cubicBezTo>
                    <a:pt x="21600" y="0"/>
                    <a:pt x="21600" y="21600"/>
                    <a:pt x="21600" y="21600"/>
                  </a:cubicBezTo>
                  <a:close/>
                </a:path>
              </a:pathLst>
            </a:custGeom>
            <a:solidFill>
              <a:srgbClr val="A8A9A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7" name="Google Shape;217;p32"/>
            <p:cNvSpPr/>
            <p:nvPr/>
          </p:nvSpPr>
          <p:spPr>
            <a:xfrm>
              <a:off x="4342496" y="4576339"/>
              <a:ext cx="28021" cy="53081"/>
            </a:xfrm>
            <a:custGeom>
              <a:rect b="b" l="l" r="r" t="t"/>
              <a:pathLst>
                <a:path extrusionOk="0" h="21600" w="21600">
                  <a:moveTo>
                    <a:pt x="21600" y="21600"/>
                  </a:moveTo>
                  <a:lnTo>
                    <a:pt x="0" y="21600"/>
                  </a:lnTo>
                  <a:lnTo>
                    <a:pt x="0" y="0"/>
                  </a:lnTo>
                  <a:lnTo>
                    <a:pt x="11832" y="12996"/>
                  </a:lnTo>
                  <a:cubicBezTo>
                    <a:pt x="11832" y="12996"/>
                    <a:pt x="21600" y="21600"/>
                    <a:pt x="21600" y="21600"/>
                  </a:cubicBezTo>
                  <a:close/>
                </a:path>
              </a:pathLst>
            </a:custGeom>
            <a:solidFill>
              <a:srgbClr val="A8A9A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8" name="Google Shape;218;p32"/>
            <p:cNvSpPr/>
            <p:nvPr/>
          </p:nvSpPr>
          <p:spPr>
            <a:xfrm>
              <a:off x="4325769" y="2303516"/>
              <a:ext cx="3437365" cy="2409831"/>
            </a:xfrm>
            <a:custGeom>
              <a:rect b="b" l="l" r="r" t="t"/>
              <a:pathLst>
                <a:path extrusionOk="0" h="21600" w="21600">
                  <a:moveTo>
                    <a:pt x="20801" y="0"/>
                  </a:moveTo>
                  <a:lnTo>
                    <a:pt x="799" y="0"/>
                  </a:lnTo>
                  <a:cubicBezTo>
                    <a:pt x="358" y="0"/>
                    <a:pt x="0" y="510"/>
                    <a:pt x="0" y="1140"/>
                  </a:cubicBezTo>
                  <a:lnTo>
                    <a:pt x="0" y="20460"/>
                  </a:lnTo>
                  <a:cubicBezTo>
                    <a:pt x="0" y="21090"/>
                    <a:pt x="358" y="21600"/>
                    <a:pt x="799" y="21600"/>
                  </a:cubicBezTo>
                  <a:lnTo>
                    <a:pt x="20801" y="21600"/>
                  </a:lnTo>
                  <a:cubicBezTo>
                    <a:pt x="21242" y="21600"/>
                    <a:pt x="21600" y="21090"/>
                    <a:pt x="21600" y="20460"/>
                  </a:cubicBezTo>
                  <a:lnTo>
                    <a:pt x="21600" y="1140"/>
                  </a:lnTo>
                  <a:cubicBezTo>
                    <a:pt x="21600" y="510"/>
                    <a:pt x="21242" y="0"/>
                    <a:pt x="20801" y="0"/>
                  </a:cubicBezTo>
                  <a:cubicBezTo>
                    <a:pt x="20801" y="0"/>
                    <a:pt x="20801" y="0"/>
                    <a:pt x="20801" y="0"/>
                  </a:cubicBezTo>
                  <a:close/>
                  <a:moveTo>
                    <a:pt x="20801" y="138"/>
                  </a:moveTo>
                  <a:cubicBezTo>
                    <a:pt x="21188" y="138"/>
                    <a:pt x="21504" y="587"/>
                    <a:pt x="21504" y="1140"/>
                  </a:cubicBezTo>
                  <a:lnTo>
                    <a:pt x="21504" y="20460"/>
                  </a:lnTo>
                  <a:cubicBezTo>
                    <a:pt x="21504" y="21013"/>
                    <a:pt x="21188" y="21462"/>
                    <a:pt x="20801" y="21462"/>
                  </a:cubicBezTo>
                  <a:lnTo>
                    <a:pt x="799" y="21462"/>
                  </a:lnTo>
                  <a:cubicBezTo>
                    <a:pt x="412" y="21462"/>
                    <a:pt x="96" y="21013"/>
                    <a:pt x="96" y="20460"/>
                  </a:cubicBezTo>
                  <a:lnTo>
                    <a:pt x="96" y="1140"/>
                  </a:lnTo>
                  <a:cubicBezTo>
                    <a:pt x="96" y="587"/>
                    <a:pt x="412" y="138"/>
                    <a:pt x="799" y="138"/>
                  </a:cubicBezTo>
                  <a:lnTo>
                    <a:pt x="20801" y="138"/>
                  </a:lnTo>
                </a:path>
              </a:pathLst>
            </a:custGeom>
            <a:gradFill>
              <a:gsLst>
                <a:gs pos="0">
                  <a:srgbClr val="E9EBF2"/>
                </a:gs>
                <a:gs pos="100000">
                  <a:srgbClr val="C7C8CB"/>
                </a:gs>
              </a:gsLst>
              <a:lin ang="3283355"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9" name="Google Shape;219;p32"/>
            <p:cNvSpPr/>
            <p:nvPr/>
          </p:nvSpPr>
          <p:spPr>
            <a:xfrm>
              <a:off x="4336224" y="2313971"/>
              <a:ext cx="3415439" cy="2387903"/>
            </a:xfrm>
            <a:custGeom>
              <a:rect b="b" l="l" r="r" t="t"/>
              <a:pathLst>
                <a:path extrusionOk="0" h="21600" w="21600">
                  <a:moveTo>
                    <a:pt x="20865" y="0"/>
                  </a:moveTo>
                  <a:lnTo>
                    <a:pt x="735" y="0"/>
                  </a:lnTo>
                  <a:cubicBezTo>
                    <a:pt x="330" y="0"/>
                    <a:pt x="0" y="472"/>
                    <a:pt x="0" y="1051"/>
                  </a:cubicBezTo>
                  <a:lnTo>
                    <a:pt x="0" y="20549"/>
                  </a:lnTo>
                  <a:cubicBezTo>
                    <a:pt x="0" y="21128"/>
                    <a:pt x="330" y="21600"/>
                    <a:pt x="735" y="21600"/>
                  </a:cubicBezTo>
                  <a:lnTo>
                    <a:pt x="20865" y="21600"/>
                  </a:lnTo>
                  <a:cubicBezTo>
                    <a:pt x="21270" y="21600"/>
                    <a:pt x="21600" y="21128"/>
                    <a:pt x="21600" y="20549"/>
                  </a:cubicBezTo>
                  <a:lnTo>
                    <a:pt x="21600" y="1051"/>
                  </a:lnTo>
                  <a:cubicBezTo>
                    <a:pt x="21600" y="472"/>
                    <a:pt x="21270" y="0"/>
                    <a:pt x="20865" y="0"/>
                  </a:cubicBezTo>
                  <a:cubicBezTo>
                    <a:pt x="20865" y="0"/>
                    <a:pt x="20865" y="0"/>
                    <a:pt x="20865" y="0"/>
                  </a:cubicBezTo>
                  <a:close/>
                  <a:moveTo>
                    <a:pt x="20865" y="40"/>
                  </a:moveTo>
                  <a:cubicBezTo>
                    <a:pt x="21255" y="40"/>
                    <a:pt x="21572" y="493"/>
                    <a:pt x="21572" y="1051"/>
                  </a:cubicBezTo>
                  <a:lnTo>
                    <a:pt x="21572" y="20549"/>
                  </a:lnTo>
                  <a:cubicBezTo>
                    <a:pt x="21572" y="21107"/>
                    <a:pt x="21255" y="21560"/>
                    <a:pt x="20865" y="21560"/>
                  </a:cubicBezTo>
                  <a:lnTo>
                    <a:pt x="735" y="21560"/>
                  </a:lnTo>
                  <a:cubicBezTo>
                    <a:pt x="345" y="21560"/>
                    <a:pt x="28" y="21107"/>
                    <a:pt x="28" y="20549"/>
                  </a:cubicBezTo>
                  <a:lnTo>
                    <a:pt x="28" y="1051"/>
                  </a:lnTo>
                  <a:cubicBezTo>
                    <a:pt x="28" y="493"/>
                    <a:pt x="345" y="40"/>
                    <a:pt x="735" y="40"/>
                  </a:cubicBezTo>
                  <a:lnTo>
                    <a:pt x="20865" y="40"/>
                  </a:lnTo>
                </a:path>
              </a:pathLst>
            </a:custGeom>
            <a:solidFill>
              <a:srgbClr val="FFFFFF">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0" name="Google Shape;220;p32"/>
            <p:cNvSpPr/>
            <p:nvPr/>
          </p:nvSpPr>
          <p:spPr>
            <a:xfrm>
              <a:off x="4357133" y="2334880"/>
              <a:ext cx="3375972" cy="2288729"/>
            </a:xfrm>
            <a:custGeom>
              <a:rect b="b" l="l" r="r" t="t"/>
              <a:pathLst>
                <a:path extrusionOk="0" h="21600" w="21600">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ubicBezTo>
                    <a:pt x="20983" y="0"/>
                    <a:pt x="20983" y="0"/>
                    <a:pt x="20983" y="0"/>
                  </a:cubicBezTo>
                  <a:close/>
                  <a:moveTo>
                    <a:pt x="20983" y="41"/>
                  </a:moveTo>
                  <a:cubicBezTo>
                    <a:pt x="21308" y="41"/>
                    <a:pt x="21572" y="431"/>
                    <a:pt x="21572" y="910"/>
                  </a:cubicBezTo>
                  <a:lnTo>
                    <a:pt x="21572" y="21021"/>
                  </a:lnTo>
                  <a:lnTo>
                    <a:pt x="21572" y="21156"/>
                  </a:lnTo>
                  <a:lnTo>
                    <a:pt x="21572" y="21186"/>
                  </a:lnTo>
                  <a:cubicBezTo>
                    <a:pt x="21572" y="21392"/>
                    <a:pt x="21459" y="21559"/>
                    <a:pt x="21319" y="21559"/>
                  </a:cubicBezTo>
                  <a:lnTo>
                    <a:pt x="281" y="21559"/>
                  </a:lnTo>
                  <a:cubicBezTo>
                    <a:pt x="141" y="21559"/>
                    <a:pt x="28" y="21392"/>
                    <a:pt x="28" y="21186"/>
                  </a:cubicBezTo>
                  <a:lnTo>
                    <a:pt x="28" y="21156"/>
                  </a:lnTo>
                  <a:lnTo>
                    <a:pt x="28" y="21021"/>
                  </a:lnTo>
                  <a:lnTo>
                    <a:pt x="28" y="910"/>
                  </a:lnTo>
                  <a:cubicBezTo>
                    <a:pt x="28" y="431"/>
                    <a:pt x="292" y="41"/>
                    <a:pt x="617" y="41"/>
                  </a:cubicBezTo>
                  <a:lnTo>
                    <a:pt x="20983" y="41"/>
                  </a:lnTo>
                </a:path>
              </a:pathLst>
            </a:custGeom>
            <a:solidFill>
              <a:srgbClr val="FFFFFF">
                <a:alpha val="4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1" name="Google Shape;221;p32"/>
            <p:cNvSpPr/>
            <p:nvPr/>
          </p:nvSpPr>
          <p:spPr>
            <a:xfrm>
              <a:off x="4342496" y="2320243"/>
              <a:ext cx="3406669" cy="2319426"/>
            </a:xfrm>
            <a:custGeom>
              <a:rect b="b" l="l" r="r" t="t"/>
              <a:pathLst>
                <a:path extrusionOk="0" h="21600" w="21600">
                  <a:moveTo>
                    <a:pt x="20891" y="0"/>
                  </a:moveTo>
                  <a:lnTo>
                    <a:pt x="709" y="0"/>
                  </a:lnTo>
                  <a:cubicBezTo>
                    <a:pt x="318" y="0"/>
                    <a:pt x="0" y="467"/>
                    <a:pt x="0" y="1041"/>
                  </a:cubicBezTo>
                  <a:lnTo>
                    <a:pt x="0" y="20885"/>
                  </a:lnTo>
                  <a:lnTo>
                    <a:pt x="0" y="21019"/>
                  </a:lnTo>
                  <a:lnTo>
                    <a:pt x="0" y="21049"/>
                  </a:lnTo>
                  <a:cubicBezTo>
                    <a:pt x="0" y="21353"/>
                    <a:pt x="168" y="21600"/>
                    <a:pt x="375" y="21600"/>
                  </a:cubicBezTo>
                  <a:lnTo>
                    <a:pt x="21225" y="21600"/>
                  </a:lnTo>
                  <a:cubicBezTo>
                    <a:pt x="21432" y="21600"/>
                    <a:pt x="21600" y="21353"/>
                    <a:pt x="21600" y="21049"/>
                  </a:cubicBezTo>
                  <a:lnTo>
                    <a:pt x="21600" y="21019"/>
                  </a:lnTo>
                  <a:lnTo>
                    <a:pt x="21600" y="20885"/>
                  </a:lnTo>
                  <a:lnTo>
                    <a:pt x="21600" y="1041"/>
                  </a:lnTo>
                  <a:cubicBezTo>
                    <a:pt x="21600" y="467"/>
                    <a:pt x="21282" y="0"/>
                    <a:pt x="20891" y="0"/>
                  </a:cubicBezTo>
                  <a:cubicBezTo>
                    <a:pt x="20891" y="0"/>
                    <a:pt x="20891" y="0"/>
                    <a:pt x="20891" y="0"/>
                  </a:cubicBezTo>
                  <a:close/>
                  <a:moveTo>
                    <a:pt x="20891" y="143"/>
                  </a:moveTo>
                  <a:cubicBezTo>
                    <a:pt x="21228" y="143"/>
                    <a:pt x="21503" y="546"/>
                    <a:pt x="21503" y="1041"/>
                  </a:cubicBezTo>
                  <a:lnTo>
                    <a:pt x="21503" y="20885"/>
                  </a:lnTo>
                  <a:lnTo>
                    <a:pt x="21503" y="21019"/>
                  </a:lnTo>
                  <a:lnTo>
                    <a:pt x="21503" y="21049"/>
                  </a:lnTo>
                  <a:cubicBezTo>
                    <a:pt x="21503" y="21274"/>
                    <a:pt x="21378" y="21457"/>
                    <a:pt x="21225" y="21457"/>
                  </a:cubicBezTo>
                  <a:lnTo>
                    <a:pt x="375" y="21457"/>
                  </a:lnTo>
                  <a:cubicBezTo>
                    <a:pt x="222" y="21457"/>
                    <a:pt x="97" y="21274"/>
                    <a:pt x="97" y="21049"/>
                  </a:cubicBezTo>
                  <a:lnTo>
                    <a:pt x="97" y="21019"/>
                  </a:lnTo>
                  <a:lnTo>
                    <a:pt x="97" y="20885"/>
                  </a:lnTo>
                  <a:lnTo>
                    <a:pt x="97" y="1041"/>
                  </a:lnTo>
                  <a:cubicBezTo>
                    <a:pt x="97" y="546"/>
                    <a:pt x="372" y="143"/>
                    <a:pt x="709" y="143"/>
                  </a:cubicBezTo>
                  <a:lnTo>
                    <a:pt x="20891" y="143"/>
                  </a:lnTo>
                </a:path>
              </a:pathLst>
            </a:custGeom>
            <a:gradFill>
              <a:gsLst>
                <a:gs pos="0">
                  <a:srgbClr val="47484B"/>
                </a:gs>
                <a:gs pos="100000">
                  <a:srgbClr val="47484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2" name="Google Shape;222;p32"/>
            <p:cNvSpPr/>
            <p:nvPr/>
          </p:nvSpPr>
          <p:spPr>
            <a:xfrm>
              <a:off x="7633603" y="2324425"/>
              <a:ext cx="111220" cy="111222"/>
            </a:xfrm>
            <a:custGeom>
              <a:rect b="b" l="l" r="r" t="t"/>
              <a:pathLst>
                <a:path extrusionOk="0" h="21600" w="21600">
                  <a:moveTo>
                    <a:pt x="1510" y="0"/>
                  </a:moveTo>
                  <a:lnTo>
                    <a:pt x="0" y="0"/>
                  </a:lnTo>
                  <a:cubicBezTo>
                    <a:pt x="11911" y="0"/>
                    <a:pt x="21600" y="9690"/>
                    <a:pt x="21600" y="21600"/>
                  </a:cubicBezTo>
                  <a:lnTo>
                    <a:pt x="21600" y="20090"/>
                  </a:lnTo>
                  <a:cubicBezTo>
                    <a:pt x="21600" y="9013"/>
                    <a:pt x="12588" y="0"/>
                    <a:pt x="1510" y="0"/>
                  </a:cubicBezTo>
                  <a:close/>
                </a:path>
              </a:pathLst>
            </a:custGeom>
            <a:gradFill>
              <a:gsLst>
                <a:gs pos="0">
                  <a:srgbClr val="BFBFC0">
                    <a:alpha val="0"/>
                  </a:srgbClr>
                </a:gs>
                <a:gs pos="100000">
                  <a:srgbClr val="BFBFC0">
                    <a:alpha val="0"/>
                  </a:srgbClr>
                </a:gs>
              </a:gsLst>
              <a:lin ang="27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3" name="Google Shape;223;p32"/>
            <p:cNvSpPr/>
            <p:nvPr/>
          </p:nvSpPr>
          <p:spPr>
            <a:xfrm>
              <a:off x="4346678" y="2324425"/>
              <a:ext cx="111220" cy="111222"/>
            </a:xfrm>
            <a:custGeom>
              <a:rect b="b" l="l" r="r" t="t"/>
              <a:pathLst>
                <a:path extrusionOk="0" h="21600" w="21600">
                  <a:moveTo>
                    <a:pt x="20090" y="0"/>
                  </a:moveTo>
                  <a:lnTo>
                    <a:pt x="21600" y="0"/>
                  </a:lnTo>
                  <a:cubicBezTo>
                    <a:pt x="9689" y="0"/>
                    <a:pt x="0" y="9690"/>
                    <a:pt x="0" y="21600"/>
                  </a:cubicBezTo>
                  <a:lnTo>
                    <a:pt x="0" y="20090"/>
                  </a:lnTo>
                  <a:cubicBezTo>
                    <a:pt x="0" y="9013"/>
                    <a:pt x="9012" y="0"/>
                    <a:pt x="20090" y="0"/>
                  </a:cubicBezTo>
                  <a:close/>
                </a:path>
              </a:pathLst>
            </a:custGeom>
            <a:gradFill>
              <a:gsLst>
                <a:gs pos="0">
                  <a:srgbClr val="BFBFC0">
                    <a:alpha val="0"/>
                  </a:srgbClr>
                </a:gs>
                <a:gs pos="100000">
                  <a:srgbClr val="BFBFC0">
                    <a:alpha val="0"/>
                  </a:srgbClr>
                </a:gs>
              </a:gsLst>
              <a:lin ang="27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4" name="Google Shape;224;p32"/>
            <p:cNvSpPr/>
            <p:nvPr/>
          </p:nvSpPr>
          <p:spPr>
            <a:xfrm>
              <a:off x="4495133" y="2472880"/>
              <a:ext cx="3099624" cy="1941886"/>
            </a:xfrm>
            <a:custGeom>
              <a:rect b="b" l="l" r="r" t="t"/>
              <a:pathLst>
                <a:path extrusionOk="0" h="21600" w="21600">
                  <a:moveTo>
                    <a:pt x="21569" y="0"/>
                  </a:moveTo>
                  <a:lnTo>
                    <a:pt x="31" y="0"/>
                  </a:lnTo>
                  <a:cubicBezTo>
                    <a:pt x="14" y="0"/>
                    <a:pt x="0" y="22"/>
                    <a:pt x="0" y="49"/>
                  </a:cubicBezTo>
                  <a:lnTo>
                    <a:pt x="0" y="21551"/>
                  </a:lnTo>
                  <a:cubicBezTo>
                    <a:pt x="0" y="21578"/>
                    <a:pt x="14" y="21600"/>
                    <a:pt x="31" y="21600"/>
                  </a:cubicBezTo>
                  <a:lnTo>
                    <a:pt x="21569" y="21600"/>
                  </a:lnTo>
                  <a:cubicBezTo>
                    <a:pt x="21586" y="21600"/>
                    <a:pt x="21600" y="21578"/>
                    <a:pt x="21600" y="21551"/>
                  </a:cubicBezTo>
                  <a:lnTo>
                    <a:pt x="21600" y="49"/>
                  </a:lnTo>
                  <a:cubicBezTo>
                    <a:pt x="21600" y="22"/>
                    <a:pt x="21586" y="0"/>
                    <a:pt x="21569" y="0"/>
                  </a:cubicBezTo>
                  <a:cubicBezTo>
                    <a:pt x="21569" y="0"/>
                    <a:pt x="21569" y="0"/>
                    <a:pt x="21569" y="0"/>
                  </a:cubicBezTo>
                  <a:close/>
                  <a:moveTo>
                    <a:pt x="21569" y="49"/>
                  </a:moveTo>
                  <a:lnTo>
                    <a:pt x="21569" y="49"/>
                  </a:lnTo>
                  <a:lnTo>
                    <a:pt x="21569" y="21551"/>
                  </a:lnTo>
                  <a:lnTo>
                    <a:pt x="31" y="21551"/>
                  </a:lnTo>
                  <a:lnTo>
                    <a:pt x="31" y="49"/>
                  </a:lnTo>
                  <a:lnTo>
                    <a:pt x="21569" y="49"/>
                  </a:lnTo>
                </a:path>
              </a:pathLst>
            </a:custGeom>
            <a:solidFill>
              <a:srgbClr val="7D808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5" name="Google Shape;225;p32"/>
            <p:cNvSpPr/>
            <p:nvPr/>
          </p:nvSpPr>
          <p:spPr>
            <a:xfrm>
              <a:off x="4486770" y="2464516"/>
              <a:ext cx="3114972" cy="1957237"/>
            </a:xfrm>
            <a:custGeom>
              <a:rect b="b" l="l" r="r" t="t"/>
              <a:pathLst>
                <a:path extrusionOk="0" h="21600" w="21600">
                  <a:moveTo>
                    <a:pt x="21585" y="21467"/>
                  </a:moveTo>
                  <a:cubicBezTo>
                    <a:pt x="21585" y="21527"/>
                    <a:pt x="21554" y="21576"/>
                    <a:pt x="21516" y="21576"/>
                  </a:cubicBezTo>
                  <a:lnTo>
                    <a:pt x="84" y="21576"/>
                  </a:lnTo>
                  <a:cubicBezTo>
                    <a:pt x="46" y="21576"/>
                    <a:pt x="15" y="21527"/>
                    <a:pt x="15" y="21467"/>
                  </a:cubicBezTo>
                  <a:lnTo>
                    <a:pt x="15" y="133"/>
                  </a:lnTo>
                  <a:cubicBezTo>
                    <a:pt x="15" y="73"/>
                    <a:pt x="46" y="24"/>
                    <a:pt x="84" y="24"/>
                  </a:cubicBezTo>
                  <a:lnTo>
                    <a:pt x="21516" y="24"/>
                  </a:lnTo>
                  <a:cubicBezTo>
                    <a:pt x="21554" y="24"/>
                    <a:pt x="21585" y="73"/>
                    <a:pt x="21585" y="133"/>
                  </a:cubicBezTo>
                  <a:cubicBezTo>
                    <a:pt x="21585" y="133"/>
                    <a:pt x="21585" y="21467"/>
                    <a:pt x="21585" y="21467"/>
                  </a:cubicBezTo>
                  <a:close/>
                  <a:moveTo>
                    <a:pt x="21600" y="133"/>
                  </a:moveTo>
                  <a:cubicBezTo>
                    <a:pt x="21600" y="60"/>
                    <a:pt x="21562" y="0"/>
                    <a:pt x="21516" y="0"/>
                  </a:cubicBezTo>
                  <a:lnTo>
                    <a:pt x="84" y="0"/>
                  </a:lnTo>
                  <a:cubicBezTo>
                    <a:pt x="38" y="0"/>
                    <a:pt x="0" y="60"/>
                    <a:pt x="0" y="133"/>
                  </a:cubicBezTo>
                  <a:lnTo>
                    <a:pt x="0" y="21467"/>
                  </a:lnTo>
                  <a:cubicBezTo>
                    <a:pt x="0" y="21540"/>
                    <a:pt x="38" y="21600"/>
                    <a:pt x="84" y="21600"/>
                  </a:cubicBezTo>
                  <a:lnTo>
                    <a:pt x="21516" y="21600"/>
                  </a:lnTo>
                  <a:cubicBezTo>
                    <a:pt x="21562" y="21600"/>
                    <a:pt x="21600" y="21540"/>
                    <a:pt x="21600" y="21467"/>
                  </a:cubicBezTo>
                  <a:cubicBezTo>
                    <a:pt x="21600" y="21467"/>
                    <a:pt x="21600" y="133"/>
                    <a:pt x="21600" y="133"/>
                  </a:cubicBezTo>
                  <a:close/>
                </a:path>
              </a:pathLst>
            </a:custGeom>
            <a:solidFill>
              <a:srgbClr val="FFFFFF">
                <a:alpha val="4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6" name="Google Shape;226;p32"/>
            <p:cNvSpPr/>
            <p:nvPr/>
          </p:nvSpPr>
          <p:spPr>
            <a:xfrm>
              <a:off x="6023595" y="2387153"/>
              <a:ext cx="42637" cy="42637"/>
            </a:xfrm>
            <a:custGeom>
              <a:rect b="b" l="l" r="r" t="t"/>
              <a:pathLst>
                <a:path extrusionOk="0" h="19678" w="19678">
                  <a:moveTo>
                    <a:pt x="16796" y="2882"/>
                  </a:moveTo>
                  <a:cubicBezTo>
                    <a:pt x="12953" y="-961"/>
                    <a:pt x="6723" y="-961"/>
                    <a:pt x="2882" y="2882"/>
                  </a:cubicBezTo>
                  <a:cubicBezTo>
                    <a:pt x="-961" y="6723"/>
                    <a:pt x="-961" y="12953"/>
                    <a:pt x="2882" y="16797"/>
                  </a:cubicBezTo>
                  <a:cubicBezTo>
                    <a:pt x="6723" y="20639"/>
                    <a:pt x="12953" y="20638"/>
                    <a:pt x="16796" y="16797"/>
                  </a:cubicBezTo>
                  <a:cubicBezTo>
                    <a:pt x="20637" y="12953"/>
                    <a:pt x="20639" y="6723"/>
                    <a:pt x="16796" y="2882"/>
                  </a:cubicBezTo>
                  <a:close/>
                </a:path>
              </a:pathLst>
            </a:custGeom>
            <a:gradFill>
              <a:gsLst>
                <a:gs pos="0">
                  <a:srgbClr val="696969"/>
                </a:gs>
                <a:gs pos="27000">
                  <a:srgbClr val="696969"/>
                </a:gs>
                <a:gs pos="73000">
                  <a:srgbClr val="0C0C0C"/>
                </a:gs>
                <a:gs pos="100000">
                  <a:srgbClr val="0C0C0C"/>
                </a:gs>
              </a:gsLst>
              <a:lin ang="3260679"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7" name="Google Shape;227;p32"/>
            <p:cNvSpPr/>
            <p:nvPr/>
          </p:nvSpPr>
          <p:spPr>
            <a:xfrm>
              <a:off x="3945222" y="4639067"/>
              <a:ext cx="4201748" cy="80347"/>
            </a:xfrm>
            <a:custGeom>
              <a:rect b="b" l="l" r="r" t="t"/>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A1A2A7">
                    <a:alpha val="0"/>
                  </a:srgbClr>
                </a:gs>
                <a:gs pos="100000">
                  <a:srgbClr val="767778">
                    <a:alpha val="0"/>
                  </a:srgbClr>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8" name="Google Shape;228;p32"/>
            <p:cNvSpPr/>
            <p:nvPr/>
          </p:nvSpPr>
          <p:spPr>
            <a:xfrm>
              <a:off x="3945222" y="4639067"/>
              <a:ext cx="4201748" cy="80347"/>
            </a:xfrm>
            <a:custGeom>
              <a:rect b="b" l="l" r="r" t="t"/>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BEC1C3"/>
                </a:gs>
                <a:gs pos="100000">
                  <a:srgbClr val="78797E"/>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9" name="Google Shape;229;p32"/>
            <p:cNvSpPr/>
            <p:nvPr/>
          </p:nvSpPr>
          <p:spPr>
            <a:xfrm>
              <a:off x="3938949" y="4628612"/>
              <a:ext cx="4210968" cy="10647"/>
            </a:xfrm>
            <a:custGeom>
              <a:rect b="b" l="l" r="r" t="t"/>
              <a:pathLst>
                <a:path extrusionOk="0" h="21600" w="21600">
                  <a:moveTo>
                    <a:pt x="21600" y="0"/>
                  </a:moveTo>
                  <a:lnTo>
                    <a:pt x="0" y="0"/>
                  </a:lnTo>
                  <a:lnTo>
                    <a:pt x="0" y="11121"/>
                  </a:lnTo>
                  <a:cubicBezTo>
                    <a:pt x="8" y="14649"/>
                    <a:pt x="19" y="18142"/>
                    <a:pt x="31" y="21600"/>
                  </a:cubicBezTo>
                  <a:lnTo>
                    <a:pt x="21584" y="21600"/>
                  </a:lnTo>
                  <a:cubicBezTo>
                    <a:pt x="21590" y="19983"/>
                    <a:pt x="21595" y="18350"/>
                    <a:pt x="21600" y="16717"/>
                  </a:cubicBezTo>
                  <a:cubicBezTo>
                    <a:pt x="21600" y="16717"/>
                    <a:pt x="21600" y="0"/>
                    <a:pt x="21600" y="0"/>
                  </a:cubicBezTo>
                  <a:close/>
                </a:path>
              </a:pathLst>
            </a:custGeom>
            <a:gradFill>
              <a:gsLst>
                <a:gs pos="0">
                  <a:srgbClr val="64696E"/>
                </a:gs>
                <a:gs pos="1000">
                  <a:srgbClr val="E9EBF2"/>
                </a:gs>
                <a:gs pos="10000">
                  <a:srgbClr val="BEC1C3"/>
                </a:gs>
                <a:gs pos="46000">
                  <a:srgbClr val="96989B"/>
                </a:gs>
                <a:gs pos="86000">
                  <a:srgbClr val="BEC1C3"/>
                </a:gs>
                <a:gs pos="98000">
                  <a:srgbClr val="E9EBF2"/>
                </a:gs>
                <a:gs pos="100000">
                  <a:srgbClr val="78797E"/>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0" name="Google Shape;230;p32"/>
            <p:cNvSpPr/>
            <p:nvPr/>
          </p:nvSpPr>
          <p:spPr>
            <a:xfrm>
              <a:off x="3945222" y="4639067"/>
              <a:ext cx="4201748" cy="24371"/>
            </a:xfrm>
            <a:custGeom>
              <a:rect b="b" l="l" r="r" t="t"/>
              <a:pathLst>
                <a:path extrusionOk="0" h="21600" w="21600">
                  <a:moveTo>
                    <a:pt x="21600" y="0"/>
                  </a:moveTo>
                  <a:lnTo>
                    <a:pt x="12607" y="0"/>
                  </a:lnTo>
                  <a:lnTo>
                    <a:pt x="8865" y="0"/>
                  </a:lnTo>
                  <a:lnTo>
                    <a:pt x="0" y="0"/>
                  </a:lnTo>
                  <a:cubicBezTo>
                    <a:pt x="41" y="4919"/>
                    <a:pt x="104" y="9674"/>
                    <a:pt x="185" y="14237"/>
                  </a:cubicBezTo>
                  <a:lnTo>
                    <a:pt x="8866" y="14237"/>
                  </a:lnTo>
                  <a:cubicBezTo>
                    <a:pt x="8936" y="20966"/>
                    <a:pt x="9087" y="21600"/>
                    <a:pt x="9185" y="21600"/>
                  </a:cubicBezTo>
                  <a:lnTo>
                    <a:pt x="10373" y="21600"/>
                  </a:lnTo>
                  <a:lnTo>
                    <a:pt x="10516" y="21600"/>
                  </a:lnTo>
                  <a:lnTo>
                    <a:pt x="12287" y="21600"/>
                  </a:lnTo>
                  <a:cubicBezTo>
                    <a:pt x="12384" y="21600"/>
                    <a:pt x="12535" y="20966"/>
                    <a:pt x="12605" y="14237"/>
                  </a:cubicBezTo>
                  <a:lnTo>
                    <a:pt x="21415" y="14237"/>
                  </a:lnTo>
                  <a:cubicBezTo>
                    <a:pt x="21496" y="9674"/>
                    <a:pt x="21559" y="4919"/>
                    <a:pt x="21600" y="0"/>
                  </a:cubicBezTo>
                  <a:close/>
                </a:path>
              </a:pathLst>
            </a:custGeom>
            <a:gradFill>
              <a:gsLst>
                <a:gs pos="0">
                  <a:srgbClr val="BEC1C3"/>
                </a:gs>
                <a:gs pos="100000">
                  <a:srgbClr val="BEC1C3"/>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1" name="Google Shape;231;p32"/>
            <p:cNvSpPr/>
            <p:nvPr/>
          </p:nvSpPr>
          <p:spPr>
            <a:xfrm>
              <a:off x="5682775" y="4628612"/>
              <a:ext cx="701653" cy="22436"/>
            </a:xfrm>
            <a:custGeom>
              <a:rect b="b" l="l" r="r" t="t"/>
              <a:pathLst>
                <a:path extrusionOk="0" h="21600" w="21600">
                  <a:moveTo>
                    <a:pt x="0" y="0"/>
                  </a:moveTo>
                  <a:lnTo>
                    <a:pt x="0" y="10616"/>
                  </a:lnTo>
                  <a:cubicBezTo>
                    <a:pt x="371" y="20916"/>
                    <a:pt x="876" y="21600"/>
                    <a:pt x="1513" y="21600"/>
                  </a:cubicBezTo>
                  <a:cubicBezTo>
                    <a:pt x="2014" y="21600"/>
                    <a:pt x="6673" y="21600"/>
                    <a:pt x="8626" y="21600"/>
                  </a:cubicBezTo>
                  <a:cubicBezTo>
                    <a:pt x="9152" y="21600"/>
                    <a:pt x="9482" y="21600"/>
                    <a:pt x="9482" y="21600"/>
                  </a:cubicBezTo>
                  <a:cubicBezTo>
                    <a:pt x="12053" y="21600"/>
                    <a:pt x="19560" y="21600"/>
                    <a:pt x="20087" y="21600"/>
                  </a:cubicBezTo>
                  <a:cubicBezTo>
                    <a:pt x="20724" y="21600"/>
                    <a:pt x="21229" y="20916"/>
                    <a:pt x="21600" y="10616"/>
                  </a:cubicBezTo>
                  <a:lnTo>
                    <a:pt x="21600" y="0"/>
                  </a:lnTo>
                  <a:cubicBezTo>
                    <a:pt x="21600" y="0"/>
                    <a:pt x="0" y="0"/>
                    <a:pt x="0" y="0"/>
                  </a:cubicBezTo>
                  <a:close/>
                </a:path>
              </a:pathLst>
            </a:custGeom>
            <a:gradFill>
              <a:gsLst>
                <a:gs pos="0">
                  <a:srgbClr val="8B8D90"/>
                </a:gs>
                <a:gs pos="10000">
                  <a:srgbClr val="EDEEEF"/>
                </a:gs>
                <a:gs pos="84000">
                  <a:srgbClr val="EDEEEF"/>
                </a:gs>
                <a:gs pos="96000">
                  <a:srgbClr val="8B8D90"/>
                </a:gs>
                <a:gs pos="100000">
                  <a:srgbClr val="8B8D90"/>
                </a:gs>
              </a:gsLst>
              <a:lin ang="38616"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2" name="Google Shape;232;p32"/>
            <p:cNvSpPr/>
            <p:nvPr/>
          </p:nvSpPr>
          <p:spPr>
            <a:xfrm>
              <a:off x="5676503" y="4645339"/>
              <a:ext cx="716479" cy="15031"/>
            </a:xfrm>
            <a:custGeom>
              <a:rect b="b" l="l" r="r" t="t"/>
              <a:pathLst>
                <a:path extrusionOk="0" h="21600" w="21600">
                  <a:moveTo>
                    <a:pt x="21396" y="0"/>
                  </a:moveTo>
                  <a:cubicBezTo>
                    <a:pt x="21010" y="14111"/>
                    <a:pt x="20506" y="15298"/>
                    <a:pt x="19895" y="15298"/>
                  </a:cubicBezTo>
                  <a:lnTo>
                    <a:pt x="9509" y="15298"/>
                  </a:lnTo>
                  <a:lnTo>
                    <a:pt x="8671" y="15298"/>
                  </a:lnTo>
                  <a:lnTo>
                    <a:pt x="1705" y="15298"/>
                  </a:lnTo>
                  <a:cubicBezTo>
                    <a:pt x="1094" y="15298"/>
                    <a:pt x="590" y="14111"/>
                    <a:pt x="204" y="0"/>
                  </a:cubicBezTo>
                  <a:lnTo>
                    <a:pt x="0" y="0"/>
                  </a:lnTo>
                  <a:lnTo>
                    <a:pt x="3" y="142"/>
                  </a:lnTo>
                  <a:lnTo>
                    <a:pt x="48" y="2025"/>
                  </a:lnTo>
                  <a:cubicBezTo>
                    <a:pt x="477" y="20160"/>
                    <a:pt x="1028" y="21600"/>
                    <a:pt x="1705" y="21600"/>
                  </a:cubicBezTo>
                  <a:lnTo>
                    <a:pt x="8671" y="21600"/>
                  </a:lnTo>
                  <a:lnTo>
                    <a:pt x="9509" y="21600"/>
                  </a:lnTo>
                  <a:lnTo>
                    <a:pt x="19895" y="21600"/>
                  </a:lnTo>
                  <a:cubicBezTo>
                    <a:pt x="20572" y="21600"/>
                    <a:pt x="21124" y="20160"/>
                    <a:pt x="21552" y="2031"/>
                  </a:cubicBezTo>
                  <a:lnTo>
                    <a:pt x="21597" y="142"/>
                  </a:lnTo>
                  <a:lnTo>
                    <a:pt x="21600" y="0"/>
                  </a:lnTo>
                  <a:cubicBezTo>
                    <a:pt x="21600" y="0"/>
                    <a:pt x="21396" y="0"/>
                    <a:pt x="21396" y="0"/>
                  </a:cubicBezTo>
                  <a:close/>
                </a:path>
              </a:pathLst>
            </a:custGeom>
            <a:gradFill>
              <a:gsLst>
                <a:gs pos="0">
                  <a:srgbClr val="A4A6A9"/>
                </a:gs>
                <a:gs pos="100000">
                  <a:srgbClr val="A4A6A9"/>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3" name="Google Shape;233;p32"/>
            <p:cNvSpPr/>
            <p:nvPr/>
          </p:nvSpPr>
          <p:spPr>
            <a:xfrm>
              <a:off x="5323137" y="4676703"/>
              <a:ext cx="39533" cy="8771"/>
            </a:xfrm>
            <a:custGeom>
              <a:rect b="b" l="l" r="r" t="t"/>
              <a:pathLst>
                <a:path extrusionOk="0" h="21600" w="21317">
                  <a:moveTo>
                    <a:pt x="21299" y="10800"/>
                  </a:moveTo>
                  <a:cubicBezTo>
                    <a:pt x="21458" y="16769"/>
                    <a:pt x="20525" y="21600"/>
                    <a:pt x="19220" y="21600"/>
                  </a:cubicBezTo>
                  <a:lnTo>
                    <a:pt x="2668" y="21600"/>
                  </a:lnTo>
                  <a:cubicBezTo>
                    <a:pt x="1364" y="21600"/>
                    <a:pt x="177" y="16769"/>
                    <a:pt x="17" y="10800"/>
                  </a:cubicBezTo>
                  <a:lnTo>
                    <a:pt x="17" y="10800"/>
                  </a:lnTo>
                  <a:cubicBezTo>
                    <a:pt x="-142" y="4831"/>
                    <a:pt x="791" y="0"/>
                    <a:pt x="2096" y="0"/>
                  </a:cubicBezTo>
                  <a:lnTo>
                    <a:pt x="18648" y="0"/>
                  </a:lnTo>
                  <a:cubicBezTo>
                    <a:pt x="19952" y="0"/>
                    <a:pt x="21139" y="4831"/>
                    <a:pt x="21299" y="10800"/>
                  </a:cubicBezTo>
                  <a:cubicBezTo>
                    <a:pt x="21299" y="10800"/>
                    <a:pt x="21299" y="10800"/>
                    <a:pt x="21299" y="10800"/>
                  </a:cubicBezTo>
                  <a:close/>
                </a:path>
              </a:pathLst>
            </a:custGeom>
            <a:gradFill>
              <a:gsLst>
                <a:gs pos="0">
                  <a:srgbClr val="5F6265"/>
                </a:gs>
                <a:gs pos="24000">
                  <a:srgbClr val="5F6265"/>
                </a:gs>
                <a:gs pos="78000">
                  <a:srgbClr val="757677"/>
                </a:gs>
                <a:gs pos="100000">
                  <a:srgbClr val="757677"/>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4" name="Google Shape;234;p32"/>
            <p:cNvSpPr/>
            <p:nvPr/>
          </p:nvSpPr>
          <p:spPr>
            <a:xfrm>
              <a:off x="6705235" y="4676703"/>
              <a:ext cx="39533" cy="8771"/>
            </a:xfrm>
            <a:custGeom>
              <a:rect b="b" l="l" r="r" t="t"/>
              <a:pathLst>
                <a:path extrusionOk="0" h="21600" w="21317">
                  <a:moveTo>
                    <a:pt x="17" y="10800"/>
                  </a:moveTo>
                  <a:cubicBezTo>
                    <a:pt x="-142" y="16769"/>
                    <a:pt x="791" y="21600"/>
                    <a:pt x="2096" y="21600"/>
                  </a:cubicBezTo>
                  <a:lnTo>
                    <a:pt x="18648" y="21600"/>
                  </a:lnTo>
                  <a:cubicBezTo>
                    <a:pt x="19952" y="21600"/>
                    <a:pt x="21139" y="16769"/>
                    <a:pt x="21299" y="10800"/>
                  </a:cubicBezTo>
                  <a:lnTo>
                    <a:pt x="21299" y="10800"/>
                  </a:lnTo>
                  <a:cubicBezTo>
                    <a:pt x="21458" y="4831"/>
                    <a:pt x="20525" y="0"/>
                    <a:pt x="19220" y="0"/>
                  </a:cubicBezTo>
                  <a:lnTo>
                    <a:pt x="2668" y="0"/>
                  </a:lnTo>
                  <a:cubicBezTo>
                    <a:pt x="1364" y="0"/>
                    <a:pt x="177" y="4831"/>
                    <a:pt x="17" y="10800"/>
                  </a:cubicBezTo>
                  <a:cubicBezTo>
                    <a:pt x="17" y="10800"/>
                    <a:pt x="17" y="10800"/>
                    <a:pt x="17" y="10800"/>
                  </a:cubicBezTo>
                  <a:close/>
                </a:path>
              </a:pathLst>
            </a:custGeom>
            <a:gradFill>
              <a:gsLst>
                <a:gs pos="0">
                  <a:srgbClr val="5F6265"/>
                </a:gs>
                <a:gs pos="18000">
                  <a:srgbClr val="5F6265"/>
                </a:gs>
                <a:gs pos="72000">
                  <a:srgbClr val="747576"/>
                </a:gs>
                <a:gs pos="100000">
                  <a:srgbClr val="747576"/>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5" name="Google Shape;235;p32"/>
            <p:cNvSpPr/>
            <p:nvPr/>
          </p:nvSpPr>
          <p:spPr>
            <a:xfrm>
              <a:off x="3955676" y="4639067"/>
              <a:ext cx="4180772" cy="15601"/>
            </a:xfrm>
            <a:custGeom>
              <a:rect b="b" l="l" r="r" t="t"/>
              <a:pathLst>
                <a:path extrusionOk="0" h="21600" w="21600">
                  <a:moveTo>
                    <a:pt x="8852" y="6072"/>
                  </a:moveTo>
                  <a:lnTo>
                    <a:pt x="8913" y="6072"/>
                  </a:lnTo>
                  <a:cubicBezTo>
                    <a:pt x="8980" y="20426"/>
                    <a:pt x="9067" y="21600"/>
                    <a:pt x="9174" y="21600"/>
                  </a:cubicBezTo>
                  <a:lnTo>
                    <a:pt x="10368" y="21600"/>
                  </a:lnTo>
                  <a:lnTo>
                    <a:pt x="10512" y="21600"/>
                  </a:lnTo>
                  <a:lnTo>
                    <a:pt x="12291" y="21600"/>
                  </a:lnTo>
                  <a:cubicBezTo>
                    <a:pt x="12398" y="21600"/>
                    <a:pt x="12486" y="20426"/>
                    <a:pt x="12552" y="6072"/>
                  </a:cubicBezTo>
                  <a:lnTo>
                    <a:pt x="12613" y="6072"/>
                  </a:lnTo>
                  <a:lnTo>
                    <a:pt x="21556" y="6072"/>
                  </a:lnTo>
                  <a:cubicBezTo>
                    <a:pt x="21571" y="4797"/>
                    <a:pt x="21587" y="2882"/>
                    <a:pt x="21600" y="0"/>
                  </a:cubicBezTo>
                  <a:lnTo>
                    <a:pt x="12613" y="0"/>
                  </a:lnTo>
                  <a:lnTo>
                    <a:pt x="12544" y="0"/>
                  </a:lnTo>
                  <a:cubicBezTo>
                    <a:pt x="12482" y="14527"/>
                    <a:pt x="12398" y="15528"/>
                    <a:pt x="12291" y="15528"/>
                  </a:cubicBezTo>
                  <a:cubicBezTo>
                    <a:pt x="12203" y="15528"/>
                    <a:pt x="10943" y="15528"/>
                    <a:pt x="10512" y="15528"/>
                  </a:cubicBezTo>
                  <a:cubicBezTo>
                    <a:pt x="10512" y="15528"/>
                    <a:pt x="10456" y="15528"/>
                    <a:pt x="10368" y="15528"/>
                  </a:cubicBezTo>
                  <a:cubicBezTo>
                    <a:pt x="10040" y="15528"/>
                    <a:pt x="9258" y="15528"/>
                    <a:pt x="9174" y="15528"/>
                  </a:cubicBezTo>
                  <a:cubicBezTo>
                    <a:pt x="9068" y="15528"/>
                    <a:pt x="8984" y="14527"/>
                    <a:pt x="8922" y="0"/>
                  </a:cubicBezTo>
                  <a:lnTo>
                    <a:pt x="8852" y="0"/>
                  </a:lnTo>
                  <a:lnTo>
                    <a:pt x="0" y="0"/>
                  </a:lnTo>
                  <a:cubicBezTo>
                    <a:pt x="0" y="0"/>
                    <a:pt x="16" y="3190"/>
                    <a:pt x="35" y="6072"/>
                  </a:cubicBezTo>
                  <a:cubicBezTo>
                    <a:pt x="35" y="6072"/>
                    <a:pt x="8852" y="6072"/>
                    <a:pt x="8852" y="6072"/>
                  </a:cubicBezTo>
                  <a:close/>
                </a:path>
              </a:pathLst>
            </a:custGeom>
            <a:gradFill>
              <a:gsLst>
                <a:gs pos="0">
                  <a:srgbClr val="EFF5F1"/>
                </a:gs>
                <a:gs pos="6000">
                  <a:srgbClr val="EFF5F1"/>
                </a:gs>
                <a:gs pos="100000">
                  <a:srgbClr val="E9EBF2"/>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6" name="Google Shape;236;p32"/>
            <p:cNvSpPr/>
            <p:nvPr/>
          </p:nvSpPr>
          <p:spPr>
            <a:xfrm>
              <a:off x="6027777" y="2391334"/>
              <a:ext cx="33595" cy="33587"/>
            </a:xfrm>
            <a:custGeom>
              <a:rect b="b" l="l" r="r" t="t"/>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94949"/>
                </a:gs>
                <a:gs pos="32000">
                  <a:srgbClr val="494949"/>
                </a:gs>
                <a:gs pos="69000">
                  <a:srgbClr val="050505"/>
                </a:gs>
                <a:gs pos="100000">
                  <a:srgbClr val="050505"/>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7" name="Google Shape;237;p32"/>
            <p:cNvSpPr/>
            <p:nvPr/>
          </p:nvSpPr>
          <p:spPr>
            <a:xfrm>
              <a:off x="6040323" y="2403880"/>
              <a:ext cx="8260" cy="8257"/>
            </a:xfrm>
            <a:custGeom>
              <a:rect b="b" l="l" r="r" t="t"/>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solidFill>
              <a:srgbClr val="557DB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8" name="Google Shape;238;p32"/>
            <p:cNvSpPr/>
            <p:nvPr/>
          </p:nvSpPr>
          <p:spPr>
            <a:xfrm>
              <a:off x="5864685" y="2343243"/>
              <a:ext cx="1858721" cy="2271187"/>
            </a:xfrm>
            <a:custGeom>
              <a:rect b="b" l="l" r="r" t="t"/>
              <a:pathLst>
                <a:path extrusionOk="0" h="21600" w="21600">
                  <a:moveTo>
                    <a:pt x="21600" y="21266"/>
                  </a:moveTo>
                  <a:lnTo>
                    <a:pt x="21600" y="21236"/>
                  </a:lnTo>
                  <a:lnTo>
                    <a:pt x="21600" y="21100"/>
                  </a:lnTo>
                  <a:lnTo>
                    <a:pt x="21600" y="834"/>
                  </a:lnTo>
                  <a:cubicBezTo>
                    <a:pt x="21600" y="374"/>
                    <a:pt x="21143" y="0"/>
                    <a:pt x="20581" y="0"/>
                  </a:cubicBezTo>
                  <a:lnTo>
                    <a:pt x="14299" y="0"/>
                  </a:lnTo>
                  <a:lnTo>
                    <a:pt x="0" y="21600"/>
                  </a:lnTo>
                  <a:lnTo>
                    <a:pt x="21192" y="21600"/>
                  </a:lnTo>
                  <a:cubicBezTo>
                    <a:pt x="21417" y="21600"/>
                    <a:pt x="21600" y="21450"/>
                    <a:pt x="21600" y="21266"/>
                  </a:cubicBezTo>
                  <a:close/>
                </a:path>
              </a:pathLst>
            </a:custGeom>
            <a:gradFill>
              <a:gsLst>
                <a:gs pos="0">
                  <a:srgbClr val="FFFFFF">
                    <a:alpha val="60000"/>
                  </a:srgbClr>
                </a:gs>
                <a:gs pos="100000">
                  <a:srgbClr val="FFFFFF">
                    <a:alpha val="9803"/>
                  </a:srgbClr>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239" name="Google Shape;239;p32"/>
          <p:cNvSpPr txBox="1"/>
          <p:nvPr/>
        </p:nvSpPr>
        <p:spPr>
          <a:xfrm>
            <a:off x="378618" y="864170"/>
            <a:ext cx="1303507"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Title</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Here</a:t>
            </a:r>
            <a:endParaRPr b="1" sz="2600">
              <a:solidFill>
                <a:schemeClr val="dk1"/>
              </a:solidFill>
              <a:latin typeface="Montserrat Light"/>
              <a:ea typeface="Montserrat Light"/>
              <a:cs typeface="Montserrat Light"/>
              <a:sym typeface="Montserrat Light"/>
            </a:endParaRPr>
          </a:p>
        </p:txBody>
      </p:sp>
      <p:sp>
        <p:nvSpPr>
          <p:cNvPr id="240" name="Google Shape;240;p32"/>
          <p:cNvSpPr txBox="1"/>
          <p:nvPr/>
        </p:nvSpPr>
        <p:spPr>
          <a:xfrm>
            <a:off x="7203814" y="965808"/>
            <a:ext cx="1181877" cy="67388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a:t>
            </a:r>
            <a:endParaRPr sz="1100"/>
          </a:p>
        </p:txBody>
      </p:sp>
      <p:grpSp>
        <p:nvGrpSpPr>
          <p:cNvPr id="241" name="Google Shape;241;p32"/>
          <p:cNvGrpSpPr/>
          <p:nvPr/>
        </p:nvGrpSpPr>
        <p:grpSpPr>
          <a:xfrm>
            <a:off x="375215" y="4121528"/>
            <a:ext cx="8390166" cy="618584"/>
            <a:chOff x="500287" y="5495370"/>
            <a:chExt cx="11186889" cy="824778"/>
          </a:xfrm>
        </p:grpSpPr>
        <p:grpSp>
          <p:nvGrpSpPr>
            <p:cNvPr id="242" name="Google Shape;242;p32"/>
            <p:cNvGrpSpPr/>
            <p:nvPr/>
          </p:nvGrpSpPr>
          <p:grpSpPr>
            <a:xfrm>
              <a:off x="500287" y="5495370"/>
              <a:ext cx="2306410" cy="824778"/>
              <a:chOff x="913040" y="4977171"/>
              <a:chExt cx="2306410" cy="824778"/>
            </a:xfrm>
          </p:grpSpPr>
          <p:sp>
            <p:nvSpPr>
              <p:cNvPr id="243" name="Google Shape;243;p32"/>
              <p:cNvSpPr txBox="1"/>
              <p:nvPr/>
            </p:nvSpPr>
            <p:spPr>
              <a:xfrm>
                <a:off x="1167039" y="4977171"/>
                <a:ext cx="2052411" cy="824778"/>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700">
                    <a:solidFill>
                      <a:srgbClr val="A5A5A5"/>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44" name="Google Shape;244;p32"/>
              <p:cNvSpPr/>
              <p:nvPr/>
            </p:nvSpPr>
            <p:spPr>
              <a:xfrm>
                <a:off x="913040" y="5145654"/>
                <a:ext cx="171450" cy="171450"/>
              </a:xfrm>
              <a:prstGeom prst="ellipse">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45" name="Google Shape;245;p32"/>
            <p:cNvGrpSpPr/>
            <p:nvPr/>
          </p:nvGrpSpPr>
          <p:grpSpPr>
            <a:xfrm>
              <a:off x="3460447" y="5495370"/>
              <a:ext cx="2306410" cy="824778"/>
              <a:chOff x="913040" y="4977171"/>
              <a:chExt cx="2306410" cy="824778"/>
            </a:xfrm>
          </p:grpSpPr>
          <p:sp>
            <p:nvSpPr>
              <p:cNvPr id="246" name="Google Shape;246;p32"/>
              <p:cNvSpPr txBox="1"/>
              <p:nvPr/>
            </p:nvSpPr>
            <p:spPr>
              <a:xfrm>
                <a:off x="1167039" y="4977171"/>
                <a:ext cx="2052411" cy="824778"/>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700">
                    <a:solidFill>
                      <a:srgbClr val="A5A5A5"/>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47" name="Google Shape;247;p32"/>
              <p:cNvSpPr/>
              <p:nvPr/>
            </p:nvSpPr>
            <p:spPr>
              <a:xfrm>
                <a:off x="913040" y="5145654"/>
                <a:ext cx="171450" cy="171450"/>
              </a:xfrm>
              <a:prstGeom prst="ellipse">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48" name="Google Shape;248;p32"/>
            <p:cNvGrpSpPr/>
            <p:nvPr/>
          </p:nvGrpSpPr>
          <p:grpSpPr>
            <a:xfrm>
              <a:off x="6420607" y="5495370"/>
              <a:ext cx="2306410" cy="824778"/>
              <a:chOff x="913040" y="4977171"/>
              <a:chExt cx="2306410" cy="824778"/>
            </a:xfrm>
          </p:grpSpPr>
          <p:sp>
            <p:nvSpPr>
              <p:cNvPr id="249" name="Google Shape;249;p32"/>
              <p:cNvSpPr txBox="1"/>
              <p:nvPr/>
            </p:nvSpPr>
            <p:spPr>
              <a:xfrm>
                <a:off x="1167039" y="4977171"/>
                <a:ext cx="2052411" cy="824778"/>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700">
                    <a:solidFill>
                      <a:srgbClr val="A5A5A5"/>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50" name="Google Shape;250;p32"/>
              <p:cNvSpPr/>
              <p:nvPr/>
            </p:nvSpPr>
            <p:spPr>
              <a:xfrm>
                <a:off x="913040" y="5145654"/>
                <a:ext cx="171450" cy="171450"/>
              </a:xfrm>
              <a:prstGeom prst="ellipse">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51" name="Google Shape;251;p32"/>
            <p:cNvGrpSpPr/>
            <p:nvPr/>
          </p:nvGrpSpPr>
          <p:grpSpPr>
            <a:xfrm>
              <a:off x="9380766" y="5495370"/>
              <a:ext cx="2306410" cy="824778"/>
              <a:chOff x="913040" y="4977171"/>
              <a:chExt cx="2306410" cy="824778"/>
            </a:xfrm>
          </p:grpSpPr>
          <p:sp>
            <p:nvSpPr>
              <p:cNvPr id="252" name="Google Shape;252;p32"/>
              <p:cNvSpPr txBox="1"/>
              <p:nvPr/>
            </p:nvSpPr>
            <p:spPr>
              <a:xfrm>
                <a:off x="1167039" y="4977171"/>
                <a:ext cx="2052411" cy="824778"/>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700">
                    <a:solidFill>
                      <a:srgbClr val="A5A5A5"/>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53" name="Google Shape;253;p32"/>
              <p:cNvSpPr/>
              <p:nvPr/>
            </p:nvSpPr>
            <p:spPr>
              <a:xfrm>
                <a:off x="913040" y="5145654"/>
                <a:ext cx="171450" cy="171450"/>
              </a:xfrm>
              <a:prstGeom prst="ellipse">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grpSp>
        <p:nvGrpSpPr>
          <p:cNvPr id="258" name="Google Shape;258;p33"/>
          <p:cNvGrpSpPr/>
          <p:nvPr/>
        </p:nvGrpSpPr>
        <p:grpSpPr>
          <a:xfrm>
            <a:off x="378618" y="1096334"/>
            <a:ext cx="2871788" cy="2950831"/>
            <a:chOff x="6650680" y="2239573"/>
            <a:chExt cx="3829050" cy="3934442"/>
          </a:xfrm>
        </p:grpSpPr>
        <p:sp>
          <p:nvSpPr>
            <p:cNvPr id="259" name="Google Shape;259;p33"/>
            <p:cNvSpPr txBox="1"/>
            <p:nvPr/>
          </p:nvSpPr>
          <p:spPr>
            <a:xfrm>
              <a:off x="6650680" y="2719396"/>
              <a:ext cx="3829050" cy="89851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Make from for doesn't creeping night lights divided void they're.</a:t>
              </a:r>
              <a:endParaRPr sz="1100"/>
            </a:p>
          </p:txBody>
        </p:sp>
        <p:grpSp>
          <p:nvGrpSpPr>
            <p:cNvPr id="260" name="Google Shape;260;p33"/>
            <p:cNvGrpSpPr/>
            <p:nvPr/>
          </p:nvGrpSpPr>
          <p:grpSpPr>
            <a:xfrm>
              <a:off x="6742120" y="4194630"/>
              <a:ext cx="3416297" cy="483017"/>
              <a:chOff x="5946777" y="4325768"/>
              <a:chExt cx="3416297" cy="483017"/>
            </a:xfrm>
          </p:grpSpPr>
          <p:sp>
            <p:nvSpPr>
              <p:cNvPr id="261" name="Google Shape;261;p33"/>
              <p:cNvSpPr txBox="1"/>
              <p:nvPr/>
            </p:nvSpPr>
            <p:spPr>
              <a:xfrm>
                <a:off x="6200776" y="4325768"/>
                <a:ext cx="3162298"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62" name="Google Shape;262;p33"/>
              <p:cNvSpPr/>
              <p:nvPr/>
            </p:nvSpPr>
            <p:spPr>
              <a:xfrm>
                <a:off x="5946777" y="4494251"/>
                <a:ext cx="171450" cy="171450"/>
              </a:xfrm>
              <a:prstGeom prst="ellipse">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sp>
          <p:nvSpPr>
            <p:cNvPr id="263" name="Google Shape;263;p33"/>
            <p:cNvSpPr txBox="1"/>
            <p:nvPr/>
          </p:nvSpPr>
          <p:spPr>
            <a:xfrm>
              <a:off x="6650680" y="2239573"/>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grpSp>
          <p:nvGrpSpPr>
            <p:cNvPr id="264" name="Google Shape;264;p33"/>
            <p:cNvGrpSpPr/>
            <p:nvPr/>
          </p:nvGrpSpPr>
          <p:grpSpPr>
            <a:xfrm>
              <a:off x="6742120" y="4942814"/>
              <a:ext cx="3416297" cy="483017"/>
              <a:chOff x="5946777" y="4325768"/>
              <a:chExt cx="3416297" cy="483017"/>
            </a:xfrm>
          </p:grpSpPr>
          <p:sp>
            <p:nvSpPr>
              <p:cNvPr id="265" name="Google Shape;265;p33"/>
              <p:cNvSpPr txBox="1"/>
              <p:nvPr/>
            </p:nvSpPr>
            <p:spPr>
              <a:xfrm>
                <a:off x="6200776" y="4325768"/>
                <a:ext cx="3162298"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66" name="Google Shape;266;p33"/>
              <p:cNvSpPr/>
              <p:nvPr/>
            </p:nvSpPr>
            <p:spPr>
              <a:xfrm>
                <a:off x="5946777" y="4494251"/>
                <a:ext cx="171450" cy="171450"/>
              </a:xfrm>
              <a:prstGeom prst="ellipse">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67" name="Google Shape;267;p33"/>
            <p:cNvGrpSpPr/>
            <p:nvPr/>
          </p:nvGrpSpPr>
          <p:grpSpPr>
            <a:xfrm>
              <a:off x="6742120" y="5690998"/>
              <a:ext cx="3416297" cy="483017"/>
              <a:chOff x="5946777" y="4325768"/>
              <a:chExt cx="3416297" cy="483017"/>
            </a:xfrm>
          </p:grpSpPr>
          <p:sp>
            <p:nvSpPr>
              <p:cNvPr id="268" name="Google Shape;268;p33"/>
              <p:cNvSpPr txBox="1"/>
              <p:nvPr/>
            </p:nvSpPr>
            <p:spPr>
              <a:xfrm>
                <a:off x="6200776" y="4325768"/>
                <a:ext cx="3162298"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69" name="Google Shape;269;p33"/>
              <p:cNvSpPr/>
              <p:nvPr/>
            </p:nvSpPr>
            <p:spPr>
              <a:xfrm>
                <a:off x="5946777" y="4494251"/>
                <a:ext cx="171450" cy="171450"/>
              </a:xfrm>
              <a:prstGeom prst="ellipse">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pic>
        <p:nvPicPr>
          <p:cNvPr id="270" name="Google Shape;270;p33"/>
          <p:cNvPicPr preferRelativeResize="0"/>
          <p:nvPr>
            <p:ph idx="2" type="pic"/>
          </p:nvPr>
        </p:nvPicPr>
        <p:blipFill rotWithShape="1">
          <a:blip r:embed="rId3">
            <a:alphaModFix/>
          </a:blip>
          <a:srcRect b="21794" l="0" r="0" t="21795"/>
          <a:stretch/>
        </p:blipFill>
        <p:spPr>
          <a:xfrm>
            <a:off x="3689420" y="378619"/>
            <a:ext cx="5054188" cy="438626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