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852" r:id="rId2"/>
    <p:sldId id="991" r:id="rId3"/>
    <p:sldId id="1057" r:id="rId4"/>
    <p:sldId id="1048" r:id="rId5"/>
    <p:sldId id="992" r:id="rId6"/>
    <p:sldId id="1051" r:id="rId7"/>
    <p:sldId id="1049" r:id="rId8"/>
    <p:sldId id="1035" r:id="rId9"/>
    <p:sldId id="1046" r:id="rId10"/>
    <p:sldId id="1052" r:id="rId11"/>
    <p:sldId id="1036" r:id="rId12"/>
    <p:sldId id="1053" r:id="rId13"/>
    <p:sldId id="1020" r:id="rId14"/>
    <p:sldId id="1054" r:id="rId15"/>
    <p:sldId id="1038" r:id="rId16"/>
    <p:sldId id="1058" r:id="rId17"/>
    <p:sldId id="1040" r:id="rId18"/>
    <p:sldId id="1045" r:id="rId19"/>
    <p:sldId id="1059" r:id="rId20"/>
    <p:sldId id="1006" r:id="rId21"/>
    <p:sldId id="1016" r:id="rId22"/>
    <p:sldId id="105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3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91" autoAdjust="0"/>
  </p:normalViewPr>
  <p:slideViewPr>
    <p:cSldViewPr snapToGrid="0" snapToObjects="1">
      <p:cViewPr>
        <p:scale>
          <a:sx n="50" d="100"/>
          <a:sy n="50" d="100"/>
        </p:scale>
        <p:origin x="1410" y="552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7" d="100"/>
          <a:sy n="57" d="100"/>
        </p:scale>
        <p:origin x="2754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Roboto Slab" pitchFamily="2" charset="0"/>
              <a:ea typeface="Roboto Slab" pitchFamily="2" charset="0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60-402C-A024-D84E464F9B5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60-402C-A024-D84E464F9B5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F60-402C-A024-D84E464F9B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26"/>
        <c:overlap val="-58"/>
        <c:axId val="780723312"/>
        <c:axId val="780726920"/>
      </c:barChart>
      <c:catAx>
        <c:axId val="7807233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15000"/>
                <a:lumOff val="85000"/>
              </a:schemeClr>
            </a:solidFill>
            <a:round/>
            <a:headEnd type="none" w="sm" len="sm"/>
            <a:tailEnd type="none" w="sm" len="sm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+mn-cs"/>
              </a:defRPr>
            </a:pPr>
            <a:endParaRPr lang="en-US"/>
          </a:p>
        </c:txPr>
        <c:crossAx val="780726920"/>
        <c:crosses val="autoZero"/>
        <c:auto val="1"/>
        <c:lblAlgn val="ctr"/>
        <c:lblOffset val="100"/>
        <c:noMultiLvlLbl val="0"/>
      </c:catAx>
      <c:valAx>
        <c:axId val="78072692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99000">
                    <a:schemeClr val="tx1">
                      <a:lumMod val="25000"/>
                      <a:lumOff val="75000"/>
                    </a:schemeClr>
                  </a:gs>
                  <a:gs pos="0">
                    <a:schemeClr val="tx1">
                      <a:lumMod val="15000"/>
                      <a:lumOff val="8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0723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 Slab" pitchFamily="2" charset="0"/>
              <a:ea typeface="Roboto Slab" pitchFamily="2" charset="0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28-4AE3-A9D4-FF7213467BC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28-4AE3-A9D4-FF7213467BC7}"/>
              </c:ext>
            </c:extLst>
          </c:dPt>
          <c:dPt>
            <c:idx val="2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28-4AE3-A9D4-FF7213467BC7}"/>
              </c:ext>
            </c:extLst>
          </c:dPt>
          <c:dPt>
            <c:idx val="3"/>
            <c:bubble3D val="0"/>
            <c:spPr>
              <a:solidFill>
                <a:schemeClr val="bg1">
                  <a:lumMod val="9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28-4AE3-A9D4-FF7213467BC7}"/>
              </c:ext>
            </c:extLst>
          </c:dPt>
          <c:dLbls>
            <c:dLbl>
              <c:idx val="2"/>
              <c:tx>
                <c:rich>
                  <a:bodyPr/>
                  <a:lstStyle/>
                  <a:p>
                    <a:fld id="{DB5606AD-2B48-402A-8BFE-DADE54162FD5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8D28-4AE3-A9D4-FF7213467BC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D28-4AE3-A9D4-FF7213467BC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10800000" scaled="1"/>
        <a:tileRect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>
        <a:gsLst>
          <a:gs pos="0">
            <a:schemeClr val="phClr"/>
          </a:gs>
          <a:gs pos="46000">
            <a:schemeClr val="phClr"/>
          </a:gs>
          <a:gs pos="100000">
            <a:schemeClr val="phClr">
              <a:lumMod val="20000"/>
              <a:lumOff val="80000"/>
              <a:alpha val="0"/>
            </a:schemeClr>
          </a:gs>
        </a:gsLst>
        <a:path path="circle">
          <a:fillToRect l="50000" t="-80000" r="50000" b="180000"/>
        </a:path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99000">
              <a:schemeClr val="tx1">
                <a:lumMod val="25000"/>
                <a:lumOff val="75000"/>
              </a:schemeClr>
            </a:gs>
            <a:gs pos="0">
              <a:schemeClr val="tx1">
                <a:lumMod val="15000"/>
                <a:lumOff val="8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15000"/>
                <a:lumOff val="85000"/>
              </a:schemeClr>
            </a:gs>
            <a:gs pos="0">
              <a:schemeClr val="tx1">
                <a:lumMod val="5000"/>
                <a:lumOff val="9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4/6/2019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36E7EC0-9BE3-5541-9D76-7DE32A6C9D4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730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ctr">
            <a:normAutofit/>
          </a:bodyPr>
          <a:lstStyle>
            <a:lvl1pPr algn="ctr"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anchor="ctr">
            <a:normAutofit/>
          </a:bodyPr>
          <a:lstStyle>
            <a:lvl1pPr marL="0" indent="0" algn="ctr">
              <a:buNone/>
              <a:defRPr sz="9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ECB15-F748-C140-A5C3-CF0090C943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46832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5F7EF89-D9EA-45ED-A04E-49E9CABE553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98510" y="3508563"/>
            <a:ext cx="4850889" cy="2448480"/>
          </a:xfrm>
          <a:custGeom>
            <a:avLst/>
            <a:gdLst>
              <a:gd name="connsiteX0" fmla="*/ 0 w 4850889"/>
              <a:gd name="connsiteY0" fmla="*/ 0 h 2448480"/>
              <a:gd name="connsiteX1" fmla="*/ 4850889 w 4850889"/>
              <a:gd name="connsiteY1" fmla="*/ 0 h 2448480"/>
              <a:gd name="connsiteX2" fmla="*/ 4850889 w 4850889"/>
              <a:gd name="connsiteY2" fmla="*/ 2448480 h 2448480"/>
              <a:gd name="connsiteX3" fmla="*/ 0 w 4850889"/>
              <a:gd name="connsiteY3" fmla="*/ 2448480 h 244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0889" h="2448480">
                <a:moveTo>
                  <a:pt x="0" y="0"/>
                </a:moveTo>
                <a:lnTo>
                  <a:pt x="4850889" y="0"/>
                </a:lnTo>
                <a:lnTo>
                  <a:pt x="4850889" y="2448480"/>
                </a:lnTo>
                <a:lnTo>
                  <a:pt x="0" y="244848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3995358-A470-4658-953B-914A92D4B52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382675" y="870258"/>
            <a:ext cx="4850889" cy="3209328"/>
          </a:xfrm>
          <a:custGeom>
            <a:avLst/>
            <a:gdLst>
              <a:gd name="connsiteX0" fmla="*/ 0 w 4850889"/>
              <a:gd name="connsiteY0" fmla="*/ 0 h 3209328"/>
              <a:gd name="connsiteX1" fmla="*/ 4850889 w 4850889"/>
              <a:gd name="connsiteY1" fmla="*/ 0 h 3209328"/>
              <a:gd name="connsiteX2" fmla="*/ 4850889 w 4850889"/>
              <a:gd name="connsiteY2" fmla="*/ 3209328 h 3209328"/>
              <a:gd name="connsiteX3" fmla="*/ 0 w 4850889"/>
              <a:gd name="connsiteY3" fmla="*/ 3209328 h 3209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0889" h="3209328">
                <a:moveTo>
                  <a:pt x="0" y="0"/>
                </a:moveTo>
                <a:lnTo>
                  <a:pt x="4850889" y="0"/>
                </a:lnTo>
                <a:lnTo>
                  <a:pt x="4850889" y="3209328"/>
                </a:lnTo>
                <a:lnTo>
                  <a:pt x="0" y="320932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7463490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FB099F9-30FF-4C71-ABA0-D44DC13D2F5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76522" y="1420163"/>
            <a:ext cx="4044584" cy="4044584"/>
          </a:xfrm>
          <a:custGeom>
            <a:avLst/>
            <a:gdLst>
              <a:gd name="connsiteX0" fmla="*/ 0 w 4044584"/>
              <a:gd name="connsiteY0" fmla="*/ 0 h 4044584"/>
              <a:gd name="connsiteX1" fmla="*/ 2022292 w 4044584"/>
              <a:gd name="connsiteY1" fmla="*/ 0 h 4044584"/>
              <a:gd name="connsiteX2" fmla="*/ 4044584 w 4044584"/>
              <a:gd name="connsiteY2" fmla="*/ 2022292 h 4044584"/>
              <a:gd name="connsiteX3" fmla="*/ 2022292 w 4044584"/>
              <a:gd name="connsiteY3" fmla="*/ 4044584 h 4044584"/>
              <a:gd name="connsiteX4" fmla="*/ 2022292 w 4044584"/>
              <a:gd name="connsiteY4" fmla="*/ 4044583 h 4044584"/>
              <a:gd name="connsiteX5" fmla="*/ 0 w 4044584"/>
              <a:gd name="connsiteY5" fmla="*/ 2022291 h 4044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044584" h="4044584">
                <a:moveTo>
                  <a:pt x="0" y="0"/>
                </a:moveTo>
                <a:lnTo>
                  <a:pt x="2022292" y="0"/>
                </a:lnTo>
                <a:cubicBezTo>
                  <a:pt x="3139173" y="0"/>
                  <a:pt x="4044584" y="905411"/>
                  <a:pt x="4044584" y="2022292"/>
                </a:cubicBezTo>
                <a:cubicBezTo>
                  <a:pt x="4044584" y="3139173"/>
                  <a:pt x="3139173" y="4044584"/>
                  <a:pt x="2022292" y="4044584"/>
                </a:cubicBezTo>
                <a:lnTo>
                  <a:pt x="2022292" y="4044583"/>
                </a:lnTo>
                <a:cubicBezTo>
                  <a:pt x="905411" y="4044583"/>
                  <a:pt x="0" y="3139172"/>
                  <a:pt x="0" y="2022291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7926957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C1F899E-EDDC-4584-B6AC-E31ED1E4AD4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91322" y="2737670"/>
            <a:ext cx="7400678" cy="3301180"/>
          </a:xfrm>
          <a:custGeom>
            <a:avLst/>
            <a:gdLst>
              <a:gd name="connsiteX0" fmla="*/ 0 w 7400678"/>
              <a:gd name="connsiteY0" fmla="*/ 0 h 3301180"/>
              <a:gd name="connsiteX1" fmla="*/ 7400678 w 7400678"/>
              <a:gd name="connsiteY1" fmla="*/ 0 h 3301180"/>
              <a:gd name="connsiteX2" fmla="*/ 7400678 w 7400678"/>
              <a:gd name="connsiteY2" fmla="*/ 3301180 h 3301180"/>
              <a:gd name="connsiteX3" fmla="*/ 0 w 7400678"/>
              <a:gd name="connsiteY3" fmla="*/ 3301180 h 330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00678" h="3301180">
                <a:moveTo>
                  <a:pt x="0" y="0"/>
                </a:moveTo>
                <a:lnTo>
                  <a:pt x="7400678" y="0"/>
                </a:lnTo>
                <a:lnTo>
                  <a:pt x="7400678" y="3301180"/>
                </a:lnTo>
                <a:lnTo>
                  <a:pt x="0" y="330118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6541009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5F5FFBC-0850-46DC-A751-E056A871490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738064" y="3732914"/>
            <a:ext cx="4288148" cy="1750037"/>
          </a:xfrm>
          <a:custGeom>
            <a:avLst/>
            <a:gdLst>
              <a:gd name="connsiteX0" fmla="*/ 0 w 4288148"/>
              <a:gd name="connsiteY0" fmla="*/ 0 h 1750037"/>
              <a:gd name="connsiteX1" fmla="*/ 4288148 w 4288148"/>
              <a:gd name="connsiteY1" fmla="*/ 0 h 1750037"/>
              <a:gd name="connsiteX2" fmla="*/ 4288148 w 4288148"/>
              <a:gd name="connsiteY2" fmla="*/ 1750037 h 1750037"/>
              <a:gd name="connsiteX3" fmla="*/ 0 w 4288148"/>
              <a:gd name="connsiteY3" fmla="*/ 1750037 h 175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8148" h="1750037">
                <a:moveTo>
                  <a:pt x="0" y="0"/>
                </a:moveTo>
                <a:lnTo>
                  <a:pt x="4288148" y="0"/>
                </a:lnTo>
                <a:lnTo>
                  <a:pt x="4288148" y="1750037"/>
                </a:lnTo>
                <a:lnTo>
                  <a:pt x="0" y="175003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60931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F5D31C6-303C-419B-B637-3BA82C4CF0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1291249"/>
              <a:gd name="connsiteY0" fmla="*/ 0 h 3842226"/>
              <a:gd name="connsiteX1" fmla="*/ 11291249 w 11291249"/>
              <a:gd name="connsiteY1" fmla="*/ 0 h 3842226"/>
              <a:gd name="connsiteX2" fmla="*/ 11291249 w 11291249"/>
              <a:gd name="connsiteY2" fmla="*/ 3842226 h 3842226"/>
              <a:gd name="connsiteX3" fmla="*/ 0 w 11291249"/>
              <a:gd name="connsiteY3" fmla="*/ 3842226 h 3842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91249" h="3842226">
                <a:moveTo>
                  <a:pt x="0" y="0"/>
                </a:moveTo>
                <a:lnTo>
                  <a:pt x="11291249" y="0"/>
                </a:lnTo>
                <a:lnTo>
                  <a:pt x="11291249" y="3842226"/>
                </a:lnTo>
                <a:lnTo>
                  <a:pt x="0" y="38422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792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1DC17CE-C223-4008-A4F1-44A357FD0B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2893774"/>
            <a:ext cx="12192000" cy="3964226"/>
          </a:xfrm>
          <a:custGeom>
            <a:avLst/>
            <a:gdLst>
              <a:gd name="connsiteX0" fmla="*/ 0 w 12192000"/>
              <a:gd name="connsiteY0" fmla="*/ 0 h 3964226"/>
              <a:gd name="connsiteX1" fmla="*/ 12192000 w 12192000"/>
              <a:gd name="connsiteY1" fmla="*/ 0 h 3964226"/>
              <a:gd name="connsiteX2" fmla="*/ 12192000 w 12192000"/>
              <a:gd name="connsiteY2" fmla="*/ 3964226 h 3964226"/>
              <a:gd name="connsiteX3" fmla="*/ 0 w 12192000"/>
              <a:gd name="connsiteY3" fmla="*/ 3964226 h 3964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964226">
                <a:moveTo>
                  <a:pt x="0" y="0"/>
                </a:moveTo>
                <a:lnTo>
                  <a:pt x="12192000" y="0"/>
                </a:lnTo>
                <a:lnTo>
                  <a:pt x="12192000" y="3964226"/>
                </a:lnTo>
                <a:lnTo>
                  <a:pt x="0" y="3964226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8511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00C62D86-0B28-4D40-9550-45E3EDA8F6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836231" y="836429"/>
            <a:ext cx="4406572" cy="5167085"/>
          </a:xfrm>
          <a:custGeom>
            <a:avLst/>
            <a:gdLst>
              <a:gd name="connsiteX0" fmla="*/ 0 w 4406572"/>
              <a:gd name="connsiteY0" fmla="*/ 0 h 5167085"/>
              <a:gd name="connsiteX1" fmla="*/ 4406572 w 4406572"/>
              <a:gd name="connsiteY1" fmla="*/ 0 h 5167085"/>
              <a:gd name="connsiteX2" fmla="*/ 4406572 w 4406572"/>
              <a:gd name="connsiteY2" fmla="*/ 5167085 h 5167085"/>
              <a:gd name="connsiteX3" fmla="*/ 0 w 4406572"/>
              <a:gd name="connsiteY3" fmla="*/ 5167085 h 5167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6572" h="5167085">
                <a:moveTo>
                  <a:pt x="0" y="0"/>
                </a:moveTo>
                <a:lnTo>
                  <a:pt x="4406572" y="0"/>
                </a:lnTo>
                <a:lnTo>
                  <a:pt x="4406572" y="5167085"/>
                </a:lnTo>
                <a:lnTo>
                  <a:pt x="0" y="516708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1424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B590A8D-992B-4FC9-BAB3-9A407D25E27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59892" y="2676945"/>
            <a:ext cx="3642865" cy="3094157"/>
          </a:xfrm>
          <a:custGeom>
            <a:avLst/>
            <a:gdLst>
              <a:gd name="connsiteX0" fmla="*/ 0 w 3642865"/>
              <a:gd name="connsiteY0" fmla="*/ 0 h 3094157"/>
              <a:gd name="connsiteX1" fmla="*/ 3642865 w 3642865"/>
              <a:gd name="connsiteY1" fmla="*/ 0 h 3094157"/>
              <a:gd name="connsiteX2" fmla="*/ 3642865 w 3642865"/>
              <a:gd name="connsiteY2" fmla="*/ 3094157 h 3094157"/>
              <a:gd name="connsiteX3" fmla="*/ 0 w 3642865"/>
              <a:gd name="connsiteY3" fmla="*/ 3094157 h 3094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2865" h="3094157">
                <a:moveTo>
                  <a:pt x="0" y="0"/>
                </a:moveTo>
                <a:lnTo>
                  <a:pt x="3642865" y="0"/>
                </a:lnTo>
                <a:lnTo>
                  <a:pt x="3642865" y="3094157"/>
                </a:lnTo>
                <a:lnTo>
                  <a:pt x="0" y="309415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5821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C5B4D9F-7C0A-40C5-9145-F45625B2FE5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118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41C534C-27A8-4127-AC74-16712B903E7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1" y="1696818"/>
            <a:ext cx="4510599" cy="3467595"/>
          </a:xfrm>
          <a:custGeom>
            <a:avLst/>
            <a:gdLst>
              <a:gd name="connsiteX0" fmla="*/ 0 w 4510599"/>
              <a:gd name="connsiteY0" fmla="*/ 0 h 3467595"/>
              <a:gd name="connsiteX1" fmla="*/ 4510599 w 4510599"/>
              <a:gd name="connsiteY1" fmla="*/ 0 h 3467595"/>
              <a:gd name="connsiteX2" fmla="*/ 4510599 w 4510599"/>
              <a:gd name="connsiteY2" fmla="*/ 3467595 h 3467595"/>
              <a:gd name="connsiteX3" fmla="*/ 0 w 4510599"/>
              <a:gd name="connsiteY3" fmla="*/ 3467595 h 346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0599" h="3467595">
                <a:moveTo>
                  <a:pt x="0" y="0"/>
                </a:moveTo>
                <a:lnTo>
                  <a:pt x="4510599" y="0"/>
                </a:lnTo>
                <a:lnTo>
                  <a:pt x="4510599" y="3467595"/>
                </a:lnTo>
                <a:lnTo>
                  <a:pt x="0" y="346759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7832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8D974EF-34CD-4192-BECE-E0BA41B3AEAE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873462" y="3780752"/>
            <a:ext cx="2177143" cy="1815553"/>
          </a:xfrm>
          <a:custGeom>
            <a:avLst/>
            <a:gdLst>
              <a:gd name="connsiteX0" fmla="*/ 0 w 2177143"/>
              <a:gd name="connsiteY0" fmla="*/ 0 h 1815553"/>
              <a:gd name="connsiteX1" fmla="*/ 2177143 w 2177143"/>
              <a:gd name="connsiteY1" fmla="*/ 0 h 1815553"/>
              <a:gd name="connsiteX2" fmla="*/ 2177143 w 2177143"/>
              <a:gd name="connsiteY2" fmla="*/ 1815553 h 1815553"/>
              <a:gd name="connsiteX3" fmla="*/ 0 w 2177143"/>
              <a:gd name="connsiteY3" fmla="*/ 1815553 h 1815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7143" h="1815553">
                <a:moveTo>
                  <a:pt x="0" y="0"/>
                </a:moveTo>
                <a:lnTo>
                  <a:pt x="2177143" y="0"/>
                </a:lnTo>
                <a:lnTo>
                  <a:pt x="2177143" y="1815553"/>
                </a:lnTo>
                <a:lnTo>
                  <a:pt x="0" y="18155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F3DA4A0-591A-4B9F-B9D3-586AE60B28B2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718426" y="1258909"/>
            <a:ext cx="2177143" cy="1815553"/>
          </a:xfrm>
          <a:custGeom>
            <a:avLst/>
            <a:gdLst>
              <a:gd name="connsiteX0" fmla="*/ 0 w 2177143"/>
              <a:gd name="connsiteY0" fmla="*/ 0 h 1815553"/>
              <a:gd name="connsiteX1" fmla="*/ 2177143 w 2177143"/>
              <a:gd name="connsiteY1" fmla="*/ 0 h 1815553"/>
              <a:gd name="connsiteX2" fmla="*/ 2177143 w 2177143"/>
              <a:gd name="connsiteY2" fmla="*/ 1815553 h 1815553"/>
              <a:gd name="connsiteX3" fmla="*/ 0 w 2177143"/>
              <a:gd name="connsiteY3" fmla="*/ 1815553 h 1815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7143" h="1815553">
                <a:moveTo>
                  <a:pt x="0" y="0"/>
                </a:moveTo>
                <a:lnTo>
                  <a:pt x="2177143" y="0"/>
                </a:lnTo>
                <a:lnTo>
                  <a:pt x="2177143" y="1815553"/>
                </a:lnTo>
                <a:lnTo>
                  <a:pt x="0" y="18155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23AF250-0A64-4025-B51C-A4FB09E3EA8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718425" y="3762570"/>
            <a:ext cx="2177143" cy="1815553"/>
          </a:xfrm>
          <a:custGeom>
            <a:avLst/>
            <a:gdLst>
              <a:gd name="connsiteX0" fmla="*/ 0 w 2177143"/>
              <a:gd name="connsiteY0" fmla="*/ 0 h 1815553"/>
              <a:gd name="connsiteX1" fmla="*/ 2177143 w 2177143"/>
              <a:gd name="connsiteY1" fmla="*/ 0 h 1815553"/>
              <a:gd name="connsiteX2" fmla="*/ 2177143 w 2177143"/>
              <a:gd name="connsiteY2" fmla="*/ 1815553 h 1815553"/>
              <a:gd name="connsiteX3" fmla="*/ 0 w 2177143"/>
              <a:gd name="connsiteY3" fmla="*/ 1815553 h 1815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7143" h="1815553">
                <a:moveTo>
                  <a:pt x="0" y="0"/>
                </a:moveTo>
                <a:lnTo>
                  <a:pt x="2177143" y="0"/>
                </a:lnTo>
                <a:lnTo>
                  <a:pt x="2177143" y="1815553"/>
                </a:lnTo>
                <a:lnTo>
                  <a:pt x="0" y="18155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B73243B-DAF1-42AF-8D34-F9E3B22D4B4C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873463" y="1277090"/>
            <a:ext cx="2177143" cy="1815553"/>
          </a:xfrm>
          <a:custGeom>
            <a:avLst/>
            <a:gdLst>
              <a:gd name="connsiteX0" fmla="*/ 0 w 2177143"/>
              <a:gd name="connsiteY0" fmla="*/ 0 h 1815553"/>
              <a:gd name="connsiteX1" fmla="*/ 2177143 w 2177143"/>
              <a:gd name="connsiteY1" fmla="*/ 0 h 1815553"/>
              <a:gd name="connsiteX2" fmla="*/ 2177143 w 2177143"/>
              <a:gd name="connsiteY2" fmla="*/ 1815553 h 1815553"/>
              <a:gd name="connsiteX3" fmla="*/ 0 w 2177143"/>
              <a:gd name="connsiteY3" fmla="*/ 1815553 h 1815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77143" h="1815553">
                <a:moveTo>
                  <a:pt x="0" y="0"/>
                </a:moveTo>
                <a:lnTo>
                  <a:pt x="2177143" y="0"/>
                </a:lnTo>
                <a:lnTo>
                  <a:pt x="2177143" y="1815553"/>
                </a:lnTo>
                <a:lnTo>
                  <a:pt x="0" y="18155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364220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0D6FAF7-6C47-467F-993F-140AE4F3575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659744" y="2646500"/>
            <a:ext cx="3238500" cy="3260131"/>
          </a:xfrm>
          <a:custGeom>
            <a:avLst/>
            <a:gdLst>
              <a:gd name="connsiteX0" fmla="*/ 0 w 3238500"/>
              <a:gd name="connsiteY0" fmla="*/ 0 h 3260131"/>
              <a:gd name="connsiteX1" fmla="*/ 3238500 w 3238500"/>
              <a:gd name="connsiteY1" fmla="*/ 0 h 3260131"/>
              <a:gd name="connsiteX2" fmla="*/ 3238500 w 3238500"/>
              <a:gd name="connsiteY2" fmla="*/ 3260131 h 3260131"/>
              <a:gd name="connsiteX3" fmla="*/ 0 w 3238500"/>
              <a:gd name="connsiteY3" fmla="*/ 3260131 h 3260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500" h="3260131">
                <a:moveTo>
                  <a:pt x="0" y="0"/>
                </a:moveTo>
                <a:lnTo>
                  <a:pt x="3238500" y="0"/>
                </a:lnTo>
                <a:lnTo>
                  <a:pt x="3238500" y="3260131"/>
                </a:lnTo>
                <a:lnTo>
                  <a:pt x="0" y="32601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9CAE6F4-5373-4422-AF65-80761E433CFE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293757" y="2646501"/>
            <a:ext cx="3238500" cy="3260131"/>
          </a:xfrm>
          <a:custGeom>
            <a:avLst/>
            <a:gdLst>
              <a:gd name="connsiteX0" fmla="*/ 0 w 3238500"/>
              <a:gd name="connsiteY0" fmla="*/ 0 h 3260131"/>
              <a:gd name="connsiteX1" fmla="*/ 3238500 w 3238500"/>
              <a:gd name="connsiteY1" fmla="*/ 0 h 3260131"/>
              <a:gd name="connsiteX2" fmla="*/ 3238500 w 3238500"/>
              <a:gd name="connsiteY2" fmla="*/ 3260131 h 3260131"/>
              <a:gd name="connsiteX3" fmla="*/ 0 w 3238500"/>
              <a:gd name="connsiteY3" fmla="*/ 3260131 h 3260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500" h="3260131">
                <a:moveTo>
                  <a:pt x="0" y="0"/>
                </a:moveTo>
                <a:lnTo>
                  <a:pt x="3238500" y="0"/>
                </a:lnTo>
                <a:lnTo>
                  <a:pt x="3238500" y="3260131"/>
                </a:lnTo>
                <a:lnTo>
                  <a:pt x="0" y="32601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136611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AD17A7B-62AB-4FD8-B3EB-4468D9879D3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692571" y="2356729"/>
            <a:ext cx="4499429" cy="2144542"/>
          </a:xfrm>
          <a:custGeom>
            <a:avLst/>
            <a:gdLst>
              <a:gd name="connsiteX0" fmla="*/ 0 w 4499429"/>
              <a:gd name="connsiteY0" fmla="*/ 0 h 2144542"/>
              <a:gd name="connsiteX1" fmla="*/ 4499429 w 4499429"/>
              <a:gd name="connsiteY1" fmla="*/ 0 h 2144542"/>
              <a:gd name="connsiteX2" fmla="*/ 4499429 w 4499429"/>
              <a:gd name="connsiteY2" fmla="*/ 2144542 h 2144542"/>
              <a:gd name="connsiteX3" fmla="*/ 0 w 4499429"/>
              <a:gd name="connsiteY3" fmla="*/ 2144542 h 2144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99429" h="2144542">
                <a:moveTo>
                  <a:pt x="0" y="0"/>
                </a:moveTo>
                <a:lnTo>
                  <a:pt x="4499429" y="0"/>
                </a:lnTo>
                <a:lnTo>
                  <a:pt x="4499429" y="2144542"/>
                </a:lnTo>
                <a:lnTo>
                  <a:pt x="0" y="21445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5376BED-50A9-4948-A32E-16DEAFADD90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084669" y="4501270"/>
            <a:ext cx="3607903" cy="2356729"/>
          </a:xfrm>
          <a:custGeom>
            <a:avLst/>
            <a:gdLst>
              <a:gd name="connsiteX0" fmla="*/ 0 w 3607903"/>
              <a:gd name="connsiteY0" fmla="*/ 0 h 2356729"/>
              <a:gd name="connsiteX1" fmla="*/ 3607903 w 3607903"/>
              <a:gd name="connsiteY1" fmla="*/ 0 h 2356729"/>
              <a:gd name="connsiteX2" fmla="*/ 3607903 w 3607903"/>
              <a:gd name="connsiteY2" fmla="*/ 2356729 h 2356729"/>
              <a:gd name="connsiteX3" fmla="*/ 0 w 3607903"/>
              <a:gd name="connsiteY3" fmla="*/ 2356729 h 2356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7903" h="2356729">
                <a:moveTo>
                  <a:pt x="0" y="0"/>
                </a:moveTo>
                <a:lnTo>
                  <a:pt x="3607903" y="0"/>
                </a:lnTo>
                <a:lnTo>
                  <a:pt x="3607903" y="2356729"/>
                </a:lnTo>
                <a:lnTo>
                  <a:pt x="0" y="235672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8931685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F4635FF9-D04D-484B-A1F1-B3E19B23828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112834" y="1079641"/>
            <a:ext cx="2390445" cy="4851120"/>
          </a:xfrm>
          <a:custGeom>
            <a:avLst/>
            <a:gdLst>
              <a:gd name="connsiteX0" fmla="*/ 398415 w 2390445"/>
              <a:gd name="connsiteY0" fmla="*/ 0 h 4851120"/>
              <a:gd name="connsiteX1" fmla="*/ 2390445 w 2390445"/>
              <a:gd name="connsiteY1" fmla="*/ 0 h 4851120"/>
              <a:gd name="connsiteX2" fmla="*/ 2390445 w 2390445"/>
              <a:gd name="connsiteY2" fmla="*/ 4851120 h 4851120"/>
              <a:gd name="connsiteX3" fmla="*/ 0 w 2390445"/>
              <a:gd name="connsiteY3" fmla="*/ 4851120 h 4851120"/>
              <a:gd name="connsiteX4" fmla="*/ 0 w 2390445"/>
              <a:gd name="connsiteY4" fmla="*/ 398415 h 485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0445" h="4851120">
                <a:moveTo>
                  <a:pt x="398415" y="0"/>
                </a:moveTo>
                <a:lnTo>
                  <a:pt x="2390445" y="0"/>
                </a:lnTo>
                <a:lnTo>
                  <a:pt x="2390445" y="4851120"/>
                </a:lnTo>
                <a:lnTo>
                  <a:pt x="0" y="4851120"/>
                </a:lnTo>
                <a:lnTo>
                  <a:pt x="0" y="3984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8228925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C7C89B9-B910-45A9-A54B-0507FAFDCEA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875350" y="4197990"/>
            <a:ext cx="7343058" cy="1732763"/>
          </a:xfrm>
          <a:custGeom>
            <a:avLst/>
            <a:gdLst>
              <a:gd name="connsiteX0" fmla="*/ 0 w 7343058"/>
              <a:gd name="connsiteY0" fmla="*/ 0 h 1732763"/>
              <a:gd name="connsiteX1" fmla="*/ 7343058 w 7343058"/>
              <a:gd name="connsiteY1" fmla="*/ 0 h 1732763"/>
              <a:gd name="connsiteX2" fmla="*/ 7343058 w 7343058"/>
              <a:gd name="connsiteY2" fmla="*/ 1732763 h 1732763"/>
              <a:gd name="connsiteX3" fmla="*/ 0 w 7343058"/>
              <a:gd name="connsiteY3" fmla="*/ 1732763 h 173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3058" h="1732763">
                <a:moveTo>
                  <a:pt x="0" y="0"/>
                </a:moveTo>
                <a:lnTo>
                  <a:pt x="7343058" y="0"/>
                </a:lnTo>
                <a:lnTo>
                  <a:pt x="7343058" y="1732763"/>
                </a:lnTo>
                <a:lnTo>
                  <a:pt x="0" y="17327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081316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ED1CE6B-6960-4B05-843E-62283B229C5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239100" y="4118698"/>
            <a:ext cx="4217931" cy="2149574"/>
          </a:xfrm>
          <a:custGeom>
            <a:avLst/>
            <a:gdLst>
              <a:gd name="connsiteX0" fmla="*/ 0 w 4217931"/>
              <a:gd name="connsiteY0" fmla="*/ 0 h 2149574"/>
              <a:gd name="connsiteX1" fmla="*/ 4217931 w 4217931"/>
              <a:gd name="connsiteY1" fmla="*/ 0 h 2149574"/>
              <a:gd name="connsiteX2" fmla="*/ 4217931 w 4217931"/>
              <a:gd name="connsiteY2" fmla="*/ 2149574 h 2149574"/>
              <a:gd name="connsiteX3" fmla="*/ 0 w 4217931"/>
              <a:gd name="connsiteY3" fmla="*/ 2149574 h 214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7931" h="2149574">
                <a:moveTo>
                  <a:pt x="0" y="0"/>
                </a:moveTo>
                <a:lnTo>
                  <a:pt x="4217931" y="0"/>
                </a:lnTo>
                <a:lnTo>
                  <a:pt x="4217931" y="2149574"/>
                </a:lnTo>
                <a:lnTo>
                  <a:pt x="0" y="21495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F70D329-ABED-43C2-A401-15D3FD2ED5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734970" y="4118698"/>
            <a:ext cx="4217931" cy="2149574"/>
          </a:xfrm>
          <a:custGeom>
            <a:avLst/>
            <a:gdLst>
              <a:gd name="connsiteX0" fmla="*/ 0 w 4217931"/>
              <a:gd name="connsiteY0" fmla="*/ 0 h 2149574"/>
              <a:gd name="connsiteX1" fmla="*/ 4217931 w 4217931"/>
              <a:gd name="connsiteY1" fmla="*/ 0 h 2149574"/>
              <a:gd name="connsiteX2" fmla="*/ 4217931 w 4217931"/>
              <a:gd name="connsiteY2" fmla="*/ 2149574 h 2149574"/>
              <a:gd name="connsiteX3" fmla="*/ 0 w 4217931"/>
              <a:gd name="connsiteY3" fmla="*/ 2149574 h 214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17931" h="2149574">
                <a:moveTo>
                  <a:pt x="0" y="0"/>
                </a:moveTo>
                <a:lnTo>
                  <a:pt x="4217931" y="0"/>
                </a:lnTo>
                <a:lnTo>
                  <a:pt x="4217931" y="2149574"/>
                </a:lnTo>
                <a:lnTo>
                  <a:pt x="0" y="21495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089403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DE507F1-7F5A-49A1-94F3-CA2F3AFBA19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82172" y="2018254"/>
            <a:ext cx="3686628" cy="3686628"/>
          </a:xfrm>
          <a:custGeom>
            <a:avLst/>
            <a:gdLst>
              <a:gd name="connsiteX0" fmla="*/ 1843314 w 3686628"/>
              <a:gd name="connsiteY0" fmla="*/ 0 h 3686628"/>
              <a:gd name="connsiteX1" fmla="*/ 3686628 w 3686628"/>
              <a:gd name="connsiteY1" fmla="*/ 1843314 h 3686628"/>
              <a:gd name="connsiteX2" fmla="*/ 1843314 w 3686628"/>
              <a:gd name="connsiteY2" fmla="*/ 3686628 h 3686628"/>
              <a:gd name="connsiteX3" fmla="*/ 0 w 3686628"/>
              <a:gd name="connsiteY3" fmla="*/ 1843314 h 368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3686628">
                <a:moveTo>
                  <a:pt x="1843314" y="0"/>
                </a:moveTo>
                <a:lnTo>
                  <a:pt x="3686628" y="1843314"/>
                </a:lnTo>
                <a:lnTo>
                  <a:pt x="1843314" y="3686628"/>
                </a:lnTo>
                <a:lnTo>
                  <a:pt x="0" y="1843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6EA480F-5165-46AC-B2D7-532D8FFD3BB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252686" y="2327589"/>
            <a:ext cx="3686628" cy="3686628"/>
          </a:xfrm>
          <a:custGeom>
            <a:avLst/>
            <a:gdLst>
              <a:gd name="connsiteX0" fmla="*/ 1843314 w 3686628"/>
              <a:gd name="connsiteY0" fmla="*/ 0 h 3686628"/>
              <a:gd name="connsiteX1" fmla="*/ 3686628 w 3686628"/>
              <a:gd name="connsiteY1" fmla="*/ 1843314 h 3686628"/>
              <a:gd name="connsiteX2" fmla="*/ 1843314 w 3686628"/>
              <a:gd name="connsiteY2" fmla="*/ 3686628 h 3686628"/>
              <a:gd name="connsiteX3" fmla="*/ 0 w 3686628"/>
              <a:gd name="connsiteY3" fmla="*/ 1843314 h 368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3686628">
                <a:moveTo>
                  <a:pt x="1843314" y="0"/>
                </a:moveTo>
                <a:lnTo>
                  <a:pt x="3686628" y="1843314"/>
                </a:lnTo>
                <a:lnTo>
                  <a:pt x="1843314" y="3686628"/>
                </a:lnTo>
                <a:lnTo>
                  <a:pt x="0" y="1843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95F52F5-CA25-48E3-9698-BB55CAFB354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23200" y="2018254"/>
            <a:ext cx="3686628" cy="3686628"/>
          </a:xfrm>
          <a:custGeom>
            <a:avLst/>
            <a:gdLst>
              <a:gd name="connsiteX0" fmla="*/ 1843314 w 3686628"/>
              <a:gd name="connsiteY0" fmla="*/ 0 h 3686628"/>
              <a:gd name="connsiteX1" fmla="*/ 3686628 w 3686628"/>
              <a:gd name="connsiteY1" fmla="*/ 1843314 h 3686628"/>
              <a:gd name="connsiteX2" fmla="*/ 1843314 w 3686628"/>
              <a:gd name="connsiteY2" fmla="*/ 3686628 h 3686628"/>
              <a:gd name="connsiteX3" fmla="*/ 0 w 3686628"/>
              <a:gd name="connsiteY3" fmla="*/ 1843314 h 3686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86628" h="3686628">
                <a:moveTo>
                  <a:pt x="1843314" y="0"/>
                </a:moveTo>
                <a:lnTo>
                  <a:pt x="3686628" y="1843314"/>
                </a:lnTo>
                <a:lnTo>
                  <a:pt x="1843314" y="3686628"/>
                </a:lnTo>
                <a:lnTo>
                  <a:pt x="0" y="18433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471102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CC3921C-3BB5-43B7-A3EA-65E6CD3A478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997838" y="1789309"/>
            <a:ext cx="3575000" cy="3575000"/>
          </a:xfrm>
          <a:custGeom>
            <a:avLst/>
            <a:gdLst>
              <a:gd name="connsiteX0" fmla="*/ 1787500 w 3575000"/>
              <a:gd name="connsiteY0" fmla="*/ 0 h 3575000"/>
              <a:gd name="connsiteX1" fmla="*/ 3575000 w 3575000"/>
              <a:gd name="connsiteY1" fmla="*/ 1787500 h 3575000"/>
              <a:gd name="connsiteX2" fmla="*/ 1787500 w 3575000"/>
              <a:gd name="connsiteY2" fmla="*/ 3575000 h 3575000"/>
              <a:gd name="connsiteX3" fmla="*/ 0 w 3575000"/>
              <a:gd name="connsiteY3" fmla="*/ 1787500 h 357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5000" h="3575000">
                <a:moveTo>
                  <a:pt x="1787500" y="0"/>
                </a:moveTo>
                <a:lnTo>
                  <a:pt x="3575000" y="1787500"/>
                </a:lnTo>
                <a:lnTo>
                  <a:pt x="1787500" y="3575000"/>
                </a:lnTo>
                <a:lnTo>
                  <a:pt x="0" y="1787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B0D7B905-DE20-4FAF-98F2-2806FA9C981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599582" y="1789309"/>
            <a:ext cx="3575000" cy="3575000"/>
          </a:xfrm>
          <a:custGeom>
            <a:avLst/>
            <a:gdLst>
              <a:gd name="connsiteX0" fmla="*/ 1787500 w 3575000"/>
              <a:gd name="connsiteY0" fmla="*/ 0 h 3575000"/>
              <a:gd name="connsiteX1" fmla="*/ 3575000 w 3575000"/>
              <a:gd name="connsiteY1" fmla="*/ 1787500 h 3575000"/>
              <a:gd name="connsiteX2" fmla="*/ 1787500 w 3575000"/>
              <a:gd name="connsiteY2" fmla="*/ 3575000 h 3575000"/>
              <a:gd name="connsiteX3" fmla="*/ 0 w 3575000"/>
              <a:gd name="connsiteY3" fmla="*/ 1787500 h 357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5000" h="3575000">
                <a:moveTo>
                  <a:pt x="1787500" y="0"/>
                </a:moveTo>
                <a:lnTo>
                  <a:pt x="3575000" y="1787500"/>
                </a:lnTo>
                <a:lnTo>
                  <a:pt x="1787500" y="3575000"/>
                </a:lnTo>
                <a:lnTo>
                  <a:pt x="0" y="1787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0941137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ECB15-F748-C140-A5C3-CF0090C943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870" r:id="rId2"/>
    <p:sldLayoutId id="2147484090" r:id="rId3"/>
    <p:sldLayoutId id="2147484089" r:id="rId4"/>
    <p:sldLayoutId id="2147484088" r:id="rId5"/>
    <p:sldLayoutId id="2147484087" r:id="rId6"/>
    <p:sldLayoutId id="2147484086" r:id="rId7"/>
    <p:sldLayoutId id="2147484085" r:id="rId8"/>
    <p:sldLayoutId id="2147484084" r:id="rId9"/>
    <p:sldLayoutId id="2147484083" r:id="rId10"/>
    <p:sldLayoutId id="2147484082" r:id="rId11"/>
    <p:sldLayoutId id="2147484080" r:id="rId12"/>
    <p:sldLayoutId id="2147484077" r:id="rId13"/>
    <p:sldLayoutId id="2147484047" r:id="rId14"/>
    <p:sldLayoutId id="2147484091" r:id="rId15"/>
    <p:sldLayoutId id="2147484092" r:id="rId16"/>
    <p:sldLayoutId id="2147484093" r:id="rId17"/>
    <p:sldLayoutId id="2147484094" r:id="rId18"/>
    <p:sldLayoutId id="2147484095" r:id="rId19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F0854898-BE15-42AA-81CC-F2A0F3346A62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7535" b="7535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EE278B3-657E-41B4-951C-E3F291E3D4D5}"/>
              </a:ext>
            </a:extLst>
          </p:cNvPr>
          <p:cNvSpPr/>
          <p:nvPr/>
        </p:nvSpPr>
        <p:spPr>
          <a:xfrm>
            <a:off x="0" y="1997149"/>
            <a:ext cx="12192000" cy="2863702"/>
          </a:xfrm>
          <a:prstGeom prst="rect">
            <a:avLst/>
          </a:prstGeom>
          <a:solidFill>
            <a:schemeClr val="tx2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84629E-2970-4A84-9892-AD7CD4EBB5EA}"/>
              </a:ext>
            </a:extLst>
          </p:cNvPr>
          <p:cNvSpPr txBox="1"/>
          <p:nvPr/>
        </p:nvSpPr>
        <p:spPr>
          <a:xfrm>
            <a:off x="4426634" y="2228672"/>
            <a:ext cx="3338732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0"/>
              </a:lnSpc>
            </a:pPr>
            <a:r>
              <a:rPr lang="en-US" sz="4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ANNUAL</a:t>
            </a:r>
          </a:p>
          <a:p>
            <a:pPr algn="ctr">
              <a:lnSpc>
                <a:spcPts val="6000"/>
              </a:lnSpc>
            </a:pPr>
            <a:r>
              <a:rPr lang="en-US" sz="6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REPORT</a:t>
            </a:r>
          </a:p>
          <a:p>
            <a:pPr algn="ctr">
              <a:lnSpc>
                <a:spcPts val="6000"/>
              </a:lnSpc>
            </a:pPr>
            <a:r>
              <a:rPr lang="en-US" sz="60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" charset="0"/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713551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3B0E6978-7529-46A9-95B2-C4D5F04D88DE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l="16294" r="16294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04E63946-2274-4829-8AA8-135239523092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/>
          <a:srcRect l="10314" r="10314"/>
          <a:stretch>
            <a:fillRect/>
          </a:stretch>
        </p:blipFill>
        <p:spPr/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F9097F53-8AA0-4CE5-A641-683A76D68D23}"/>
              </a:ext>
            </a:extLst>
          </p:cNvPr>
          <p:cNvGrpSpPr/>
          <p:nvPr/>
        </p:nvGrpSpPr>
        <p:grpSpPr>
          <a:xfrm>
            <a:off x="1276810" y="1277090"/>
            <a:ext cx="2525485" cy="1779191"/>
            <a:chOff x="2061029" y="3562066"/>
            <a:chExt cx="2525485" cy="1779191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0B838924-790F-43F0-AE4C-75AA26CA71BD}"/>
                </a:ext>
              </a:extLst>
            </p:cNvPr>
            <p:cNvSpPr/>
            <p:nvPr/>
          </p:nvSpPr>
          <p:spPr>
            <a:xfrm>
              <a:off x="2061029" y="3562066"/>
              <a:ext cx="2525485" cy="1779191"/>
            </a:xfrm>
            <a:prstGeom prst="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1821E497-08CD-4E55-B3D0-ACF1AEC331B7}"/>
                </a:ext>
              </a:extLst>
            </p:cNvPr>
            <p:cNvGrpSpPr/>
            <p:nvPr/>
          </p:nvGrpSpPr>
          <p:grpSpPr>
            <a:xfrm>
              <a:off x="2579518" y="3945878"/>
              <a:ext cx="1488506" cy="1011567"/>
              <a:chOff x="5376638" y="4007703"/>
              <a:chExt cx="1488506" cy="1011567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75C25540-5C7C-4066-9F18-C92D0183E1EC}"/>
                  </a:ext>
                </a:extLst>
              </p:cNvPr>
              <p:cNvSpPr txBox="1"/>
              <p:nvPr/>
            </p:nvSpPr>
            <p:spPr>
              <a:xfrm>
                <a:off x="5376638" y="4007703"/>
                <a:ext cx="11892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Title Text</a:t>
                </a:r>
                <a:endParaRPr lang="en-US" sz="1200" b="1" dirty="0"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D30AF76-30E8-4D2E-98D1-5834764371BB}"/>
                  </a:ext>
                </a:extLst>
              </p:cNvPr>
              <p:cNvSpPr txBox="1"/>
              <p:nvPr/>
            </p:nvSpPr>
            <p:spPr>
              <a:xfrm>
                <a:off x="5376639" y="4328503"/>
                <a:ext cx="1488505" cy="69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seasons. Fifth</a:t>
                </a:r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5FB44B06-2873-4727-80A4-3D34D5995F63}"/>
              </a:ext>
            </a:extLst>
          </p:cNvPr>
          <p:cNvGrpSpPr/>
          <p:nvPr/>
        </p:nvGrpSpPr>
        <p:grpSpPr>
          <a:xfrm>
            <a:off x="6121772" y="1277090"/>
            <a:ext cx="2525485" cy="1779191"/>
            <a:chOff x="2061029" y="3562066"/>
            <a:chExt cx="2525485" cy="1779191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7B5626A-66AF-464A-9F59-81CB53FD1720}"/>
                </a:ext>
              </a:extLst>
            </p:cNvPr>
            <p:cNvSpPr/>
            <p:nvPr/>
          </p:nvSpPr>
          <p:spPr>
            <a:xfrm>
              <a:off x="2061029" y="3562066"/>
              <a:ext cx="2525485" cy="1779191"/>
            </a:xfrm>
            <a:prstGeom prst="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D9CC9D64-C57F-4B70-8F48-3EC5102FCF61}"/>
                </a:ext>
              </a:extLst>
            </p:cNvPr>
            <p:cNvGrpSpPr/>
            <p:nvPr/>
          </p:nvGrpSpPr>
          <p:grpSpPr>
            <a:xfrm>
              <a:off x="2579518" y="3945878"/>
              <a:ext cx="1488506" cy="1011567"/>
              <a:chOff x="5376638" y="4007703"/>
              <a:chExt cx="1488506" cy="1011567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759DF76-C923-4141-8A28-34BC0A8E3990}"/>
                  </a:ext>
                </a:extLst>
              </p:cNvPr>
              <p:cNvSpPr txBox="1"/>
              <p:nvPr/>
            </p:nvSpPr>
            <p:spPr>
              <a:xfrm>
                <a:off x="5376638" y="4007703"/>
                <a:ext cx="11892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Title Text</a:t>
                </a:r>
                <a:endParaRPr lang="en-US" sz="1200" b="1" dirty="0"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C862D48-2F43-40DB-822D-A8E6EF2E86AD}"/>
                  </a:ext>
                </a:extLst>
              </p:cNvPr>
              <p:cNvSpPr txBox="1"/>
              <p:nvPr/>
            </p:nvSpPr>
            <p:spPr>
              <a:xfrm>
                <a:off x="5376639" y="4328503"/>
                <a:ext cx="1488505" cy="69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seasons. Fifth</a:t>
                </a:r>
              </a:p>
            </p:txBody>
          </p:sp>
        </p:grp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C834B05-8AEB-4CD1-905C-A0C80F93F4FC}"/>
              </a:ext>
            </a:extLst>
          </p:cNvPr>
          <p:cNvGrpSpPr/>
          <p:nvPr/>
        </p:nvGrpSpPr>
        <p:grpSpPr>
          <a:xfrm>
            <a:off x="1276810" y="3780751"/>
            <a:ext cx="2525485" cy="1779191"/>
            <a:chOff x="2061029" y="3562066"/>
            <a:chExt cx="2525485" cy="177919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AE4C075C-CB3B-4A63-AFEA-E482545BAEB3}"/>
                </a:ext>
              </a:extLst>
            </p:cNvPr>
            <p:cNvSpPr/>
            <p:nvPr/>
          </p:nvSpPr>
          <p:spPr>
            <a:xfrm>
              <a:off x="2061029" y="3562066"/>
              <a:ext cx="2525485" cy="1779191"/>
            </a:xfrm>
            <a:prstGeom prst="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1E41909-56FA-4749-B6BF-7D1D176BB324}"/>
                </a:ext>
              </a:extLst>
            </p:cNvPr>
            <p:cNvGrpSpPr/>
            <p:nvPr/>
          </p:nvGrpSpPr>
          <p:grpSpPr>
            <a:xfrm>
              <a:off x="2579518" y="3945878"/>
              <a:ext cx="1488506" cy="1011567"/>
              <a:chOff x="5376638" y="4007703"/>
              <a:chExt cx="1488506" cy="1011567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BE39A0B-2165-4E5F-BE31-4A7D37A7D430}"/>
                  </a:ext>
                </a:extLst>
              </p:cNvPr>
              <p:cNvSpPr txBox="1"/>
              <p:nvPr/>
            </p:nvSpPr>
            <p:spPr>
              <a:xfrm>
                <a:off x="5376638" y="4007703"/>
                <a:ext cx="11892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Title Text</a:t>
                </a:r>
                <a:endParaRPr lang="en-US" sz="1200" b="1" dirty="0"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FC26329-3DFE-4DDF-B1C5-21F71E5CE906}"/>
                  </a:ext>
                </a:extLst>
              </p:cNvPr>
              <p:cNvSpPr txBox="1"/>
              <p:nvPr/>
            </p:nvSpPr>
            <p:spPr>
              <a:xfrm>
                <a:off x="5376639" y="4328503"/>
                <a:ext cx="1488505" cy="69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seasons. Fifth</a:t>
                </a:r>
              </a:p>
            </p:txBody>
          </p:sp>
        </p:grpSp>
      </p:grp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F5CA63B8-D270-4635-87C7-ACE7F8AD284D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19435" r="19435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63101E45-FDFE-4E51-96F5-4D6442804AD7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5"/>
          <a:srcRect l="3907" r="3907"/>
          <a:stretch>
            <a:fillRect/>
          </a:stretch>
        </p:blipFill>
        <p:spPr/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3CD5A7D-43F9-4BEE-B296-930936DD442C}"/>
              </a:ext>
            </a:extLst>
          </p:cNvPr>
          <p:cNvGrpSpPr/>
          <p:nvPr/>
        </p:nvGrpSpPr>
        <p:grpSpPr>
          <a:xfrm>
            <a:off x="6121772" y="3780751"/>
            <a:ext cx="2525485" cy="1779191"/>
            <a:chOff x="2061029" y="3562066"/>
            <a:chExt cx="2525485" cy="1779191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5D70D58-3D8A-4CD3-A54B-5B7C9358DF40}"/>
                </a:ext>
              </a:extLst>
            </p:cNvPr>
            <p:cNvSpPr/>
            <p:nvPr/>
          </p:nvSpPr>
          <p:spPr>
            <a:xfrm>
              <a:off x="2061029" y="3562066"/>
              <a:ext cx="2525485" cy="1779191"/>
            </a:xfrm>
            <a:prstGeom prst="rect">
              <a:avLst/>
            </a:prstGeom>
            <a:noFill/>
            <a:ln w="381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DB07619-B527-43B9-A668-08357E966965}"/>
                </a:ext>
              </a:extLst>
            </p:cNvPr>
            <p:cNvGrpSpPr/>
            <p:nvPr/>
          </p:nvGrpSpPr>
          <p:grpSpPr>
            <a:xfrm>
              <a:off x="2579518" y="3945878"/>
              <a:ext cx="1488506" cy="1011567"/>
              <a:chOff x="5376638" y="4007703"/>
              <a:chExt cx="1488506" cy="1011567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FB9F977-BA73-4503-80B3-BCC14A75B7B7}"/>
                  </a:ext>
                </a:extLst>
              </p:cNvPr>
              <p:cNvSpPr txBox="1"/>
              <p:nvPr/>
            </p:nvSpPr>
            <p:spPr>
              <a:xfrm>
                <a:off x="5376638" y="4007703"/>
                <a:ext cx="11892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Title Text</a:t>
                </a:r>
                <a:endParaRPr lang="en-US" sz="1200" b="1" dirty="0">
                  <a:latin typeface="Roboto Slab" pitchFamily="2" charset="0"/>
                  <a:ea typeface="Roboto Slab" pitchFamily="2" charset="0"/>
                  <a:cs typeface="Montserrat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AFDC3B3-1966-416C-A054-CDD200789CA0}"/>
                  </a:ext>
                </a:extLst>
              </p:cNvPr>
              <p:cNvSpPr txBox="1"/>
              <p:nvPr/>
            </p:nvSpPr>
            <p:spPr>
              <a:xfrm>
                <a:off x="5376639" y="4328503"/>
                <a:ext cx="1488505" cy="6907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seasons. Fifth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60503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62DE45F8-3087-4581-B184-13F73710F29C}"/>
              </a:ext>
            </a:extLst>
          </p:cNvPr>
          <p:cNvGrpSpPr/>
          <p:nvPr/>
        </p:nvGrpSpPr>
        <p:grpSpPr>
          <a:xfrm>
            <a:off x="2537619" y="927240"/>
            <a:ext cx="7116762" cy="1091014"/>
            <a:chOff x="1112838" y="927240"/>
            <a:chExt cx="7116762" cy="109101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F7BAE3D-4B71-4519-BEE6-9DB7CDFC666C}"/>
                </a:ext>
              </a:extLst>
            </p:cNvPr>
            <p:cNvGrpSpPr/>
            <p:nvPr/>
          </p:nvGrpSpPr>
          <p:grpSpPr>
            <a:xfrm>
              <a:off x="1112838" y="927240"/>
              <a:ext cx="7116762" cy="828742"/>
              <a:chOff x="1112838" y="927240"/>
              <a:chExt cx="7116762" cy="828742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5511044-CB39-4A71-A569-9B69D9C49F3C}"/>
                  </a:ext>
                </a:extLst>
              </p:cNvPr>
              <p:cNvSpPr txBox="1"/>
              <p:nvPr/>
            </p:nvSpPr>
            <p:spPr>
              <a:xfrm>
                <a:off x="1112838" y="927240"/>
                <a:ext cx="7116762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spc="500" dirty="0">
                    <a:latin typeface="Roboto Slab" pitchFamily="2" charset="0"/>
                    <a:ea typeface="Roboto Slab" pitchFamily="2" charset="0"/>
                  </a:rPr>
                  <a:t>COMPANY TITLE TEXT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C9653AA8-5E21-41FC-BB22-F5148295113A}"/>
                  </a:ext>
                </a:extLst>
              </p:cNvPr>
              <p:cNvSpPr txBox="1"/>
              <p:nvPr/>
            </p:nvSpPr>
            <p:spPr>
              <a:xfrm>
                <a:off x="2632869" y="1509761"/>
                <a:ext cx="40767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spc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CREATIVE PRESENTATION</a:t>
                </a:r>
              </a:p>
            </p:txBody>
          </p:sp>
        </p:grp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4D80F3A-13AA-4596-B3EC-6C1DE074824A}"/>
                </a:ext>
              </a:extLst>
            </p:cNvPr>
            <p:cNvCxnSpPr>
              <a:cxnSpLocks/>
            </p:cNvCxnSpPr>
            <p:nvPr/>
          </p:nvCxnSpPr>
          <p:spPr>
            <a:xfrm>
              <a:off x="4080896" y="201825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B22B501-808D-4715-AD22-B1C2BE2CEFDB}"/>
              </a:ext>
            </a:extLst>
          </p:cNvPr>
          <p:cNvGrpSpPr/>
          <p:nvPr/>
        </p:nvGrpSpPr>
        <p:grpSpPr>
          <a:xfrm>
            <a:off x="928160" y="2773485"/>
            <a:ext cx="2313780" cy="3073237"/>
            <a:chOff x="931468" y="2773485"/>
            <a:chExt cx="2313780" cy="307323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98BF31F-631E-42C6-A461-A865A4D49840}"/>
                </a:ext>
              </a:extLst>
            </p:cNvPr>
            <p:cNvSpPr/>
            <p:nvPr/>
          </p:nvSpPr>
          <p:spPr>
            <a:xfrm>
              <a:off x="931468" y="2773485"/>
              <a:ext cx="2313780" cy="307323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71F6E4F-B4C9-4235-A120-5B549C33B975}"/>
                </a:ext>
              </a:extLst>
            </p:cNvPr>
            <p:cNvGrpSpPr/>
            <p:nvPr/>
          </p:nvGrpSpPr>
          <p:grpSpPr>
            <a:xfrm>
              <a:off x="1112839" y="2954234"/>
              <a:ext cx="1951039" cy="2711739"/>
              <a:chOff x="1112838" y="2857499"/>
              <a:chExt cx="1951039" cy="2711739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4F178ED-DCC0-468F-BD17-AC87D504616B}"/>
                  </a:ext>
                </a:extLst>
              </p:cNvPr>
              <p:cNvSpPr txBox="1"/>
              <p:nvPr/>
            </p:nvSpPr>
            <p:spPr>
              <a:xfrm>
                <a:off x="1112838" y="2857499"/>
                <a:ext cx="1851819" cy="695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500"/>
                  </a:lnSpc>
                </a:pPr>
                <a:r>
                  <a:rPr lang="en-US" sz="1400" b="1" spc="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YOUR DESIGN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1400" b="1" spc="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HERE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C92BC35-AB9A-4489-A9CC-282E0FDD441A}"/>
                  </a:ext>
                </a:extLst>
              </p:cNvPr>
              <p:cNvSpPr txBox="1"/>
              <p:nvPr/>
            </p:nvSpPr>
            <p:spPr>
              <a:xfrm>
                <a:off x="1112839" y="3830557"/>
                <a:ext cx="1951038" cy="17386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22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gathered waters had winged. Creepiest don't subdue which </a:t>
                </a:r>
                <a:r>
                  <a:rPr lang="en-US" sz="8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i</a:t>
                </a: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 two set had seasons. Fifth you'll, man wherein seas our  lorem ipsum dolor creeping.</a:t>
                </a:r>
              </a:p>
            </p:txBody>
          </p:sp>
        </p:grpSp>
      </p:grp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437CE9B3-65B3-4752-A786-02D16AC33A8C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32179" b="32179"/>
          <a:stretch>
            <a:fillRect/>
          </a:stretch>
        </p:blipFill>
        <p:spPr/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2BEA2900-6D55-4DE7-ADE2-5320E7AB4F3F}"/>
              </a:ext>
            </a:extLst>
          </p:cNvPr>
          <p:cNvGrpSpPr/>
          <p:nvPr/>
        </p:nvGrpSpPr>
        <p:grpSpPr>
          <a:xfrm>
            <a:off x="3875349" y="2954234"/>
            <a:ext cx="2053092" cy="924226"/>
            <a:chOff x="1286783" y="5111663"/>
            <a:chExt cx="2053092" cy="92422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799B13A-E03C-4DE3-828F-8E1EA11A1E42}"/>
                </a:ext>
              </a:extLst>
            </p:cNvPr>
            <p:cNvSpPr txBox="1"/>
            <p:nvPr/>
          </p:nvSpPr>
          <p:spPr>
            <a:xfrm>
              <a:off x="1286784" y="5425722"/>
              <a:ext cx="2053091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set had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B8A0A8C-D2CE-46FC-B06A-9A646A68188B}"/>
                </a:ext>
              </a:extLst>
            </p:cNvPr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Roboto Slab" pitchFamily="2" charset="0"/>
                  <a:ea typeface="Roboto Slab" pitchFamily="2" charset="0"/>
                  <a:cs typeface="Montserrat" charset="0"/>
                </a:rPr>
                <a:t>TITLE HERE</a:t>
              </a:r>
              <a:endParaRPr lang="en-US" sz="1400" b="1" spc="200" dirty="0"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8BB9390-8C5B-4FEC-A4C4-4E1DEB70F876}"/>
              </a:ext>
            </a:extLst>
          </p:cNvPr>
          <p:cNvGrpSpPr/>
          <p:nvPr/>
        </p:nvGrpSpPr>
        <p:grpSpPr>
          <a:xfrm>
            <a:off x="9209555" y="2954234"/>
            <a:ext cx="2053092" cy="924226"/>
            <a:chOff x="1286783" y="5111663"/>
            <a:chExt cx="2053092" cy="92422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3206254-9814-4819-BCB2-D82AE4547B72}"/>
                </a:ext>
              </a:extLst>
            </p:cNvPr>
            <p:cNvSpPr txBox="1"/>
            <p:nvPr/>
          </p:nvSpPr>
          <p:spPr>
            <a:xfrm>
              <a:off x="1286784" y="5425722"/>
              <a:ext cx="2053091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set had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08F27D1-0F4E-471E-872B-3848DF5F31D0}"/>
                </a:ext>
              </a:extLst>
            </p:cNvPr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Roboto Slab" pitchFamily="2" charset="0"/>
                  <a:ea typeface="Roboto Slab" pitchFamily="2" charset="0"/>
                  <a:cs typeface="Montserrat" charset="0"/>
                </a:rPr>
                <a:t>TITLE HERE</a:t>
              </a:r>
              <a:endParaRPr lang="en-US" sz="1400" b="1" spc="200" dirty="0"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1033979-2F2A-4137-A523-39549526B5DE}"/>
              </a:ext>
            </a:extLst>
          </p:cNvPr>
          <p:cNvGrpSpPr/>
          <p:nvPr/>
        </p:nvGrpSpPr>
        <p:grpSpPr>
          <a:xfrm>
            <a:off x="6542452" y="2954234"/>
            <a:ext cx="2053092" cy="924226"/>
            <a:chOff x="1286783" y="5111663"/>
            <a:chExt cx="2053092" cy="924226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55BECAB-CE66-4F81-BA93-98C28B4CB741}"/>
                </a:ext>
              </a:extLst>
            </p:cNvPr>
            <p:cNvSpPr txBox="1"/>
            <p:nvPr/>
          </p:nvSpPr>
          <p:spPr>
            <a:xfrm>
              <a:off x="1286784" y="5425722"/>
              <a:ext cx="2053091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set had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9A00069-4923-44BB-B984-8EE34DB54B4E}"/>
                </a:ext>
              </a:extLst>
            </p:cNvPr>
            <p:cNvSpPr txBox="1"/>
            <p:nvPr/>
          </p:nvSpPr>
          <p:spPr>
            <a:xfrm>
              <a:off x="1286783" y="5111663"/>
              <a:ext cx="20088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Roboto Slab" pitchFamily="2" charset="0"/>
                  <a:ea typeface="Roboto Slab" pitchFamily="2" charset="0"/>
                  <a:cs typeface="Montserrat" charset="0"/>
                </a:rPr>
                <a:t>TITLE HERE</a:t>
              </a:r>
              <a:endParaRPr lang="en-US" sz="1400" b="1" spc="200" dirty="0"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2456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38C751D-B9D7-4595-A4BB-090739A60179}"/>
              </a:ext>
            </a:extLst>
          </p:cNvPr>
          <p:cNvGrpSpPr/>
          <p:nvPr/>
        </p:nvGrpSpPr>
        <p:grpSpPr>
          <a:xfrm>
            <a:off x="3130615" y="927240"/>
            <a:ext cx="5930770" cy="1091014"/>
            <a:chOff x="4495700" y="927240"/>
            <a:chExt cx="5930770" cy="109101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5B1055C-E253-4BBA-8145-5B89D47EEE6D}"/>
                </a:ext>
              </a:extLst>
            </p:cNvPr>
            <p:cNvGrpSpPr/>
            <p:nvPr/>
          </p:nvGrpSpPr>
          <p:grpSpPr>
            <a:xfrm>
              <a:off x="4495700" y="927240"/>
              <a:ext cx="5930770" cy="828742"/>
              <a:chOff x="4495700" y="927240"/>
              <a:chExt cx="5930770" cy="82874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1711D1D-08B8-4F93-957E-CA76774429AC}"/>
                  </a:ext>
                </a:extLst>
              </p:cNvPr>
              <p:cNvSpPr txBox="1"/>
              <p:nvPr/>
            </p:nvSpPr>
            <p:spPr>
              <a:xfrm>
                <a:off x="4495700" y="927240"/>
                <a:ext cx="593077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spc="500" dirty="0">
                    <a:latin typeface="Roboto Slab" pitchFamily="2" charset="0"/>
                    <a:ea typeface="Roboto Slab" pitchFamily="2" charset="0"/>
                  </a:rPr>
                  <a:t>COMPANY SERVICE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A1A3A73-BBE4-4F92-9418-2307DC04C7A8}"/>
                  </a:ext>
                </a:extLst>
              </p:cNvPr>
              <p:cNvSpPr txBox="1"/>
              <p:nvPr/>
            </p:nvSpPr>
            <p:spPr>
              <a:xfrm>
                <a:off x="5422735" y="1509761"/>
                <a:ext cx="40767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spc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CREATIVE PRESENTATION</a:t>
                </a:r>
              </a:p>
            </p:txBody>
          </p:sp>
        </p:grp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7B61235-57F2-4DE8-953A-5D9A301E11E4}"/>
                </a:ext>
              </a:extLst>
            </p:cNvPr>
            <p:cNvCxnSpPr>
              <a:cxnSpLocks/>
            </p:cNvCxnSpPr>
            <p:nvPr/>
          </p:nvCxnSpPr>
          <p:spPr>
            <a:xfrm>
              <a:off x="6870762" y="201825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AA9BA77D-9B30-4153-AD2B-9EBBB665D206}"/>
              </a:ext>
            </a:extLst>
          </p:cNvPr>
          <p:cNvSpPr/>
          <p:nvPr/>
        </p:nvSpPr>
        <p:spPr>
          <a:xfrm>
            <a:off x="0" y="2280527"/>
            <a:ext cx="12192000" cy="200915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6D5F594-AB24-4491-BAE7-295B85CCD1B6}"/>
              </a:ext>
            </a:extLst>
          </p:cNvPr>
          <p:cNvGrpSpPr/>
          <p:nvPr/>
        </p:nvGrpSpPr>
        <p:grpSpPr>
          <a:xfrm>
            <a:off x="1641280" y="3436188"/>
            <a:ext cx="8909441" cy="2209398"/>
            <a:chOff x="1347137" y="2812545"/>
            <a:chExt cx="8909441" cy="220939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3594B18-6C4D-41C1-B404-4918FECD88CC}"/>
                </a:ext>
              </a:extLst>
            </p:cNvPr>
            <p:cNvGrpSpPr/>
            <p:nvPr/>
          </p:nvGrpSpPr>
          <p:grpSpPr>
            <a:xfrm>
              <a:off x="1347137" y="2812545"/>
              <a:ext cx="2390386" cy="2209398"/>
              <a:chOff x="808703" y="2812545"/>
              <a:chExt cx="2390386" cy="2209398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6631401-93F2-4B8F-B550-769C30B6914E}"/>
                  </a:ext>
                </a:extLst>
              </p:cNvPr>
              <p:cNvSpPr/>
              <p:nvPr/>
            </p:nvSpPr>
            <p:spPr>
              <a:xfrm>
                <a:off x="808703" y="2812545"/>
                <a:ext cx="2390386" cy="220939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E50D7BBB-2945-46B9-B404-B3839030CF7B}"/>
                  </a:ext>
                </a:extLst>
              </p:cNvPr>
              <p:cNvGrpSpPr/>
              <p:nvPr/>
            </p:nvGrpSpPr>
            <p:grpSpPr>
              <a:xfrm>
                <a:off x="1187077" y="3226736"/>
                <a:ext cx="1633639" cy="1381016"/>
                <a:chOff x="5460738" y="2774028"/>
                <a:chExt cx="1633639" cy="1381016"/>
              </a:xfrm>
            </p:grpSpPr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8DF09DA-1D32-4A06-9379-D90BF0961979}"/>
                    </a:ext>
                  </a:extLst>
                </p:cNvPr>
                <p:cNvSpPr txBox="1"/>
                <p:nvPr/>
              </p:nvSpPr>
              <p:spPr>
                <a:xfrm>
                  <a:off x="5460739" y="3330266"/>
                  <a:ext cx="1633638" cy="8247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000"/>
                    </a:lnSpc>
                  </a:pPr>
                  <a:r>
                    <a:rPr lang="en-US" sz="8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Contrary</a:t>
                  </a:r>
                  <a:r>
                    <a:rPr lang="en-US" sz="8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 to popular belief, random text. It has roots in a piece of classical Latin</a:t>
                  </a:r>
                </a:p>
              </p:txBody>
            </p:sp>
            <p:sp>
              <p:nvSpPr>
                <p:cNvPr id="18" name="Freeform 33">
                  <a:extLst>
                    <a:ext uri="{FF2B5EF4-FFF2-40B4-BE49-F238E27FC236}">
                      <a16:creationId xmlns:a16="http://schemas.microsoft.com/office/drawing/2014/main" id="{EC07A9E2-1082-44DC-9343-A31BA89B339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460738" y="2774028"/>
                  <a:ext cx="354545" cy="350805"/>
                </a:xfrm>
                <a:custGeom>
                  <a:avLst/>
                  <a:gdLst>
                    <a:gd name="T0" fmla="*/ 123 w 140"/>
                    <a:gd name="T1" fmla="*/ 45 h 139"/>
                    <a:gd name="T2" fmla="*/ 62 w 140"/>
                    <a:gd name="T3" fmla="*/ 38 h 139"/>
                    <a:gd name="T4" fmla="*/ 86 w 140"/>
                    <a:gd name="T5" fmla="*/ 20 h 139"/>
                    <a:gd name="T6" fmla="*/ 93 w 140"/>
                    <a:gd name="T7" fmla="*/ 3 h 139"/>
                    <a:gd name="T8" fmla="*/ 79 w 140"/>
                    <a:gd name="T9" fmla="*/ 3 h 139"/>
                    <a:gd name="T10" fmla="*/ 53 w 140"/>
                    <a:gd name="T11" fmla="*/ 40 h 139"/>
                    <a:gd name="T12" fmla="*/ 36 w 140"/>
                    <a:gd name="T13" fmla="*/ 48 h 139"/>
                    <a:gd name="T14" fmla="*/ 16 w 140"/>
                    <a:gd name="T15" fmla="*/ 77 h 139"/>
                    <a:gd name="T16" fmla="*/ 4 w 140"/>
                    <a:gd name="T17" fmla="*/ 78 h 139"/>
                    <a:gd name="T18" fmla="*/ 11 w 140"/>
                    <a:gd name="T19" fmla="*/ 95 h 139"/>
                    <a:gd name="T20" fmla="*/ 20 w 140"/>
                    <a:gd name="T21" fmla="*/ 80 h 139"/>
                    <a:gd name="T22" fmla="*/ 46 w 140"/>
                    <a:gd name="T23" fmla="*/ 122 h 139"/>
                    <a:gd name="T24" fmla="*/ 54 w 140"/>
                    <a:gd name="T25" fmla="*/ 139 h 139"/>
                    <a:gd name="T26" fmla="*/ 54 w 140"/>
                    <a:gd name="T27" fmla="*/ 114 h 139"/>
                    <a:gd name="T28" fmla="*/ 47 w 140"/>
                    <a:gd name="T29" fmla="*/ 58 h 139"/>
                    <a:gd name="T30" fmla="*/ 61 w 140"/>
                    <a:gd name="T31" fmla="*/ 48 h 139"/>
                    <a:gd name="T32" fmla="*/ 87 w 140"/>
                    <a:gd name="T33" fmla="*/ 37 h 139"/>
                    <a:gd name="T34" fmla="*/ 115 w 140"/>
                    <a:gd name="T35" fmla="*/ 53 h 139"/>
                    <a:gd name="T36" fmla="*/ 140 w 140"/>
                    <a:gd name="T37" fmla="*/ 53 h 139"/>
                    <a:gd name="T38" fmla="*/ 59 w 140"/>
                    <a:gd name="T39" fmla="*/ 126 h 139"/>
                    <a:gd name="T40" fmla="*/ 49 w 140"/>
                    <a:gd name="T41" fmla="*/ 126 h 139"/>
                    <a:gd name="T42" fmla="*/ 59 w 140"/>
                    <a:gd name="T43" fmla="*/ 126 h 139"/>
                    <a:gd name="T44" fmla="*/ 86 w 140"/>
                    <a:gd name="T45" fmla="*/ 5 h 139"/>
                    <a:gd name="T46" fmla="*/ 90 w 140"/>
                    <a:gd name="T47" fmla="*/ 14 h 139"/>
                    <a:gd name="T48" fmla="*/ 83 w 140"/>
                    <a:gd name="T49" fmla="*/ 14 h 139"/>
                    <a:gd name="T50" fmla="*/ 15 w 140"/>
                    <a:gd name="T51" fmla="*/ 89 h 139"/>
                    <a:gd name="T52" fmla="*/ 8 w 140"/>
                    <a:gd name="T53" fmla="*/ 89 h 139"/>
                    <a:gd name="T54" fmla="*/ 8 w 140"/>
                    <a:gd name="T55" fmla="*/ 82 h 139"/>
                    <a:gd name="T56" fmla="*/ 15 w 140"/>
                    <a:gd name="T57" fmla="*/ 82 h 139"/>
                    <a:gd name="T58" fmla="*/ 49 w 140"/>
                    <a:gd name="T59" fmla="*/ 53 h 139"/>
                    <a:gd name="T60" fmla="*/ 49 w 140"/>
                    <a:gd name="T61" fmla="*/ 42 h 139"/>
                    <a:gd name="T62" fmla="*/ 49 w 140"/>
                    <a:gd name="T63" fmla="*/ 53 h 139"/>
                    <a:gd name="T64" fmla="*/ 122 w 140"/>
                    <a:gd name="T65" fmla="*/ 53 h 139"/>
                    <a:gd name="T66" fmla="*/ 133 w 140"/>
                    <a:gd name="T67" fmla="*/ 53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40" h="139">
                      <a:moveTo>
                        <a:pt x="127" y="41"/>
                      </a:moveTo>
                      <a:cubicBezTo>
                        <a:pt x="123" y="45"/>
                        <a:pt x="123" y="45"/>
                        <a:pt x="123" y="45"/>
                      </a:cubicBezTo>
                      <a:cubicBezTo>
                        <a:pt x="113" y="37"/>
                        <a:pt x="100" y="32"/>
                        <a:pt x="87" y="32"/>
                      </a:cubicBezTo>
                      <a:cubicBezTo>
                        <a:pt x="78" y="32"/>
                        <a:pt x="70" y="34"/>
                        <a:pt x="62" y="38"/>
                      </a:cubicBezTo>
                      <a:cubicBezTo>
                        <a:pt x="81" y="19"/>
                        <a:pt x="81" y="19"/>
                        <a:pt x="81" y="19"/>
                      </a:cubicBezTo>
                      <a:cubicBezTo>
                        <a:pt x="83" y="20"/>
                        <a:pt x="84" y="20"/>
                        <a:pt x="86" y="20"/>
                      </a:cubicBezTo>
                      <a:cubicBezTo>
                        <a:pt x="89" y="20"/>
                        <a:pt x="91" y="19"/>
                        <a:pt x="93" y="17"/>
                      </a:cubicBezTo>
                      <a:cubicBezTo>
                        <a:pt x="97" y="13"/>
                        <a:pt x="97" y="7"/>
                        <a:pt x="93" y="3"/>
                      </a:cubicBezTo>
                      <a:cubicBezTo>
                        <a:pt x="91" y="1"/>
                        <a:pt x="89" y="0"/>
                        <a:pt x="86" y="0"/>
                      </a:cubicBezTo>
                      <a:cubicBezTo>
                        <a:pt x="84" y="0"/>
                        <a:pt x="81" y="1"/>
                        <a:pt x="79" y="3"/>
                      </a:cubicBezTo>
                      <a:cubicBezTo>
                        <a:pt x="76" y="6"/>
                        <a:pt x="75" y="12"/>
                        <a:pt x="78" y="15"/>
                      </a:cubicBezTo>
                      <a:cubicBezTo>
                        <a:pt x="53" y="40"/>
                        <a:pt x="53" y="40"/>
                        <a:pt x="53" y="40"/>
                      </a:cubicBezTo>
                      <a:cubicBezTo>
                        <a:pt x="49" y="35"/>
                        <a:pt x="49" y="35"/>
                        <a:pt x="49" y="35"/>
                      </a:cubicBezTo>
                      <a:cubicBezTo>
                        <a:pt x="36" y="48"/>
                        <a:pt x="36" y="48"/>
                        <a:pt x="36" y="48"/>
                      </a:cubicBezTo>
                      <a:cubicBezTo>
                        <a:pt x="41" y="52"/>
                        <a:pt x="41" y="52"/>
                        <a:pt x="41" y="52"/>
                      </a:cubicBezTo>
                      <a:cubicBezTo>
                        <a:pt x="16" y="77"/>
                        <a:pt x="16" y="77"/>
                        <a:pt x="16" y="77"/>
                      </a:cubicBezTo>
                      <a:cubicBezTo>
                        <a:pt x="15" y="76"/>
                        <a:pt x="13" y="75"/>
                        <a:pt x="11" y="75"/>
                      </a:cubicBezTo>
                      <a:cubicBezTo>
                        <a:pt x="9" y="75"/>
                        <a:pt x="6" y="76"/>
                        <a:pt x="4" y="78"/>
                      </a:cubicBezTo>
                      <a:cubicBezTo>
                        <a:pt x="0" y="82"/>
                        <a:pt x="0" y="88"/>
                        <a:pt x="4" y="92"/>
                      </a:cubicBezTo>
                      <a:cubicBezTo>
                        <a:pt x="6" y="94"/>
                        <a:pt x="9" y="95"/>
                        <a:pt x="11" y="95"/>
                      </a:cubicBezTo>
                      <a:cubicBezTo>
                        <a:pt x="14" y="95"/>
                        <a:pt x="16" y="94"/>
                        <a:pt x="18" y="92"/>
                      </a:cubicBezTo>
                      <a:cubicBezTo>
                        <a:pt x="22" y="89"/>
                        <a:pt x="22" y="84"/>
                        <a:pt x="20" y="80"/>
                      </a:cubicBezTo>
                      <a:cubicBezTo>
                        <a:pt x="39" y="61"/>
                        <a:pt x="39" y="61"/>
                        <a:pt x="39" y="61"/>
                      </a:cubicBezTo>
                      <a:cubicBezTo>
                        <a:pt x="29" y="80"/>
                        <a:pt x="31" y="105"/>
                        <a:pt x="46" y="122"/>
                      </a:cubicBezTo>
                      <a:cubicBezTo>
                        <a:pt x="42" y="126"/>
                        <a:pt x="42" y="126"/>
                        <a:pt x="42" y="126"/>
                      </a:cubicBezTo>
                      <a:cubicBezTo>
                        <a:pt x="54" y="139"/>
                        <a:pt x="54" y="139"/>
                        <a:pt x="54" y="139"/>
                      </a:cubicBezTo>
                      <a:cubicBezTo>
                        <a:pt x="66" y="126"/>
                        <a:pt x="66" y="126"/>
                        <a:pt x="66" y="126"/>
                      </a:cubicBezTo>
                      <a:cubicBezTo>
                        <a:pt x="54" y="114"/>
                        <a:pt x="54" y="114"/>
                        <a:pt x="54" y="114"/>
                      </a:cubicBezTo>
                      <a:cubicBezTo>
                        <a:pt x="50" y="118"/>
                        <a:pt x="50" y="118"/>
                        <a:pt x="50" y="118"/>
                      </a:cubicBezTo>
                      <a:cubicBezTo>
                        <a:pt x="35" y="101"/>
                        <a:pt x="34" y="76"/>
                        <a:pt x="47" y="58"/>
                      </a:cubicBezTo>
                      <a:cubicBezTo>
                        <a:pt x="49" y="60"/>
                        <a:pt x="49" y="60"/>
                        <a:pt x="49" y="60"/>
                      </a:cubicBezTo>
                      <a:cubicBezTo>
                        <a:pt x="61" y="48"/>
                        <a:pt x="61" y="48"/>
                        <a:pt x="61" y="48"/>
                      </a:cubicBezTo>
                      <a:cubicBezTo>
                        <a:pt x="59" y="46"/>
                        <a:pt x="59" y="46"/>
                        <a:pt x="59" y="46"/>
                      </a:cubicBezTo>
                      <a:cubicBezTo>
                        <a:pt x="67" y="40"/>
                        <a:pt x="77" y="37"/>
                        <a:pt x="87" y="37"/>
                      </a:cubicBezTo>
                      <a:cubicBezTo>
                        <a:pt x="99" y="37"/>
                        <a:pt x="110" y="41"/>
                        <a:pt x="119" y="49"/>
                      </a:cubicBezTo>
                      <a:cubicBezTo>
                        <a:pt x="115" y="53"/>
                        <a:pt x="115" y="53"/>
                        <a:pt x="115" y="53"/>
                      </a:cubicBezTo>
                      <a:cubicBezTo>
                        <a:pt x="127" y="66"/>
                        <a:pt x="127" y="66"/>
                        <a:pt x="127" y="66"/>
                      </a:cubicBezTo>
                      <a:cubicBezTo>
                        <a:pt x="140" y="53"/>
                        <a:pt x="140" y="53"/>
                        <a:pt x="140" y="53"/>
                      </a:cubicBezTo>
                      <a:lnTo>
                        <a:pt x="127" y="41"/>
                      </a:lnTo>
                      <a:close/>
                      <a:moveTo>
                        <a:pt x="59" y="126"/>
                      </a:moveTo>
                      <a:cubicBezTo>
                        <a:pt x="54" y="132"/>
                        <a:pt x="54" y="132"/>
                        <a:pt x="54" y="132"/>
                      </a:cubicBezTo>
                      <a:cubicBezTo>
                        <a:pt x="49" y="126"/>
                        <a:pt x="49" y="126"/>
                        <a:pt x="49" y="126"/>
                      </a:cubicBezTo>
                      <a:cubicBezTo>
                        <a:pt x="54" y="121"/>
                        <a:pt x="54" y="121"/>
                        <a:pt x="54" y="121"/>
                      </a:cubicBezTo>
                      <a:lnTo>
                        <a:pt x="59" y="126"/>
                      </a:lnTo>
                      <a:close/>
                      <a:moveTo>
                        <a:pt x="83" y="7"/>
                      </a:moveTo>
                      <a:cubicBezTo>
                        <a:pt x="84" y="6"/>
                        <a:pt x="85" y="5"/>
                        <a:pt x="86" y="5"/>
                      </a:cubicBezTo>
                      <a:cubicBezTo>
                        <a:pt x="88" y="5"/>
                        <a:pt x="89" y="6"/>
                        <a:pt x="90" y="7"/>
                      </a:cubicBezTo>
                      <a:cubicBezTo>
                        <a:pt x="92" y="9"/>
                        <a:pt x="92" y="12"/>
                        <a:pt x="90" y="14"/>
                      </a:cubicBezTo>
                      <a:cubicBezTo>
                        <a:pt x="89" y="15"/>
                        <a:pt x="88" y="15"/>
                        <a:pt x="86" y="15"/>
                      </a:cubicBezTo>
                      <a:cubicBezTo>
                        <a:pt x="85" y="15"/>
                        <a:pt x="84" y="15"/>
                        <a:pt x="83" y="14"/>
                      </a:cubicBezTo>
                      <a:cubicBezTo>
                        <a:pt x="81" y="12"/>
                        <a:pt x="81" y="9"/>
                        <a:pt x="83" y="7"/>
                      </a:cubicBezTo>
                      <a:close/>
                      <a:moveTo>
                        <a:pt x="15" y="89"/>
                      </a:moveTo>
                      <a:cubicBezTo>
                        <a:pt x="14" y="90"/>
                        <a:pt x="13" y="90"/>
                        <a:pt x="11" y="90"/>
                      </a:cubicBezTo>
                      <a:cubicBezTo>
                        <a:pt x="10" y="90"/>
                        <a:pt x="9" y="90"/>
                        <a:pt x="8" y="89"/>
                      </a:cubicBezTo>
                      <a:cubicBezTo>
                        <a:pt x="7" y="88"/>
                        <a:pt x="6" y="87"/>
                        <a:pt x="6" y="85"/>
                      </a:cubicBezTo>
                      <a:cubicBezTo>
                        <a:pt x="6" y="84"/>
                        <a:pt x="7" y="83"/>
                        <a:pt x="8" y="82"/>
                      </a:cubicBezTo>
                      <a:cubicBezTo>
                        <a:pt x="9" y="81"/>
                        <a:pt x="10" y="80"/>
                        <a:pt x="11" y="80"/>
                      </a:cubicBezTo>
                      <a:cubicBezTo>
                        <a:pt x="13" y="80"/>
                        <a:pt x="14" y="81"/>
                        <a:pt x="15" y="82"/>
                      </a:cubicBezTo>
                      <a:cubicBezTo>
                        <a:pt x="17" y="84"/>
                        <a:pt x="17" y="87"/>
                        <a:pt x="15" y="89"/>
                      </a:cubicBezTo>
                      <a:close/>
                      <a:moveTo>
                        <a:pt x="49" y="53"/>
                      </a:moveTo>
                      <a:cubicBezTo>
                        <a:pt x="43" y="48"/>
                        <a:pt x="43" y="48"/>
                        <a:pt x="43" y="48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54" y="48"/>
                        <a:pt x="54" y="48"/>
                        <a:pt x="54" y="48"/>
                      </a:cubicBezTo>
                      <a:lnTo>
                        <a:pt x="49" y="53"/>
                      </a:lnTo>
                      <a:close/>
                      <a:moveTo>
                        <a:pt x="127" y="58"/>
                      </a:moveTo>
                      <a:cubicBezTo>
                        <a:pt x="122" y="53"/>
                        <a:pt x="122" y="53"/>
                        <a:pt x="122" y="53"/>
                      </a:cubicBezTo>
                      <a:cubicBezTo>
                        <a:pt x="127" y="48"/>
                        <a:pt x="127" y="48"/>
                        <a:pt x="127" y="48"/>
                      </a:cubicBezTo>
                      <a:cubicBezTo>
                        <a:pt x="133" y="53"/>
                        <a:pt x="133" y="53"/>
                        <a:pt x="133" y="53"/>
                      </a:cubicBezTo>
                      <a:lnTo>
                        <a:pt x="127" y="58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9CC85023-1042-47F1-BE53-22C3A20123AF}"/>
                    </a:ext>
                  </a:extLst>
                </p:cNvPr>
                <p:cNvSpPr txBox="1"/>
                <p:nvPr/>
              </p:nvSpPr>
              <p:spPr>
                <a:xfrm>
                  <a:off x="5975483" y="2795542"/>
                  <a:ext cx="88098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Roboto Slab" pitchFamily="2" charset="0"/>
                      <a:ea typeface="Roboto Slab" pitchFamily="2" charset="0"/>
                      <a:cs typeface="Montserrat" charset="0"/>
                    </a:rPr>
                    <a:t>Service</a:t>
                  </a:r>
                  <a:endParaRPr lang="en-US" sz="1400" b="1" dirty="0">
                    <a:latin typeface="Roboto Slab" pitchFamily="2" charset="0"/>
                    <a:ea typeface="Roboto Slab" pitchFamily="2" charset="0"/>
                    <a:cs typeface="Montserrat Light" charset="0"/>
                  </a:endParaRPr>
                </a:p>
              </p:txBody>
            </p: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B512FA0-4BBD-4F1A-8C6C-543FD168248F}"/>
                </a:ext>
              </a:extLst>
            </p:cNvPr>
            <p:cNvGrpSpPr/>
            <p:nvPr/>
          </p:nvGrpSpPr>
          <p:grpSpPr>
            <a:xfrm>
              <a:off x="4606664" y="2812545"/>
              <a:ext cx="2390386" cy="2209398"/>
              <a:chOff x="3577463" y="2812545"/>
              <a:chExt cx="2390386" cy="2209398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71AD33C-4CF1-48B8-84B9-9DB23D4CC991}"/>
                  </a:ext>
                </a:extLst>
              </p:cNvPr>
              <p:cNvSpPr/>
              <p:nvPr/>
            </p:nvSpPr>
            <p:spPr>
              <a:xfrm>
                <a:off x="3577463" y="2812545"/>
                <a:ext cx="2390386" cy="220939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1D2BA995-7BE6-4348-A928-776686E229E6}"/>
                  </a:ext>
                </a:extLst>
              </p:cNvPr>
              <p:cNvGrpSpPr/>
              <p:nvPr/>
            </p:nvGrpSpPr>
            <p:grpSpPr>
              <a:xfrm>
                <a:off x="3955837" y="3227484"/>
                <a:ext cx="1633639" cy="1379520"/>
                <a:chOff x="8553028" y="2546053"/>
                <a:chExt cx="1633639" cy="1379520"/>
              </a:xfrm>
            </p:grpSpPr>
            <p:sp>
              <p:nvSpPr>
                <p:cNvPr id="21" name="Freeform 35">
                  <a:extLst>
                    <a:ext uri="{FF2B5EF4-FFF2-40B4-BE49-F238E27FC236}">
                      <a16:creationId xmlns:a16="http://schemas.microsoft.com/office/drawing/2014/main" id="{A8D608C0-E547-47EB-B6AB-5C630D43EA4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553028" y="2546053"/>
                  <a:ext cx="347065" cy="347813"/>
                </a:xfrm>
                <a:custGeom>
                  <a:avLst/>
                  <a:gdLst>
                    <a:gd name="T0" fmla="*/ 137 w 137"/>
                    <a:gd name="T1" fmla="*/ 78 h 138"/>
                    <a:gd name="T2" fmla="*/ 118 w 137"/>
                    <a:gd name="T3" fmla="*/ 58 h 138"/>
                    <a:gd name="T4" fmla="*/ 122 w 137"/>
                    <a:gd name="T5" fmla="*/ 27 h 138"/>
                    <a:gd name="T6" fmla="*/ 96 w 137"/>
                    <a:gd name="T7" fmla="*/ 26 h 138"/>
                    <a:gd name="T8" fmla="*/ 78 w 137"/>
                    <a:gd name="T9" fmla="*/ 0 h 138"/>
                    <a:gd name="T10" fmla="*/ 57 w 137"/>
                    <a:gd name="T11" fmla="*/ 20 h 138"/>
                    <a:gd name="T12" fmla="*/ 26 w 137"/>
                    <a:gd name="T13" fmla="*/ 15 h 138"/>
                    <a:gd name="T14" fmla="*/ 26 w 137"/>
                    <a:gd name="T15" fmla="*/ 42 h 138"/>
                    <a:gd name="T16" fmla="*/ 0 w 137"/>
                    <a:gd name="T17" fmla="*/ 60 h 138"/>
                    <a:gd name="T18" fmla="*/ 19 w 137"/>
                    <a:gd name="T19" fmla="*/ 80 h 138"/>
                    <a:gd name="T20" fmla="*/ 15 w 137"/>
                    <a:gd name="T21" fmla="*/ 111 h 138"/>
                    <a:gd name="T22" fmla="*/ 41 w 137"/>
                    <a:gd name="T23" fmla="*/ 111 h 138"/>
                    <a:gd name="T24" fmla="*/ 59 w 137"/>
                    <a:gd name="T25" fmla="*/ 138 h 138"/>
                    <a:gd name="T26" fmla="*/ 80 w 137"/>
                    <a:gd name="T27" fmla="*/ 118 h 138"/>
                    <a:gd name="T28" fmla="*/ 111 w 137"/>
                    <a:gd name="T29" fmla="*/ 122 h 138"/>
                    <a:gd name="T30" fmla="*/ 111 w 137"/>
                    <a:gd name="T31" fmla="*/ 96 h 138"/>
                    <a:gd name="T32" fmla="*/ 132 w 137"/>
                    <a:gd name="T33" fmla="*/ 64 h 138"/>
                    <a:gd name="T34" fmla="*/ 117 w 137"/>
                    <a:gd name="T35" fmla="*/ 75 h 138"/>
                    <a:gd name="T36" fmla="*/ 117 w 137"/>
                    <a:gd name="T37" fmla="*/ 63 h 138"/>
                    <a:gd name="T38" fmla="*/ 110 w 137"/>
                    <a:gd name="T39" fmla="*/ 22 h 138"/>
                    <a:gd name="T40" fmla="*/ 107 w 137"/>
                    <a:gd name="T41" fmla="*/ 38 h 138"/>
                    <a:gd name="T42" fmla="*/ 110 w 137"/>
                    <a:gd name="T43" fmla="*/ 22 h 138"/>
                    <a:gd name="T44" fmla="*/ 73 w 137"/>
                    <a:gd name="T45" fmla="*/ 5 h 138"/>
                    <a:gd name="T46" fmla="*/ 68 w 137"/>
                    <a:gd name="T47" fmla="*/ 19 h 138"/>
                    <a:gd name="T48" fmla="*/ 64 w 137"/>
                    <a:gd name="T49" fmla="*/ 5 h 138"/>
                    <a:gd name="T50" fmla="*/ 27 w 137"/>
                    <a:gd name="T51" fmla="*/ 22 h 138"/>
                    <a:gd name="T52" fmla="*/ 34 w 137"/>
                    <a:gd name="T53" fmla="*/ 34 h 138"/>
                    <a:gd name="T54" fmla="*/ 21 w 137"/>
                    <a:gd name="T55" fmla="*/ 27 h 138"/>
                    <a:gd name="T56" fmla="*/ 5 w 137"/>
                    <a:gd name="T57" fmla="*/ 64 h 138"/>
                    <a:gd name="T58" fmla="*/ 19 w 137"/>
                    <a:gd name="T59" fmla="*/ 69 h 138"/>
                    <a:gd name="T60" fmla="*/ 5 w 137"/>
                    <a:gd name="T61" fmla="*/ 74 h 138"/>
                    <a:gd name="T62" fmla="*/ 22 w 137"/>
                    <a:gd name="T63" fmla="*/ 110 h 138"/>
                    <a:gd name="T64" fmla="*/ 38 w 137"/>
                    <a:gd name="T65" fmla="*/ 108 h 138"/>
                    <a:gd name="T66" fmla="*/ 73 w 137"/>
                    <a:gd name="T67" fmla="*/ 133 h 138"/>
                    <a:gd name="T68" fmla="*/ 62 w 137"/>
                    <a:gd name="T69" fmla="*/ 118 h 138"/>
                    <a:gd name="T70" fmla="*/ 68 w 137"/>
                    <a:gd name="T71" fmla="*/ 118 h 138"/>
                    <a:gd name="T72" fmla="*/ 75 w 137"/>
                    <a:gd name="T73" fmla="*/ 118 h 138"/>
                    <a:gd name="T74" fmla="*/ 68 w 137"/>
                    <a:gd name="T75" fmla="*/ 113 h 138"/>
                    <a:gd name="T76" fmla="*/ 37 w 137"/>
                    <a:gd name="T77" fmla="*/ 37 h 138"/>
                    <a:gd name="T78" fmla="*/ 68 w 137"/>
                    <a:gd name="T79" fmla="*/ 24 h 138"/>
                    <a:gd name="T80" fmla="*/ 100 w 137"/>
                    <a:gd name="T81" fmla="*/ 100 h 138"/>
                    <a:gd name="T82" fmla="*/ 116 w 137"/>
                    <a:gd name="T83" fmla="*/ 110 h 138"/>
                    <a:gd name="T84" fmla="*/ 99 w 137"/>
                    <a:gd name="T85" fmla="*/ 108 h 138"/>
                    <a:gd name="T86" fmla="*/ 108 w 137"/>
                    <a:gd name="T87" fmla="*/ 99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37" h="138">
                      <a:moveTo>
                        <a:pt x="118" y="80"/>
                      </a:moveTo>
                      <a:cubicBezTo>
                        <a:pt x="137" y="78"/>
                        <a:pt x="137" y="78"/>
                        <a:pt x="137" y="78"/>
                      </a:cubicBezTo>
                      <a:cubicBezTo>
                        <a:pt x="137" y="60"/>
                        <a:pt x="137" y="60"/>
                        <a:pt x="137" y="60"/>
                      </a:cubicBezTo>
                      <a:cubicBezTo>
                        <a:pt x="118" y="58"/>
                        <a:pt x="118" y="58"/>
                        <a:pt x="118" y="58"/>
                      </a:cubicBezTo>
                      <a:cubicBezTo>
                        <a:pt x="116" y="52"/>
                        <a:pt x="114" y="46"/>
                        <a:pt x="111" y="42"/>
                      </a:cubicBezTo>
                      <a:cubicBezTo>
                        <a:pt x="122" y="27"/>
                        <a:pt x="122" y="27"/>
                        <a:pt x="122" y="27"/>
                      </a:cubicBezTo>
                      <a:cubicBezTo>
                        <a:pt x="110" y="15"/>
                        <a:pt x="110" y="15"/>
                        <a:pt x="110" y="15"/>
                      </a:cubicBezTo>
                      <a:cubicBezTo>
                        <a:pt x="96" y="26"/>
                        <a:pt x="96" y="26"/>
                        <a:pt x="96" y="26"/>
                      </a:cubicBezTo>
                      <a:cubicBezTo>
                        <a:pt x="91" y="23"/>
                        <a:pt x="86" y="21"/>
                        <a:pt x="80" y="20"/>
                      </a:cubicBezTo>
                      <a:cubicBezTo>
                        <a:pt x="78" y="0"/>
                        <a:pt x="78" y="0"/>
                        <a:pt x="78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1" y="21"/>
                        <a:pt x="46" y="23"/>
                        <a:pt x="42" y="26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15" y="27"/>
                        <a:pt x="15" y="27"/>
                        <a:pt x="15" y="27"/>
                      </a:cubicBezTo>
                      <a:cubicBezTo>
                        <a:pt x="26" y="42"/>
                        <a:pt x="26" y="42"/>
                        <a:pt x="26" y="42"/>
                      </a:cubicBezTo>
                      <a:cubicBezTo>
                        <a:pt x="23" y="47"/>
                        <a:pt x="21" y="52"/>
                        <a:pt x="19" y="57"/>
                      </a:cubicBezTo>
                      <a:cubicBezTo>
                        <a:pt x="0" y="60"/>
                        <a:pt x="0" y="60"/>
                        <a:pt x="0" y="60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21" y="86"/>
                        <a:pt x="23" y="91"/>
                        <a:pt x="26" y="96"/>
                      </a:cubicBezTo>
                      <a:cubicBezTo>
                        <a:pt x="15" y="111"/>
                        <a:pt x="15" y="111"/>
                        <a:pt x="15" y="111"/>
                      </a:cubicBezTo>
                      <a:cubicBezTo>
                        <a:pt x="26" y="122"/>
                        <a:pt x="26" y="122"/>
                        <a:pt x="26" y="122"/>
                      </a:cubicBezTo>
                      <a:cubicBezTo>
                        <a:pt x="41" y="111"/>
                        <a:pt x="41" y="111"/>
                        <a:pt x="41" y="111"/>
                      </a:cubicBezTo>
                      <a:cubicBezTo>
                        <a:pt x="46" y="114"/>
                        <a:pt x="51" y="117"/>
                        <a:pt x="57" y="118"/>
                      </a:cubicBezTo>
                      <a:cubicBezTo>
                        <a:pt x="59" y="138"/>
                        <a:pt x="59" y="138"/>
                        <a:pt x="59" y="138"/>
                      </a:cubicBezTo>
                      <a:cubicBezTo>
                        <a:pt x="78" y="138"/>
                        <a:pt x="78" y="138"/>
                        <a:pt x="78" y="138"/>
                      </a:cubicBezTo>
                      <a:cubicBezTo>
                        <a:pt x="80" y="118"/>
                        <a:pt x="80" y="118"/>
                        <a:pt x="80" y="118"/>
                      </a:cubicBezTo>
                      <a:cubicBezTo>
                        <a:pt x="86" y="117"/>
                        <a:pt x="91" y="114"/>
                        <a:pt x="95" y="111"/>
                      </a:cubicBezTo>
                      <a:cubicBezTo>
                        <a:pt x="111" y="122"/>
                        <a:pt x="111" y="122"/>
                        <a:pt x="111" y="122"/>
                      </a:cubicBezTo>
                      <a:cubicBezTo>
                        <a:pt x="122" y="111"/>
                        <a:pt x="122" y="111"/>
                        <a:pt x="122" y="111"/>
                      </a:cubicBezTo>
                      <a:cubicBezTo>
                        <a:pt x="111" y="96"/>
                        <a:pt x="111" y="96"/>
                        <a:pt x="111" y="96"/>
                      </a:cubicBezTo>
                      <a:cubicBezTo>
                        <a:pt x="114" y="91"/>
                        <a:pt x="116" y="86"/>
                        <a:pt x="118" y="80"/>
                      </a:cubicBezTo>
                      <a:close/>
                      <a:moveTo>
                        <a:pt x="132" y="64"/>
                      </a:moveTo>
                      <a:cubicBezTo>
                        <a:pt x="132" y="74"/>
                        <a:pt x="132" y="74"/>
                        <a:pt x="132" y="74"/>
                      </a:cubicBezTo>
                      <a:cubicBezTo>
                        <a:pt x="117" y="75"/>
                        <a:pt x="117" y="75"/>
                        <a:pt x="117" y="75"/>
                      </a:cubicBezTo>
                      <a:cubicBezTo>
                        <a:pt x="118" y="73"/>
                        <a:pt x="118" y="71"/>
                        <a:pt x="118" y="69"/>
                      </a:cubicBezTo>
                      <a:cubicBezTo>
                        <a:pt x="118" y="67"/>
                        <a:pt x="118" y="65"/>
                        <a:pt x="117" y="63"/>
                      </a:cubicBezTo>
                      <a:lnTo>
                        <a:pt x="132" y="64"/>
                      </a:lnTo>
                      <a:close/>
                      <a:moveTo>
                        <a:pt x="110" y="22"/>
                      </a:moveTo>
                      <a:cubicBezTo>
                        <a:pt x="115" y="27"/>
                        <a:pt x="115" y="27"/>
                        <a:pt x="115" y="27"/>
                      </a:cubicBezTo>
                      <a:cubicBezTo>
                        <a:pt x="107" y="38"/>
                        <a:pt x="107" y="38"/>
                        <a:pt x="107" y="38"/>
                      </a:cubicBezTo>
                      <a:cubicBezTo>
                        <a:pt x="105" y="35"/>
                        <a:pt x="102" y="32"/>
                        <a:pt x="99" y="30"/>
                      </a:cubicBezTo>
                      <a:lnTo>
                        <a:pt x="110" y="22"/>
                      </a:lnTo>
                      <a:close/>
                      <a:moveTo>
                        <a:pt x="64" y="5"/>
                      </a:moveTo>
                      <a:cubicBezTo>
                        <a:pt x="73" y="5"/>
                        <a:pt x="73" y="5"/>
                        <a:pt x="73" y="5"/>
                      </a:cubicBezTo>
                      <a:cubicBezTo>
                        <a:pt x="75" y="20"/>
                        <a:pt x="75" y="20"/>
                        <a:pt x="75" y="20"/>
                      </a:cubicBezTo>
                      <a:cubicBezTo>
                        <a:pt x="73" y="20"/>
                        <a:pt x="71" y="19"/>
                        <a:pt x="68" y="19"/>
                      </a:cubicBezTo>
                      <a:cubicBezTo>
                        <a:pt x="66" y="19"/>
                        <a:pt x="64" y="20"/>
                        <a:pt x="62" y="20"/>
                      </a:cubicBezTo>
                      <a:lnTo>
                        <a:pt x="64" y="5"/>
                      </a:lnTo>
                      <a:close/>
                      <a:moveTo>
                        <a:pt x="21" y="27"/>
                      </a:move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38" y="30"/>
                        <a:pt x="38" y="30"/>
                        <a:pt x="38" y="30"/>
                      </a:cubicBezTo>
                      <a:cubicBezTo>
                        <a:pt x="37" y="31"/>
                        <a:pt x="35" y="32"/>
                        <a:pt x="34" y="34"/>
                      </a:cubicBezTo>
                      <a:cubicBezTo>
                        <a:pt x="32" y="35"/>
                        <a:pt x="31" y="37"/>
                        <a:pt x="29" y="39"/>
                      </a:cubicBezTo>
                      <a:lnTo>
                        <a:pt x="21" y="27"/>
                      </a:lnTo>
                      <a:close/>
                      <a:moveTo>
                        <a:pt x="5" y="74"/>
                      </a:moveTo>
                      <a:cubicBezTo>
                        <a:pt x="5" y="64"/>
                        <a:pt x="5" y="64"/>
                        <a:pt x="5" y="64"/>
                      </a:cubicBezTo>
                      <a:cubicBezTo>
                        <a:pt x="19" y="62"/>
                        <a:pt x="19" y="62"/>
                        <a:pt x="19" y="62"/>
                      </a:cubicBezTo>
                      <a:cubicBezTo>
                        <a:pt x="19" y="65"/>
                        <a:pt x="19" y="67"/>
                        <a:pt x="19" y="69"/>
                      </a:cubicBezTo>
                      <a:cubicBezTo>
                        <a:pt x="19" y="71"/>
                        <a:pt x="19" y="73"/>
                        <a:pt x="19" y="75"/>
                      </a:cubicBezTo>
                      <a:lnTo>
                        <a:pt x="5" y="74"/>
                      </a:lnTo>
                      <a:close/>
                      <a:moveTo>
                        <a:pt x="27" y="116"/>
                      </a:moveTo>
                      <a:cubicBezTo>
                        <a:pt x="22" y="110"/>
                        <a:pt x="22" y="110"/>
                        <a:pt x="22" y="110"/>
                      </a:cubicBezTo>
                      <a:cubicBezTo>
                        <a:pt x="30" y="99"/>
                        <a:pt x="30" y="99"/>
                        <a:pt x="30" y="99"/>
                      </a:cubicBezTo>
                      <a:cubicBezTo>
                        <a:pt x="32" y="103"/>
                        <a:pt x="35" y="105"/>
                        <a:pt x="38" y="108"/>
                      </a:cubicBezTo>
                      <a:lnTo>
                        <a:pt x="27" y="116"/>
                      </a:lnTo>
                      <a:close/>
                      <a:moveTo>
                        <a:pt x="73" y="133"/>
                      </a:moveTo>
                      <a:cubicBezTo>
                        <a:pt x="64" y="133"/>
                        <a:pt x="64" y="133"/>
                        <a:pt x="64" y="133"/>
                      </a:cubicBezTo>
                      <a:cubicBezTo>
                        <a:pt x="62" y="118"/>
                        <a:pt x="62" y="118"/>
                        <a:pt x="62" y="118"/>
                      </a:cubicBezTo>
                      <a:cubicBezTo>
                        <a:pt x="64" y="118"/>
                        <a:pt x="66" y="118"/>
                        <a:pt x="68" y="118"/>
                      </a:cubicBezTo>
                      <a:cubicBezTo>
                        <a:pt x="68" y="118"/>
                        <a:pt x="68" y="118"/>
                        <a:pt x="68" y="118"/>
                      </a:cubicBezTo>
                      <a:cubicBezTo>
                        <a:pt x="68" y="118"/>
                        <a:pt x="68" y="118"/>
                        <a:pt x="68" y="118"/>
                      </a:cubicBezTo>
                      <a:cubicBezTo>
                        <a:pt x="71" y="118"/>
                        <a:pt x="73" y="118"/>
                        <a:pt x="75" y="118"/>
                      </a:cubicBezTo>
                      <a:lnTo>
                        <a:pt x="73" y="133"/>
                      </a:lnTo>
                      <a:close/>
                      <a:moveTo>
                        <a:pt x="68" y="113"/>
                      </a:moveTo>
                      <a:cubicBezTo>
                        <a:pt x="44" y="113"/>
                        <a:pt x="24" y="93"/>
                        <a:pt x="24" y="69"/>
                      </a:cubicBezTo>
                      <a:cubicBezTo>
                        <a:pt x="24" y="57"/>
                        <a:pt x="29" y="46"/>
                        <a:pt x="37" y="37"/>
                      </a:cubicBezTo>
                      <a:cubicBezTo>
                        <a:pt x="45" y="29"/>
                        <a:pt x="57" y="24"/>
                        <a:pt x="68" y="24"/>
                      </a:cubicBezTo>
                      <a:cubicBezTo>
                        <a:pt x="68" y="24"/>
                        <a:pt x="68" y="24"/>
                        <a:pt x="68" y="24"/>
                      </a:cubicBezTo>
                      <a:cubicBezTo>
                        <a:pt x="93" y="24"/>
                        <a:pt x="113" y="44"/>
                        <a:pt x="113" y="69"/>
                      </a:cubicBezTo>
                      <a:cubicBezTo>
                        <a:pt x="113" y="81"/>
                        <a:pt x="108" y="92"/>
                        <a:pt x="100" y="100"/>
                      </a:cubicBezTo>
                      <a:cubicBezTo>
                        <a:pt x="92" y="109"/>
                        <a:pt x="80" y="113"/>
                        <a:pt x="68" y="113"/>
                      </a:cubicBezTo>
                      <a:close/>
                      <a:moveTo>
                        <a:pt x="116" y="110"/>
                      </a:moveTo>
                      <a:cubicBezTo>
                        <a:pt x="110" y="116"/>
                        <a:pt x="110" y="116"/>
                        <a:pt x="110" y="116"/>
                      </a:cubicBezTo>
                      <a:cubicBezTo>
                        <a:pt x="99" y="108"/>
                        <a:pt x="99" y="108"/>
                        <a:pt x="99" y="108"/>
                      </a:cubicBezTo>
                      <a:cubicBezTo>
                        <a:pt x="100" y="107"/>
                        <a:pt x="102" y="105"/>
                        <a:pt x="103" y="104"/>
                      </a:cubicBezTo>
                      <a:cubicBezTo>
                        <a:pt x="105" y="102"/>
                        <a:pt x="106" y="101"/>
                        <a:pt x="108" y="99"/>
                      </a:cubicBezTo>
                      <a:lnTo>
                        <a:pt x="116" y="11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2CBE66FC-EB78-4AF2-B5F0-95384FCF5FC2}"/>
                    </a:ext>
                  </a:extLst>
                </p:cNvPr>
                <p:cNvSpPr txBox="1"/>
                <p:nvPr/>
              </p:nvSpPr>
              <p:spPr>
                <a:xfrm>
                  <a:off x="9067774" y="2566071"/>
                  <a:ext cx="96150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Roboto Slab" pitchFamily="2" charset="0"/>
                      <a:ea typeface="Roboto Slab" pitchFamily="2" charset="0"/>
                      <a:cs typeface="Montserrat" charset="0"/>
                    </a:rPr>
                    <a:t>Service</a:t>
                  </a:r>
                  <a:endParaRPr lang="en-US" sz="1400" b="1" dirty="0">
                    <a:latin typeface="Roboto Slab" pitchFamily="2" charset="0"/>
                    <a:ea typeface="Roboto Slab" pitchFamily="2" charset="0"/>
                    <a:cs typeface="Montserrat Light" charset="0"/>
                  </a:endParaRP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37F89A9E-8FC5-46F3-896C-37D2A816FDBA}"/>
                    </a:ext>
                  </a:extLst>
                </p:cNvPr>
                <p:cNvSpPr txBox="1"/>
                <p:nvPr/>
              </p:nvSpPr>
              <p:spPr>
                <a:xfrm>
                  <a:off x="8553028" y="3100795"/>
                  <a:ext cx="1633639" cy="8247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000"/>
                    </a:lnSpc>
                  </a:pPr>
                  <a:r>
                    <a:rPr lang="en-US" sz="8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Contrary</a:t>
                  </a:r>
                  <a:r>
                    <a:rPr lang="en-US" sz="8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 to popular belief, random text. It has roots in a piece of classical Latin</a:t>
                  </a:r>
                </a:p>
              </p:txBody>
            </p: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DDB0DD0-14DA-4E16-B71F-740C96041FD6}"/>
                </a:ext>
              </a:extLst>
            </p:cNvPr>
            <p:cNvGrpSpPr/>
            <p:nvPr/>
          </p:nvGrpSpPr>
          <p:grpSpPr>
            <a:xfrm>
              <a:off x="7866192" y="2812545"/>
              <a:ext cx="2390386" cy="2209398"/>
              <a:chOff x="6453503" y="2812545"/>
              <a:chExt cx="2390386" cy="2209398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7A5AB340-5D70-4169-AAF6-7B75C2ED65CC}"/>
                  </a:ext>
                </a:extLst>
              </p:cNvPr>
              <p:cNvSpPr/>
              <p:nvPr/>
            </p:nvSpPr>
            <p:spPr>
              <a:xfrm>
                <a:off x="6453503" y="2812545"/>
                <a:ext cx="2390386" cy="220939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10670D11-47D7-4549-A8FC-B84ADFFCABA8}"/>
                  </a:ext>
                </a:extLst>
              </p:cNvPr>
              <p:cNvGrpSpPr/>
              <p:nvPr/>
            </p:nvGrpSpPr>
            <p:grpSpPr>
              <a:xfrm>
                <a:off x="6831877" y="3237493"/>
                <a:ext cx="1633638" cy="1359502"/>
                <a:chOff x="10576098" y="2011329"/>
                <a:chExt cx="1633638" cy="1359502"/>
              </a:xfrm>
            </p:grpSpPr>
            <p:sp>
              <p:nvSpPr>
                <p:cNvPr id="25" name="Freeform 34">
                  <a:extLst>
                    <a:ext uri="{FF2B5EF4-FFF2-40B4-BE49-F238E27FC236}">
                      <a16:creationId xmlns:a16="http://schemas.microsoft.com/office/drawing/2014/main" id="{ECC2A76B-33E9-486A-9B96-C0EB2DD2E6C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576098" y="2023848"/>
                  <a:ext cx="311910" cy="282738"/>
                </a:xfrm>
                <a:custGeom>
                  <a:avLst/>
                  <a:gdLst>
                    <a:gd name="T0" fmla="*/ 410 w 417"/>
                    <a:gd name="T1" fmla="*/ 108 h 378"/>
                    <a:gd name="T2" fmla="*/ 315 w 417"/>
                    <a:gd name="T3" fmla="*/ 0 h 378"/>
                    <a:gd name="T4" fmla="*/ 102 w 417"/>
                    <a:gd name="T5" fmla="*/ 0 h 378"/>
                    <a:gd name="T6" fmla="*/ 7 w 417"/>
                    <a:gd name="T7" fmla="*/ 108 h 378"/>
                    <a:gd name="T8" fmla="*/ 0 w 417"/>
                    <a:gd name="T9" fmla="*/ 118 h 378"/>
                    <a:gd name="T10" fmla="*/ 7 w 417"/>
                    <a:gd name="T11" fmla="*/ 125 h 378"/>
                    <a:gd name="T12" fmla="*/ 207 w 417"/>
                    <a:gd name="T13" fmla="*/ 378 h 378"/>
                    <a:gd name="T14" fmla="*/ 410 w 417"/>
                    <a:gd name="T15" fmla="*/ 125 h 378"/>
                    <a:gd name="T16" fmla="*/ 417 w 417"/>
                    <a:gd name="T17" fmla="*/ 118 h 378"/>
                    <a:gd name="T18" fmla="*/ 410 w 417"/>
                    <a:gd name="T19" fmla="*/ 108 h 378"/>
                    <a:gd name="T20" fmla="*/ 390 w 417"/>
                    <a:gd name="T21" fmla="*/ 108 h 378"/>
                    <a:gd name="T22" fmla="*/ 231 w 417"/>
                    <a:gd name="T23" fmla="*/ 108 h 378"/>
                    <a:gd name="T24" fmla="*/ 309 w 417"/>
                    <a:gd name="T25" fmla="*/ 17 h 378"/>
                    <a:gd name="T26" fmla="*/ 390 w 417"/>
                    <a:gd name="T27" fmla="*/ 108 h 378"/>
                    <a:gd name="T28" fmla="*/ 207 w 417"/>
                    <a:gd name="T29" fmla="*/ 108 h 378"/>
                    <a:gd name="T30" fmla="*/ 126 w 417"/>
                    <a:gd name="T31" fmla="*/ 14 h 378"/>
                    <a:gd name="T32" fmla="*/ 288 w 417"/>
                    <a:gd name="T33" fmla="*/ 14 h 378"/>
                    <a:gd name="T34" fmla="*/ 210 w 417"/>
                    <a:gd name="T35" fmla="*/ 108 h 378"/>
                    <a:gd name="T36" fmla="*/ 207 w 417"/>
                    <a:gd name="T37" fmla="*/ 108 h 378"/>
                    <a:gd name="T38" fmla="*/ 105 w 417"/>
                    <a:gd name="T39" fmla="*/ 17 h 378"/>
                    <a:gd name="T40" fmla="*/ 187 w 417"/>
                    <a:gd name="T41" fmla="*/ 108 h 378"/>
                    <a:gd name="T42" fmla="*/ 27 w 417"/>
                    <a:gd name="T43" fmla="*/ 108 h 378"/>
                    <a:gd name="T44" fmla="*/ 105 w 417"/>
                    <a:gd name="T45" fmla="*/ 17 h 378"/>
                    <a:gd name="T46" fmla="*/ 200 w 417"/>
                    <a:gd name="T47" fmla="*/ 125 h 378"/>
                    <a:gd name="T48" fmla="*/ 200 w 417"/>
                    <a:gd name="T49" fmla="*/ 344 h 378"/>
                    <a:gd name="T50" fmla="*/ 27 w 417"/>
                    <a:gd name="T51" fmla="*/ 125 h 378"/>
                    <a:gd name="T52" fmla="*/ 200 w 417"/>
                    <a:gd name="T53" fmla="*/ 125 h 378"/>
                    <a:gd name="T54" fmla="*/ 217 w 417"/>
                    <a:gd name="T55" fmla="*/ 344 h 378"/>
                    <a:gd name="T56" fmla="*/ 217 w 417"/>
                    <a:gd name="T57" fmla="*/ 125 h 378"/>
                    <a:gd name="T58" fmla="*/ 390 w 417"/>
                    <a:gd name="T59" fmla="*/ 125 h 378"/>
                    <a:gd name="T60" fmla="*/ 217 w 417"/>
                    <a:gd name="T61" fmla="*/ 344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17" h="378">
                      <a:moveTo>
                        <a:pt x="410" y="108"/>
                      </a:moveTo>
                      <a:lnTo>
                        <a:pt x="315" y="0"/>
                      </a:lnTo>
                      <a:lnTo>
                        <a:pt x="102" y="0"/>
                      </a:lnTo>
                      <a:lnTo>
                        <a:pt x="7" y="108"/>
                      </a:lnTo>
                      <a:lnTo>
                        <a:pt x="0" y="118"/>
                      </a:lnTo>
                      <a:lnTo>
                        <a:pt x="7" y="125"/>
                      </a:lnTo>
                      <a:lnTo>
                        <a:pt x="207" y="378"/>
                      </a:lnTo>
                      <a:lnTo>
                        <a:pt x="410" y="125"/>
                      </a:lnTo>
                      <a:lnTo>
                        <a:pt x="417" y="118"/>
                      </a:lnTo>
                      <a:lnTo>
                        <a:pt x="410" y="108"/>
                      </a:lnTo>
                      <a:close/>
                      <a:moveTo>
                        <a:pt x="390" y="108"/>
                      </a:moveTo>
                      <a:lnTo>
                        <a:pt x="231" y="108"/>
                      </a:lnTo>
                      <a:lnTo>
                        <a:pt x="309" y="17"/>
                      </a:lnTo>
                      <a:lnTo>
                        <a:pt x="390" y="108"/>
                      </a:lnTo>
                      <a:close/>
                      <a:moveTo>
                        <a:pt x="207" y="108"/>
                      </a:moveTo>
                      <a:lnTo>
                        <a:pt x="126" y="14"/>
                      </a:lnTo>
                      <a:lnTo>
                        <a:pt x="288" y="14"/>
                      </a:lnTo>
                      <a:lnTo>
                        <a:pt x="210" y="108"/>
                      </a:lnTo>
                      <a:lnTo>
                        <a:pt x="207" y="108"/>
                      </a:lnTo>
                      <a:close/>
                      <a:moveTo>
                        <a:pt x="105" y="17"/>
                      </a:moveTo>
                      <a:lnTo>
                        <a:pt x="187" y="108"/>
                      </a:lnTo>
                      <a:lnTo>
                        <a:pt x="27" y="108"/>
                      </a:lnTo>
                      <a:lnTo>
                        <a:pt x="105" y="17"/>
                      </a:lnTo>
                      <a:close/>
                      <a:moveTo>
                        <a:pt x="200" y="125"/>
                      </a:moveTo>
                      <a:lnTo>
                        <a:pt x="200" y="344"/>
                      </a:lnTo>
                      <a:lnTo>
                        <a:pt x="27" y="125"/>
                      </a:lnTo>
                      <a:lnTo>
                        <a:pt x="200" y="125"/>
                      </a:lnTo>
                      <a:close/>
                      <a:moveTo>
                        <a:pt x="217" y="344"/>
                      </a:moveTo>
                      <a:lnTo>
                        <a:pt x="217" y="125"/>
                      </a:lnTo>
                      <a:lnTo>
                        <a:pt x="390" y="125"/>
                      </a:lnTo>
                      <a:lnTo>
                        <a:pt x="217" y="344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60E2437-4616-442B-9BC4-80807AFCBE51}"/>
                    </a:ext>
                  </a:extLst>
                </p:cNvPr>
                <p:cNvSpPr txBox="1"/>
                <p:nvPr/>
              </p:nvSpPr>
              <p:spPr>
                <a:xfrm>
                  <a:off x="11090844" y="2011329"/>
                  <a:ext cx="89035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latin typeface="Roboto Slab" pitchFamily="2" charset="0"/>
                      <a:ea typeface="Roboto Slab" pitchFamily="2" charset="0"/>
                      <a:cs typeface="Montserrat" charset="0"/>
                    </a:rPr>
                    <a:t>Service</a:t>
                  </a:r>
                  <a:endParaRPr lang="en-US" sz="1400" b="1" dirty="0">
                    <a:latin typeface="Roboto Slab" pitchFamily="2" charset="0"/>
                    <a:ea typeface="Roboto Slab" pitchFamily="2" charset="0"/>
                    <a:cs typeface="Montserrat Light" charset="0"/>
                  </a:endParaRP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08BA2E7F-2195-4946-A93F-0E3885F8B2C9}"/>
                    </a:ext>
                  </a:extLst>
                </p:cNvPr>
                <p:cNvSpPr txBox="1"/>
                <p:nvPr/>
              </p:nvSpPr>
              <p:spPr>
                <a:xfrm>
                  <a:off x="10576098" y="2546053"/>
                  <a:ext cx="1633638" cy="8247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000"/>
                    </a:lnSpc>
                  </a:pPr>
                  <a:r>
                    <a:rPr lang="en-US" sz="8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Contrary</a:t>
                  </a:r>
                  <a:r>
                    <a:rPr lang="en-US" sz="8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" panose="020B0606030504020204" pitchFamily="34" charset="0"/>
                    </a:rPr>
                    <a:t> to popular belief, random text. It has roots in a piece of classical Latin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7820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8732991-21FE-41EF-950B-6691332CA533}"/>
              </a:ext>
            </a:extLst>
          </p:cNvPr>
          <p:cNvGrpSpPr/>
          <p:nvPr/>
        </p:nvGrpSpPr>
        <p:grpSpPr>
          <a:xfrm>
            <a:off x="1165789" y="1366177"/>
            <a:ext cx="4086024" cy="1243882"/>
            <a:chOff x="836606" y="971550"/>
            <a:chExt cx="4086024" cy="1243882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144D6EA-EBE3-4F4F-8B9D-327D99870BB0}"/>
                </a:ext>
              </a:extLst>
            </p:cNvPr>
            <p:cNvGrpSpPr/>
            <p:nvPr/>
          </p:nvGrpSpPr>
          <p:grpSpPr>
            <a:xfrm>
              <a:off x="1724307" y="971550"/>
              <a:ext cx="3198323" cy="1243882"/>
              <a:chOff x="7675905" y="4292601"/>
              <a:chExt cx="3198323" cy="1243882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3F310DD-C098-43E6-8D5A-5B06D77E4275}"/>
                  </a:ext>
                </a:extLst>
              </p:cNvPr>
              <p:cNvSpPr txBox="1"/>
              <p:nvPr/>
            </p:nvSpPr>
            <p:spPr>
              <a:xfrm>
                <a:off x="7675905" y="4292601"/>
                <a:ext cx="237176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LOREMIPSUM</a:t>
                </a:r>
                <a:endParaRPr lang="en-US" sz="1400" b="1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1FCEB2B-8425-46FB-9FFC-F2A07DCFF012}"/>
                  </a:ext>
                </a:extLst>
              </p:cNvPr>
              <p:cNvSpPr txBox="1"/>
              <p:nvPr/>
            </p:nvSpPr>
            <p:spPr>
              <a:xfrm>
                <a:off x="7675905" y="4641173"/>
                <a:ext cx="3198323" cy="895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22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gathered waters had winged. Creepiest don't subdue which </a:t>
                </a:r>
                <a:r>
                  <a:rPr lang="en-US" sz="800" dirty="0" err="1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i</a:t>
                </a: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 two set had seasons. Fifth you'll, man wherein seas our.</a:t>
                </a:r>
              </a:p>
            </p:txBody>
          </p:sp>
        </p:grpSp>
        <p:sp>
          <p:nvSpPr>
            <p:cNvPr id="35" name="Freeform 35">
              <a:extLst>
                <a:ext uri="{FF2B5EF4-FFF2-40B4-BE49-F238E27FC236}">
                  <a16:creationId xmlns:a16="http://schemas.microsoft.com/office/drawing/2014/main" id="{43C68924-AF17-4C94-99D2-95ED72BDA54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606" y="971550"/>
              <a:ext cx="537306" cy="538465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5FE4377-9DC7-4998-B27C-244DECB2B5BB}"/>
              </a:ext>
            </a:extLst>
          </p:cNvPr>
          <p:cNvGrpSpPr/>
          <p:nvPr/>
        </p:nvGrpSpPr>
        <p:grpSpPr>
          <a:xfrm>
            <a:off x="6738064" y="1520065"/>
            <a:ext cx="4058812" cy="1243882"/>
            <a:chOff x="863818" y="2807059"/>
            <a:chExt cx="4058812" cy="1243882"/>
          </a:xfrm>
        </p:grpSpPr>
        <p:sp>
          <p:nvSpPr>
            <p:cNvPr id="36" name="Freeform 34">
              <a:extLst>
                <a:ext uri="{FF2B5EF4-FFF2-40B4-BE49-F238E27FC236}">
                  <a16:creationId xmlns:a16="http://schemas.microsoft.com/office/drawing/2014/main" id="{26ACF581-FA38-483C-BEA0-68D284A484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3818" y="2807059"/>
              <a:ext cx="482882" cy="437721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842D5A4-D85C-4530-988A-4EEED84096DF}"/>
                </a:ext>
              </a:extLst>
            </p:cNvPr>
            <p:cNvGrpSpPr/>
            <p:nvPr/>
          </p:nvGrpSpPr>
          <p:grpSpPr>
            <a:xfrm>
              <a:off x="1724307" y="2807059"/>
              <a:ext cx="3198323" cy="1243882"/>
              <a:chOff x="7675905" y="4292601"/>
              <a:chExt cx="3198323" cy="1243882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17CD6C4-B718-4120-B3BF-3B9F34E00A67}"/>
                  </a:ext>
                </a:extLst>
              </p:cNvPr>
              <p:cNvSpPr txBox="1"/>
              <p:nvPr/>
            </p:nvSpPr>
            <p:spPr>
              <a:xfrm>
                <a:off x="7675905" y="4292601"/>
                <a:ext cx="237176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LOREMIPSUM</a:t>
                </a:r>
                <a:endParaRPr lang="en-US" sz="1400" b="1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BFEBC76-8FF9-46A5-A9A5-933952171541}"/>
                  </a:ext>
                </a:extLst>
              </p:cNvPr>
              <p:cNvSpPr txBox="1"/>
              <p:nvPr/>
            </p:nvSpPr>
            <p:spPr>
              <a:xfrm>
                <a:off x="7675905" y="4641173"/>
                <a:ext cx="3198323" cy="895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22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gathered waters had winged. Creepiest don't subdue which </a:t>
                </a:r>
                <a:r>
                  <a:rPr lang="en-US" sz="800" dirty="0" err="1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i</a:t>
                </a: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 two set had seasons. Fifth you'll, man wherein seas our.</a:t>
                </a:r>
              </a:p>
            </p:txBody>
          </p:sp>
        </p:grpSp>
      </p:grp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EDECFF3A-5020-4047-A4CE-A5C73B2EF3A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9182" b="19182"/>
          <a:stretch>
            <a:fillRect/>
          </a:stretch>
        </p:blipFill>
        <p:spPr/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C9C36DB-FC17-49EA-9654-F37B6A0C7A5F}"/>
              </a:ext>
            </a:extLst>
          </p:cNvPr>
          <p:cNvGrpSpPr/>
          <p:nvPr/>
        </p:nvGrpSpPr>
        <p:grpSpPr>
          <a:xfrm>
            <a:off x="1165789" y="4101090"/>
            <a:ext cx="4091814" cy="1243882"/>
            <a:chOff x="830816" y="4642568"/>
            <a:chExt cx="4091814" cy="1243882"/>
          </a:xfrm>
        </p:grpSpPr>
        <p:sp>
          <p:nvSpPr>
            <p:cNvPr id="38" name="Freeform 33">
              <a:extLst>
                <a:ext uri="{FF2B5EF4-FFF2-40B4-BE49-F238E27FC236}">
                  <a16:creationId xmlns:a16="http://schemas.microsoft.com/office/drawing/2014/main" id="{7A1099AF-C293-4B33-8F41-A7572A59C5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0816" y="4642568"/>
              <a:ext cx="548887" cy="543097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72A26D1-DAEF-4951-95BB-0A3C6BD64918}"/>
                </a:ext>
              </a:extLst>
            </p:cNvPr>
            <p:cNvGrpSpPr/>
            <p:nvPr/>
          </p:nvGrpSpPr>
          <p:grpSpPr>
            <a:xfrm>
              <a:off x="1724307" y="4642568"/>
              <a:ext cx="3198323" cy="1243882"/>
              <a:chOff x="7675905" y="4292601"/>
              <a:chExt cx="3198323" cy="1243882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736C1B4-B32A-4BB9-8A3B-563501B63D5C}"/>
                  </a:ext>
                </a:extLst>
              </p:cNvPr>
              <p:cNvSpPr txBox="1"/>
              <p:nvPr/>
            </p:nvSpPr>
            <p:spPr>
              <a:xfrm>
                <a:off x="7675905" y="4292601"/>
                <a:ext cx="237176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LOREMIPSUM</a:t>
                </a:r>
                <a:endParaRPr lang="en-US" sz="1400" b="1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DA5A339-4E34-4C58-9E6A-5718F645B263}"/>
                  </a:ext>
                </a:extLst>
              </p:cNvPr>
              <p:cNvSpPr txBox="1"/>
              <p:nvPr/>
            </p:nvSpPr>
            <p:spPr>
              <a:xfrm>
                <a:off x="7675905" y="4641173"/>
                <a:ext cx="3198323" cy="8953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22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gathered waters had winged. Creepiest don't subdue which </a:t>
                </a:r>
                <a:r>
                  <a:rPr lang="en-US" sz="800" dirty="0" err="1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i</a:t>
                </a: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 two set had seasons. Fifth you'll, man wherein seas our.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2463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DC6B435-0CDC-4DE3-AC05-B94A5A195DE1}"/>
              </a:ext>
            </a:extLst>
          </p:cNvPr>
          <p:cNvSpPr/>
          <p:nvPr/>
        </p:nvSpPr>
        <p:spPr>
          <a:xfrm>
            <a:off x="0" y="2356729"/>
            <a:ext cx="7692571" cy="21445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4C72172-2891-4BB7-A86D-95BADDF24C65}"/>
              </a:ext>
            </a:extLst>
          </p:cNvPr>
          <p:cNvGrpSpPr/>
          <p:nvPr/>
        </p:nvGrpSpPr>
        <p:grpSpPr>
          <a:xfrm>
            <a:off x="1103351" y="2706883"/>
            <a:ext cx="2411413" cy="1444235"/>
            <a:chOff x="2318543" y="2939868"/>
            <a:chExt cx="2411413" cy="1444235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0422A4A-F69D-481B-8349-0A7E2FA0592A}"/>
                </a:ext>
              </a:extLst>
            </p:cNvPr>
            <p:cNvSpPr txBox="1"/>
            <p:nvPr/>
          </p:nvSpPr>
          <p:spPr>
            <a:xfrm>
              <a:off x="2318543" y="3488793"/>
              <a:ext cx="2411413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 seas our  lorem ipsum dolor creeping.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1326EEE-7F92-4D41-A3A5-45B8A27B797A}"/>
                </a:ext>
              </a:extLst>
            </p:cNvPr>
            <p:cNvSpPr txBox="1"/>
            <p:nvPr/>
          </p:nvSpPr>
          <p:spPr>
            <a:xfrm>
              <a:off x="3074271" y="2961382"/>
              <a:ext cx="88098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CLEAN</a:t>
              </a:r>
              <a:endParaRPr lang="en-US" sz="1400" b="1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28" name="Freeform 33">
              <a:extLst>
                <a:ext uri="{FF2B5EF4-FFF2-40B4-BE49-F238E27FC236}">
                  <a16:creationId xmlns:a16="http://schemas.microsoft.com/office/drawing/2014/main" id="{F8FBBEE8-6B09-426A-9285-321222017F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07443" y="2939868"/>
              <a:ext cx="354545" cy="350805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F50407B-089B-4444-AC10-2129BCA81D16}"/>
              </a:ext>
            </a:extLst>
          </p:cNvPr>
          <p:cNvGrpSpPr/>
          <p:nvPr/>
        </p:nvGrpSpPr>
        <p:grpSpPr>
          <a:xfrm>
            <a:off x="4890293" y="2708379"/>
            <a:ext cx="2411413" cy="1441243"/>
            <a:chOff x="5341143" y="2942860"/>
            <a:chExt cx="2411413" cy="144124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539F0DC-CCA1-4C1E-A2CE-A768FFBB3655}"/>
                </a:ext>
              </a:extLst>
            </p:cNvPr>
            <p:cNvSpPr txBox="1"/>
            <p:nvPr/>
          </p:nvSpPr>
          <p:spPr>
            <a:xfrm>
              <a:off x="5341143" y="3488793"/>
              <a:ext cx="2411413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 seas our  lorem ipsum dolor creeping.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1A40635-DE1F-40B0-82B0-F56F6B85B779}"/>
                </a:ext>
              </a:extLst>
            </p:cNvPr>
            <p:cNvSpPr txBox="1"/>
            <p:nvPr/>
          </p:nvSpPr>
          <p:spPr>
            <a:xfrm>
              <a:off x="6096871" y="2961382"/>
              <a:ext cx="11550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MINIMAL</a:t>
              </a:r>
              <a:endParaRPr lang="en-US" sz="1400" b="1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32" name="Freeform 35">
              <a:extLst>
                <a:ext uri="{FF2B5EF4-FFF2-40B4-BE49-F238E27FC236}">
                  <a16:creationId xmlns:a16="http://schemas.microsoft.com/office/drawing/2014/main" id="{90CFB045-2246-4C1B-A35D-BE3BDD414C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30043" y="2942860"/>
              <a:ext cx="347065" cy="347813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FA295E9-96D1-43F6-A82B-225BF1D3C803}"/>
              </a:ext>
            </a:extLst>
          </p:cNvPr>
          <p:cNvGrpSpPr/>
          <p:nvPr/>
        </p:nvGrpSpPr>
        <p:grpSpPr>
          <a:xfrm>
            <a:off x="1103351" y="4720905"/>
            <a:ext cx="2411413" cy="1422721"/>
            <a:chOff x="8363743" y="2961382"/>
            <a:chExt cx="2411413" cy="1422721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9953560-EEBA-4E52-A858-27DE603B3EE5}"/>
                </a:ext>
              </a:extLst>
            </p:cNvPr>
            <p:cNvSpPr txBox="1"/>
            <p:nvPr/>
          </p:nvSpPr>
          <p:spPr>
            <a:xfrm>
              <a:off x="8363743" y="3488793"/>
              <a:ext cx="2411413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 seas our  lorem ipsum dolor creeping.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F5975B5-807E-41CC-B57E-94DAE1549BF6}"/>
                </a:ext>
              </a:extLst>
            </p:cNvPr>
            <p:cNvSpPr txBox="1"/>
            <p:nvPr/>
          </p:nvSpPr>
          <p:spPr>
            <a:xfrm>
              <a:off x="9119471" y="2961382"/>
              <a:ext cx="10254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chemeClr val="tx2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DESIGN</a:t>
              </a:r>
              <a:endParaRPr lang="en-US" sz="1400" b="1" dirty="0">
                <a:solidFill>
                  <a:schemeClr val="tx2"/>
                </a:solidFill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58" name="Freeform 34">
              <a:extLst>
                <a:ext uri="{FF2B5EF4-FFF2-40B4-BE49-F238E27FC236}">
                  <a16:creationId xmlns:a16="http://schemas.microsoft.com/office/drawing/2014/main" id="{F5B36E8D-4021-4926-A500-B30B556EA5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52643" y="2973901"/>
              <a:ext cx="311910" cy="282738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556B5C03-7076-435C-A9AD-F89D24F9946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14038" b="14038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0E8C896-B49F-4D57-A66F-7FBE61DBD19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/>
          <a:srcRect l="33892" t="12572" r="1514" b="12404"/>
          <a:stretch/>
        </p:blipFill>
        <p:spPr>
          <a:xfrm>
            <a:off x="4084669" y="4501270"/>
            <a:ext cx="3607903" cy="2356729"/>
          </a:xfr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9749B55-2641-4C64-88C9-7D2B0E1FAEB0}"/>
              </a:ext>
            </a:extLst>
          </p:cNvPr>
          <p:cNvGrpSpPr/>
          <p:nvPr/>
        </p:nvGrpSpPr>
        <p:grpSpPr>
          <a:xfrm>
            <a:off x="3128755" y="927240"/>
            <a:ext cx="5930770" cy="1091014"/>
            <a:chOff x="1112838" y="927240"/>
            <a:chExt cx="5930770" cy="109101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61AA7C1-17F8-4BF2-ABBD-CF0EC958F2B9}"/>
                </a:ext>
              </a:extLst>
            </p:cNvPr>
            <p:cNvGrpSpPr/>
            <p:nvPr/>
          </p:nvGrpSpPr>
          <p:grpSpPr>
            <a:xfrm>
              <a:off x="1112838" y="927240"/>
              <a:ext cx="5930770" cy="828742"/>
              <a:chOff x="1112838" y="927240"/>
              <a:chExt cx="5930770" cy="828742"/>
            </a:xfrm>
          </p:grpSpPr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F364529-942A-4942-8571-EC7619D7D62B}"/>
                  </a:ext>
                </a:extLst>
              </p:cNvPr>
              <p:cNvSpPr txBox="1"/>
              <p:nvPr/>
            </p:nvSpPr>
            <p:spPr>
              <a:xfrm>
                <a:off x="1112838" y="927240"/>
                <a:ext cx="593077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spc="500" dirty="0">
                    <a:latin typeface="Roboto Slab" pitchFamily="2" charset="0"/>
                    <a:ea typeface="Roboto Slab" pitchFamily="2" charset="0"/>
                  </a:rPr>
                  <a:t>COMPANY SERVICE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5461561-3EB9-4DC5-9FD8-B5DE410BEA6F}"/>
                  </a:ext>
                </a:extLst>
              </p:cNvPr>
              <p:cNvSpPr txBox="1"/>
              <p:nvPr/>
            </p:nvSpPr>
            <p:spPr>
              <a:xfrm>
                <a:off x="2039873" y="1509761"/>
                <a:ext cx="40767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spc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CREATIVE PRESENTATION</a:t>
                </a:r>
              </a:p>
            </p:txBody>
          </p:sp>
        </p:grp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AA8F360-FAE6-4398-A6BA-09BE61413EA4}"/>
                </a:ext>
              </a:extLst>
            </p:cNvPr>
            <p:cNvCxnSpPr>
              <a:cxnSpLocks/>
            </p:cNvCxnSpPr>
            <p:nvPr/>
          </p:nvCxnSpPr>
          <p:spPr>
            <a:xfrm>
              <a:off x="3487900" y="201825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4AA72029-CDE4-433B-B98C-FC55C88CAC4A}"/>
              </a:ext>
            </a:extLst>
          </p:cNvPr>
          <p:cNvSpPr txBox="1"/>
          <p:nvPr/>
        </p:nvSpPr>
        <p:spPr>
          <a:xfrm>
            <a:off x="8262475" y="5095007"/>
            <a:ext cx="3198323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900" dirty="0"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900" dirty="0" err="1"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900" dirty="0"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our.</a:t>
            </a:r>
          </a:p>
        </p:txBody>
      </p:sp>
    </p:spTree>
    <p:extLst>
      <p:ext uri="{BB962C8B-B14F-4D97-AF65-F5344CB8AC3E}">
        <p14:creationId xmlns:p14="http://schemas.microsoft.com/office/powerpoint/2010/main" val="6903986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C27DE256-39E9-4FB2-A6C7-F42BAA5ABA3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2"/>
          <a:srcRect l="41769" r="2365"/>
          <a:stretch/>
        </p:blipFill>
        <p:spPr>
          <a:xfrm>
            <a:off x="1293757" y="2646501"/>
            <a:ext cx="3238500" cy="3260131"/>
          </a:xfrm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A7D520C0-101C-4E13-87F4-513210F5519D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/>
          <a:srcRect l="17110" r="17110"/>
          <a:stretch>
            <a:fillRect/>
          </a:stretch>
        </p:blipFill>
        <p:spPr/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DF61FF01-C2F8-48D0-BAD5-AAE4407F1BE4}"/>
              </a:ext>
            </a:extLst>
          </p:cNvPr>
          <p:cNvGrpSpPr/>
          <p:nvPr/>
        </p:nvGrpSpPr>
        <p:grpSpPr>
          <a:xfrm>
            <a:off x="3110934" y="927240"/>
            <a:ext cx="5970133" cy="1091014"/>
            <a:chOff x="1112838" y="927240"/>
            <a:chExt cx="5970133" cy="1091014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251ECF8-7A2D-4969-B555-3648441C9897}"/>
                </a:ext>
              </a:extLst>
            </p:cNvPr>
            <p:cNvGrpSpPr/>
            <p:nvPr/>
          </p:nvGrpSpPr>
          <p:grpSpPr>
            <a:xfrm>
              <a:off x="1112838" y="927240"/>
              <a:ext cx="5970133" cy="828742"/>
              <a:chOff x="1112838" y="927240"/>
              <a:chExt cx="5970133" cy="828742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3E2C7093-699A-431B-90A2-F038C8DE2C0D}"/>
                  </a:ext>
                </a:extLst>
              </p:cNvPr>
              <p:cNvSpPr txBox="1"/>
              <p:nvPr/>
            </p:nvSpPr>
            <p:spPr>
              <a:xfrm>
                <a:off x="1112838" y="927240"/>
                <a:ext cx="5970133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spc="500" dirty="0">
                    <a:latin typeface="Roboto Slab" pitchFamily="2" charset="0"/>
                    <a:ea typeface="Roboto Slab" pitchFamily="2" charset="0"/>
                  </a:rPr>
                  <a:t>COMPANY TITLE TEXT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41E0A581-9F5A-4956-849F-F4CAACF59A59}"/>
                  </a:ext>
                </a:extLst>
              </p:cNvPr>
              <p:cNvSpPr txBox="1"/>
              <p:nvPr/>
            </p:nvSpPr>
            <p:spPr>
              <a:xfrm>
                <a:off x="2059554" y="1509761"/>
                <a:ext cx="40767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spc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CREATIVE PRESENTATION</a:t>
                </a:r>
              </a:p>
            </p:txBody>
          </p:sp>
        </p:grp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A176D9E6-B524-4578-ACC7-9DEA29CEAA2D}"/>
                </a:ext>
              </a:extLst>
            </p:cNvPr>
            <p:cNvCxnSpPr>
              <a:cxnSpLocks/>
            </p:cNvCxnSpPr>
            <p:nvPr/>
          </p:nvCxnSpPr>
          <p:spPr>
            <a:xfrm>
              <a:off x="3507581" y="2018254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8322E98-4E3D-4367-8454-421D3036B81A}"/>
              </a:ext>
            </a:extLst>
          </p:cNvPr>
          <p:cNvGrpSpPr/>
          <p:nvPr/>
        </p:nvGrpSpPr>
        <p:grpSpPr>
          <a:xfrm>
            <a:off x="4787334" y="2646501"/>
            <a:ext cx="2617333" cy="3260131"/>
            <a:chOff x="4787333" y="2670628"/>
            <a:chExt cx="2617333" cy="3260131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3E99603-8104-4357-9934-7E003BF95538}"/>
                </a:ext>
              </a:extLst>
            </p:cNvPr>
            <p:cNvSpPr/>
            <p:nvPr/>
          </p:nvSpPr>
          <p:spPr>
            <a:xfrm>
              <a:off x="4787333" y="2670628"/>
              <a:ext cx="2617333" cy="326013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DBF3C0F3-EAD2-48A5-88A7-4E12F1E1434E}"/>
                </a:ext>
              </a:extLst>
            </p:cNvPr>
            <p:cNvGrpSpPr/>
            <p:nvPr/>
          </p:nvGrpSpPr>
          <p:grpSpPr>
            <a:xfrm>
              <a:off x="5069453" y="3125472"/>
              <a:ext cx="2053092" cy="2350443"/>
              <a:chOff x="8367485" y="2966887"/>
              <a:chExt cx="2053092" cy="2350443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5751BDBE-E458-4C2B-BBC8-7EE5E16B0302}"/>
                  </a:ext>
                </a:extLst>
              </p:cNvPr>
              <p:cNvGrpSpPr/>
              <p:nvPr/>
            </p:nvGrpSpPr>
            <p:grpSpPr>
              <a:xfrm>
                <a:off x="8367485" y="2966887"/>
                <a:ext cx="2053092" cy="924226"/>
                <a:chOff x="1286783" y="5111663"/>
                <a:chExt cx="2053092" cy="924226"/>
              </a:xfrm>
            </p:grpSpPr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4ACC1168-1D3A-4846-AF17-74683765F684}"/>
                    </a:ext>
                  </a:extLst>
                </p:cNvPr>
                <p:cNvSpPr txBox="1"/>
                <p:nvPr/>
              </p:nvSpPr>
              <p:spPr>
                <a:xfrm>
                  <a:off x="1286784" y="5425722"/>
                  <a:ext cx="2053091" cy="6101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200"/>
                    </a:lnSpc>
                  </a:pP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Have them for one. Living grass to for can't gathered set had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1A0A045E-D87D-4A8A-A19B-A348920F1AEC}"/>
                    </a:ext>
                  </a:extLst>
                </p:cNvPr>
                <p:cNvSpPr txBox="1"/>
                <p:nvPr/>
              </p:nvSpPr>
              <p:spPr>
                <a:xfrm>
                  <a:off x="1286783" y="5111663"/>
                  <a:ext cx="200885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spc="200" dirty="0">
                      <a:latin typeface="Roboto Slab" pitchFamily="2" charset="0"/>
                      <a:ea typeface="Roboto Slab" pitchFamily="2" charset="0"/>
                      <a:cs typeface="Montserrat" charset="0"/>
                    </a:rPr>
                    <a:t>TITLE HERE</a:t>
                  </a:r>
                  <a:endParaRPr lang="en-US" sz="1400" b="1" spc="200" dirty="0">
                    <a:latin typeface="Roboto Slab" pitchFamily="2" charset="0"/>
                    <a:ea typeface="Roboto Slab" pitchFamily="2" charset="0"/>
                    <a:cs typeface="Montserrat Light" charset="0"/>
                  </a:endParaRPr>
                </a:p>
              </p:txBody>
            </p:sp>
          </p:grp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0720AE3C-6A8F-4CF7-8F58-6FC2DD210A89}"/>
                  </a:ext>
                </a:extLst>
              </p:cNvPr>
              <p:cNvGrpSpPr/>
              <p:nvPr/>
            </p:nvGrpSpPr>
            <p:grpSpPr>
              <a:xfrm>
                <a:off x="8367485" y="4393104"/>
                <a:ext cx="2053092" cy="924226"/>
                <a:chOff x="1286783" y="5111663"/>
                <a:chExt cx="2053092" cy="924226"/>
              </a:xfrm>
            </p:grpSpPr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70E61D67-38F6-40C2-9960-316C79562CE7}"/>
                    </a:ext>
                  </a:extLst>
                </p:cNvPr>
                <p:cNvSpPr txBox="1"/>
                <p:nvPr/>
              </p:nvSpPr>
              <p:spPr>
                <a:xfrm>
                  <a:off x="1286784" y="5425722"/>
                  <a:ext cx="2053091" cy="6101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2200"/>
                    </a:lnSpc>
                  </a:pP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Have them for one. Living grass to for can't gathered set had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4DE38A31-C4FB-41F2-9F51-E7E11CCE298B}"/>
                    </a:ext>
                  </a:extLst>
                </p:cNvPr>
                <p:cNvSpPr txBox="1"/>
                <p:nvPr/>
              </p:nvSpPr>
              <p:spPr>
                <a:xfrm>
                  <a:off x="1286783" y="5111663"/>
                  <a:ext cx="200885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spc="200" dirty="0">
                      <a:latin typeface="Roboto Slab" pitchFamily="2" charset="0"/>
                      <a:ea typeface="Roboto Slab" pitchFamily="2" charset="0"/>
                      <a:cs typeface="Montserrat" charset="0"/>
                    </a:rPr>
                    <a:t>TITLE HERE</a:t>
                  </a:r>
                  <a:endParaRPr lang="en-US" sz="1400" b="1" spc="200" dirty="0">
                    <a:latin typeface="Roboto Slab" pitchFamily="2" charset="0"/>
                    <a:ea typeface="Roboto Slab" pitchFamily="2" charset="0"/>
                    <a:cs typeface="Montserrat Light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58782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C8DA2EED-C76C-447F-B0B3-B0C899D08D41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25455" b="25455"/>
          <a:stretch>
            <a:fillRect/>
          </a:stretch>
        </p:blipFill>
        <p:spPr/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1A46BB1-6FC7-4871-814D-9CD5193B426A}"/>
              </a:ext>
            </a:extLst>
          </p:cNvPr>
          <p:cNvGrpSpPr/>
          <p:nvPr/>
        </p:nvGrpSpPr>
        <p:grpSpPr>
          <a:xfrm>
            <a:off x="1472529" y="1392031"/>
            <a:ext cx="9246942" cy="924226"/>
            <a:chOff x="1177923" y="1332120"/>
            <a:chExt cx="9246942" cy="92422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589F7BE-1C22-48ED-9078-2E829A7CD3DB}"/>
                </a:ext>
              </a:extLst>
            </p:cNvPr>
            <p:cNvGrpSpPr/>
            <p:nvPr/>
          </p:nvGrpSpPr>
          <p:grpSpPr>
            <a:xfrm>
              <a:off x="5973823" y="1332120"/>
              <a:ext cx="2053092" cy="924226"/>
              <a:chOff x="1286783" y="5111663"/>
              <a:chExt cx="2053092" cy="924226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BED4EB5-EB90-4DD2-9992-2AEAF5F138F9}"/>
                  </a:ext>
                </a:extLst>
              </p:cNvPr>
              <p:cNvSpPr txBox="1"/>
              <p:nvPr/>
            </p:nvSpPr>
            <p:spPr>
              <a:xfrm>
                <a:off x="1286784" y="5425722"/>
                <a:ext cx="2053091" cy="6101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gathered set had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38E1CB0-0927-4F9E-A2DA-803E7EC74012}"/>
                  </a:ext>
                </a:extLst>
              </p:cNvPr>
              <p:cNvSpPr txBox="1"/>
              <p:nvPr/>
            </p:nvSpPr>
            <p:spPr>
              <a:xfrm>
                <a:off x="1286783" y="5111663"/>
                <a:ext cx="20088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pc="2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TITLE HERE</a:t>
                </a:r>
                <a:endParaRPr lang="en-US" sz="1400" b="1" spc="200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E6BE2B4-908D-46EE-85B3-79F5DA9A8B03}"/>
                </a:ext>
              </a:extLst>
            </p:cNvPr>
            <p:cNvGrpSpPr/>
            <p:nvPr/>
          </p:nvGrpSpPr>
          <p:grpSpPr>
            <a:xfrm>
              <a:off x="1177923" y="1332120"/>
              <a:ext cx="2053092" cy="924226"/>
              <a:chOff x="1286783" y="5111663"/>
              <a:chExt cx="2053092" cy="924226"/>
            </a:xfrm>
          </p:grpSpPr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5F75F47-EFC2-4EB8-B89A-890EE88D60BB}"/>
                  </a:ext>
                </a:extLst>
              </p:cNvPr>
              <p:cNvSpPr txBox="1"/>
              <p:nvPr/>
            </p:nvSpPr>
            <p:spPr>
              <a:xfrm>
                <a:off x="1286784" y="5425722"/>
                <a:ext cx="2053091" cy="6101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gathered set had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16FC10E-7380-4F77-B084-BF3B2867BFA6}"/>
                  </a:ext>
                </a:extLst>
              </p:cNvPr>
              <p:cNvSpPr txBox="1"/>
              <p:nvPr/>
            </p:nvSpPr>
            <p:spPr>
              <a:xfrm>
                <a:off x="1286783" y="5111663"/>
                <a:ext cx="20088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pc="2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TITLE HERE</a:t>
                </a:r>
                <a:endParaRPr lang="en-US" sz="1400" b="1" spc="200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3C6B3CC4-6FF4-43CE-A147-1634B7CBDE8E}"/>
                </a:ext>
              </a:extLst>
            </p:cNvPr>
            <p:cNvGrpSpPr/>
            <p:nvPr/>
          </p:nvGrpSpPr>
          <p:grpSpPr>
            <a:xfrm>
              <a:off x="8371773" y="1332120"/>
              <a:ext cx="2053092" cy="924226"/>
              <a:chOff x="1286783" y="5111663"/>
              <a:chExt cx="2053092" cy="924226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AC7F205-3B2B-468E-878F-99ABBF1B9803}"/>
                  </a:ext>
                </a:extLst>
              </p:cNvPr>
              <p:cNvSpPr txBox="1"/>
              <p:nvPr/>
            </p:nvSpPr>
            <p:spPr>
              <a:xfrm>
                <a:off x="1286784" y="5425722"/>
                <a:ext cx="2053091" cy="6101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gathered set had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57CBDDA-D4D9-4FDA-9079-1C44A387E97C}"/>
                  </a:ext>
                </a:extLst>
              </p:cNvPr>
              <p:cNvSpPr txBox="1"/>
              <p:nvPr/>
            </p:nvSpPr>
            <p:spPr>
              <a:xfrm>
                <a:off x="1286783" y="5111663"/>
                <a:ext cx="20088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pc="2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TITLE HERE</a:t>
                </a:r>
                <a:endParaRPr lang="en-US" sz="1400" b="1" spc="200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A2E8019-5EE7-41A5-8AF8-6EA6F6909CB8}"/>
                </a:ext>
              </a:extLst>
            </p:cNvPr>
            <p:cNvGrpSpPr/>
            <p:nvPr/>
          </p:nvGrpSpPr>
          <p:grpSpPr>
            <a:xfrm>
              <a:off x="3575873" y="1332120"/>
              <a:ext cx="2053092" cy="924226"/>
              <a:chOff x="1286783" y="5111663"/>
              <a:chExt cx="2053092" cy="924226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E6ADFDA-5A49-4EC0-B644-ACEA6340A855}"/>
                  </a:ext>
                </a:extLst>
              </p:cNvPr>
              <p:cNvSpPr txBox="1"/>
              <p:nvPr/>
            </p:nvSpPr>
            <p:spPr>
              <a:xfrm>
                <a:off x="1286784" y="5425722"/>
                <a:ext cx="2053091" cy="6101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2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gathered set had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F84E649-BCFB-416F-82DD-03CF54FA20C7}"/>
                  </a:ext>
                </a:extLst>
              </p:cNvPr>
              <p:cNvSpPr txBox="1"/>
              <p:nvPr/>
            </p:nvSpPr>
            <p:spPr>
              <a:xfrm>
                <a:off x="1286783" y="5111663"/>
                <a:ext cx="20088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pc="2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TITLE HERE</a:t>
                </a:r>
                <a:endParaRPr lang="en-US" sz="1400" b="1" spc="200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1194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5FDC0953-1724-4BE5-B75F-E84C2B124D36}"/>
              </a:ext>
            </a:extLst>
          </p:cNvPr>
          <p:cNvGrpSpPr/>
          <p:nvPr/>
        </p:nvGrpSpPr>
        <p:grpSpPr>
          <a:xfrm>
            <a:off x="691616" y="2631910"/>
            <a:ext cx="3140976" cy="3140976"/>
            <a:chOff x="1623452" y="2670207"/>
            <a:chExt cx="3140976" cy="314097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194DB92-6FD6-492B-A656-B49621FAA432}"/>
                </a:ext>
              </a:extLst>
            </p:cNvPr>
            <p:cNvSpPr/>
            <p:nvPr/>
          </p:nvSpPr>
          <p:spPr>
            <a:xfrm>
              <a:off x="1623452" y="2670207"/>
              <a:ext cx="3140976" cy="31409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22AB98B-0BEF-44A3-B7AE-B73EEE682E9D}"/>
                </a:ext>
              </a:extLst>
            </p:cNvPr>
            <p:cNvGrpSpPr/>
            <p:nvPr/>
          </p:nvGrpSpPr>
          <p:grpSpPr>
            <a:xfrm>
              <a:off x="2189514" y="3186369"/>
              <a:ext cx="2008853" cy="2108652"/>
              <a:chOff x="2232259" y="3173536"/>
              <a:chExt cx="2008853" cy="210865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1AA8860-4CEA-4A03-9D8C-BE8BF805667A}"/>
                  </a:ext>
                </a:extLst>
              </p:cNvPr>
              <p:cNvSpPr txBox="1"/>
              <p:nvPr/>
            </p:nvSpPr>
            <p:spPr>
              <a:xfrm>
                <a:off x="2232259" y="3173536"/>
                <a:ext cx="20088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spc="2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PERSONAL</a:t>
                </a:r>
                <a:endParaRPr lang="en-US" sz="1400" b="1" spc="200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0F8AEA1-DD24-4843-9FE2-192D07D73199}"/>
                  </a:ext>
                </a:extLst>
              </p:cNvPr>
              <p:cNvSpPr txBox="1"/>
              <p:nvPr/>
            </p:nvSpPr>
            <p:spPr>
              <a:xfrm>
                <a:off x="2312850" y="4040847"/>
                <a:ext cx="1847672" cy="68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winged. Creepiest don't subdue which</a:t>
                </a:r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ADD3E2E4-0054-4D5E-BED2-DA8FC0638D58}"/>
                  </a:ext>
                </a:extLst>
              </p:cNvPr>
              <p:cNvGrpSpPr/>
              <p:nvPr/>
            </p:nvGrpSpPr>
            <p:grpSpPr>
              <a:xfrm>
                <a:off x="2610032" y="4988797"/>
                <a:ext cx="1253310" cy="293391"/>
                <a:chOff x="2610031" y="5021430"/>
                <a:chExt cx="1253310" cy="293391"/>
              </a:xfrm>
            </p:grpSpPr>
            <p:sp>
              <p:nvSpPr>
                <p:cNvPr id="43" name="Rectangle: Rounded Corners 42">
                  <a:extLst>
                    <a:ext uri="{FF2B5EF4-FFF2-40B4-BE49-F238E27FC236}">
                      <a16:creationId xmlns:a16="http://schemas.microsoft.com/office/drawing/2014/main" id="{00C6EFE3-92BA-4C25-B5F8-00EF72D94FAF}"/>
                    </a:ext>
                  </a:extLst>
                </p:cNvPr>
                <p:cNvSpPr/>
                <p:nvPr/>
              </p:nvSpPr>
              <p:spPr>
                <a:xfrm>
                  <a:off x="2610031" y="5021430"/>
                  <a:ext cx="1253310" cy="293391"/>
                </a:xfrm>
                <a:prstGeom prst="roundRect">
                  <a:avLst>
                    <a:gd name="adj" fmla="val 14232"/>
                  </a:avLst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A9A4F1A4-3692-47AA-AC31-6F9466A9EA86}"/>
                    </a:ext>
                  </a:extLst>
                </p:cNvPr>
                <p:cNvSpPr txBox="1"/>
                <p:nvPr/>
              </p:nvSpPr>
              <p:spPr>
                <a:xfrm>
                  <a:off x="2737701" y="5029625"/>
                  <a:ext cx="99848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spc="200" dirty="0" err="1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Montserrat" charset="0"/>
                    </a:rPr>
                    <a:t>ByeNow</a:t>
                  </a:r>
                  <a:endParaRPr lang="en-US" sz="1200" b="1" spc="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endParaRPr>
                </a:p>
              </p:txBody>
            </p:sp>
          </p:grp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7B7F20B-B2D9-4636-A5C9-2D7FEEB36C06}"/>
              </a:ext>
            </a:extLst>
          </p:cNvPr>
          <p:cNvGrpSpPr/>
          <p:nvPr/>
        </p:nvGrpSpPr>
        <p:grpSpPr>
          <a:xfrm>
            <a:off x="4517512" y="2631910"/>
            <a:ext cx="3140976" cy="3140976"/>
            <a:chOff x="5651045" y="2810708"/>
            <a:chExt cx="3140976" cy="314097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BE110AD-3C1C-4B47-B2BF-C80A3C7EBBAB}"/>
                </a:ext>
              </a:extLst>
            </p:cNvPr>
            <p:cNvSpPr/>
            <p:nvPr/>
          </p:nvSpPr>
          <p:spPr>
            <a:xfrm>
              <a:off x="5651045" y="2810708"/>
              <a:ext cx="3140976" cy="31409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0E81005-AB35-4DC3-99A0-0EFA991E456A}"/>
                </a:ext>
              </a:extLst>
            </p:cNvPr>
            <p:cNvGrpSpPr/>
            <p:nvPr/>
          </p:nvGrpSpPr>
          <p:grpSpPr>
            <a:xfrm>
              <a:off x="6217107" y="3326870"/>
              <a:ext cx="2008853" cy="2108652"/>
              <a:chOff x="5091573" y="3173536"/>
              <a:chExt cx="2008853" cy="2108652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A412773-E6C2-4691-AD95-9E60E8D969D4}"/>
                  </a:ext>
                </a:extLst>
              </p:cNvPr>
              <p:cNvSpPr txBox="1"/>
              <p:nvPr/>
            </p:nvSpPr>
            <p:spPr>
              <a:xfrm>
                <a:off x="5091573" y="3173536"/>
                <a:ext cx="20088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spc="2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BUSINESS</a:t>
                </a:r>
                <a:endParaRPr lang="en-US" sz="1400" b="1" spc="200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8B59CDF-FBA6-4E1F-8316-D4A7C1B1374B}"/>
                  </a:ext>
                </a:extLst>
              </p:cNvPr>
              <p:cNvSpPr txBox="1"/>
              <p:nvPr/>
            </p:nvSpPr>
            <p:spPr>
              <a:xfrm>
                <a:off x="5172164" y="4040847"/>
                <a:ext cx="1847672" cy="68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winged. Creepiest don't subdue which</a:t>
                </a:r>
              </a:p>
            </p:txBody>
          </p: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1DE9CA6E-6477-4D0D-9309-E2C88660C76E}"/>
                  </a:ext>
                </a:extLst>
              </p:cNvPr>
              <p:cNvGrpSpPr/>
              <p:nvPr/>
            </p:nvGrpSpPr>
            <p:grpSpPr>
              <a:xfrm>
                <a:off x="5469344" y="4988797"/>
                <a:ext cx="1253310" cy="293391"/>
                <a:chOff x="2610031" y="5021430"/>
                <a:chExt cx="1253310" cy="293391"/>
              </a:xfrm>
            </p:grpSpPr>
            <p:sp>
              <p:nvSpPr>
                <p:cNvPr id="46" name="Rectangle: Rounded Corners 45">
                  <a:extLst>
                    <a:ext uri="{FF2B5EF4-FFF2-40B4-BE49-F238E27FC236}">
                      <a16:creationId xmlns:a16="http://schemas.microsoft.com/office/drawing/2014/main" id="{14229EFA-A73F-4439-B421-45E153316AA6}"/>
                    </a:ext>
                  </a:extLst>
                </p:cNvPr>
                <p:cNvSpPr/>
                <p:nvPr/>
              </p:nvSpPr>
              <p:spPr>
                <a:xfrm>
                  <a:off x="2610031" y="5021430"/>
                  <a:ext cx="1253310" cy="293391"/>
                </a:xfrm>
                <a:prstGeom prst="roundRect">
                  <a:avLst>
                    <a:gd name="adj" fmla="val 14232"/>
                  </a:avLst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E7AB98EC-F7EA-41C6-B2E5-3C0A51F6E062}"/>
                    </a:ext>
                  </a:extLst>
                </p:cNvPr>
                <p:cNvSpPr txBox="1"/>
                <p:nvPr/>
              </p:nvSpPr>
              <p:spPr>
                <a:xfrm>
                  <a:off x="2737701" y="5029625"/>
                  <a:ext cx="99848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spc="200" dirty="0" err="1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Montserrat" charset="0"/>
                    </a:rPr>
                    <a:t>ByeNow</a:t>
                  </a:r>
                  <a:endParaRPr lang="en-US" sz="1200" b="1" spc="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endParaRPr>
                </a:p>
              </p:txBody>
            </p:sp>
          </p:grp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7C4904F-538E-4A0A-87B1-C272D1DC0A03}"/>
              </a:ext>
            </a:extLst>
          </p:cNvPr>
          <p:cNvGrpSpPr/>
          <p:nvPr/>
        </p:nvGrpSpPr>
        <p:grpSpPr>
          <a:xfrm>
            <a:off x="8343408" y="2631910"/>
            <a:ext cx="3140976" cy="3140976"/>
            <a:chOff x="8970688" y="2670207"/>
            <a:chExt cx="3140976" cy="314097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1BFE44B-61F8-4709-B8E7-37F2DC7C864C}"/>
                </a:ext>
              </a:extLst>
            </p:cNvPr>
            <p:cNvSpPr/>
            <p:nvPr/>
          </p:nvSpPr>
          <p:spPr>
            <a:xfrm>
              <a:off x="8970688" y="2670207"/>
              <a:ext cx="3140976" cy="314097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4F2AAC3-2BD4-4277-AD77-16E46289489E}"/>
                </a:ext>
              </a:extLst>
            </p:cNvPr>
            <p:cNvGrpSpPr/>
            <p:nvPr/>
          </p:nvGrpSpPr>
          <p:grpSpPr>
            <a:xfrm>
              <a:off x="9536750" y="3186369"/>
              <a:ext cx="2008853" cy="2108652"/>
              <a:chOff x="7950888" y="3173536"/>
              <a:chExt cx="2008853" cy="210865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9B2EB67-8B39-4513-ABDD-4E95A4C7DFF5}"/>
                  </a:ext>
                </a:extLst>
              </p:cNvPr>
              <p:cNvSpPr txBox="1"/>
              <p:nvPr/>
            </p:nvSpPr>
            <p:spPr>
              <a:xfrm>
                <a:off x="7950888" y="3173536"/>
                <a:ext cx="20088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spc="2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PROFESSIONAL</a:t>
                </a:r>
                <a:endParaRPr lang="en-US" sz="1400" b="1" spc="200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216B8BC-BA5F-4CCF-B1E3-EFF9D6B815C0}"/>
                  </a:ext>
                </a:extLst>
              </p:cNvPr>
              <p:cNvSpPr txBox="1"/>
              <p:nvPr/>
            </p:nvSpPr>
            <p:spPr>
              <a:xfrm>
                <a:off x="8031479" y="4040847"/>
                <a:ext cx="1847672" cy="68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winged. Creepiest don't subdue which</a:t>
                </a:r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2588DF67-E3E9-4845-83CF-C82E5244F618}"/>
                  </a:ext>
                </a:extLst>
              </p:cNvPr>
              <p:cNvGrpSpPr/>
              <p:nvPr/>
            </p:nvGrpSpPr>
            <p:grpSpPr>
              <a:xfrm>
                <a:off x="8328659" y="4988797"/>
                <a:ext cx="1253310" cy="293391"/>
                <a:chOff x="2610031" y="5021430"/>
                <a:chExt cx="1253310" cy="293391"/>
              </a:xfrm>
            </p:grpSpPr>
            <p:sp>
              <p:nvSpPr>
                <p:cNvPr id="49" name="Rectangle: Rounded Corners 48">
                  <a:extLst>
                    <a:ext uri="{FF2B5EF4-FFF2-40B4-BE49-F238E27FC236}">
                      <a16:creationId xmlns:a16="http://schemas.microsoft.com/office/drawing/2014/main" id="{22A8519A-B8BD-4FF6-9834-C2CE7B319699}"/>
                    </a:ext>
                  </a:extLst>
                </p:cNvPr>
                <p:cNvSpPr/>
                <p:nvPr/>
              </p:nvSpPr>
              <p:spPr>
                <a:xfrm>
                  <a:off x="2610031" y="5021430"/>
                  <a:ext cx="1253310" cy="293391"/>
                </a:xfrm>
                <a:prstGeom prst="roundRect">
                  <a:avLst>
                    <a:gd name="adj" fmla="val 14232"/>
                  </a:avLst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5AC5B23A-6631-45D6-9A4B-C0D78F437666}"/>
                    </a:ext>
                  </a:extLst>
                </p:cNvPr>
                <p:cNvSpPr txBox="1"/>
                <p:nvPr/>
              </p:nvSpPr>
              <p:spPr>
                <a:xfrm>
                  <a:off x="2737701" y="5029625"/>
                  <a:ext cx="998480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b="1" spc="200" dirty="0" err="1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  <a:cs typeface="Montserrat" charset="0"/>
                    </a:rPr>
                    <a:t>ByeNow</a:t>
                  </a:r>
                  <a:endParaRPr lang="en-US" sz="1200" b="1" spc="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endParaRPr>
                </a:p>
              </p:txBody>
            </p:sp>
          </p:grpSp>
        </p:grp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6EC3B61-768A-4D22-8770-AE9C1531A10C}"/>
              </a:ext>
            </a:extLst>
          </p:cNvPr>
          <p:cNvGrpSpPr/>
          <p:nvPr/>
        </p:nvGrpSpPr>
        <p:grpSpPr>
          <a:xfrm>
            <a:off x="3130615" y="927240"/>
            <a:ext cx="5930770" cy="1091014"/>
            <a:chOff x="2609849" y="3181575"/>
            <a:chExt cx="5930770" cy="109101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5CBDFAD-E2A3-4B52-AD39-DA928C59F6F4}"/>
                </a:ext>
              </a:extLst>
            </p:cNvPr>
            <p:cNvSpPr txBox="1"/>
            <p:nvPr/>
          </p:nvSpPr>
          <p:spPr>
            <a:xfrm>
              <a:off x="2609849" y="3181575"/>
              <a:ext cx="593077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COMPANY OFFER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B98A02E-1009-4A95-8452-9FAC63CDC058}"/>
                </a:ext>
              </a:extLst>
            </p:cNvPr>
            <p:cNvSpPr txBox="1"/>
            <p:nvPr/>
          </p:nvSpPr>
          <p:spPr>
            <a:xfrm>
              <a:off x="4243662" y="3764096"/>
              <a:ext cx="26631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</a:rPr>
                <a:t>PRESENTATION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67387BA8-9BB2-4C34-B946-1606E8CE576D}"/>
                </a:ext>
              </a:extLst>
            </p:cNvPr>
            <p:cNvCxnSpPr>
              <a:cxnSpLocks/>
            </p:cNvCxnSpPr>
            <p:nvPr/>
          </p:nvCxnSpPr>
          <p:spPr>
            <a:xfrm>
              <a:off x="4984911" y="4272589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098107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01F3B30-4D83-4617-86CA-FD30F5D56A60}"/>
              </a:ext>
            </a:extLst>
          </p:cNvPr>
          <p:cNvSpPr/>
          <p:nvPr/>
        </p:nvSpPr>
        <p:spPr>
          <a:xfrm>
            <a:off x="-253" y="0"/>
            <a:ext cx="4166673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3A449FB-6368-4FFA-9903-40D98C945638}"/>
              </a:ext>
            </a:extLst>
          </p:cNvPr>
          <p:cNvGrpSpPr/>
          <p:nvPr/>
        </p:nvGrpSpPr>
        <p:grpSpPr>
          <a:xfrm>
            <a:off x="486342" y="2294093"/>
            <a:ext cx="3193482" cy="2269815"/>
            <a:chOff x="691365" y="2025614"/>
            <a:chExt cx="3193482" cy="226981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F94B37F8-FFB5-435F-9A69-6910C6FCE74C}"/>
                </a:ext>
              </a:extLst>
            </p:cNvPr>
            <p:cNvSpPr txBox="1"/>
            <p:nvPr/>
          </p:nvSpPr>
          <p:spPr>
            <a:xfrm>
              <a:off x="691365" y="2025614"/>
              <a:ext cx="319348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CLEAN</a:t>
              </a:r>
            </a:p>
            <a:p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PORTFOLIO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4D54C62-9D63-4CB9-B378-307208D74180}"/>
                </a:ext>
              </a:extLst>
            </p:cNvPr>
            <p:cNvGrpSpPr/>
            <p:nvPr/>
          </p:nvGrpSpPr>
          <p:grpSpPr>
            <a:xfrm>
              <a:off x="829672" y="3974528"/>
              <a:ext cx="1123496" cy="320901"/>
              <a:chOff x="7027492" y="5442973"/>
              <a:chExt cx="1123496" cy="320901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E7D8FC76-7C82-4C51-8884-F7686389CCA2}"/>
                  </a:ext>
                </a:extLst>
              </p:cNvPr>
              <p:cNvSpPr/>
              <p:nvPr/>
            </p:nvSpPr>
            <p:spPr>
              <a:xfrm>
                <a:off x="7027492" y="5442973"/>
                <a:ext cx="1123496" cy="320901"/>
              </a:xfrm>
              <a:prstGeom prst="roundRect">
                <a:avLst>
                  <a:gd name="adj" fmla="val 50000"/>
                </a:avLst>
              </a:prstGeom>
              <a:solidFill>
                <a:schemeClr val="tx2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FEDD0F8-D94A-4E09-8792-954552BB5F03}"/>
                  </a:ext>
                </a:extLst>
              </p:cNvPr>
              <p:cNvSpPr txBox="1"/>
              <p:nvPr/>
            </p:nvSpPr>
            <p:spPr>
              <a:xfrm>
                <a:off x="7048582" y="5464923"/>
                <a:ext cx="10813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pc="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MORE</a:t>
                </a:r>
                <a:endParaRPr lang="en-US" sz="12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C411B5A-9BB4-4452-9D6F-A80F84802400}"/>
                </a:ext>
              </a:extLst>
            </p:cNvPr>
            <p:cNvSpPr txBox="1"/>
            <p:nvPr/>
          </p:nvSpPr>
          <p:spPr>
            <a:xfrm>
              <a:off x="691365" y="3178852"/>
              <a:ext cx="2365999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 creeping.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E5C77F8-EEC4-4A01-95D5-32250AF075D6}"/>
              </a:ext>
            </a:extLst>
          </p:cNvPr>
          <p:cNvGrpSpPr/>
          <p:nvPr/>
        </p:nvGrpSpPr>
        <p:grpSpPr>
          <a:xfrm>
            <a:off x="4653015" y="1227517"/>
            <a:ext cx="2053092" cy="924226"/>
            <a:chOff x="9026070" y="2670629"/>
            <a:chExt cx="2053092" cy="92422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C149256-F613-4D34-A1C3-0FCD9DDE30D8}"/>
                </a:ext>
              </a:extLst>
            </p:cNvPr>
            <p:cNvSpPr txBox="1"/>
            <p:nvPr/>
          </p:nvSpPr>
          <p:spPr>
            <a:xfrm>
              <a:off x="9026071" y="2984688"/>
              <a:ext cx="2053091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set had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512F0B2-575D-4CB1-9276-6CF4624A4980}"/>
                </a:ext>
              </a:extLst>
            </p:cNvPr>
            <p:cNvSpPr txBox="1"/>
            <p:nvPr/>
          </p:nvSpPr>
          <p:spPr>
            <a:xfrm>
              <a:off x="9026070" y="2670629"/>
              <a:ext cx="20088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Roboto Slab" pitchFamily="2" charset="0"/>
                  <a:ea typeface="Roboto Slab" pitchFamily="2" charset="0"/>
                  <a:cs typeface="Montserrat" charset="0"/>
                </a:rPr>
                <a:t>TITLE HERE</a:t>
              </a:r>
              <a:endParaRPr lang="en-US" sz="1400" b="1" spc="200" dirty="0"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</p:grp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E8856F1-5091-4217-B5DA-323237C5A5D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t="16334" b="16334"/>
          <a:stretch>
            <a:fillRect/>
          </a:stretch>
        </p:blipFill>
        <p:spPr/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9563B0C1-7746-4458-8924-8CD64A658C64}"/>
              </a:ext>
            </a:extLst>
          </p:cNvPr>
          <p:cNvGrpSpPr/>
          <p:nvPr/>
        </p:nvGrpSpPr>
        <p:grpSpPr>
          <a:xfrm>
            <a:off x="7090910" y="1227517"/>
            <a:ext cx="2053092" cy="924226"/>
            <a:chOff x="9026070" y="2670629"/>
            <a:chExt cx="2053092" cy="92422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037205E-76DF-4D6F-9F2D-CD9626863B4E}"/>
                </a:ext>
              </a:extLst>
            </p:cNvPr>
            <p:cNvSpPr txBox="1"/>
            <p:nvPr/>
          </p:nvSpPr>
          <p:spPr>
            <a:xfrm>
              <a:off x="9026071" y="2984688"/>
              <a:ext cx="2053091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set had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0F95686-57A4-4544-8D44-A1455885D11F}"/>
                </a:ext>
              </a:extLst>
            </p:cNvPr>
            <p:cNvSpPr txBox="1"/>
            <p:nvPr/>
          </p:nvSpPr>
          <p:spPr>
            <a:xfrm>
              <a:off x="9026070" y="2670629"/>
              <a:ext cx="20088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Roboto Slab" pitchFamily="2" charset="0"/>
                  <a:ea typeface="Roboto Slab" pitchFamily="2" charset="0"/>
                  <a:cs typeface="Montserrat" charset="0"/>
                </a:rPr>
                <a:t>TITLE HERE</a:t>
              </a:r>
              <a:endParaRPr lang="en-US" sz="1400" b="1" spc="200" dirty="0"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B5E6DFF-7EAB-46E1-A90C-4641B2F11CFF}"/>
              </a:ext>
            </a:extLst>
          </p:cNvPr>
          <p:cNvGrpSpPr/>
          <p:nvPr/>
        </p:nvGrpSpPr>
        <p:grpSpPr>
          <a:xfrm>
            <a:off x="9528805" y="1227517"/>
            <a:ext cx="2053092" cy="924226"/>
            <a:chOff x="9026070" y="2670629"/>
            <a:chExt cx="2053092" cy="92422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D84545B-7F8C-424D-8900-017C5E029B4A}"/>
                </a:ext>
              </a:extLst>
            </p:cNvPr>
            <p:cNvSpPr txBox="1"/>
            <p:nvPr/>
          </p:nvSpPr>
          <p:spPr>
            <a:xfrm>
              <a:off x="9026071" y="2984688"/>
              <a:ext cx="2053091" cy="6101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set had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9CDBBEC-CF60-48ED-814D-740F4BAFB817}"/>
                </a:ext>
              </a:extLst>
            </p:cNvPr>
            <p:cNvSpPr txBox="1"/>
            <p:nvPr/>
          </p:nvSpPr>
          <p:spPr>
            <a:xfrm>
              <a:off x="9026070" y="2670629"/>
              <a:ext cx="20088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Roboto Slab" pitchFamily="2" charset="0"/>
                  <a:ea typeface="Roboto Slab" pitchFamily="2" charset="0"/>
                  <a:cs typeface="Montserrat" charset="0"/>
                </a:rPr>
                <a:t>TITLE HERE</a:t>
              </a:r>
              <a:endParaRPr lang="en-US" sz="1400" b="1" spc="200" dirty="0"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2408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6AD2314B-5A20-4DA7-A076-BEC2A2DDEBF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7490" r="7490"/>
          <a:stretch>
            <a:fillRect/>
          </a:stretch>
        </p:blipFill>
        <p:spPr/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C179C27-D7E0-4811-B09E-729718A6FD96}"/>
              </a:ext>
            </a:extLst>
          </p:cNvPr>
          <p:cNvSpPr/>
          <p:nvPr/>
        </p:nvSpPr>
        <p:spPr>
          <a:xfrm>
            <a:off x="949198" y="836428"/>
            <a:ext cx="5785431" cy="51670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93CF9F4-3F0B-40A9-B47A-BA8C03A4D564}"/>
              </a:ext>
            </a:extLst>
          </p:cNvPr>
          <p:cNvGrpSpPr/>
          <p:nvPr/>
        </p:nvGrpSpPr>
        <p:grpSpPr>
          <a:xfrm>
            <a:off x="1698446" y="2351628"/>
            <a:ext cx="4286935" cy="2136684"/>
            <a:chOff x="847597" y="1265227"/>
            <a:chExt cx="4286935" cy="213668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D687537-B4D7-42A1-AB9F-145A52E66731}"/>
                </a:ext>
              </a:extLst>
            </p:cNvPr>
            <p:cNvGrpSpPr/>
            <p:nvPr/>
          </p:nvGrpSpPr>
          <p:grpSpPr>
            <a:xfrm>
              <a:off x="847598" y="1265227"/>
              <a:ext cx="3682956" cy="1091014"/>
              <a:chOff x="2609849" y="3181575"/>
              <a:chExt cx="3682956" cy="1091014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386663E-51E6-49E2-9388-03E1F09F7767}"/>
                  </a:ext>
                </a:extLst>
              </p:cNvPr>
              <p:cNvSpPr txBox="1"/>
              <p:nvPr/>
            </p:nvSpPr>
            <p:spPr>
              <a:xfrm>
                <a:off x="2609849" y="3181575"/>
                <a:ext cx="368295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000" b="1" spc="500" dirty="0">
                    <a:latin typeface="Roboto Slab" pitchFamily="2" charset="0"/>
                    <a:ea typeface="Roboto Slab" pitchFamily="2" charset="0"/>
                  </a:rPr>
                  <a:t>PORTFOLIO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E9ED8FD-4A00-42DE-9251-A06C538B508E}"/>
                  </a:ext>
                </a:extLst>
              </p:cNvPr>
              <p:cNvSpPr txBox="1"/>
              <p:nvPr/>
            </p:nvSpPr>
            <p:spPr>
              <a:xfrm>
                <a:off x="2609849" y="3764096"/>
                <a:ext cx="185896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spc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CREATIVE</a:t>
                </a:r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88C8DF28-B7C9-4B78-97FE-9A02EE6261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11449" y="4272589"/>
                <a:ext cx="1180646" cy="0"/>
              </a:xfrm>
              <a:prstGeom prst="line">
                <a:avLst/>
              </a:prstGeom>
              <a:ln w="25400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C574A91-4230-44E7-A67B-7DCB96CD8074}"/>
                </a:ext>
              </a:extLst>
            </p:cNvPr>
            <p:cNvSpPr txBox="1"/>
            <p:nvPr/>
          </p:nvSpPr>
          <p:spPr>
            <a:xfrm>
              <a:off x="847597" y="2506601"/>
              <a:ext cx="4286935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 lorem ipsum dolor creeping.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535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3DB3DCC7-21CB-4B65-B9F0-85A22EB98F30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/>
          <a:stretch>
            <a:fillRect/>
          </a:stretch>
        </p:blipFill>
        <p:spPr/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E87DFAEB-5E63-4773-8AF2-10DC0CD12C26}"/>
              </a:ext>
            </a:extLst>
          </p:cNvPr>
          <p:cNvSpPr/>
          <p:nvPr/>
        </p:nvSpPr>
        <p:spPr>
          <a:xfrm>
            <a:off x="0" y="1973943"/>
            <a:ext cx="12192000" cy="2910114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2BC203B-3DA0-43B1-99F4-6DF8F16CEF0F}"/>
              </a:ext>
            </a:extLst>
          </p:cNvPr>
          <p:cNvGrpSpPr/>
          <p:nvPr/>
        </p:nvGrpSpPr>
        <p:grpSpPr>
          <a:xfrm>
            <a:off x="1654629" y="2475440"/>
            <a:ext cx="8882742" cy="1907121"/>
            <a:chOff x="1875064" y="2457450"/>
            <a:chExt cx="8882742" cy="190712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6C32293-2AA8-43D9-A017-04284743A5E8}"/>
                </a:ext>
              </a:extLst>
            </p:cNvPr>
            <p:cNvGrpSpPr/>
            <p:nvPr/>
          </p:nvGrpSpPr>
          <p:grpSpPr>
            <a:xfrm>
              <a:off x="1875064" y="2457450"/>
              <a:ext cx="8882742" cy="927228"/>
              <a:chOff x="1978479" y="2457450"/>
              <a:chExt cx="8882742" cy="927228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BB57383-72E8-4448-84DE-F7FB5D065C48}"/>
                  </a:ext>
                </a:extLst>
              </p:cNvPr>
              <p:cNvSpPr txBox="1"/>
              <p:nvPr/>
            </p:nvSpPr>
            <p:spPr>
              <a:xfrm>
                <a:off x="1978479" y="2457450"/>
                <a:ext cx="8882742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spc="5000" dirty="0">
                    <a:latin typeface="Roboto Slab" pitchFamily="2" charset="0"/>
                    <a:ea typeface="Roboto Slab" pitchFamily="2" charset="0"/>
                  </a:rPr>
                  <a:t>WELCOME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924AAB8-BF06-4B3D-990C-1411184DB572}"/>
                  </a:ext>
                </a:extLst>
              </p:cNvPr>
              <p:cNvSpPr txBox="1"/>
              <p:nvPr/>
            </p:nvSpPr>
            <p:spPr>
              <a:xfrm>
                <a:off x="3763738" y="3138457"/>
                <a:ext cx="531222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spc="1000" dirty="0">
                    <a:latin typeface="Roboto Slab" pitchFamily="2" charset="0"/>
                    <a:ea typeface="Roboto Slab" pitchFamily="2" charset="0"/>
                  </a:rPr>
                  <a:t>CREATIVE PRESENTATION</a:t>
                </a: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28B701E-C9DD-4BFB-85E7-A23166117F30}"/>
                </a:ext>
              </a:extLst>
            </p:cNvPr>
            <p:cNvSpPr txBox="1"/>
            <p:nvPr/>
          </p:nvSpPr>
          <p:spPr>
            <a:xfrm>
              <a:off x="1992085" y="3836670"/>
              <a:ext cx="8648700" cy="527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 Very to Make from for lorem ipsum dolor seas.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42625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6FE36F0-C6BB-4588-9795-3BD8795F9160}"/>
              </a:ext>
            </a:extLst>
          </p:cNvPr>
          <p:cNvSpPr/>
          <p:nvPr/>
        </p:nvSpPr>
        <p:spPr>
          <a:xfrm>
            <a:off x="0" y="2400193"/>
            <a:ext cx="12192000" cy="35367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6E68AAF-5AA7-4F2D-A937-C6AF8434B436}"/>
              </a:ext>
            </a:extLst>
          </p:cNvPr>
          <p:cNvGrpSpPr/>
          <p:nvPr/>
        </p:nvGrpSpPr>
        <p:grpSpPr>
          <a:xfrm>
            <a:off x="2757714" y="927240"/>
            <a:ext cx="6676572" cy="1091014"/>
            <a:chOff x="2236948" y="3181575"/>
            <a:chExt cx="6676572" cy="1091014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1545D73-4868-44C3-8EB4-C19E3376AAC8}"/>
                </a:ext>
              </a:extLst>
            </p:cNvPr>
            <p:cNvSpPr txBox="1"/>
            <p:nvPr/>
          </p:nvSpPr>
          <p:spPr>
            <a:xfrm>
              <a:off x="2236948" y="3181575"/>
              <a:ext cx="667657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COMPANY DATA CHART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1B8B637-2F41-4AD6-A05D-E972E27A2A3F}"/>
                </a:ext>
              </a:extLst>
            </p:cNvPr>
            <p:cNvSpPr txBox="1"/>
            <p:nvPr/>
          </p:nvSpPr>
          <p:spPr>
            <a:xfrm>
              <a:off x="3630320" y="3764096"/>
              <a:ext cx="38898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</a:rPr>
                <a:t>CREATIVEPRESENTATION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CDF8774-FF5A-4865-A807-94D2BA00FC88}"/>
                </a:ext>
              </a:extLst>
            </p:cNvPr>
            <p:cNvCxnSpPr>
              <a:cxnSpLocks/>
            </p:cNvCxnSpPr>
            <p:nvPr/>
          </p:nvCxnSpPr>
          <p:spPr>
            <a:xfrm>
              <a:off x="4984911" y="4272589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C6A7979D-E7F8-4D45-86E9-9F04FD7679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9677045"/>
              </p:ext>
            </p:extLst>
          </p:nvPr>
        </p:nvGraphicFramePr>
        <p:xfrm>
          <a:off x="1103436" y="2400193"/>
          <a:ext cx="5586937" cy="3536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6D7BB7DD-AB44-4E79-98D7-EC5332A32103}"/>
              </a:ext>
            </a:extLst>
          </p:cNvPr>
          <p:cNvSpPr txBox="1"/>
          <p:nvPr/>
        </p:nvSpPr>
        <p:spPr>
          <a:xfrm>
            <a:off x="7890242" y="3433419"/>
            <a:ext cx="3198323" cy="1470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1200" dirty="0" err="1"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our.</a:t>
            </a:r>
          </a:p>
        </p:txBody>
      </p:sp>
    </p:spTree>
    <p:extLst>
      <p:ext uri="{BB962C8B-B14F-4D97-AF65-F5344CB8AC3E}">
        <p14:creationId xmlns:p14="http://schemas.microsoft.com/office/powerpoint/2010/main" val="27562029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13134758-9185-405E-82D1-4FD2464CCA87}"/>
              </a:ext>
            </a:extLst>
          </p:cNvPr>
          <p:cNvGrpSpPr/>
          <p:nvPr/>
        </p:nvGrpSpPr>
        <p:grpSpPr>
          <a:xfrm>
            <a:off x="2757714" y="927240"/>
            <a:ext cx="6676572" cy="1091014"/>
            <a:chOff x="2236948" y="3181575"/>
            <a:chExt cx="6676572" cy="109101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C06A5D6-5EDB-474B-AD3F-1002E135AD63}"/>
                </a:ext>
              </a:extLst>
            </p:cNvPr>
            <p:cNvSpPr txBox="1"/>
            <p:nvPr/>
          </p:nvSpPr>
          <p:spPr>
            <a:xfrm>
              <a:off x="2236948" y="3181575"/>
              <a:ext cx="667657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COMPANY DATA CHART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F6C27D7-019C-4540-91EB-860BA63A86EB}"/>
                </a:ext>
              </a:extLst>
            </p:cNvPr>
            <p:cNvSpPr txBox="1"/>
            <p:nvPr/>
          </p:nvSpPr>
          <p:spPr>
            <a:xfrm>
              <a:off x="3630320" y="3764096"/>
              <a:ext cx="38898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</a:rPr>
                <a:t>CREATIVEPRESENTATION</a:t>
              </a: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D0F874D-4943-43C2-8FCE-E78EB7448F22}"/>
                </a:ext>
              </a:extLst>
            </p:cNvPr>
            <p:cNvCxnSpPr>
              <a:cxnSpLocks/>
            </p:cNvCxnSpPr>
            <p:nvPr/>
          </p:nvCxnSpPr>
          <p:spPr>
            <a:xfrm>
              <a:off x="4984911" y="4272589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45D8AAF2-8D39-42E1-82E7-6ADAF959F6E5}"/>
              </a:ext>
            </a:extLst>
          </p:cNvPr>
          <p:cNvSpPr/>
          <p:nvPr/>
        </p:nvSpPr>
        <p:spPr>
          <a:xfrm>
            <a:off x="4352372" y="2676944"/>
            <a:ext cx="3642865" cy="30941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13B7124-538A-4013-9FB6-AF32EB3C50CF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11006" r="11006"/>
          <a:stretch>
            <a:fillRect/>
          </a:stretch>
        </p:blipFill>
        <p:spPr/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C5B482BD-27F2-4935-89C8-F657F0DC75E9}"/>
              </a:ext>
            </a:extLst>
          </p:cNvPr>
          <p:cNvGrpSpPr/>
          <p:nvPr/>
        </p:nvGrpSpPr>
        <p:grpSpPr>
          <a:xfrm>
            <a:off x="4574643" y="3602081"/>
            <a:ext cx="3198323" cy="1243882"/>
            <a:chOff x="7675905" y="4292601"/>
            <a:chExt cx="3198323" cy="1243882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7CE0B7C-CCC5-4AF1-8E87-AC6796B4EAC5}"/>
                </a:ext>
              </a:extLst>
            </p:cNvPr>
            <p:cNvSpPr txBox="1"/>
            <p:nvPr/>
          </p:nvSpPr>
          <p:spPr>
            <a:xfrm>
              <a:off x="7675905" y="4292601"/>
              <a:ext cx="23717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Roboto Slab" pitchFamily="2" charset="0"/>
                  <a:ea typeface="Roboto Slab" pitchFamily="2" charset="0"/>
                  <a:cs typeface="Montserrat" charset="0"/>
                </a:rPr>
                <a:t>LOREMIPSUM</a:t>
              </a:r>
              <a:endParaRPr lang="en-US" sz="1400" b="1" dirty="0"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1C3D9BC-A3FD-4A0B-B35B-265B911E416E}"/>
                </a:ext>
              </a:extLst>
            </p:cNvPr>
            <p:cNvSpPr txBox="1"/>
            <p:nvPr/>
          </p:nvSpPr>
          <p:spPr>
            <a:xfrm>
              <a:off x="7675905" y="4641173"/>
              <a:ext cx="3198323" cy="895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our.</a:t>
              </a:r>
            </a:p>
          </p:txBody>
        </p:sp>
      </p:grpSp>
      <p:graphicFrame>
        <p:nvGraphicFramePr>
          <p:cNvPr id="41" name="Chart 40">
            <a:extLst>
              <a:ext uri="{FF2B5EF4-FFF2-40B4-BE49-F238E27FC236}">
                <a16:creationId xmlns:a16="http://schemas.microsoft.com/office/drawing/2014/main" id="{EA6F28F5-33D0-4491-806D-7808BBFEF6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4588534"/>
              </p:ext>
            </p:extLst>
          </p:nvPr>
        </p:nvGraphicFramePr>
        <p:xfrm>
          <a:off x="389243" y="2676944"/>
          <a:ext cx="3642865" cy="3049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46439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64A1258-87F2-48E1-88B4-7E316D2B23AB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C1C8579-5F53-465E-9413-2AD1855B93E4}"/>
              </a:ext>
            </a:extLst>
          </p:cNvPr>
          <p:cNvSpPr/>
          <p:nvPr/>
        </p:nvSpPr>
        <p:spPr>
          <a:xfrm>
            <a:off x="2510972" y="2246085"/>
            <a:ext cx="7170057" cy="2365829"/>
          </a:xfrm>
          <a:prstGeom prst="ellipse">
            <a:avLst/>
          </a:prstGeom>
          <a:solidFill>
            <a:schemeClr val="tx1">
              <a:lumMod val="95000"/>
              <a:lumOff val="5000"/>
              <a:alpha val="3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314C09-D533-4263-81F9-272FC82600C0}"/>
              </a:ext>
            </a:extLst>
          </p:cNvPr>
          <p:cNvSpPr txBox="1"/>
          <p:nvPr/>
        </p:nvSpPr>
        <p:spPr>
          <a:xfrm>
            <a:off x="4311697" y="2998112"/>
            <a:ext cx="356860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 H E </a:t>
            </a:r>
            <a:r>
              <a:rPr lang="en-US" sz="50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E</a:t>
            </a:r>
            <a:r>
              <a:rPr lang="en-US" sz="5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N D</a:t>
            </a:r>
          </a:p>
        </p:txBody>
      </p:sp>
    </p:spTree>
    <p:extLst>
      <p:ext uri="{BB962C8B-B14F-4D97-AF65-F5344CB8AC3E}">
        <p14:creationId xmlns:p14="http://schemas.microsoft.com/office/powerpoint/2010/main" val="2471752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FC3D81F9-3712-4BAC-ADC6-12B46DBF7C1F}"/>
              </a:ext>
            </a:extLst>
          </p:cNvPr>
          <p:cNvSpPr/>
          <p:nvPr/>
        </p:nvSpPr>
        <p:spPr>
          <a:xfrm>
            <a:off x="361950" y="361950"/>
            <a:ext cx="11468100" cy="6134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40E741-553C-4232-9A95-467EC83A1D90}"/>
              </a:ext>
            </a:extLst>
          </p:cNvPr>
          <p:cNvGrpSpPr/>
          <p:nvPr/>
        </p:nvGrpSpPr>
        <p:grpSpPr>
          <a:xfrm>
            <a:off x="1770896" y="1393254"/>
            <a:ext cx="3682957" cy="3838102"/>
            <a:chOff x="6746102" y="2066368"/>
            <a:chExt cx="3682957" cy="383810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FC4CE05-7756-4BEA-BCDF-C8B1CA76871E}"/>
                </a:ext>
              </a:extLst>
            </p:cNvPr>
            <p:cNvGrpSpPr/>
            <p:nvPr/>
          </p:nvGrpSpPr>
          <p:grpSpPr>
            <a:xfrm>
              <a:off x="6746103" y="3291365"/>
              <a:ext cx="3682956" cy="824204"/>
              <a:chOff x="6746103" y="3303474"/>
              <a:chExt cx="3682956" cy="824204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9EE6FF7-F8BE-44C3-B1A7-5D01E45CE31A}"/>
                  </a:ext>
                </a:extLst>
              </p:cNvPr>
              <p:cNvSpPr txBox="1"/>
              <p:nvPr/>
            </p:nvSpPr>
            <p:spPr>
              <a:xfrm>
                <a:off x="6746103" y="3303474"/>
                <a:ext cx="99785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TITLE HERE</a:t>
                </a:r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77E32444-3946-4181-9910-A9FB95BF022A}"/>
                  </a:ext>
                </a:extLst>
              </p:cNvPr>
              <p:cNvGrpSpPr/>
              <p:nvPr/>
            </p:nvGrpSpPr>
            <p:grpSpPr>
              <a:xfrm>
                <a:off x="6843396" y="3559831"/>
                <a:ext cx="3585663" cy="215444"/>
                <a:chOff x="932998" y="4710746"/>
                <a:chExt cx="3585663" cy="215444"/>
              </a:xfrm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B7567872-6C39-438D-BEE4-E5E4F9B38263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2962274" cy="84656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4607BE55-A129-470F-8EBB-E898618751F1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1991177" cy="84656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4F62B2F0-7544-4DBA-8734-D2881899D1ED}"/>
                    </a:ext>
                  </a:extLst>
                </p:cNvPr>
                <p:cNvSpPr txBox="1"/>
                <p:nvPr/>
              </p:nvSpPr>
              <p:spPr>
                <a:xfrm>
                  <a:off x="4034291" y="4710746"/>
                  <a:ext cx="48437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Roboto Slab" pitchFamily="2" charset="0"/>
                      <a:ea typeface="Roboto Slab" pitchFamily="2" charset="0"/>
                    </a:rPr>
                    <a:t>60%</a:t>
                  </a:r>
                </a:p>
              </p:txBody>
            </p: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9A5F0A6E-2708-4607-A7BD-D976A6FBF7FD}"/>
                  </a:ext>
                </a:extLst>
              </p:cNvPr>
              <p:cNvGrpSpPr/>
              <p:nvPr/>
            </p:nvGrpSpPr>
            <p:grpSpPr>
              <a:xfrm>
                <a:off x="6843396" y="3912234"/>
                <a:ext cx="3585663" cy="215444"/>
                <a:chOff x="932998" y="4710746"/>
                <a:chExt cx="3585663" cy="215444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21E2156D-8495-4AD5-85F0-4C0C5798B971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2962274" cy="84656"/>
                </a:xfrm>
                <a:prstGeom prst="rect">
                  <a:avLst/>
                </a:prstGeom>
                <a:solidFill>
                  <a:schemeClr val="tx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12D7FA33-D0A5-4608-A018-4E4C20619D95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1180645" cy="84656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019C8BB-ECC2-4976-9BE2-BBBCC743FB3C}"/>
                    </a:ext>
                  </a:extLst>
                </p:cNvPr>
                <p:cNvSpPr txBox="1"/>
                <p:nvPr/>
              </p:nvSpPr>
              <p:spPr>
                <a:xfrm>
                  <a:off x="4034291" y="4710746"/>
                  <a:ext cx="48437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b="1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Roboto Slab" pitchFamily="2" charset="0"/>
                      <a:ea typeface="Roboto Slab" pitchFamily="2" charset="0"/>
                    </a:rPr>
                    <a:t>40%</a:t>
                  </a:r>
                </a:p>
              </p:txBody>
            </p:sp>
          </p:grp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E0BB742-66B8-41A4-82B6-E43A38EECD51}"/>
                </a:ext>
              </a:extLst>
            </p:cNvPr>
            <p:cNvSpPr txBox="1"/>
            <p:nvPr/>
          </p:nvSpPr>
          <p:spPr>
            <a:xfrm>
              <a:off x="6746102" y="2066368"/>
              <a:ext cx="319858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SAMI COX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5C5064A-FEAD-41EB-8E21-B19B0C2BFDFF}"/>
                </a:ext>
              </a:extLst>
            </p:cNvPr>
            <p:cNvSpPr txBox="1"/>
            <p:nvPr/>
          </p:nvSpPr>
          <p:spPr>
            <a:xfrm>
              <a:off x="6746103" y="4723698"/>
              <a:ext cx="3682956" cy="1180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creeping. Very to Make from for lorem ipsum dolor seas.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C441DF1-830D-462A-8F15-FBBA9CC2F677}"/>
                </a:ext>
              </a:extLst>
            </p:cNvPr>
            <p:cNvSpPr txBox="1"/>
            <p:nvPr/>
          </p:nvSpPr>
          <p:spPr>
            <a:xfrm>
              <a:off x="6746103" y="2615473"/>
              <a:ext cx="20168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spc="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</a:rPr>
                <a:t>WEB DEVELOPER</a:t>
              </a:r>
            </a:p>
          </p:txBody>
        </p:sp>
      </p:grpSp>
      <p:sp>
        <p:nvSpPr>
          <p:cNvPr id="4" name="Teardrop 3">
            <a:extLst>
              <a:ext uri="{FF2B5EF4-FFF2-40B4-BE49-F238E27FC236}">
                <a16:creationId xmlns:a16="http://schemas.microsoft.com/office/drawing/2014/main" id="{B8B78E00-2790-4662-A823-AF40A86BDF70}"/>
              </a:ext>
            </a:extLst>
          </p:cNvPr>
          <p:cNvSpPr/>
          <p:nvPr/>
        </p:nvSpPr>
        <p:spPr>
          <a:xfrm rot="16200000">
            <a:off x="6376522" y="1420163"/>
            <a:ext cx="4044583" cy="4044583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AAB7F68B-1CF8-44A4-987F-E021931BDDC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/>
          <a:srcRect l="26925" t="8448" r="18477"/>
          <a:stretch/>
        </p:blipFill>
        <p:spPr>
          <a:xfrm>
            <a:off x="6376522" y="1420163"/>
            <a:ext cx="4044584" cy="4044584"/>
          </a:xfrm>
        </p:spPr>
      </p:pic>
    </p:spTree>
    <p:extLst>
      <p:ext uri="{BB962C8B-B14F-4D97-AF65-F5344CB8AC3E}">
        <p14:creationId xmlns:p14="http://schemas.microsoft.com/office/powerpoint/2010/main" val="2636840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28C995AA-4307-48FA-B4E0-DE2439FB02BA}"/>
              </a:ext>
            </a:extLst>
          </p:cNvPr>
          <p:cNvGrpSpPr/>
          <p:nvPr/>
        </p:nvGrpSpPr>
        <p:grpSpPr>
          <a:xfrm>
            <a:off x="3704035" y="760682"/>
            <a:ext cx="4783931" cy="1091014"/>
            <a:chOff x="4162101" y="760682"/>
            <a:chExt cx="4783931" cy="109101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CA165CF-E0CB-44B5-B8E9-5DDBB29A8DDA}"/>
                </a:ext>
              </a:extLst>
            </p:cNvPr>
            <p:cNvGrpSpPr/>
            <p:nvPr/>
          </p:nvGrpSpPr>
          <p:grpSpPr>
            <a:xfrm>
              <a:off x="4162101" y="760682"/>
              <a:ext cx="4783931" cy="828742"/>
              <a:chOff x="4162101" y="760682"/>
              <a:chExt cx="4783931" cy="828742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991E3A9-AB01-40B2-99B1-FBCC16DC5317}"/>
                  </a:ext>
                </a:extLst>
              </p:cNvPr>
              <p:cNvSpPr txBox="1"/>
              <p:nvPr/>
            </p:nvSpPr>
            <p:spPr>
              <a:xfrm>
                <a:off x="4162101" y="760682"/>
                <a:ext cx="4783931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spc="500" dirty="0">
                    <a:latin typeface="Roboto Slab" pitchFamily="2" charset="0"/>
                    <a:ea typeface="Roboto Slab" pitchFamily="2" charset="0"/>
                  </a:rPr>
                  <a:t>TABLE CONTENTS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DB3DB39-BDDB-4064-954A-B39B6A0B207B}"/>
                  </a:ext>
                </a:extLst>
              </p:cNvPr>
              <p:cNvSpPr txBox="1"/>
              <p:nvPr/>
            </p:nvSpPr>
            <p:spPr>
              <a:xfrm>
                <a:off x="4515716" y="1343203"/>
                <a:ext cx="40767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spc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CREATIVE PRESENTATION</a:t>
                </a:r>
              </a:p>
            </p:txBody>
          </p:sp>
        </p:grp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021F05E-0156-415D-B112-55CD80B11626}"/>
                </a:ext>
              </a:extLst>
            </p:cNvPr>
            <p:cNvCxnSpPr>
              <a:cxnSpLocks/>
            </p:cNvCxnSpPr>
            <p:nvPr/>
          </p:nvCxnSpPr>
          <p:spPr>
            <a:xfrm>
              <a:off x="5963743" y="1851696"/>
              <a:ext cx="1180646" cy="0"/>
            </a:xfrm>
            <a:prstGeom prst="line">
              <a:avLst/>
            </a:prstGeom>
            <a:ln w="254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A4A9827-7F10-4DE9-A29F-70A09521D0B9}"/>
              </a:ext>
            </a:extLst>
          </p:cNvPr>
          <p:cNvGrpSpPr/>
          <p:nvPr/>
        </p:nvGrpSpPr>
        <p:grpSpPr>
          <a:xfrm>
            <a:off x="643397" y="2290468"/>
            <a:ext cx="10905206" cy="3541486"/>
            <a:chOff x="633241" y="2290468"/>
            <a:chExt cx="10905206" cy="354148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70DA442-F02E-4360-A326-CA748488A50B}"/>
                </a:ext>
              </a:extLst>
            </p:cNvPr>
            <p:cNvGrpSpPr/>
            <p:nvPr/>
          </p:nvGrpSpPr>
          <p:grpSpPr>
            <a:xfrm>
              <a:off x="633241" y="2290468"/>
              <a:ext cx="2351385" cy="3541486"/>
              <a:chOff x="633241" y="2370036"/>
              <a:chExt cx="2351385" cy="3541486"/>
            </a:xfrm>
          </p:grpSpPr>
          <p:sp>
            <p:nvSpPr>
              <p:cNvPr id="2" name="Rectangle: Rounded Corners 1">
                <a:extLst>
                  <a:ext uri="{FF2B5EF4-FFF2-40B4-BE49-F238E27FC236}">
                    <a16:creationId xmlns:a16="http://schemas.microsoft.com/office/drawing/2014/main" id="{0EA360AF-BA59-4D6C-8018-AEA82F27C7D9}"/>
                  </a:ext>
                </a:extLst>
              </p:cNvPr>
              <p:cNvSpPr/>
              <p:nvPr/>
            </p:nvSpPr>
            <p:spPr>
              <a:xfrm>
                <a:off x="633241" y="2370036"/>
                <a:ext cx="2351385" cy="354148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0C2E26ED-026D-48D2-BBD8-98A73A995FDD}"/>
                  </a:ext>
                </a:extLst>
              </p:cNvPr>
              <p:cNvGrpSpPr/>
              <p:nvPr/>
            </p:nvGrpSpPr>
            <p:grpSpPr>
              <a:xfrm>
                <a:off x="921156" y="2783235"/>
                <a:ext cx="1775554" cy="2715088"/>
                <a:chOff x="1359668" y="2799709"/>
                <a:chExt cx="1775554" cy="2715088"/>
              </a:xfrm>
            </p:grpSpPr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32E9C651-139F-4EFA-8458-C6625BE53259}"/>
                    </a:ext>
                  </a:extLst>
                </p:cNvPr>
                <p:cNvGrpSpPr/>
                <p:nvPr/>
              </p:nvGrpSpPr>
              <p:grpSpPr>
                <a:xfrm>
                  <a:off x="1708125" y="2799709"/>
                  <a:ext cx="1078640" cy="1577472"/>
                  <a:chOff x="2123242" y="2819400"/>
                  <a:chExt cx="1078640" cy="1577472"/>
                </a:xfrm>
              </p:grpSpPr>
              <p:sp>
                <p:nvSpPr>
                  <p:cNvPr id="33" name="Oval 32">
                    <a:extLst>
                      <a:ext uri="{FF2B5EF4-FFF2-40B4-BE49-F238E27FC236}">
                        <a16:creationId xmlns:a16="http://schemas.microsoft.com/office/drawing/2014/main" id="{F38716D4-4BBB-4247-B703-47C7B79589B8}"/>
                      </a:ext>
                    </a:extLst>
                  </p:cNvPr>
                  <p:cNvSpPr/>
                  <p:nvPr/>
                </p:nvSpPr>
                <p:spPr>
                  <a:xfrm>
                    <a:off x="2162826" y="2819400"/>
                    <a:ext cx="999474" cy="999474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F5873BF0-2C1F-49B8-9097-D9AC061B576A}"/>
                      </a:ext>
                    </a:extLst>
                  </p:cNvPr>
                  <p:cNvSpPr/>
                  <p:nvPr/>
                </p:nvSpPr>
                <p:spPr>
                  <a:xfrm>
                    <a:off x="2391494" y="3042138"/>
                    <a:ext cx="542136" cy="553998"/>
                  </a:xfrm>
                  <a:prstGeom prst="rect">
                    <a:avLst/>
                  </a:prstGeom>
                </p:spPr>
                <p:txBody>
                  <a:bodyPr wrap="none" anchor="ctr">
                    <a:spAutoFit/>
                  </a:bodyPr>
                  <a:lstStyle/>
                  <a:p>
                    <a:pPr algn="ctr"/>
                    <a:r>
                      <a:rPr lang="en-US" sz="3000" dirty="0">
                        <a:solidFill>
                          <a:schemeClr val="tx2"/>
                        </a:solidFill>
                        <a:latin typeface="FontAwesome" charset="0"/>
                      </a:rPr>
                      <a:t></a:t>
                    </a:r>
                    <a:endParaRPr lang="en-US" sz="3000" dirty="0">
                      <a:solidFill>
                        <a:schemeClr val="tx2"/>
                      </a:solidFill>
                    </a:endParaRPr>
                  </a:p>
                </p:txBody>
              </p:sp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CB2D0B64-70F9-460C-B5E4-F3ED46399FC4}"/>
                      </a:ext>
                    </a:extLst>
                  </p:cNvPr>
                  <p:cNvGrpSpPr/>
                  <p:nvPr/>
                </p:nvGrpSpPr>
                <p:grpSpPr>
                  <a:xfrm>
                    <a:off x="2123242" y="3957792"/>
                    <a:ext cx="1078640" cy="439080"/>
                    <a:chOff x="6668567" y="4979753"/>
                    <a:chExt cx="1078640" cy="439080"/>
                  </a:xfrm>
                </p:grpSpPr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898BA6B6-21D4-4003-86BE-8F6717B5E84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8567" y="4979753"/>
                      <a:ext cx="107864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000" dirty="0">
                          <a:latin typeface="Roboto Slab" pitchFamily="2" charset="0"/>
                          <a:ea typeface="Roboto Slab" pitchFamily="2" charset="0"/>
                        </a:rPr>
                        <a:t>ABOUT US</a:t>
                      </a:r>
                    </a:p>
                  </p:txBody>
                </p:sp>
                <p:sp>
                  <p:nvSpPr>
                    <p:cNvPr id="37" name="TextBox 36">
                      <a:extLst>
                        <a:ext uri="{FF2B5EF4-FFF2-40B4-BE49-F238E27FC236}">
                          <a16:creationId xmlns:a16="http://schemas.microsoft.com/office/drawing/2014/main" id="{2E96C1D3-C9B1-4734-94E0-F11217EEF00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8567" y="5142154"/>
                      <a:ext cx="1078640" cy="27667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oboto Slab" pitchFamily="2" charset="0"/>
                          <a:ea typeface="Roboto Slab" pitchFamily="2" charset="0"/>
                          <a:cs typeface="Montserrat Light" charset="0"/>
                        </a:rPr>
                        <a:t>Lorem</a:t>
                      </a:r>
                    </a:p>
                  </p:txBody>
                </p:sp>
              </p:grpSp>
            </p:grp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A170CEA2-0A06-44E0-8D66-819CE54FFAB2}"/>
                    </a:ext>
                  </a:extLst>
                </p:cNvPr>
                <p:cNvSpPr/>
                <p:nvPr/>
              </p:nvSpPr>
              <p:spPr>
                <a:xfrm>
                  <a:off x="1359668" y="4531514"/>
                  <a:ext cx="1775554" cy="98328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1800"/>
                    </a:lnSpc>
                  </a:pP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Have them for one. Living grass to for can't gathered waters had which </a:t>
                  </a:r>
                  <a:r>
                    <a:rPr lang="en-US" sz="8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i</a:t>
                  </a: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 two set had seasons. Fifth you'll, man</a:t>
                  </a:r>
                </a:p>
              </p:txBody>
            </p:sp>
          </p:grp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9FC011B-EBAB-4FAD-BB55-7C5DFFBDDBCA}"/>
                </a:ext>
              </a:extLst>
            </p:cNvPr>
            <p:cNvGrpSpPr/>
            <p:nvPr/>
          </p:nvGrpSpPr>
          <p:grpSpPr>
            <a:xfrm>
              <a:off x="3484515" y="2290468"/>
              <a:ext cx="2351385" cy="3541486"/>
              <a:chOff x="3530366" y="2290468"/>
              <a:chExt cx="2351385" cy="3541486"/>
            </a:xfrm>
          </p:grpSpPr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55C98384-DD27-42BC-A8BE-FE4DFBF84FB9}"/>
                  </a:ext>
                </a:extLst>
              </p:cNvPr>
              <p:cNvSpPr/>
              <p:nvPr/>
            </p:nvSpPr>
            <p:spPr>
              <a:xfrm>
                <a:off x="3530366" y="2290468"/>
                <a:ext cx="2351385" cy="354148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5973FD4F-64B0-46C6-8ADC-CF3531C3AA53}"/>
                  </a:ext>
                </a:extLst>
              </p:cNvPr>
              <p:cNvGrpSpPr/>
              <p:nvPr/>
            </p:nvGrpSpPr>
            <p:grpSpPr>
              <a:xfrm>
                <a:off x="3818281" y="2703667"/>
                <a:ext cx="1775554" cy="2715088"/>
                <a:chOff x="4355228" y="2799709"/>
                <a:chExt cx="1775554" cy="2715088"/>
              </a:xfrm>
            </p:grpSpPr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7112B0D3-5102-44F9-98C1-9A24C3DEFFFC}"/>
                    </a:ext>
                  </a:extLst>
                </p:cNvPr>
                <p:cNvGrpSpPr/>
                <p:nvPr/>
              </p:nvGrpSpPr>
              <p:grpSpPr>
                <a:xfrm>
                  <a:off x="4703685" y="2799709"/>
                  <a:ext cx="1078640" cy="1577472"/>
                  <a:chOff x="3780592" y="2819400"/>
                  <a:chExt cx="1078640" cy="1577472"/>
                </a:xfrm>
              </p:grpSpPr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EA9F6102-A38A-47B8-AFD5-1B81F4864F70}"/>
                      </a:ext>
                    </a:extLst>
                  </p:cNvPr>
                  <p:cNvSpPr/>
                  <p:nvPr/>
                </p:nvSpPr>
                <p:spPr>
                  <a:xfrm>
                    <a:off x="4007967" y="3042138"/>
                    <a:ext cx="623890" cy="553998"/>
                  </a:xfrm>
                  <a:prstGeom prst="rect">
                    <a:avLst/>
                  </a:prstGeom>
                </p:spPr>
                <p:txBody>
                  <a:bodyPr wrap="none" anchor="ctr">
                    <a:spAutoFit/>
                  </a:bodyPr>
                  <a:lstStyle/>
                  <a:p>
                    <a:pPr algn="ctr"/>
                    <a:r>
                      <a:rPr lang="en-US" sz="3000" dirty="0">
                        <a:solidFill>
                          <a:schemeClr val="tx2"/>
                        </a:solidFill>
                        <a:latin typeface="FontAwesome" charset="0"/>
                      </a:rPr>
                      <a:t></a:t>
                    </a:r>
                    <a:endParaRPr lang="en-US" sz="30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42" name="Oval 41">
                    <a:extLst>
                      <a:ext uri="{FF2B5EF4-FFF2-40B4-BE49-F238E27FC236}">
                        <a16:creationId xmlns:a16="http://schemas.microsoft.com/office/drawing/2014/main" id="{81DD6F7C-BE10-4A90-8980-CB08F7904E2F}"/>
                      </a:ext>
                    </a:extLst>
                  </p:cNvPr>
                  <p:cNvSpPr/>
                  <p:nvPr/>
                </p:nvSpPr>
                <p:spPr>
                  <a:xfrm>
                    <a:off x="3820176" y="2819400"/>
                    <a:ext cx="999474" cy="999474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grpSp>
                <p:nvGrpSpPr>
                  <p:cNvPr id="43" name="Group 42">
                    <a:extLst>
                      <a:ext uri="{FF2B5EF4-FFF2-40B4-BE49-F238E27FC236}">
                        <a16:creationId xmlns:a16="http://schemas.microsoft.com/office/drawing/2014/main" id="{138071A4-56E0-4276-BC55-1E51A5238E35}"/>
                      </a:ext>
                    </a:extLst>
                  </p:cNvPr>
                  <p:cNvGrpSpPr/>
                  <p:nvPr/>
                </p:nvGrpSpPr>
                <p:grpSpPr>
                  <a:xfrm>
                    <a:off x="3780592" y="3957792"/>
                    <a:ext cx="1078640" cy="439080"/>
                    <a:chOff x="6668567" y="4979753"/>
                    <a:chExt cx="1078640" cy="439080"/>
                  </a:xfrm>
                </p:grpSpPr>
                <p:sp>
                  <p:nvSpPr>
                    <p:cNvPr id="45" name="TextBox 44">
                      <a:extLst>
                        <a:ext uri="{FF2B5EF4-FFF2-40B4-BE49-F238E27FC236}">
                          <a16:creationId xmlns:a16="http://schemas.microsoft.com/office/drawing/2014/main" id="{2FD0415E-87C6-48B3-B61E-73A1757EAEF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8567" y="4979753"/>
                      <a:ext cx="107864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000" dirty="0">
                          <a:latin typeface="Roboto Slab" pitchFamily="2" charset="0"/>
                          <a:ea typeface="Roboto Slab" pitchFamily="2" charset="0"/>
                        </a:rPr>
                        <a:t>OUR SERVICE</a:t>
                      </a:r>
                    </a:p>
                  </p:txBody>
                </p:sp>
                <p:sp>
                  <p:nvSpPr>
                    <p:cNvPr id="46" name="TextBox 45">
                      <a:extLst>
                        <a:ext uri="{FF2B5EF4-FFF2-40B4-BE49-F238E27FC236}">
                          <a16:creationId xmlns:a16="http://schemas.microsoft.com/office/drawing/2014/main" id="{DABFD424-8FFC-477F-93E6-BE6A334B713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8567" y="5142154"/>
                      <a:ext cx="1078640" cy="27667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oboto Slab" pitchFamily="2" charset="0"/>
                          <a:ea typeface="Roboto Slab" pitchFamily="2" charset="0"/>
                          <a:cs typeface="Montserrat Light" charset="0"/>
                        </a:rPr>
                        <a:t>Lorem</a:t>
                      </a:r>
                    </a:p>
                  </p:txBody>
                </p:sp>
              </p:grpSp>
            </p:grp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14135113-8765-448A-92AA-0FBC426D8DF0}"/>
                    </a:ext>
                  </a:extLst>
                </p:cNvPr>
                <p:cNvSpPr/>
                <p:nvPr/>
              </p:nvSpPr>
              <p:spPr>
                <a:xfrm>
                  <a:off x="4355228" y="4531514"/>
                  <a:ext cx="1775554" cy="98328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1800"/>
                    </a:lnSpc>
                  </a:pP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Have them for one. Living grass to for can't gathered waters had which </a:t>
                  </a:r>
                  <a:r>
                    <a:rPr lang="en-US" sz="8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i</a:t>
                  </a: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 two set had seasons. Fifth you'll, man</a:t>
                  </a:r>
                </a:p>
              </p:txBody>
            </p:sp>
          </p:grp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375FF04-156F-47D3-8156-C188BBE27EDD}"/>
                </a:ext>
              </a:extLst>
            </p:cNvPr>
            <p:cNvGrpSpPr/>
            <p:nvPr/>
          </p:nvGrpSpPr>
          <p:grpSpPr>
            <a:xfrm>
              <a:off x="6335789" y="2290468"/>
              <a:ext cx="2351385" cy="3541486"/>
              <a:chOff x="6182757" y="2413579"/>
              <a:chExt cx="2351385" cy="3541486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0180683B-D315-422C-8ACD-0802E7A6A6E0}"/>
                  </a:ext>
                </a:extLst>
              </p:cNvPr>
              <p:cNvSpPr/>
              <p:nvPr/>
            </p:nvSpPr>
            <p:spPr>
              <a:xfrm>
                <a:off x="6182757" y="2413579"/>
                <a:ext cx="2351385" cy="354148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89CBBF14-6D7B-4500-8715-109EF5A08D3D}"/>
                  </a:ext>
                </a:extLst>
              </p:cNvPr>
              <p:cNvGrpSpPr/>
              <p:nvPr/>
            </p:nvGrpSpPr>
            <p:grpSpPr>
              <a:xfrm>
                <a:off x="6470672" y="2826778"/>
                <a:ext cx="1775554" cy="2715088"/>
                <a:chOff x="7016198" y="2799709"/>
                <a:chExt cx="1775554" cy="2715088"/>
              </a:xfrm>
            </p:grpSpPr>
            <p:grpSp>
              <p:nvGrpSpPr>
                <p:cNvPr id="47" name="Group 46">
                  <a:extLst>
                    <a:ext uri="{FF2B5EF4-FFF2-40B4-BE49-F238E27FC236}">
                      <a16:creationId xmlns:a16="http://schemas.microsoft.com/office/drawing/2014/main" id="{D54D3F92-8420-4BFD-9FDF-7CEEBD9C616C}"/>
                    </a:ext>
                  </a:extLst>
                </p:cNvPr>
                <p:cNvGrpSpPr/>
                <p:nvPr/>
              </p:nvGrpSpPr>
              <p:grpSpPr>
                <a:xfrm>
                  <a:off x="7364655" y="2799709"/>
                  <a:ext cx="1078640" cy="1577472"/>
                  <a:chOff x="5437942" y="2819400"/>
                  <a:chExt cx="1078640" cy="1577472"/>
                </a:xfrm>
              </p:grpSpPr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id="{41906B34-FC56-4FE7-B537-475545AD3CFB}"/>
                      </a:ext>
                    </a:extLst>
                  </p:cNvPr>
                  <p:cNvSpPr/>
                  <p:nvPr/>
                </p:nvSpPr>
                <p:spPr>
                  <a:xfrm>
                    <a:off x="5692569" y="3042138"/>
                    <a:ext cx="569387" cy="553998"/>
                  </a:xfrm>
                  <a:prstGeom prst="rect">
                    <a:avLst/>
                  </a:prstGeom>
                </p:spPr>
                <p:txBody>
                  <a:bodyPr wrap="none" anchor="ctr">
                    <a:spAutoFit/>
                  </a:bodyPr>
                  <a:lstStyle/>
                  <a:p>
                    <a:pPr algn="ctr"/>
                    <a:r>
                      <a:rPr lang="en-US" sz="3000" dirty="0">
                        <a:solidFill>
                          <a:schemeClr val="tx2"/>
                        </a:solidFill>
                        <a:latin typeface="FontAwesome" charset="0"/>
                      </a:rPr>
                      <a:t></a:t>
                    </a:r>
                    <a:endParaRPr lang="en-US" sz="30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51" name="Oval 50">
                    <a:extLst>
                      <a:ext uri="{FF2B5EF4-FFF2-40B4-BE49-F238E27FC236}">
                        <a16:creationId xmlns:a16="http://schemas.microsoft.com/office/drawing/2014/main" id="{7A1F66D0-C4FD-4F5D-B856-C4AEEFEEEAD0}"/>
                      </a:ext>
                    </a:extLst>
                  </p:cNvPr>
                  <p:cNvSpPr/>
                  <p:nvPr/>
                </p:nvSpPr>
                <p:spPr>
                  <a:xfrm>
                    <a:off x="5477526" y="2819400"/>
                    <a:ext cx="999474" cy="999474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52" name="Group 51">
                    <a:extLst>
                      <a:ext uri="{FF2B5EF4-FFF2-40B4-BE49-F238E27FC236}">
                        <a16:creationId xmlns:a16="http://schemas.microsoft.com/office/drawing/2014/main" id="{87830DA0-4A2B-4033-B9A4-D826876B2BA8}"/>
                      </a:ext>
                    </a:extLst>
                  </p:cNvPr>
                  <p:cNvGrpSpPr/>
                  <p:nvPr/>
                </p:nvGrpSpPr>
                <p:grpSpPr>
                  <a:xfrm>
                    <a:off x="5437942" y="3957792"/>
                    <a:ext cx="1078640" cy="439080"/>
                    <a:chOff x="6668567" y="4979753"/>
                    <a:chExt cx="1078640" cy="439080"/>
                  </a:xfrm>
                </p:grpSpPr>
                <p:sp>
                  <p:nvSpPr>
                    <p:cNvPr id="53" name="TextBox 52">
                      <a:extLst>
                        <a:ext uri="{FF2B5EF4-FFF2-40B4-BE49-F238E27FC236}">
                          <a16:creationId xmlns:a16="http://schemas.microsoft.com/office/drawing/2014/main" id="{926DE7B1-7C18-41E4-9568-0BBFF5D2F3C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8567" y="4979753"/>
                      <a:ext cx="107864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000" dirty="0">
                          <a:latin typeface="Roboto Slab" pitchFamily="2" charset="0"/>
                          <a:ea typeface="Roboto Slab" pitchFamily="2" charset="0"/>
                        </a:rPr>
                        <a:t>TIMELINE</a:t>
                      </a:r>
                    </a:p>
                  </p:txBody>
                </p:sp>
                <p:sp>
                  <p:nvSpPr>
                    <p:cNvPr id="58" name="TextBox 57">
                      <a:extLst>
                        <a:ext uri="{FF2B5EF4-FFF2-40B4-BE49-F238E27FC236}">
                          <a16:creationId xmlns:a16="http://schemas.microsoft.com/office/drawing/2014/main" id="{9AFFFF16-E8DC-4C60-A2C0-EC6DABCD22B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8567" y="5142154"/>
                      <a:ext cx="1078640" cy="27667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oboto Slab" pitchFamily="2" charset="0"/>
                          <a:ea typeface="Roboto Slab" pitchFamily="2" charset="0"/>
                          <a:cs typeface="Montserrat Light" charset="0"/>
                        </a:rPr>
                        <a:t>Lorem</a:t>
                      </a:r>
                    </a:p>
                  </p:txBody>
                </p:sp>
              </p:grpSp>
            </p:grp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064874AA-485A-4AC3-9F73-C63A4F800B9E}"/>
                    </a:ext>
                  </a:extLst>
                </p:cNvPr>
                <p:cNvSpPr/>
                <p:nvPr/>
              </p:nvSpPr>
              <p:spPr>
                <a:xfrm>
                  <a:off x="7016198" y="4531514"/>
                  <a:ext cx="1775554" cy="98328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1800"/>
                    </a:lnSpc>
                  </a:pP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Have them for one. Living grass to for can't gathered waters had which </a:t>
                  </a:r>
                  <a:r>
                    <a:rPr lang="en-US" sz="8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i</a:t>
                  </a: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 two set had seasons. Fifth you'll, man</a:t>
                  </a:r>
                </a:p>
              </p:txBody>
            </p:sp>
          </p:grp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1CA9294-4881-4026-A24C-989591895353}"/>
                </a:ext>
              </a:extLst>
            </p:cNvPr>
            <p:cNvGrpSpPr/>
            <p:nvPr/>
          </p:nvGrpSpPr>
          <p:grpSpPr>
            <a:xfrm>
              <a:off x="9187062" y="2290468"/>
              <a:ext cx="2351385" cy="3541486"/>
              <a:chOff x="9187062" y="2413579"/>
              <a:chExt cx="2351385" cy="3541486"/>
            </a:xfrm>
          </p:grpSpPr>
          <p:sp>
            <p:nvSpPr>
              <p:cNvPr id="55" name="Rectangle: Rounded Corners 54">
                <a:extLst>
                  <a:ext uri="{FF2B5EF4-FFF2-40B4-BE49-F238E27FC236}">
                    <a16:creationId xmlns:a16="http://schemas.microsoft.com/office/drawing/2014/main" id="{D90E7FD1-B9C9-4836-8EAD-74F35CE717CD}"/>
                  </a:ext>
                </a:extLst>
              </p:cNvPr>
              <p:cNvSpPr/>
              <p:nvPr/>
            </p:nvSpPr>
            <p:spPr>
              <a:xfrm>
                <a:off x="9187062" y="2413579"/>
                <a:ext cx="2351385" cy="3541486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B19ED402-CBB4-47BF-BE9E-74EA5A9FFD69}"/>
                  </a:ext>
                </a:extLst>
              </p:cNvPr>
              <p:cNvGrpSpPr/>
              <p:nvPr/>
            </p:nvGrpSpPr>
            <p:grpSpPr>
              <a:xfrm>
                <a:off x="9474977" y="2826778"/>
                <a:ext cx="1775554" cy="2715088"/>
                <a:chOff x="10137322" y="2799709"/>
                <a:chExt cx="1775554" cy="2715088"/>
              </a:xfrm>
            </p:grpSpPr>
            <p:grpSp>
              <p:nvGrpSpPr>
                <p:cNvPr id="59" name="Group 58">
                  <a:extLst>
                    <a:ext uri="{FF2B5EF4-FFF2-40B4-BE49-F238E27FC236}">
                      <a16:creationId xmlns:a16="http://schemas.microsoft.com/office/drawing/2014/main" id="{7504E389-FA04-4DE4-AC40-7C0445497D8A}"/>
                    </a:ext>
                  </a:extLst>
                </p:cNvPr>
                <p:cNvGrpSpPr/>
                <p:nvPr/>
              </p:nvGrpSpPr>
              <p:grpSpPr>
                <a:xfrm>
                  <a:off x="10485779" y="2799709"/>
                  <a:ext cx="1078640" cy="1577472"/>
                  <a:chOff x="3780592" y="2819400"/>
                  <a:chExt cx="1078640" cy="1577472"/>
                </a:xfrm>
              </p:grpSpPr>
              <p:sp>
                <p:nvSpPr>
                  <p:cNvPr id="60" name="Rectangle 59">
                    <a:extLst>
                      <a:ext uri="{FF2B5EF4-FFF2-40B4-BE49-F238E27FC236}">
                        <a16:creationId xmlns:a16="http://schemas.microsoft.com/office/drawing/2014/main" id="{6C308199-F31E-4B25-8AAB-A82876C9B4DE}"/>
                      </a:ext>
                    </a:extLst>
                  </p:cNvPr>
                  <p:cNvSpPr/>
                  <p:nvPr/>
                </p:nvSpPr>
                <p:spPr>
                  <a:xfrm>
                    <a:off x="4007967" y="3042138"/>
                    <a:ext cx="623890" cy="553998"/>
                  </a:xfrm>
                  <a:prstGeom prst="rect">
                    <a:avLst/>
                  </a:prstGeom>
                </p:spPr>
                <p:txBody>
                  <a:bodyPr wrap="none" anchor="ctr">
                    <a:spAutoFit/>
                  </a:bodyPr>
                  <a:lstStyle/>
                  <a:p>
                    <a:pPr algn="ctr"/>
                    <a:r>
                      <a:rPr lang="en-US" sz="3000" dirty="0">
                        <a:solidFill>
                          <a:schemeClr val="tx2"/>
                        </a:solidFill>
                        <a:latin typeface="FontAwesome" charset="0"/>
                      </a:rPr>
                      <a:t></a:t>
                    </a:r>
                    <a:endParaRPr lang="en-US" sz="30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61" name="Oval 60">
                    <a:extLst>
                      <a:ext uri="{FF2B5EF4-FFF2-40B4-BE49-F238E27FC236}">
                        <a16:creationId xmlns:a16="http://schemas.microsoft.com/office/drawing/2014/main" id="{154A76AA-B111-4D03-802E-278838D86C1B}"/>
                      </a:ext>
                    </a:extLst>
                  </p:cNvPr>
                  <p:cNvSpPr/>
                  <p:nvPr/>
                </p:nvSpPr>
                <p:spPr>
                  <a:xfrm>
                    <a:off x="3820176" y="2819400"/>
                    <a:ext cx="999474" cy="999474"/>
                  </a:xfrm>
                  <a:prstGeom prst="ellipse">
                    <a:avLst/>
                  </a:prstGeom>
                  <a:noFill/>
                  <a:ln w="25400">
                    <a:solidFill>
                      <a:schemeClr val="bg1">
                        <a:lumMod val="8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62" name="Group 61">
                    <a:extLst>
                      <a:ext uri="{FF2B5EF4-FFF2-40B4-BE49-F238E27FC236}">
                        <a16:creationId xmlns:a16="http://schemas.microsoft.com/office/drawing/2014/main" id="{B2FCBB6F-886B-4B98-8FE6-BF8B35B9631E}"/>
                      </a:ext>
                    </a:extLst>
                  </p:cNvPr>
                  <p:cNvGrpSpPr/>
                  <p:nvPr/>
                </p:nvGrpSpPr>
                <p:grpSpPr>
                  <a:xfrm>
                    <a:off x="3780592" y="3957792"/>
                    <a:ext cx="1078640" cy="439080"/>
                    <a:chOff x="6668567" y="4979753"/>
                    <a:chExt cx="1078640" cy="439080"/>
                  </a:xfrm>
                </p:grpSpPr>
                <p:sp>
                  <p:nvSpPr>
                    <p:cNvPr id="63" name="TextBox 62">
                      <a:extLst>
                        <a:ext uri="{FF2B5EF4-FFF2-40B4-BE49-F238E27FC236}">
                          <a16:creationId xmlns:a16="http://schemas.microsoft.com/office/drawing/2014/main" id="{E3CBCD7F-83A4-4A5C-A402-542076CCF2E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8567" y="4979753"/>
                      <a:ext cx="107864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000" dirty="0">
                          <a:latin typeface="Roboto Slab" pitchFamily="2" charset="0"/>
                          <a:ea typeface="Roboto Slab" pitchFamily="2" charset="0"/>
                        </a:rPr>
                        <a:t>PORTFOLIO</a:t>
                      </a:r>
                    </a:p>
                  </p:txBody>
                </p:sp>
                <p:sp>
                  <p:nvSpPr>
                    <p:cNvPr id="64" name="TextBox 63">
                      <a:extLst>
                        <a:ext uri="{FF2B5EF4-FFF2-40B4-BE49-F238E27FC236}">
                          <a16:creationId xmlns:a16="http://schemas.microsoft.com/office/drawing/2014/main" id="{074167D9-6F1E-4B83-B5F9-C56D9340F68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668567" y="5142154"/>
                      <a:ext cx="1078640" cy="276679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>
                        <a:lnSpc>
                          <a:spcPts val="1600"/>
                        </a:lnSpc>
                      </a:pPr>
                      <a:r>
                        <a:rPr lang="en-US" sz="8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Roboto Slab" pitchFamily="2" charset="0"/>
                          <a:ea typeface="Roboto Slab" pitchFamily="2" charset="0"/>
                          <a:cs typeface="Montserrat Light" charset="0"/>
                        </a:rPr>
                        <a:t>Lorem</a:t>
                      </a:r>
                    </a:p>
                  </p:txBody>
                </p:sp>
              </p:grpSp>
            </p:grp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B4C60DCE-E0C8-415E-88F8-57B09801C1EA}"/>
                    </a:ext>
                  </a:extLst>
                </p:cNvPr>
                <p:cNvSpPr/>
                <p:nvPr/>
              </p:nvSpPr>
              <p:spPr>
                <a:xfrm>
                  <a:off x="10137322" y="4531514"/>
                  <a:ext cx="1775554" cy="983283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1800"/>
                    </a:lnSpc>
                  </a:pP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Have them for one. Living grass to for can't gathered waters had which </a:t>
                  </a:r>
                  <a:r>
                    <a:rPr lang="en-US" sz="8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i</a:t>
                  </a:r>
                  <a:r>
                    <a:rPr lang="en-US" sz="8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Montserrat Light" charset="0"/>
                    </a:rPr>
                    <a:t> two set had seasons. Fifth you'll, man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81453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:a16="http://schemas.microsoft.com/office/drawing/2014/main" id="{154F4F21-E861-4C25-9546-3E0B5DE7DD3A}"/>
              </a:ext>
            </a:extLst>
          </p:cNvPr>
          <p:cNvSpPr txBox="1"/>
          <p:nvPr/>
        </p:nvSpPr>
        <p:spPr>
          <a:xfrm>
            <a:off x="958438" y="870257"/>
            <a:ext cx="368295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500" dirty="0">
                <a:latin typeface="Roboto Slab" pitchFamily="2" charset="0"/>
                <a:ea typeface="Roboto Slab" pitchFamily="2" charset="0"/>
              </a:rPr>
              <a:t>ABOUT US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1691EA0-0084-4186-927B-609DBB22E5C1}"/>
              </a:ext>
            </a:extLst>
          </p:cNvPr>
          <p:cNvSpPr txBox="1"/>
          <p:nvPr/>
        </p:nvSpPr>
        <p:spPr>
          <a:xfrm>
            <a:off x="958438" y="1452778"/>
            <a:ext cx="18589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pc="7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rPr>
              <a:t>CREATIVE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FB26B74-3BDD-441F-BCBF-E78E7DFDB801}"/>
              </a:ext>
            </a:extLst>
          </p:cNvPr>
          <p:cNvCxnSpPr>
            <a:cxnSpLocks/>
          </p:cNvCxnSpPr>
          <p:nvPr/>
        </p:nvCxnSpPr>
        <p:spPr>
          <a:xfrm>
            <a:off x="1060038" y="1961271"/>
            <a:ext cx="1180646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5941CC20-79B9-4DC5-9AA2-7E36DDA9467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33" b="33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8F49ABA5-1315-4645-A424-D9999C96169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5148" b="5148"/>
          <a:stretch>
            <a:fillRect/>
          </a:stretch>
        </p:blipFill>
        <p:spPr/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92F7659C-DD3B-471D-A24D-E921A68D4286}"/>
              </a:ext>
            </a:extLst>
          </p:cNvPr>
          <p:cNvSpPr txBox="1"/>
          <p:nvPr/>
        </p:nvSpPr>
        <p:spPr>
          <a:xfrm>
            <a:off x="958437" y="2285794"/>
            <a:ext cx="4286935" cy="89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200"/>
              </a:lnSpc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 lorem ipsum dolor creeping.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86B3EC1-93C9-4F40-94A5-E5AD96C5228C}"/>
              </a:ext>
            </a:extLst>
          </p:cNvPr>
          <p:cNvGrpSpPr/>
          <p:nvPr/>
        </p:nvGrpSpPr>
        <p:grpSpPr>
          <a:xfrm>
            <a:off x="6308875" y="4666381"/>
            <a:ext cx="4495642" cy="1290662"/>
            <a:chOff x="4369600" y="4723364"/>
            <a:chExt cx="4495642" cy="1290662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4287A27D-647D-42D9-8741-D8CD7FAF4D94}"/>
                </a:ext>
              </a:extLst>
            </p:cNvPr>
            <p:cNvGrpSpPr/>
            <p:nvPr/>
          </p:nvGrpSpPr>
          <p:grpSpPr>
            <a:xfrm>
              <a:off x="4369600" y="4723364"/>
              <a:ext cx="1565514" cy="1290662"/>
              <a:chOff x="2702843" y="2832423"/>
              <a:chExt cx="1565514" cy="1290662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984C951B-4361-4D9B-9D2E-5C1048B525AA}"/>
                  </a:ext>
                </a:extLst>
              </p:cNvPr>
              <p:cNvSpPr txBox="1"/>
              <p:nvPr/>
            </p:nvSpPr>
            <p:spPr>
              <a:xfrm>
                <a:off x="2702843" y="3644556"/>
                <a:ext cx="1565514" cy="4785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text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random text.</a:t>
                </a:r>
              </a:p>
            </p:txBody>
          </p:sp>
          <p:sp>
            <p:nvSpPr>
              <p:cNvPr id="31" name="Freeform 33">
                <a:extLst>
                  <a:ext uri="{FF2B5EF4-FFF2-40B4-BE49-F238E27FC236}">
                    <a16:creationId xmlns:a16="http://schemas.microsoft.com/office/drawing/2014/main" id="{9BD61F51-172D-4DF1-91DB-9D2B993555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08328" y="2832423"/>
                <a:ext cx="354545" cy="350805"/>
              </a:xfrm>
              <a:custGeom>
                <a:avLst/>
                <a:gdLst>
                  <a:gd name="T0" fmla="*/ 123 w 140"/>
                  <a:gd name="T1" fmla="*/ 45 h 139"/>
                  <a:gd name="T2" fmla="*/ 62 w 140"/>
                  <a:gd name="T3" fmla="*/ 38 h 139"/>
                  <a:gd name="T4" fmla="*/ 86 w 140"/>
                  <a:gd name="T5" fmla="*/ 20 h 139"/>
                  <a:gd name="T6" fmla="*/ 93 w 140"/>
                  <a:gd name="T7" fmla="*/ 3 h 139"/>
                  <a:gd name="T8" fmla="*/ 79 w 140"/>
                  <a:gd name="T9" fmla="*/ 3 h 139"/>
                  <a:gd name="T10" fmla="*/ 53 w 140"/>
                  <a:gd name="T11" fmla="*/ 40 h 139"/>
                  <a:gd name="T12" fmla="*/ 36 w 140"/>
                  <a:gd name="T13" fmla="*/ 48 h 139"/>
                  <a:gd name="T14" fmla="*/ 16 w 140"/>
                  <a:gd name="T15" fmla="*/ 77 h 139"/>
                  <a:gd name="T16" fmla="*/ 4 w 140"/>
                  <a:gd name="T17" fmla="*/ 78 h 139"/>
                  <a:gd name="T18" fmla="*/ 11 w 140"/>
                  <a:gd name="T19" fmla="*/ 95 h 139"/>
                  <a:gd name="T20" fmla="*/ 20 w 140"/>
                  <a:gd name="T21" fmla="*/ 80 h 139"/>
                  <a:gd name="T22" fmla="*/ 46 w 140"/>
                  <a:gd name="T23" fmla="*/ 122 h 139"/>
                  <a:gd name="T24" fmla="*/ 54 w 140"/>
                  <a:gd name="T25" fmla="*/ 139 h 139"/>
                  <a:gd name="T26" fmla="*/ 54 w 140"/>
                  <a:gd name="T27" fmla="*/ 114 h 139"/>
                  <a:gd name="T28" fmla="*/ 47 w 140"/>
                  <a:gd name="T29" fmla="*/ 58 h 139"/>
                  <a:gd name="T30" fmla="*/ 61 w 140"/>
                  <a:gd name="T31" fmla="*/ 48 h 139"/>
                  <a:gd name="T32" fmla="*/ 87 w 140"/>
                  <a:gd name="T33" fmla="*/ 37 h 139"/>
                  <a:gd name="T34" fmla="*/ 115 w 140"/>
                  <a:gd name="T35" fmla="*/ 53 h 139"/>
                  <a:gd name="T36" fmla="*/ 140 w 140"/>
                  <a:gd name="T37" fmla="*/ 53 h 139"/>
                  <a:gd name="T38" fmla="*/ 59 w 140"/>
                  <a:gd name="T39" fmla="*/ 126 h 139"/>
                  <a:gd name="T40" fmla="*/ 49 w 140"/>
                  <a:gd name="T41" fmla="*/ 126 h 139"/>
                  <a:gd name="T42" fmla="*/ 59 w 140"/>
                  <a:gd name="T43" fmla="*/ 126 h 139"/>
                  <a:gd name="T44" fmla="*/ 86 w 140"/>
                  <a:gd name="T45" fmla="*/ 5 h 139"/>
                  <a:gd name="T46" fmla="*/ 90 w 140"/>
                  <a:gd name="T47" fmla="*/ 14 h 139"/>
                  <a:gd name="T48" fmla="*/ 83 w 140"/>
                  <a:gd name="T49" fmla="*/ 14 h 139"/>
                  <a:gd name="T50" fmla="*/ 15 w 140"/>
                  <a:gd name="T51" fmla="*/ 89 h 139"/>
                  <a:gd name="T52" fmla="*/ 8 w 140"/>
                  <a:gd name="T53" fmla="*/ 89 h 139"/>
                  <a:gd name="T54" fmla="*/ 8 w 140"/>
                  <a:gd name="T55" fmla="*/ 82 h 139"/>
                  <a:gd name="T56" fmla="*/ 15 w 140"/>
                  <a:gd name="T57" fmla="*/ 82 h 139"/>
                  <a:gd name="T58" fmla="*/ 49 w 140"/>
                  <a:gd name="T59" fmla="*/ 53 h 139"/>
                  <a:gd name="T60" fmla="*/ 49 w 140"/>
                  <a:gd name="T61" fmla="*/ 42 h 139"/>
                  <a:gd name="T62" fmla="*/ 49 w 140"/>
                  <a:gd name="T63" fmla="*/ 53 h 139"/>
                  <a:gd name="T64" fmla="*/ 122 w 140"/>
                  <a:gd name="T65" fmla="*/ 53 h 139"/>
                  <a:gd name="T66" fmla="*/ 133 w 140"/>
                  <a:gd name="T67" fmla="*/ 5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0" h="139">
                    <a:moveTo>
                      <a:pt x="127" y="41"/>
                    </a:moveTo>
                    <a:cubicBezTo>
                      <a:pt x="123" y="45"/>
                      <a:pt x="123" y="45"/>
                      <a:pt x="123" y="45"/>
                    </a:cubicBezTo>
                    <a:cubicBezTo>
                      <a:pt x="113" y="37"/>
                      <a:pt x="100" y="32"/>
                      <a:pt x="87" y="32"/>
                    </a:cubicBezTo>
                    <a:cubicBezTo>
                      <a:pt x="78" y="32"/>
                      <a:pt x="70" y="34"/>
                      <a:pt x="62" y="3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20"/>
                      <a:pt x="84" y="20"/>
                      <a:pt x="86" y="20"/>
                    </a:cubicBezTo>
                    <a:cubicBezTo>
                      <a:pt x="89" y="20"/>
                      <a:pt x="91" y="19"/>
                      <a:pt x="93" y="17"/>
                    </a:cubicBezTo>
                    <a:cubicBezTo>
                      <a:pt x="97" y="13"/>
                      <a:pt x="97" y="7"/>
                      <a:pt x="93" y="3"/>
                    </a:cubicBezTo>
                    <a:cubicBezTo>
                      <a:pt x="91" y="1"/>
                      <a:pt x="89" y="0"/>
                      <a:pt x="86" y="0"/>
                    </a:cubicBezTo>
                    <a:cubicBezTo>
                      <a:pt x="84" y="0"/>
                      <a:pt x="81" y="1"/>
                      <a:pt x="79" y="3"/>
                    </a:cubicBezTo>
                    <a:cubicBezTo>
                      <a:pt x="76" y="6"/>
                      <a:pt x="75" y="12"/>
                      <a:pt x="78" y="15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5" y="76"/>
                      <a:pt x="13" y="75"/>
                      <a:pt x="11" y="75"/>
                    </a:cubicBezTo>
                    <a:cubicBezTo>
                      <a:pt x="9" y="75"/>
                      <a:pt x="6" y="76"/>
                      <a:pt x="4" y="78"/>
                    </a:cubicBezTo>
                    <a:cubicBezTo>
                      <a:pt x="0" y="82"/>
                      <a:pt x="0" y="88"/>
                      <a:pt x="4" y="92"/>
                    </a:cubicBezTo>
                    <a:cubicBezTo>
                      <a:pt x="6" y="94"/>
                      <a:pt x="9" y="95"/>
                      <a:pt x="11" y="95"/>
                    </a:cubicBezTo>
                    <a:cubicBezTo>
                      <a:pt x="14" y="95"/>
                      <a:pt x="16" y="94"/>
                      <a:pt x="18" y="92"/>
                    </a:cubicBezTo>
                    <a:cubicBezTo>
                      <a:pt x="22" y="89"/>
                      <a:pt x="22" y="84"/>
                      <a:pt x="20" y="80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29" y="80"/>
                      <a:pt x="31" y="105"/>
                      <a:pt x="46" y="122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35" y="101"/>
                      <a:pt x="34" y="76"/>
                      <a:pt x="47" y="58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7" y="40"/>
                      <a:pt x="77" y="37"/>
                      <a:pt x="87" y="37"/>
                    </a:cubicBezTo>
                    <a:cubicBezTo>
                      <a:pt x="99" y="37"/>
                      <a:pt x="110" y="41"/>
                      <a:pt x="119" y="49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40" y="53"/>
                      <a:pt x="140" y="53"/>
                      <a:pt x="140" y="53"/>
                    </a:cubicBezTo>
                    <a:lnTo>
                      <a:pt x="127" y="41"/>
                    </a:lnTo>
                    <a:close/>
                    <a:moveTo>
                      <a:pt x="59" y="126"/>
                    </a:moveTo>
                    <a:cubicBezTo>
                      <a:pt x="54" y="132"/>
                      <a:pt x="54" y="132"/>
                      <a:pt x="54" y="132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54" y="121"/>
                      <a:pt x="54" y="121"/>
                      <a:pt x="54" y="121"/>
                    </a:cubicBezTo>
                    <a:lnTo>
                      <a:pt x="59" y="126"/>
                    </a:lnTo>
                    <a:close/>
                    <a:moveTo>
                      <a:pt x="83" y="7"/>
                    </a:moveTo>
                    <a:cubicBezTo>
                      <a:pt x="84" y="6"/>
                      <a:pt x="85" y="5"/>
                      <a:pt x="86" y="5"/>
                    </a:cubicBezTo>
                    <a:cubicBezTo>
                      <a:pt x="88" y="5"/>
                      <a:pt x="89" y="6"/>
                      <a:pt x="90" y="7"/>
                    </a:cubicBezTo>
                    <a:cubicBezTo>
                      <a:pt x="92" y="9"/>
                      <a:pt x="92" y="12"/>
                      <a:pt x="90" y="14"/>
                    </a:cubicBezTo>
                    <a:cubicBezTo>
                      <a:pt x="89" y="15"/>
                      <a:pt x="88" y="15"/>
                      <a:pt x="86" y="15"/>
                    </a:cubicBezTo>
                    <a:cubicBezTo>
                      <a:pt x="85" y="15"/>
                      <a:pt x="84" y="15"/>
                      <a:pt x="83" y="14"/>
                    </a:cubicBezTo>
                    <a:cubicBezTo>
                      <a:pt x="81" y="12"/>
                      <a:pt x="81" y="9"/>
                      <a:pt x="83" y="7"/>
                    </a:cubicBezTo>
                    <a:close/>
                    <a:moveTo>
                      <a:pt x="15" y="89"/>
                    </a:moveTo>
                    <a:cubicBezTo>
                      <a:pt x="14" y="90"/>
                      <a:pt x="13" y="90"/>
                      <a:pt x="11" y="90"/>
                    </a:cubicBezTo>
                    <a:cubicBezTo>
                      <a:pt x="10" y="90"/>
                      <a:pt x="9" y="90"/>
                      <a:pt x="8" y="89"/>
                    </a:cubicBezTo>
                    <a:cubicBezTo>
                      <a:pt x="7" y="88"/>
                      <a:pt x="6" y="87"/>
                      <a:pt x="6" y="85"/>
                    </a:cubicBezTo>
                    <a:cubicBezTo>
                      <a:pt x="6" y="84"/>
                      <a:pt x="7" y="83"/>
                      <a:pt x="8" y="82"/>
                    </a:cubicBezTo>
                    <a:cubicBezTo>
                      <a:pt x="9" y="81"/>
                      <a:pt x="10" y="80"/>
                      <a:pt x="11" y="80"/>
                    </a:cubicBezTo>
                    <a:cubicBezTo>
                      <a:pt x="13" y="80"/>
                      <a:pt x="14" y="81"/>
                      <a:pt x="15" y="82"/>
                    </a:cubicBezTo>
                    <a:cubicBezTo>
                      <a:pt x="17" y="84"/>
                      <a:pt x="17" y="87"/>
                      <a:pt x="15" y="89"/>
                    </a:cubicBezTo>
                    <a:close/>
                    <a:moveTo>
                      <a:pt x="49" y="53"/>
                    </a:moveTo>
                    <a:cubicBezTo>
                      <a:pt x="43" y="48"/>
                      <a:pt x="43" y="48"/>
                      <a:pt x="43" y="48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4" y="48"/>
                      <a:pt x="54" y="48"/>
                      <a:pt x="54" y="48"/>
                    </a:cubicBezTo>
                    <a:lnTo>
                      <a:pt x="49" y="53"/>
                    </a:lnTo>
                    <a:close/>
                    <a:moveTo>
                      <a:pt x="127" y="58"/>
                    </a:moveTo>
                    <a:cubicBezTo>
                      <a:pt x="122" y="53"/>
                      <a:pt x="122" y="53"/>
                      <a:pt x="122" y="53"/>
                    </a:cubicBezTo>
                    <a:cubicBezTo>
                      <a:pt x="127" y="48"/>
                      <a:pt x="127" y="48"/>
                      <a:pt x="127" y="48"/>
                    </a:cubicBezTo>
                    <a:cubicBezTo>
                      <a:pt x="133" y="53"/>
                      <a:pt x="133" y="53"/>
                      <a:pt x="133" y="53"/>
                    </a:cubicBezTo>
                    <a:lnTo>
                      <a:pt x="127" y="5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9864272-7B6A-406C-9364-30D786133B5B}"/>
                  </a:ext>
                </a:extLst>
              </p:cNvPr>
              <p:cNvSpPr txBox="1"/>
              <p:nvPr/>
            </p:nvSpPr>
            <p:spPr>
              <a:xfrm>
                <a:off x="3045108" y="3360202"/>
                <a:ext cx="88098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CLEAN</a:t>
                </a:r>
                <a:endParaRPr lang="en-US" sz="1400" b="1" dirty="0">
                  <a:solidFill>
                    <a:schemeClr val="tx2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702F6E7F-3F9A-432C-8097-1D184C245FB7}"/>
                </a:ext>
              </a:extLst>
            </p:cNvPr>
            <p:cNvGrpSpPr/>
            <p:nvPr/>
          </p:nvGrpSpPr>
          <p:grpSpPr>
            <a:xfrm>
              <a:off x="7315842" y="4723364"/>
              <a:ext cx="1549400" cy="1289166"/>
              <a:chOff x="5649889" y="2833919"/>
              <a:chExt cx="1549400" cy="1289166"/>
            </a:xfrm>
          </p:grpSpPr>
          <p:sp>
            <p:nvSpPr>
              <p:cNvPr id="34" name="Freeform 35">
                <a:extLst>
                  <a:ext uri="{FF2B5EF4-FFF2-40B4-BE49-F238E27FC236}">
                    <a16:creationId xmlns:a16="http://schemas.microsoft.com/office/drawing/2014/main" id="{F435551B-3A75-4A1D-BC03-81660B3668C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251057" y="2833919"/>
                <a:ext cx="347065" cy="347813"/>
              </a:xfrm>
              <a:custGeom>
                <a:avLst/>
                <a:gdLst>
                  <a:gd name="T0" fmla="*/ 137 w 137"/>
                  <a:gd name="T1" fmla="*/ 78 h 138"/>
                  <a:gd name="T2" fmla="*/ 118 w 137"/>
                  <a:gd name="T3" fmla="*/ 58 h 138"/>
                  <a:gd name="T4" fmla="*/ 122 w 137"/>
                  <a:gd name="T5" fmla="*/ 27 h 138"/>
                  <a:gd name="T6" fmla="*/ 96 w 137"/>
                  <a:gd name="T7" fmla="*/ 26 h 138"/>
                  <a:gd name="T8" fmla="*/ 78 w 137"/>
                  <a:gd name="T9" fmla="*/ 0 h 138"/>
                  <a:gd name="T10" fmla="*/ 57 w 137"/>
                  <a:gd name="T11" fmla="*/ 20 h 138"/>
                  <a:gd name="T12" fmla="*/ 26 w 137"/>
                  <a:gd name="T13" fmla="*/ 15 h 138"/>
                  <a:gd name="T14" fmla="*/ 26 w 137"/>
                  <a:gd name="T15" fmla="*/ 42 h 138"/>
                  <a:gd name="T16" fmla="*/ 0 w 137"/>
                  <a:gd name="T17" fmla="*/ 60 h 138"/>
                  <a:gd name="T18" fmla="*/ 19 w 137"/>
                  <a:gd name="T19" fmla="*/ 80 h 138"/>
                  <a:gd name="T20" fmla="*/ 15 w 137"/>
                  <a:gd name="T21" fmla="*/ 111 h 138"/>
                  <a:gd name="T22" fmla="*/ 41 w 137"/>
                  <a:gd name="T23" fmla="*/ 111 h 138"/>
                  <a:gd name="T24" fmla="*/ 59 w 137"/>
                  <a:gd name="T25" fmla="*/ 138 h 138"/>
                  <a:gd name="T26" fmla="*/ 80 w 137"/>
                  <a:gd name="T27" fmla="*/ 118 h 138"/>
                  <a:gd name="T28" fmla="*/ 111 w 137"/>
                  <a:gd name="T29" fmla="*/ 122 h 138"/>
                  <a:gd name="T30" fmla="*/ 111 w 137"/>
                  <a:gd name="T31" fmla="*/ 96 h 138"/>
                  <a:gd name="T32" fmla="*/ 132 w 137"/>
                  <a:gd name="T33" fmla="*/ 64 h 138"/>
                  <a:gd name="T34" fmla="*/ 117 w 137"/>
                  <a:gd name="T35" fmla="*/ 75 h 138"/>
                  <a:gd name="T36" fmla="*/ 117 w 137"/>
                  <a:gd name="T37" fmla="*/ 63 h 138"/>
                  <a:gd name="T38" fmla="*/ 110 w 137"/>
                  <a:gd name="T39" fmla="*/ 22 h 138"/>
                  <a:gd name="T40" fmla="*/ 107 w 137"/>
                  <a:gd name="T41" fmla="*/ 38 h 138"/>
                  <a:gd name="T42" fmla="*/ 110 w 137"/>
                  <a:gd name="T43" fmla="*/ 22 h 138"/>
                  <a:gd name="T44" fmla="*/ 73 w 137"/>
                  <a:gd name="T45" fmla="*/ 5 h 138"/>
                  <a:gd name="T46" fmla="*/ 68 w 137"/>
                  <a:gd name="T47" fmla="*/ 19 h 138"/>
                  <a:gd name="T48" fmla="*/ 64 w 137"/>
                  <a:gd name="T49" fmla="*/ 5 h 138"/>
                  <a:gd name="T50" fmla="*/ 27 w 137"/>
                  <a:gd name="T51" fmla="*/ 22 h 138"/>
                  <a:gd name="T52" fmla="*/ 34 w 137"/>
                  <a:gd name="T53" fmla="*/ 34 h 138"/>
                  <a:gd name="T54" fmla="*/ 21 w 137"/>
                  <a:gd name="T55" fmla="*/ 27 h 138"/>
                  <a:gd name="T56" fmla="*/ 5 w 137"/>
                  <a:gd name="T57" fmla="*/ 64 h 138"/>
                  <a:gd name="T58" fmla="*/ 19 w 137"/>
                  <a:gd name="T59" fmla="*/ 69 h 138"/>
                  <a:gd name="T60" fmla="*/ 5 w 137"/>
                  <a:gd name="T61" fmla="*/ 74 h 138"/>
                  <a:gd name="T62" fmla="*/ 22 w 137"/>
                  <a:gd name="T63" fmla="*/ 110 h 138"/>
                  <a:gd name="T64" fmla="*/ 38 w 137"/>
                  <a:gd name="T65" fmla="*/ 108 h 138"/>
                  <a:gd name="T66" fmla="*/ 73 w 137"/>
                  <a:gd name="T67" fmla="*/ 133 h 138"/>
                  <a:gd name="T68" fmla="*/ 62 w 137"/>
                  <a:gd name="T69" fmla="*/ 118 h 138"/>
                  <a:gd name="T70" fmla="*/ 68 w 137"/>
                  <a:gd name="T71" fmla="*/ 118 h 138"/>
                  <a:gd name="T72" fmla="*/ 75 w 137"/>
                  <a:gd name="T73" fmla="*/ 118 h 138"/>
                  <a:gd name="T74" fmla="*/ 68 w 137"/>
                  <a:gd name="T75" fmla="*/ 113 h 138"/>
                  <a:gd name="T76" fmla="*/ 37 w 137"/>
                  <a:gd name="T77" fmla="*/ 37 h 138"/>
                  <a:gd name="T78" fmla="*/ 68 w 137"/>
                  <a:gd name="T79" fmla="*/ 24 h 138"/>
                  <a:gd name="T80" fmla="*/ 100 w 137"/>
                  <a:gd name="T81" fmla="*/ 100 h 138"/>
                  <a:gd name="T82" fmla="*/ 116 w 137"/>
                  <a:gd name="T83" fmla="*/ 110 h 138"/>
                  <a:gd name="T84" fmla="*/ 99 w 137"/>
                  <a:gd name="T85" fmla="*/ 108 h 138"/>
                  <a:gd name="T86" fmla="*/ 108 w 137"/>
                  <a:gd name="T87" fmla="*/ 99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7" h="138">
                    <a:moveTo>
                      <a:pt x="118" y="80"/>
                    </a:moveTo>
                    <a:cubicBezTo>
                      <a:pt x="137" y="78"/>
                      <a:pt x="137" y="78"/>
                      <a:pt x="137" y="78"/>
                    </a:cubicBezTo>
                    <a:cubicBezTo>
                      <a:pt x="137" y="60"/>
                      <a:pt x="137" y="60"/>
                      <a:pt x="137" y="60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6" y="52"/>
                      <a:pt x="114" y="46"/>
                      <a:pt x="111" y="42"/>
                    </a:cubicBezTo>
                    <a:cubicBezTo>
                      <a:pt x="122" y="27"/>
                      <a:pt x="122" y="27"/>
                      <a:pt x="122" y="27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1" y="23"/>
                      <a:pt x="86" y="21"/>
                      <a:pt x="80" y="2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1" y="21"/>
                      <a:pt x="46" y="23"/>
                      <a:pt x="42" y="26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3" y="47"/>
                      <a:pt x="21" y="52"/>
                      <a:pt x="19" y="5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21" y="86"/>
                      <a:pt x="23" y="91"/>
                      <a:pt x="26" y="96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41" y="111"/>
                      <a:pt x="41" y="111"/>
                      <a:pt x="41" y="111"/>
                    </a:cubicBezTo>
                    <a:cubicBezTo>
                      <a:pt x="46" y="114"/>
                      <a:pt x="51" y="117"/>
                      <a:pt x="57" y="118"/>
                    </a:cubicBezTo>
                    <a:cubicBezTo>
                      <a:pt x="59" y="138"/>
                      <a:pt x="59" y="138"/>
                      <a:pt x="59" y="138"/>
                    </a:cubicBezTo>
                    <a:cubicBezTo>
                      <a:pt x="78" y="138"/>
                      <a:pt x="78" y="138"/>
                      <a:pt x="78" y="138"/>
                    </a:cubicBezTo>
                    <a:cubicBezTo>
                      <a:pt x="80" y="118"/>
                      <a:pt x="80" y="118"/>
                      <a:pt x="80" y="118"/>
                    </a:cubicBezTo>
                    <a:cubicBezTo>
                      <a:pt x="86" y="117"/>
                      <a:pt x="91" y="114"/>
                      <a:pt x="95" y="111"/>
                    </a:cubicBezTo>
                    <a:cubicBezTo>
                      <a:pt x="111" y="122"/>
                      <a:pt x="111" y="122"/>
                      <a:pt x="111" y="122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4" y="91"/>
                      <a:pt x="116" y="86"/>
                      <a:pt x="118" y="80"/>
                    </a:cubicBezTo>
                    <a:close/>
                    <a:moveTo>
                      <a:pt x="132" y="64"/>
                    </a:moveTo>
                    <a:cubicBezTo>
                      <a:pt x="132" y="74"/>
                      <a:pt x="132" y="74"/>
                      <a:pt x="132" y="74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8" y="73"/>
                      <a:pt x="118" y="71"/>
                      <a:pt x="118" y="69"/>
                    </a:cubicBezTo>
                    <a:cubicBezTo>
                      <a:pt x="118" y="67"/>
                      <a:pt x="118" y="65"/>
                      <a:pt x="117" y="63"/>
                    </a:cubicBezTo>
                    <a:lnTo>
                      <a:pt x="132" y="64"/>
                    </a:lnTo>
                    <a:close/>
                    <a:moveTo>
                      <a:pt x="110" y="22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5" y="35"/>
                      <a:pt x="102" y="32"/>
                      <a:pt x="99" y="30"/>
                    </a:cubicBezTo>
                    <a:lnTo>
                      <a:pt x="110" y="22"/>
                    </a:lnTo>
                    <a:close/>
                    <a:moveTo>
                      <a:pt x="64" y="5"/>
                    </a:moveTo>
                    <a:cubicBezTo>
                      <a:pt x="73" y="5"/>
                      <a:pt x="73" y="5"/>
                      <a:pt x="73" y="5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3" y="20"/>
                      <a:pt x="71" y="19"/>
                      <a:pt x="68" y="19"/>
                    </a:cubicBezTo>
                    <a:cubicBezTo>
                      <a:pt x="66" y="19"/>
                      <a:pt x="64" y="20"/>
                      <a:pt x="62" y="20"/>
                    </a:cubicBezTo>
                    <a:lnTo>
                      <a:pt x="64" y="5"/>
                    </a:lnTo>
                    <a:close/>
                    <a:moveTo>
                      <a:pt x="21" y="27"/>
                    </a:moveTo>
                    <a:cubicBezTo>
                      <a:pt x="27" y="22"/>
                      <a:pt x="27" y="22"/>
                      <a:pt x="27" y="22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1"/>
                      <a:pt x="35" y="32"/>
                      <a:pt x="34" y="34"/>
                    </a:cubicBezTo>
                    <a:cubicBezTo>
                      <a:pt x="32" y="35"/>
                      <a:pt x="31" y="37"/>
                      <a:pt x="29" y="39"/>
                    </a:cubicBezTo>
                    <a:lnTo>
                      <a:pt x="21" y="27"/>
                    </a:lnTo>
                    <a:close/>
                    <a:moveTo>
                      <a:pt x="5" y="7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5"/>
                      <a:pt x="19" y="67"/>
                      <a:pt x="19" y="69"/>
                    </a:cubicBezTo>
                    <a:cubicBezTo>
                      <a:pt x="19" y="71"/>
                      <a:pt x="19" y="73"/>
                      <a:pt x="19" y="75"/>
                    </a:cubicBezTo>
                    <a:lnTo>
                      <a:pt x="5" y="74"/>
                    </a:lnTo>
                    <a:close/>
                    <a:moveTo>
                      <a:pt x="27" y="116"/>
                    </a:moveTo>
                    <a:cubicBezTo>
                      <a:pt x="22" y="110"/>
                      <a:pt x="22" y="110"/>
                      <a:pt x="22" y="110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32" y="103"/>
                      <a:pt x="35" y="105"/>
                      <a:pt x="38" y="108"/>
                    </a:cubicBezTo>
                    <a:lnTo>
                      <a:pt x="27" y="116"/>
                    </a:lnTo>
                    <a:close/>
                    <a:moveTo>
                      <a:pt x="73" y="133"/>
                    </a:moveTo>
                    <a:cubicBezTo>
                      <a:pt x="64" y="133"/>
                      <a:pt x="64" y="133"/>
                      <a:pt x="64" y="133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4" y="118"/>
                      <a:pt x="66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71" y="118"/>
                      <a:pt x="73" y="118"/>
                      <a:pt x="75" y="118"/>
                    </a:cubicBezTo>
                    <a:lnTo>
                      <a:pt x="73" y="133"/>
                    </a:lnTo>
                    <a:close/>
                    <a:moveTo>
                      <a:pt x="68" y="113"/>
                    </a:moveTo>
                    <a:cubicBezTo>
                      <a:pt x="44" y="113"/>
                      <a:pt x="24" y="93"/>
                      <a:pt x="24" y="69"/>
                    </a:cubicBezTo>
                    <a:cubicBezTo>
                      <a:pt x="24" y="57"/>
                      <a:pt x="29" y="46"/>
                      <a:pt x="37" y="37"/>
                    </a:cubicBezTo>
                    <a:cubicBezTo>
                      <a:pt x="45" y="29"/>
                      <a:pt x="57" y="24"/>
                      <a:pt x="68" y="24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93" y="24"/>
                      <a:pt x="113" y="44"/>
                      <a:pt x="113" y="69"/>
                    </a:cubicBezTo>
                    <a:cubicBezTo>
                      <a:pt x="113" y="81"/>
                      <a:pt x="108" y="92"/>
                      <a:pt x="100" y="100"/>
                    </a:cubicBezTo>
                    <a:cubicBezTo>
                      <a:pt x="92" y="109"/>
                      <a:pt x="80" y="113"/>
                      <a:pt x="68" y="113"/>
                    </a:cubicBezTo>
                    <a:close/>
                    <a:moveTo>
                      <a:pt x="116" y="110"/>
                    </a:moveTo>
                    <a:cubicBezTo>
                      <a:pt x="110" y="116"/>
                      <a:pt x="110" y="116"/>
                      <a:pt x="110" y="116"/>
                    </a:cubicBezTo>
                    <a:cubicBezTo>
                      <a:pt x="99" y="108"/>
                      <a:pt x="99" y="108"/>
                      <a:pt x="99" y="108"/>
                    </a:cubicBezTo>
                    <a:cubicBezTo>
                      <a:pt x="100" y="107"/>
                      <a:pt x="102" y="105"/>
                      <a:pt x="103" y="104"/>
                    </a:cubicBezTo>
                    <a:cubicBezTo>
                      <a:pt x="105" y="102"/>
                      <a:pt x="106" y="101"/>
                      <a:pt x="108" y="99"/>
                    </a:cubicBezTo>
                    <a:lnTo>
                      <a:pt x="116" y="11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36522BF-A091-4B95-A865-7BF7F62745B9}"/>
                  </a:ext>
                </a:extLst>
              </p:cNvPr>
              <p:cNvSpPr txBox="1"/>
              <p:nvPr/>
            </p:nvSpPr>
            <p:spPr>
              <a:xfrm>
                <a:off x="5879111" y="3359454"/>
                <a:ext cx="10909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chemeClr val="tx2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MINIMAL</a:t>
                </a:r>
                <a:endParaRPr lang="en-US" sz="1400" b="1" dirty="0">
                  <a:solidFill>
                    <a:schemeClr val="tx2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F1BA458-A207-4DBA-A8FC-423B8CC1FA61}"/>
                  </a:ext>
                </a:extLst>
              </p:cNvPr>
              <p:cNvSpPr txBox="1"/>
              <p:nvPr/>
            </p:nvSpPr>
            <p:spPr>
              <a:xfrm>
                <a:off x="5649889" y="3644556"/>
                <a:ext cx="1549400" cy="4785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Contrary to popular text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" panose="020B0606030504020204" pitchFamily="34" charset="0"/>
                  </a:rPr>
                  <a:t>random text.</a:t>
                </a:r>
              </a:p>
            </p:txBody>
          </p:sp>
        </p:grp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6960401-744B-495A-B0B4-E5709CC334D3}"/>
                </a:ext>
              </a:extLst>
            </p:cNvPr>
            <p:cNvCxnSpPr>
              <a:cxnSpLocks/>
            </p:cNvCxnSpPr>
            <p:nvPr/>
          </p:nvCxnSpPr>
          <p:spPr>
            <a:xfrm>
              <a:off x="6624845" y="4723364"/>
              <a:ext cx="1266" cy="1228677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88778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6A7B06BA-AE02-449C-9633-6AD8F6865B5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2"/>
          <a:srcRect l="21134" r="19256"/>
          <a:stretch/>
        </p:blipFill>
        <p:spPr>
          <a:xfrm>
            <a:off x="682172" y="2018254"/>
            <a:ext cx="3686628" cy="3686628"/>
          </a:xfr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3D30635-31F3-48D1-9EA6-8F8C5A95E7BB}"/>
              </a:ext>
            </a:extLst>
          </p:cNvPr>
          <p:cNvGrpSpPr/>
          <p:nvPr/>
        </p:nvGrpSpPr>
        <p:grpSpPr>
          <a:xfrm>
            <a:off x="3899694" y="927240"/>
            <a:ext cx="4392612" cy="828742"/>
            <a:chOff x="2395084" y="927240"/>
            <a:chExt cx="4392612" cy="82874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3A8D9CA-6EE0-4ADB-A5EC-999D38F3814B}"/>
                </a:ext>
              </a:extLst>
            </p:cNvPr>
            <p:cNvSpPr txBox="1"/>
            <p:nvPr/>
          </p:nvSpPr>
          <p:spPr>
            <a:xfrm>
              <a:off x="2395084" y="927240"/>
              <a:ext cx="439261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TEAM MEMBER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C1AECB5-8129-45F8-8D0F-DCD220FD57F0}"/>
                </a:ext>
              </a:extLst>
            </p:cNvPr>
            <p:cNvSpPr txBox="1"/>
            <p:nvPr/>
          </p:nvSpPr>
          <p:spPr>
            <a:xfrm>
              <a:off x="3419022" y="1509761"/>
              <a:ext cx="234473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</a:rPr>
                <a:t>PRESENTATION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A532A66-E348-4CBC-AC79-4C2C672A5DD0}"/>
              </a:ext>
            </a:extLst>
          </p:cNvPr>
          <p:cNvCxnSpPr>
            <a:cxnSpLocks/>
          </p:cNvCxnSpPr>
          <p:nvPr/>
        </p:nvCxnSpPr>
        <p:spPr>
          <a:xfrm>
            <a:off x="5505677" y="2018254"/>
            <a:ext cx="1180646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Diamond 15">
            <a:extLst>
              <a:ext uri="{FF2B5EF4-FFF2-40B4-BE49-F238E27FC236}">
                <a16:creationId xmlns:a16="http://schemas.microsoft.com/office/drawing/2014/main" id="{6B32E20D-B1EF-4656-9DBB-A51D549F7A3A}"/>
              </a:ext>
            </a:extLst>
          </p:cNvPr>
          <p:cNvSpPr/>
          <p:nvPr/>
        </p:nvSpPr>
        <p:spPr>
          <a:xfrm>
            <a:off x="4252686" y="2327589"/>
            <a:ext cx="3686628" cy="3686628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iamond 16">
            <a:extLst>
              <a:ext uri="{FF2B5EF4-FFF2-40B4-BE49-F238E27FC236}">
                <a16:creationId xmlns:a16="http://schemas.microsoft.com/office/drawing/2014/main" id="{E01E2A07-6179-4175-BB6A-464879C064FC}"/>
              </a:ext>
            </a:extLst>
          </p:cNvPr>
          <p:cNvSpPr/>
          <p:nvPr/>
        </p:nvSpPr>
        <p:spPr>
          <a:xfrm>
            <a:off x="7823200" y="2018254"/>
            <a:ext cx="3686628" cy="3686628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4C56627A-34A8-4DD6-914D-E0D88289C01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l="19010" r="19010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503B0B93-1799-41AB-955F-7B8D2F2D8CF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/>
          <a:srcRect l="21081" t="6642" r="21081"/>
          <a:stretch/>
        </p:blipFill>
        <p:spPr>
          <a:xfrm>
            <a:off x="7823200" y="2018254"/>
            <a:ext cx="3686628" cy="3686628"/>
          </a:xfrm>
        </p:spPr>
      </p:pic>
    </p:spTree>
    <p:extLst>
      <p:ext uri="{BB962C8B-B14F-4D97-AF65-F5344CB8AC3E}">
        <p14:creationId xmlns:p14="http://schemas.microsoft.com/office/powerpoint/2010/main" val="6468709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C8B2434-4A2C-458B-B706-99E3E014F69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2"/>
          <a:srcRect l="20182" r="20182"/>
          <a:stretch/>
        </p:blipFill>
        <p:spPr>
          <a:xfrm>
            <a:off x="1997838" y="1789309"/>
            <a:ext cx="3575000" cy="3575000"/>
          </a:xfr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B95DC8D-8F16-4537-BFBA-BA7357988293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3"/>
          <a:srcRect l="22296" t="5302" r="22296" b="5302"/>
          <a:stretch/>
        </p:blipFill>
        <p:spPr>
          <a:xfrm>
            <a:off x="6599582" y="1789309"/>
            <a:ext cx="3575000" cy="3575000"/>
          </a:xfr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2D1D5C66-5344-4269-A3D4-20849ECD10B3}"/>
              </a:ext>
            </a:extLst>
          </p:cNvPr>
          <p:cNvSpPr txBox="1"/>
          <p:nvPr/>
        </p:nvSpPr>
        <p:spPr>
          <a:xfrm>
            <a:off x="4477688" y="737497"/>
            <a:ext cx="32366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  <a:cs typeface="Montserrat Black" charset="0"/>
              </a:rPr>
              <a:t>TITLE HERE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B384013-C824-457F-9AF9-48535C6CAB5B}"/>
              </a:ext>
            </a:extLst>
          </p:cNvPr>
          <p:cNvGrpSpPr/>
          <p:nvPr/>
        </p:nvGrpSpPr>
        <p:grpSpPr>
          <a:xfrm>
            <a:off x="1866264" y="5573912"/>
            <a:ext cx="3838148" cy="475515"/>
            <a:chOff x="2109923" y="1373718"/>
            <a:chExt cx="3838148" cy="475515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93A37BE-B599-4A84-9C9D-11E07B1E646D}"/>
                </a:ext>
              </a:extLst>
            </p:cNvPr>
            <p:cNvSpPr txBox="1"/>
            <p:nvPr/>
          </p:nvSpPr>
          <p:spPr>
            <a:xfrm>
              <a:off x="2109923" y="1413010"/>
              <a:ext cx="34836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000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432AD04-E852-44EF-88E7-C4C268B00CF1}"/>
                </a:ext>
              </a:extLst>
            </p:cNvPr>
            <p:cNvSpPr txBox="1"/>
            <p:nvPr/>
          </p:nvSpPr>
          <p:spPr>
            <a:xfrm>
              <a:off x="4028996" y="1373718"/>
              <a:ext cx="1919075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Text lorem sit </a:t>
              </a:r>
              <a:r>
                <a:rPr lang="en-US" sz="800" i="1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amet</a:t>
              </a: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ipsum dolor Living</a:t>
              </a:r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874E714-7E38-4ADB-94CF-8B223A25607A}"/>
                </a:ext>
              </a:extLst>
            </p:cNvPr>
            <p:cNvGrpSpPr/>
            <p:nvPr/>
          </p:nvGrpSpPr>
          <p:grpSpPr>
            <a:xfrm>
              <a:off x="2558097" y="1449894"/>
              <a:ext cx="994943" cy="323165"/>
              <a:chOff x="1271779" y="5797835"/>
              <a:chExt cx="994943" cy="323165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4DBF5B4A-A28E-4D62-A5C2-F2D574896A53}"/>
                  </a:ext>
                </a:extLst>
              </p:cNvPr>
              <p:cNvSpPr/>
              <p:nvPr/>
            </p:nvSpPr>
            <p:spPr>
              <a:xfrm>
                <a:off x="1271779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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92453363-EA4C-4863-86D1-7A6686C620F7}"/>
                  </a:ext>
                </a:extLst>
              </p:cNvPr>
              <p:cNvSpPr/>
              <p:nvPr/>
            </p:nvSpPr>
            <p:spPr>
              <a:xfrm>
                <a:off x="1594363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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52140052-A797-4B69-B9B8-A46FFDAE5A7E}"/>
                  </a:ext>
                </a:extLst>
              </p:cNvPr>
              <p:cNvSpPr/>
              <p:nvPr/>
            </p:nvSpPr>
            <p:spPr>
              <a:xfrm>
                <a:off x="1916947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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2770C86-9715-4A72-BCC8-C922FD05EDD7}"/>
              </a:ext>
            </a:extLst>
          </p:cNvPr>
          <p:cNvGrpSpPr/>
          <p:nvPr/>
        </p:nvGrpSpPr>
        <p:grpSpPr>
          <a:xfrm>
            <a:off x="6468008" y="5573912"/>
            <a:ext cx="3838148" cy="475515"/>
            <a:chOff x="2109923" y="1373718"/>
            <a:chExt cx="3838148" cy="475515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308D4B8-5A74-40A4-83E5-62190FAECC33}"/>
                </a:ext>
              </a:extLst>
            </p:cNvPr>
            <p:cNvSpPr txBox="1"/>
            <p:nvPr/>
          </p:nvSpPr>
          <p:spPr>
            <a:xfrm>
              <a:off x="2109923" y="1413010"/>
              <a:ext cx="34836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000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T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7C69EE0-70C1-45F0-82E2-4D5A5202932E}"/>
                </a:ext>
              </a:extLst>
            </p:cNvPr>
            <p:cNvSpPr txBox="1"/>
            <p:nvPr/>
          </p:nvSpPr>
          <p:spPr>
            <a:xfrm>
              <a:off x="4028996" y="1373718"/>
              <a:ext cx="1919075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Text lorem sit </a:t>
              </a:r>
              <a:r>
                <a:rPr lang="en-US" sz="800" i="1" dirty="0" err="1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amet</a:t>
              </a:r>
              <a:r>
                <a:rPr lang="en-US" sz="800" i="1" dirty="0">
                  <a:solidFill>
                    <a:schemeClr val="bg2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ipsum dolor Living</a:t>
              </a:r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51B2D45F-0688-4232-A918-3784315D64F5}"/>
                </a:ext>
              </a:extLst>
            </p:cNvPr>
            <p:cNvGrpSpPr/>
            <p:nvPr/>
          </p:nvGrpSpPr>
          <p:grpSpPr>
            <a:xfrm>
              <a:off x="2558097" y="1449894"/>
              <a:ext cx="994943" cy="323165"/>
              <a:chOff x="1271779" y="5797835"/>
              <a:chExt cx="994943" cy="323165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BF5794C6-D97E-46AC-80D1-5F598BB91781}"/>
                  </a:ext>
                </a:extLst>
              </p:cNvPr>
              <p:cNvSpPr/>
              <p:nvPr/>
            </p:nvSpPr>
            <p:spPr>
              <a:xfrm>
                <a:off x="1271779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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E380A7F0-E244-4758-B2A1-2D028D704590}"/>
                  </a:ext>
                </a:extLst>
              </p:cNvPr>
              <p:cNvSpPr/>
              <p:nvPr/>
            </p:nvSpPr>
            <p:spPr>
              <a:xfrm>
                <a:off x="1594363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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EE6A8EB4-147C-4DF7-B57E-20F555B55FBC}"/>
                  </a:ext>
                </a:extLst>
              </p:cNvPr>
              <p:cNvSpPr/>
              <p:nvPr/>
            </p:nvSpPr>
            <p:spPr>
              <a:xfrm>
                <a:off x="1916947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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3604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5F8F2E6-5500-4D2E-AF80-735D8F6400D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6923" r="6923"/>
          <a:stretch>
            <a:fillRect/>
          </a:stretch>
        </p:blipFill>
        <p:spPr/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0B01A565-142F-4665-BEE6-0D12A48ED5C1}"/>
              </a:ext>
            </a:extLst>
          </p:cNvPr>
          <p:cNvGrpSpPr/>
          <p:nvPr/>
        </p:nvGrpSpPr>
        <p:grpSpPr>
          <a:xfrm>
            <a:off x="1585402" y="1791810"/>
            <a:ext cx="3953898" cy="3372602"/>
            <a:chOff x="504824" y="2023619"/>
            <a:chExt cx="3953898" cy="3372602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167F9C58-49DC-4C7F-9A07-7B7650F29267}"/>
                </a:ext>
              </a:extLst>
            </p:cNvPr>
            <p:cNvGrpSpPr/>
            <p:nvPr/>
          </p:nvGrpSpPr>
          <p:grpSpPr>
            <a:xfrm>
              <a:off x="504824" y="3858796"/>
              <a:ext cx="2822804" cy="355603"/>
              <a:chOff x="6746103" y="3330730"/>
              <a:chExt cx="2822804" cy="355603"/>
            </a:xfrm>
          </p:grpSpPr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665354F-7ECF-4405-BC3E-AC4E08512454}"/>
                  </a:ext>
                </a:extLst>
              </p:cNvPr>
              <p:cNvSpPr txBox="1"/>
              <p:nvPr/>
            </p:nvSpPr>
            <p:spPr>
              <a:xfrm>
                <a:off x="6746103" y="3330730"/>
                <a:ext cx="155407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Roboto Slab" pitchFamily="2" charset="0"/>
                    <a:ea typeface="Roboto Slab" pitchFamily="2" charset="0"/>
                  </a:rPr>
                  <a:t>Frontend coding</a:t>
                </a:r>
              </a:p>
            </p:txBody>
          </p: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C5E1CE1E-D4E0-459A-9BBD-578A933AA312}"/>
                  </a:ext>
                </a:extLst>
              </p:cNvPr>
              <p:cNvGrpSpPr/>
              <p:nvPr/>
            </p:nvGrpSpPr>
            <p:grpSpPr>
              <a:xfrm>
                <a:off x="6843396" y="3346118"/>
                <a:ext cx="2725511" cy="340215"/>
                <a:chOff x="932998" y="4497033"/>
                <a:chExt cx="2725511" cy="340215"/>
              </a:xfrm>
            </p:grpSpPr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F08385D5-6F73-44A9-8CC4-9E399FC40263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2633226" cy="45719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2BCE0B80-8F40-45BF-AC1C-012E48F6C21C}"/>
                    </a:ext>
                  </a:extLst>
                </p:cNvPr>
                <p:cNvSpPr txBox="1"/>
                <p:nvPr/>
              </p:nvSpPr>
              <p:spPr>
                <a:xfrm>
                  <a:off x="3235230" y="4497033"/>
                  <a:ext cx="42327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>
                      <a:latin typeface="Roboto Slab" pitchFamily="2" charset="0"/>
                      <a:ea typeface="Roboto Slab" pitchFamily="2" charset="0"/>
                    </a:rPr>
                    <a:t>60%</a:t>
                  </a:r>
                </a:p>
              </p:txBody>
            </p: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D5896C12-F12B-4FBD-B8BB-BE4567DD4B94}"/>
                </a:ext>
              </a:extLst>
            </p:cNvPr>
            <p:cNvGrpSpPr/>
            <p:nvPr/>
          </p:nvGrpSpPr>
          <p:grpSpPr>
            <a:xfrm>
              <a:off x="504824" y="4449707"/>
              <a:ext cx="2100484" cy="355603"/>
              <a:chOff x="6746103" y="3330730"/>
              <a:chExt cx="2100484" cy="355603"/>
            </a:xfrm>
          </p:grpSpPr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0913882F-F40D-443B-83F7-64E30B1381BD}"/>
                  </a:ext>
                </a:extLst>
              </p:cNvPr>
              <p:cNvSpPr txBox="1"/>
              <p:nvPr/>
            </p:nvSpPr>
            <p:spPr>
              <a:xfrm>
                <a:off x="6746103" y="3330730"/>
                <a:ext cx="155407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Roboto Slab" pitchFamily="2" charset="0"/>
                    <a:ea typeface="Roboto Slab" pitchFamily="2" charset="0"/>
                  </a:rPr>
                  <a:t>Photography</a:t>
                </a:r>
              </a:p>
            </p:txBody>
          </p:sp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5405C55A-AE9B-498F-AC23-11C3E8469738}"/>
                  </a:ext>
                </a:extLst>
              </p:cNvPr>
              <p:cNvGrpSpPr/>
              <p:nvPr/>
            </p:nvGrpSpPr>
            <p:grpSpPr>
              <a:xfrm>
                <a:off x="6843396" y="3346118"/>
                <a:ext cx="2003191" cy="340215"/>
                <a:chOff x="932998" y="4497033"/>
                <a:chExt cx="2003191" cy="340215"/>
              </a:xfrm>
            </p:grpSpPr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D9B6DFB6-4F6A-4BCF-9819-835F3BFADBF2}"/>
                    </a:ext>
                  </a:extLst>
                </p:cNvPr>
                <p:cNvSpPr/>
                <p:nvPr/>
              </p:nvSpPr>
              <p:spPr>
                <a:xfrm>
                  <a:off x="932998" y="4791529"/>
                  <a:ext cx="1896838" cy="45719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84E3646C-C0C4-4D30-874C-A810C67D5926}"/>
                    </a:ext>
                  </a:extLst>
                </p:cNvPr>
                <p:cNvSpPr txBox="1"/>
                <p:nvPr/>
              </p:nvSpPr>
              <p:spPr>
                <a:xfrm>
                  <a:off x="2512910" y="4497033"/>
                  <a:ext cx="42327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>
                      <a:latin typeface="Roboto Slab" pitchFamily="2" charset="0"/>
                      <a:ea typeface="Roboto Slab" pitchFamily="2" charset="0"/>
                    </a:rPr>
                    <a:t>54%</a:t>
                  </a:r>
                </a:p>
              </p:txBody>
            </p:sp>
          </p:grp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74F8352F-CAFA-4F7B-91D5-0E3AD84E3313}"/>
                </a:ext>
              </a:extLst>
            </p:cNvPr>
            <p:cNvGrpSpPr/>
            <p:nvPr/>
          </p:nvGrpSpPr>
          <p:grpSpPr>
            <a:xfrm>
              <a:off x="504824" y="5040618"/>
              <a:ext cx="3953898" cy="355603"/>
              <a:chOff x="6746103" y="3330730"/>
              <a:chExt cx="3953898" cy="355603"/>
            </a:xfrm>
          </p:grpSpPr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DEAEC9D9-1345-4806-8ECD-732335EBDAD1}"/>
                  </a:ext>
                </a:extLst>
              </p:cNvPr>
              <p:cNvSpPr txBox="1"/>
              <p:nvPr/>
            </p:nvSpPr>
            <p:spPr>
              <a:xfrm>
                <a:off x="6746103" y="3330730"/>
                <a:ext cx="155407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Roboto Slab" pitchFamily="2" charset="0"/>
                    <a:ea typeface="Roboto Slab" pitchFamily="2" charset="0"/>
                  </a:rPr>
                  <a:t>Identity</a:t>
                </a:r>
              </a:p>
            </p:txBody>
          </p:sp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64C6B5C7-0A1A-4F18-9D13-214B198D3C3C}"/>
                  </a:ext>
                </a:extLst>
              </p:cNvPr>
              <p:cNvGrpSpPr/>
              <p:nvPr/>
            </p:nvGrpSpPr>
            <p:grpSpPr>
              <a:xfrm>
                <a:off x="6843395" y="3346118"/>
                <a:ext cx="3856606" cy="340215"/>
                <a:chOff x="932997" y="4497033"/>
                <a:chExt cx="3856606" cy="340215"/>
              </a:xfrm>
            </p:grpSpPr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86CC5D8C-237F-4305-B3D9-0B6BE2021218}"/>
                    </a:ext>
                  </a:extLst>
                </p:cNvPr>
                <p:cNvSpPr/>
                <p:nvPr/>
              </p:nvSpPr>
              <p:spPr>
                <a:xfrm>
                  <a:off x="932997" y="4791529"/>
                  <a:ext cx="3773263" cy="45719"/>
                </a:xfrm>
                <a:prstGeom prst="rect">
                  <a:avLst/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4CD9F603-B0EC-429A-82CF-CAB625D37EFE}"/>
                    </a:ext>
                  </a:extLst>
                </p:cNvPr>
                <p:cNvSpPr txBox="1"/>
                <p:nvPr/>
              </p:nvSpPr>
              <p:spPr>
                <a:xfrm>
                  <a:off x="4366324" y="4497033"/>
                  <a:ext cx="423279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800" b="1" dirty="0">
                      <a:latin typeface="Roboto Slab" pitchFamily="2" charset="0"/>
                      <a:ea typeface="Roboto Slab" pitchFamily="2" charset="0"/>
                    </a:rPr>
                    <a:t>95%</a:t>
                  </a:r>
                </a:p>
              </p:txBody>
            </p:sp>
          </p:grp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F6DDDC8-448F-44B1-9EE6-FEEC61890829}"/>
                </a:ext>
              </a:extLst>
            </p:cNvPr>
            <p:cNvGrpSpPr/>
            <p:nvPr/>
          </p:nvGrpSpPr>
          <p:grpSpPr>
            <a:xfrm>
              <a:off x="504824" y="2023619"/>
              <a:ext cx="3953898" cy="1307955"/>
              <a:chOff x="1286783" y="5010063"/>
              <a:chExt cx="3953898" cy="1307955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45C0DFE-1AD7-41D3-B24D-D5E6851DE884}"/>
                  </a:ext>
                </a:extLst>
              </p:cNvPr>
              <p:cNvSpPr txBox="1"/>
              <p:nvPr/>
            </p:nvSpPr>
            <p:spPr>
              <a:xfrm>
                <a:off x="1286783" y="5425722"/>
                <a:ext cx="3953898" cy="8922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ts val="22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gathered waters had winged. Creepiest don't subdue which </a:t>
                </a:r>
                <a:r>
                  <a:rPr lang="en-US" sz="800" dirty="0" err="1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i</a:t>
                </a: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 two set had seasons. Fifth you'll, man wherein seas our  lorem ipsum dolor creeping.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353419B-C7EF-4191-A9A2-0A07CA889895}"/>
                  </a:ext>
                </a:extLst>
              </p:cNvPr>
              <p:cNvSpPr txBox="1"/>
              <p:nvPr/>
            </p:nvSpPr>
            <p:spPr>
              <a:xfrm>
                <a:off x="1286783" y="5010063"/>
                <a:ext cx="20088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spc="2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NAME HERE</a:t>
                </a:r>
                <a:endParaRPr lang="en-US" sz="1400" b="1" spc="200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9237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90BC19CD-E5AF-48E6-AFED-911906F7B90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t="4652" b="4652"/>
          <a:stretch>
            <a:fillRect/>
          </a:stretch>
        </p:blipFill>
        <p:spPr/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542EE67F-B3B4-4267-B515-355050770410}"/>
              </a:ext>
            </a:extLst>
          </p:cNvPr>
          <p:cNvSpPr txBox="1"/>
          <p:nvPr/>
        </p:nvSpPr>
        <p:spPr>
          <a:xfrm>
            <a:off x="3130615" y="927240"/>
            <a:ext cx="593077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500" dirty="0">
                <a:latin typeface="Roboto Slab" pitchFamily="2" charset="0"/>
                <a:ea typeface="Roboto Slab" pitchFamily="2" charset="0"/>
              </a:rPr>
              <a:t>COMPANY TABLET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3E1C159-ADA4-493E-B853-FBA345E99D22}"/>
              </a:ext>
            </a:extLst>
          </p:cNvPr>
          <p:cNvSpPr txBox="1"/>
          <p:nvPr/>
        </p:nvSpPr>
        <p:spPr>
          <a:xfrm>
            <a:off x="4764428" y="1509761"/>
            <a:ext cx="26631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spc="7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</a:rPr>
              <a:t>PRESENTATION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E477AD4-6C04-4B5A-B31C-12FCF27F6ECC}"/>
              </a:ext>
            </a:extLst>
          </p:cNvPr>
          <p:cNvCxnSpPr>
            <a:cxnSpLocks/>
          </p:cNvCxnSpPr>
          <p:nvPr/>
        </p:nvCxnSpPr>
        <p:spPr>
          <a:xfrm>
            <a:off x="5554323" y="2018254"/>
            <a:ext cx="1180646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5CCE7642-065F-4468-9177-0A1CEAED7D10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t="11486" b="11486"/>
          <a:stretch>
            <a:fillRect/>
          </a:stretch>
        </p:blipFill>
        <p:spPr/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4F699DD-3E88-45F0-B1D5-6C9E1E5091B4}"/>
              </a:ext>
            </a:extLst>
          </p:cNvPr>
          <p:cNvGrpSpPr/>
          <p:nvPr/>
        </p:nvGrpSpPr>
        <p:grpSpPr>
          <a:xfrm>
            <a:off x="1239100" y="2572320"/>
            <a:ext cx="3682956" cy="1314356"/>
            <a:chOff x="1190454" y="2784713"/>
            <a:chExt cx="3682956" cy="1314356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1F0F7F0-102F-4B80-9DA5-B21A139D95C1}"/>
                </a:ext>
              </a:extLst>
            </p:cNvPr>
            <p:cNvSpPr txBox="1"/>
            <p:nvPr/>
          </p:nvSpPr>
          <p:spPr>
            <a:xfrm>
              <a:off x="1190454" y="3206773"/>
              <a:ext cx="3682956" cy="892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2200"/>
                </a:lnSpc>
              </a:pP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 lorem ipsum dolor creeping.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132B9F79-C4C3-4E8F-8988-A22AA08026C9}"/>
                </a:ext>
              </a:extLst>
            </p:cNvPr>
            <p:cNvSpPr txBox="1"/>
            <p:nvPr/>
          </p:nvSpPr>
          <p:spPr>
            <a:xfrm>
              <a:off x="1190454" y="2784713"/>
              <a:ext cx="2495850" cy="374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14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YOUR TITLE </a:t>
              </a:r>
              <a:r>
                <a:rPr lang="en-US" sz="14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HERE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29D66D2-BA1F-49A9-BD90-F1F398BEDFE2}"/>
              </a:ext>
            </a:extLst>
          </p:cNvPr>
          <p:cNvGrpSpPr/>
          <p:nvPr/>
        </p:nvGrpSpPr>
        <p:grpSpPr>
          <a:xfrm>
            <a:off x="6734969" y="2572320"/>
            <a:ext cx="3682956" cy="824204"/>
            <a:chOff x="6746103" y="3303474"/>
            <a:chExt cx="3682956" cy="824204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3D74EE7F-578A-4A76-9949-E169D9C00F5A}"/>
                </a:ext>
              </a:extLst>
            </p:cNvPr>
            <p:cNvSpPr txBox="1"/>
            <p:nvPr/>
          </p:nvSpPr>
          <p:spPr>
            <a:xfrm>
              <a:off x="6746103" y="3303474"/>
              <a:ext cx="99785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</a:rPr>
                <a:t>TITLE HERE</a:t>
              </a:r>
            </a:p>
          </p:txBody>
        </p: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63DD33CA-8FB6-4C8C-8178-DC4F3E8C9B71}"/>
                </a:ext>
              </a:extLst>
            </p:cNvPr>
            <p:cNvGrpSpPr/>
            <p:nvPr/>
          </p:nvGrpSpPr>
          <p:grpSpPr>
            <a:xfrm>
              <a:off x="6843396" y="3559831"/>
              <a:ext cx="3585663" cy="215444"/>
              <a:chOff x="932998" y="4710746"/>
              <a:chExt cx="3585663" cy="215444"/>
            </a:xfrm>
          </p:grpSpPr>
          <p:sp>
            <p:nvSpPr>
              <p:cNvPr id="126" name="Rectangle 125">
                <a:extLst>
                  <a:ext uri="{FF2B5EF4-FFF2-40B4-BE49-F238E27FC236}">
                    <a16:creationId xmlns:a16="http://schemas.microsoft.com/office/drawing/2014/main" id="{5952A8AE-A961-4E41-8B24-796FC4F95C61}"/>
                  </a:ext>
                </a:extLst>
              </p:cNvPr>
              <p:cNvSpPr/>
              <p:nvPr/>
            </p:nvSpPr>
            <p:spPr>
              <a:xfrm>
                <a:off x="932998" y="4791529"/>
                <a:ext cx="2962274" cy="8465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Rectangle 126">
                <a:extLst>
                  <a:ext uri="{FF2B5EF4-FFF2-40B4-BE49-F238E27FC236}">
                    <a16:creationId xmlns:a16="http://schemas.microsoft.com/office/drawing/2014/main" id="{4F25C95D-C855-4A39-B6B6-86C6331224D1}"/>
                  </a:ext>
                </a:extLst>
              </p:cNvPr>
              <p:cNvSpPr/>
              <p:nvPr/>
            </p:nvSpPr>
            <p:spPr>
              <a:xfrm>
                <a:off x="932998" y="4791529"/>
                <a:ext cx="1991177" cy="8465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6FFB0819-0B87-40DF-9374-70EDA866034E}"/>
                  </a:ext>
                </a:extLst>
              </p:cNvPr>
              <p:cNvSpPr txBox="1"/>
              <p:nvPr/>
            </p:nvSpPr>
            <p:spPr>
              <a:xfrm>
                <a:off x="4034291" y="4710746"/>
                <a:ext cx="48437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60%</a:t>
                </a:r>
              </a:p>
            </p:txBody>
          </p:sp>
        </p:grp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E1FCFA8A-EA30-4CF3-897E-38825D763EBD}"/>
                </a:ext>
              </a:extLst>
            </p:cNvPr>
            <p:cNvGrpSpPr/>
            <p:nvPr/>
          </p:nvGrpSpPr>
          <p:grpSpPr>
            <a:xfrm>
              <a:off x="6843396" y="3912234"/>
              <a:ext cx="3585663" cy="215444"/>
              <a:chOff x="932998" y="4710746"/>
              <a:chExt cx="3585663" cy="215444"/>
            </a:xfrm>
          </p:grpSpPr>
          <p:sp>
            <p:nvSpPr>
              <p:cNvPr id="123" name="Rectangle 122">
                <a:extLst>
                  <a:ext uri="{FF2B5EF4-FFF2-40B4-BE49-F238E27FC236}">
                    <a16:creationId xmlns:a16="http://schemas.microsoft.com/office/drawing/2014/main" id="{1DBB68B5-CBEE-41B5-89DD-8094F170CD6C}"/>
                  </a:ext>
                </a:extLst>
              </p:cNvPr>
              <p:cNvSpPr/>
              <p:nvPr/>
            </p:nvSpPr>
            <p:spPr>
              <a:xfrm>
                <a:off x="932998" y="4791529"/>
                <a:ext cx="2962274" cy="8465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4" name="Rectangle 123">
                <a:extLst>
                  <a:ext uri="{FF2B5EF4-FFF2-40B4-BE49-F238E27FC236}">
                    <a16:creationId xmlns:a16="http://schemas.microsoft.com/office/drawing/2014/main" id="{10EACBB6-F027-49E1-82CF-95A103C57397}"/>
                  </a:ext>
                </a:extLst>
              </p:cNvPr>
              <p:cNvSpPr/>
              <p:nvPr/>
            </p:nvSpPr>
            <p:spPr>
              <a:xfrm>
                <a:off x="932998" y="4791529"/>
                <a:ext cx="1180645" cy="84656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535271E6-A71E-4646-B2DF-5A645636FDFD}"/>
                  </a:ext>
                </a:extLst>
              </p:cNvPr>
              <p:cNvSpPr txBox="1"/>
              <p:nvPr/>
            </p:nvSpPr>
            <p:spPr>
              <a:xfrm>
                <a:off x="4034291" y="4710746"/>
                <a:ext cx="48437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40%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87790642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28655</TotalTime>
  <Words>1160</Words>
  <Application>Microsoft Office PowerPoint</Application>
  <PresentationFormat>Widescreen</PresentationFormat>
  <Paragraphs>158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FontAwesome</vt:lpstr>
      <vt:lpstr>Montserrat</vt:lpstr>
      <vt:lpstr>Roboto Slab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Suman Sunar</cp:lastModifiedBy>
  <cp:revision>4700</cp:revision>
  <dcterms:created xsi:type="dcterms:W3CDTF">2015-09-24T05:44:04Z</dcterms:created>
  <dcterms:modified xsi:type="dcterms:W3CDTF">2019-04-06T07:10:50Z</dcterms:modified>
</cp:coreProperties>
</file>