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5.xml"/>
  <Override ContentType="application/vnd.openxmlformats-officedocument.presentationml.notesSlide+xml" PartName="/ppt/notesSlides/notesSlide19.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37.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7.xml"/>
  <Override ContentType="application/vnd.openxmlformats-officedocument.presentationml.slideLayout+xml" PartName="/ppt/slideLayouts/slideLayout40.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38.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34.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30.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39.xml"/>
  <Override ContentType="application/vnd.openxmlformats-officedocument.presentationml.slideLayout+xml" PartName="/ppt/slideLayouts/slideLayout35.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19.xml"/>
  <Override ContentType="application/vnd.openxmlformats-officedocument.presentationml.slideLayout+xml" PartName="/ppt/slideLayouts/slideLayout36.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32.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22.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23.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embedTrueTypeFonts="1" strictFirstAndLastChars="0" saveSubsetFonts="1">
  <p:sldMasterIdLst>
    <p:sldMasterId id="2147483688" r:id="rId3"/>
    <p:sldMasterId id="214748368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Lst>
  <p:sldSz cy="5143500" cx="9144000"/>
  <p:notesSz cx="6858000" cy="9144000"/>
  <p:embeddedFontLst>
    <p:embeddedFont>
      <p:font typeface="Montserrat"/>
      <p:regular r:id="rId31"/>
      <p:bold r:id="rId32"/>
      <p:italic r:id="rId33"/>
      <p:boldItalic r:id="rId34"/>
    </p:embeddedFont>
    <p:embeddedFont>
      <p:font typeface="Montserrat Light"/>
      <p:regular r:id="rId35"/>
      <p:bold r:id="rId36"/>
      <p:italic r:id="rId37"/>
      <p:boldItalic r:id="rId38"/>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slide" Target="slides/slide19.xml"/><Relationship Id="rId23" Type="http://schemas.openxmlformats.org/officeDocument/2006/relationships/slide" Target="slides/slide18.xml"/><Relationship Id="rId1" Type="http://schemas.openxmlformats.org/officeDocument/2006/relationships/theme" Target="theme/theme3.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slideMaster" Target="slideMasters/slideMaster2.xml"/><Relationship Id="rId9" Type="http://schemas.openxmlformats.org/officeDocument/2006/relationships/slide" Target="slides/slide4.xml"/><Relationship Id="rId26" Type="http://schemas.openxmlformats.org/officeDocument/2006/relationships/slide" Target="slides/slide21.xml"/><Relationship Id="rId25" Type="http://schemas.openxmlformats.org/officeDocument/2006/relationships/slide" Target="slides/slide20.xml"/><Relationship Id="rId28" Type="http://schemas.openxmlformats.org/officeDocument/2006/relationships/slide" Target="slides/slide23.xml"/><Relationship Id="rId27" Type="http://schemas.openxmlformats.org/officeDocument/2006/relationships/slide" Target="slides/slide22.xml"/><Relationship Id="rId5" Type="http://schemas.openxmlformats.org/officeDocument/2006/relationships/notesMaster" Target="notesMasters/notesMaster1.xml"/><Relationship Id="rId6" Type="http://schemas.openxmlformats.org/officeDocument/2006/relationships/slide" Target="slides/slide1.xml"/><Relationship Id="rId29" Type="http://schemas.openxmlformats.org/officeDocument/2006/relationships/slide" Target="slides/slide24.xml"/><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font" Target="fonts/Montserrat-regular.fntdata"/><Relationship Id="rId30" Type="http://schemas.openxmlformats.org/officeDocument/2006/relationships/slide" Target="slides/slide25.xml"/><Relationship Id="rId11" Type="http://schemas.openxmlformats.org/officeDocument/2006/relationships/slide" Target="slides/slide6.xml"/><Relationship Id="rId33" Type="http://schemas.openxmlformats.org/officeDocument/2006/relationships/font" Target="fonts/Montserrat-italic.fntdata"/><Relationship Id="rId10" Type="http://schemas.openxmlformats.org/officeDocument/2006/relationships/slide" Target="slides/slide5.xml"/><Relationship Id="rId32" Type="http://schemas.openxmlformats.org/officeDocument/2006/relationships/font" Target="fonts/Montserrat-bold.fntdata"/><Relationship Id="rId13" Type="http://schemas.openxmlformats.org/officeDocument/2006/relationships/slide" Target="slides/slide8.xml"/><Relationship Id="rId35" Type="http://schemas.openxmlformats.org/officeDocument/2006/relationships/font" Target="fonts/MontserratLight-regular.fntdata"/><Relationship Id="rId12" Type="http://schemas.openxmlformats.org/officeDocument/2006/relationships/slide" Target="slides/slide7.xml"/><Relationship Id="rId34" Type="http://schemas.openxmlformats.org/officeDocument/2006/relationships/font" Target="fonts/Montserrat-boldItalic.fntdata"/><Relationship Id="rId15" Type="http://schemas.openxmlformats.org/officeDocument/2006/relationships/slide" Target="slides/slide10.xml"/><Relationship Id="rId37" Type="http://schemas.openxmlformats.org/officeDocument/2006/relationships/font" Target="fonts/MontserratLight-italic.fntdata"/><Relationship Id="rId14" Type="http://schemas.openxmlformats.org/officeDocument/2006/relationships/slide" Target="slides/slide9.xml"/><Relationship Id="rId36" Type="http://schemas.openxmlformats.org/officeDocument/2006/relationships/font" Target="fonts/MontserratLight-bold.fntdata"/><Relationship Id="rId17" Type="http://schemas.openxmlformats.org/officeDocument/2006/relationships/slide" Target="slides/slide12.xml"/><Relationship Id="rId16" Type="http://schemas.openxmlformats.org/officeDocument/2006/relationships/slide" Target="slides/slide11.xml"/><Relationship Id="rId38" Type="http://schemas.openxmlformats.org/officeDocument/2006/relationships/font" Target="fonts/MontserratLight-boldItalic.fntdata"/><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1" name="Shape 131"/>
        <p:cNvGrpSpPr/>
        <p:nvPr/>
      </p:nvGrpSpPr>
      <p:grpSpPr>
        <a:xfrm>
          <a:off x="0" y="0"/>
          <a:ext cx="0" cy="0"/>
          <a:chOff x="0" y="0"/>
          <a:chExt cx="0" cy="0"/>
        </a:xfrm>
      </p:grpSpPr>
      <p:sp>
        <p:nvSpPr>
          <p:cNvPr id="132" name="Google Shape;132;g4b1da36c4a_2_81: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33" name="Google Shape;133;g4b1da36c4a_2_8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44" name="Shape 244"/>
        <p:cNvGrpSpPr/>
        <p:nvPr/>
      </p:nvGrpSpPr>
      <p:grpSpPr>
        <a:xfrm>
          <a:off x="0" y="0"/>
          <a:ext cx="0" cy="0"/>
          <a:chOff x="0" y="0"/>
          <a:chExt cx="0" cy="0"/>
        </a:xfrm>
      </p:grpSpPr>
      <p:sp>
        <p:nvSpPr>
          <p:cNvPr id="245" name="Google Shape;245;g4b1da36c4a_2_18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46" name="Google Shape;246;g4b1da36c4a_2_18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47" name="Google Shape;247;g4b1da36c4a_2_186:notes"/>
          <p:cNvSpPr txBox="1"/>
          <p:nvPr>
            <p:ph idx="3" type="hdr"/>
          </p:nvPr>
        </p:nvSpPr>
        <p:spPr>
          <a:xfrm>
            <a:off x="0" y="0"/>
            <a:ext cx="2971800" cy="458788"/>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48" name="Google Shape;248;g4b1da36c4a_2_186:notes"/>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p>
            <a:pPr indent="0" lvl="0" marL="0" rtl="0" algn="l">
              <a:spcBef>
                <a:spcPts val="0"/>
              </a:spcBef>
              <a:spcAft>
                <a:spcPts val="0"/>
              </a:spcAft>
              <a:buNone/>
            </a:pPr>
            <a:r>
              <a:t/>
            </a:r>
            <a:endParaRPr/>
          </a:p>
        </p:txBody>
      </p:sp>
      <p:sp>
        <p:nvSpPr>
          <p:cNvPr id="249" name="Google Shape;249;g4b1da36c4a_2_18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69" name="Shape 269"/>
        <p:cNvGrpSpPr/>
        <p:nvPr/>
      </p:nvGrpSpPr>
      <p:grpSpPr>
        <a:xfrm>
          <a:off x="0" y="0"/>
          <a:ext cx="0" cy="0"/>
          <a:chOff x="0" y="0"/>
          <a:chExt cx="0" cy="0"/>
        </a:xfrm>
      </p:grpSpPr>
      <p:sp>
        <p:nvSpPr>
          <p:cNvPr id="270" name="Google Shape;270;g4b1da36c4a_2_21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71" name="Google Shape;271;g4b1da36c4a_2_21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72" name="Google Shape;272;g4b1da36c4a_2_210:notes"/>
          <p:cNvSpPr txBox="1"/>
          <p:nvPr>
            <p:ph idx="3" type="hdr"/>
          </p:nvPr>
        </p:nvSpPr>
        <p:spPr>
          <a:xfrm>
            <a:off x="0" y="0"/>
            <a:ext cx="2971800" cy="458788"/>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73" name="Google Shape;273;g4b1da36c4a_2_210:notes"/>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p>
            <a:pPr indent="0" lvl="0" marL="0" rtl="0" algn="l">
              <a:spcBef>
                <a:spcPts val="0"/>
              </a:spcBef>
              <a:spcAft>
                <a:spcPts val="0"/>
              </a:spcAft>
              <a:buNone/>
            </a:pPr>
            <a:r>
              <a:t/>
            </a:r>
            <a:endParaRPr/>
          </a:p>
        </p:txBody>
      </p:sp>
      <p:sp>
        <p:nvSpPr>
          <p:cNvPr id="274" name="Google Shape;274;g4b1da36c4a_2_21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86" name="Shape 286"/>
        <p:cNvGrpSpPr/>
        <p:nvPr/>
      </p:nvGrpSpPr>
      <p:grpSpPr>
        <a:xfrm>
          <a:off x="0" y="0"/>
          <a:ext cx="0" cy="0"/>
          <a:chOff x="0" y="0"/>
          <a:chExt cx="0" cy="0"/>
        </a:xfrm>
      </p:grpSpPr>
      <p:sp>
        <p:nvSpPr>
          <p:cNvPr id="287" name="Google Shape;287;g4b1da36c4a_2_22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88" name="Google Shape;288;g4b1da36c4a_2_22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89" name="Google Shape;289;g4b1da36c4a_2_226:notes"/>
          <p:cNvSpPr txBox="1"/>
          <p:nvPr>
            <p:ph idx="3" type="hdr"/>
          </p:nvPr>
        </p:nvSpPr>
        <p:spPr>
          <a:xfrm>
            <a:off x="0" y="0"/>
            <a:ext cx="2971800" cy="458788"/>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90" name="Google Shape;290;g4b1da36c4a_2_226:notes"/>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p>
            <a:pPr indent="0" lvl="0" marL="0" rtl="0" algn="l">
              <a:spcBef>
                <a:spcPts val="0"/>
              </a:spcBef>
              <a:spcAft>
                <a:spcPts val="0"/>
              </a:spcAft>
              <a:buNone/>
            </a:pPr>
            <a:r>
              <a:t/>
            </a:r>
            <a:endParaRPr/>
          </a:p>
        </p:txBody>
      </p:sp>
      <p:sp>
        <p:nvSpPr>
          <p:cNvPr id="291" name="Google Shape;291;g4b1da36c4a_2_22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04" name="Shape 304"/>
        <p:cNvGrpSpPr/>
        <p:nvPr/>
      </p:nvGrpSpPr>
      <p:grpSpPr>
        <a:xfrm>
          <a:off x="0" y="0"/>
          <a:ext cx="0" cy="0"/>
          <a:chOff x="0" y="0"/>
          <a:chExt cx="0" cy="0"/>
        </a:xfrm>
      </p:grpSpPr>
      <p:sp>
        <p:nvSpPr>
          <p:cNvPr id="305" name="Google Shape;305;g4b1da36c4a_2_24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06" name="Google Shape;306;g4b1da36c4a_2_24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07" name="Google Shape;307;g4b1da36c4a_2_243:notes"/>
          <p:cNvSpPr txBox="1"/>
          <p:nvPr>
            <p:ph idx="3" type="hdr"/>
          </p:nvPr>
        </p:nvSpPr>
        <p:spPr>
          <a:xfrm>
            <a:off x="0" y="0"/>
            <a:ext cx="2971800" cy="458788"/>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08" name="Google Shape;308;g4b1da36c4a_2_243:notes"/>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p>
            <a:pPr indent="0" lvl="0" marL="0" rtl="0" algn="l">
              <a:spcBef>
                <a:spcPts val="0"/>
              </a:spcBef>
              <a:spcAft>
                <a:spcPts val="0"/>
              </a:spcAft>
              <a:buNone/>
            </a:pPr>
            <a:r>
              <a:t/>
            </a:r>
            <a:endParaRPr/>
          </a:p>
        </p:txBody>
      </p:sp>
      <p:sp>
        <p:nvSpPr>
          <p:cNvPr id="309" name="Google Shape;309;g4b1da36c4a_2_24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23" name="Shape 323"/>
        <p:cNvGrpSpPr/>
        <p:nvPr/>
      </p:nvGrpSpPr>
      <p:grpSpPr>
        <a:xfrm>
          <a:off x="0" y="0"/>
          <a:ext cx="0" cy="0"/>
          <a:chOff x="0" y="0"/>
          <a:chExt cx="0" cy="0"/>
        </a:xfrm>
      </p:grpSpPr>
      <p:sp>
        <p:nvSpPr>
          <p:cNvPr id="324" name="Google Shape;324;g4b1da36c4a_2_26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25" name="Google Shape;325;g4b1da36c4a_2_26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26" name="Google Shape;326;g4b1da36c4a_2_261:notes"/>
          <p:cNvSpPr txBox="1"/>
          <p:nvPr>
            <p:ph idx="3" type="hdr"/>
          </p:nvPr>
        </p:nvSpPr>
        <p:spPr>
          <a:xfrm>
            <a:off x="0" y="0"/>
            <a:ext cx="2971800" cy="458788"/>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27" name="Google Shape;327;g4b1da36c4a_2_261:notes"/>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p>
            <a:pPr indent="0" lvl="0" marL="0" rtl="0" algn="l">
              <a:spcBef>
                <a:spcPts val="0"/>
              </a:spcBef>
              <a:spcAft>
                <a:spcPts val="0"/>
              </a:spcAft>
              <a:buNone/>
            </a:pPr>
            <a:r>
              <a:t/>
            </a:r>
            <a:endParaRPr/>
          </a:p>
        </p:txBody>
      </p:sp>
      <p:sp>
        <p:nvSpPr>
          <p:cNvPr id="328" name="Google Shape;328;g4b1da36c4a_2_26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43" name="Shape 343"/>
        <p:cNvGrpSpPr/>
        <p:nvPr/>
      </p:nvGrpSpPr>
      <p:grpSpPr>
        <a:xfrm>
          <a:off x="0" y="0"/>
          <a:ext cx="0" cy="0"/>
          <a:chOff x="0" y="0"/>
          <a:chExt cx="0" cy="0"/>
        </a:xfrm>
      </p:grpSpPr>
      <p:sp>
        <p:nvSpPr>
          <p:cNvPr id="344" name="Google Shape;344;g4b1da36c4a_2_28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45" name="Google Shape;345;g4b1da36c4a_2_28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46" name="Google Shape;346;g4b1da36c4a_2_280:notes"/>
          <p:cNvSpPr txBox="1"/>
          <p:nvPr>
            <p:ph idx="3" type="hdr"/>
          </p:nvPr>
        </p:nvSpPr>
        <p:spPr>
          <a:xfrm>
            <a:off x="0" y="0"/>
            <a:ext cx="2971800" cy="458788"/>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47" name="Google Shape;347;g4b1da36c4a_2_280:notes"/>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p>
            <a:pPr indent="0" lvl="0" marL="0" rtl="0" algn="l">
              <a:spcBef>
                <a:spcPts val="0"/>
              </a:spcBef>
              <a:spcAft>
                <a:spcPts val="0"/>
              </a:spcAft>
              <a:buNone/>
            </a:pPr>
            <a:r>
              <a:t/>
            </a:r>
            <a:endParaRPr/>
          </a:p>
        </p:txBody>
      </p:sp>
      <p:sp>
        <p:nvSpPr>
          <p:cNvPr id="348" name="Google Shape;348;g4b1da36c4a_2_28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60" name="Shape 360"/>
        <p:cNvGrpSpPr/>
        <p:nvPr/>
      </p:nvGrpSpPr>
      <p:grpSpPr>
        <a:xfrm>
          <a:off x="0" y="0"/>
          <a:ext cx="0" cy="0"/>
          <a:chOff x="0" y="0"/>
          <a:chExt cx="0" cy="0"/>
        </a:xfrm>
      </p:grpSpPr>
      <p:sp>
        <p:nvSpPr>
          <p:cNvPr id="361" name="Google Shape;361;g4b1da36c4a_2_29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62" name="Google Shape;362;g4b1da36c4a_2_29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63" name="Google Shape;363;g4b1da36c4a_2_296:notes"/>
          <p:cNvSpPr txBox="1"/>
          <p:nvPr>
            <p:ph idx="3" type="hdr"/>
          </p:nvPr>
        </p:nvSpPr>
        <p:spPr>
          <a:xfrm>
            <a:off x="0" y="0"/>
            <a:ext cx="2971800" cy="458788"/>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64" name="Google Shape;364;g4b1da36c4a_2_296:notes"/>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p>
            <a:pPr indent="0" lvl="0" marL="0" rtl="0" algn="l">
              <a:spcBef>
                <a:spcPts val="0"/>
              </a:spcBef>
              <a:spcAft>
                <a:spcPts val="0"/>
              </a:spcAft>
              <a:buNone/>
            </a:pPr>
            <a:r>
              <a:t/>
            </a:r>
            <a:endParaRPr/>
          </a:p>
        </p:txBody>
      </p:sp>
      <p:sp>
        <p:nvSpPr>
          <p:cNvPr id="365" name="Google Shape;365;g4b1da36c4a_2_29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79" name="Shape 379"/>
        <p:cNvGrpSpPr/>
        <p:nvPr/>
      </p:nvGrpSpPr>
      <p:grpSpPr>
        <a:xfrm>
          <a:off x="0" y="0"/>
          <a:ext cx="0" cy="0"/>
          <a:chOff x="0" y="0"/>
          <a:chExt cx="0" cy="0"/>
        </a:xfrm>
      </p:grpSpPr>
      <p:sp>
        <p:nvSpPr>
          <p:cNvPr id="380" name="Google Shape;380;g4b1da36c4a_2_31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81" name="Google Shape;381;g4b1da36c4a_2_31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82" name="Google Shape;382;g4b1da36c4a_2_314:notes"/>
          <p:cNvSpPr txBox="1"/>
          <p:nvPr>
            <p:ph idx="3" type="hdr"/>
          </p:nvPr>
        </p:nvSpPr>
        <p:spPr>
          <a:xfrm>
            <a:off x="0" y="0"/>
            <a:ext cx="2971800" cy="458788"/>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83" name="Google Shape;383;g4b1da36c4a_2_314:notes"/>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p>
            <a:pPr indent="0" lvl="0" marL="0" rtl="0" algn="l">
              <a:spcBef>
                <a:spcPts val="0"/>
              </a:spcBef>
              <a:spcAft>
                <a:spcPts val="0"/>
              </a:spcAft>
              <a:buNone/>
            </a:pPr>
            <a:r>
              <a:t/>
            </a:r>
            <a:endParaRPr/>
          </a:p>
        </p:txBody>
      </p:sp>
      <p:sp>
        <p:nvSpPr>
          <p:cNvPr id="384" name="Google Shape;384;g4b1da36c4a_2_31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15" name="Shape 415"/>
        <p:cNvGrpSpPr/>
        <p:nvPr/>
      </p:nvGrpSpPr>
      <p:grpSpPr>
        <a:xfrm>
          <a:off x="0" y="0"/>
          <a:ext cx="0" cy="0"/>
          <a:chOff x="0" y="0"/>
          <a:chExt cx="0" cy="0"/>
        </a:xfrm>
      </p:grpSpPr>
      <p:sp>
        <p:nvSpPr>
          <p:cNvPr id="416" name="Google Shape;416;g4b1da36c4a_2_34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17" name="Google Shape;417;g4b1da36c4a_2_34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18" name="Google Shape;418;g4b1da36c4a_2_349:notes"/>
          <p:cNvSpPr txBox="1"/>
          <p:nvPr>
            <p:ph idx="3" type="hdr"/>
          </p:nvPr>
        </p:nvSpPr>
        <p:spPr>
          <a:xfrm>
            <a:off x="0" y="0"/>
            <a:ext cx="2971800" cy="458788"/>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19" name="Google Shape;419;g4b1da36c4a_2_349:notes"/>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p>
            <a:pPr indent="0" lvl="0" marL="0" rtl="0" algn="l">
              <a:spcBef>
                <a:spcPts val="0"/>
              </a:spcBef>
              <a:spcAft>
                <a:spcPts val="0"/>
              </a:spcAft>
              <a:buNone/>
            </a:pPr>
            <a:r>
              <a:t/>
            </a:r>
            <a:endParaRPr/>
          </a:p>
        </p:txBody>
      </p:sp>
      <p:sp>
        <p:nvSpPr>
          <p:cNvPr id="420" name="Google Shape;420;g4b1da36c4a_2_34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43" name="Shape 443"/>
        <p:cNvGrpSpPr/>
        <p:nvPr/>
      </p:nvGrpSpPr>
      <p:grpSpPr>
        <a:xfrm>
          <a:off x="0" y="0"/>
          <a:ext cx="0" cy="0"/>
          <a:chOff x="0" y="0"/>
          <a:chExt cx="0" cy="0"/>
        </a:xfrm>
      </p:grpSpPr>
      <p:sp>
        <p:nvSpPr>
          <p:cNvPr id="444" name="Google Shape;444;g4b1da36c4a_2_37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45" name="Google Shape;445;g4b1da36c4a_2_37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46" name="Google Shape;446;g4b1da36c4a_2_376:notes"/>
          <p:cNvSpPr txBox="1"/>
          <p:nvPr>
            <p:ph idx="3" type="hdr"/>
          </p:nvPr>
        </p:nvSpPr>
        <p:spPr>
          <a:xfrm>
            <a:off x="0" y="0"/>
            <a:ext cx="2971800" cy="458788"/>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47" name="Google Shape;447;g4b1da36c4a_2_376:notes"/>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p>
            <a:pPr indent="0" lvl="0" marL="0" rtl="0" algn="l">
              <a:spcBef>
                <a:spcPts val="0"/>
              </a:spcBef>
              <a:spcAft>
                <a:spcPts val="0"/>
              </a:spcAft>
              <a:buNone/>
            </a:pPr>
            <a:r>
              <a:t/>
            </a:r>
            <a:endParaRPr/>
          </a:p>
        </p:txBody>
      </p:sp>
      <p:sp>
        <p:nvSpPr>
          <p:cNvPr id="448" name="Google Shape;448;g4b1da36c4a_2_37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7" name="Shape 137"/>
        <p:cNvGrpSpPr/>
        <p:nvPr/>
      </p:nvGrpSpPr>
      <p:grpSpPr>
        <a:xfrm>
          <a:off x="0" y="0"/>
          <a:ext cx="0" cy="0"/>
          <a:chOff x="0" y="0"/>
          <a:chExt cx="0" cy="0"/>
        </a:xfrm>
      </p:grpSpPr>
      <p:sp>
        <p:nvSpPr>
          <p:cNvPr id="138" name="Google Shape;138;g4b1da36c4a_2_87: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39" name="Google Shape;139;g4b1da36c4a_2_8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80" name="Shape 480"/>
        <p:cNvGrpSpPr/>
        <p:nvPr/>
      </p:nvGrpSpPr>
      <p:grpSpPr>
        <a:xfrm>
          <a:off x="0" y="0"/>
          <a:ext cx="0" cy="0"/>
          <a:chOff x="0" y="0"/>
          <a:chExt cx="0" cy="0"/>
        </a:xfrm>
      </p:grpSpPr>
      <p:sp>
        <p:nvSpPr>
          <p:cNvPr id="481" name="Google Shape;481;g4b1da36c4a_2_41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82" name="Google Shape;482;g4b1da36c4a_2_41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83" name="Google Shape;483;g4b1da36c4a_2_412:notes"/>
          <p:cNvSpPr txBox="1"/>
          <p:nvPr>
            <p:ph idx="3" type="hdr"/>
          </p:nvPr>
        </p:nvSpPr>
        <p:spPr>
          <a:xfrm>
            <a:off x="0" y="0"/>
            <a:ext cx="2971800" cy="458788"/>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84" name="Google Shape;484;g4b1da36c4a_2_412:notes"/>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p>
            <a:pPr indent="0" lvl="0" marL="0" rtl="0" algn="l">
              <a:spcBef>
                <a:spcPts val="0"/>
              </a:spcBef>
              <a:spcAft>
                <a:spcPts val="0"/>
              </a:spcAft>
              <a:buNone/>
            </a:pPr>
            <a:r>
              <a:t/>
            </a:r>
            <a:endParaRPr/>
          </a:p>
        </p:txBody>
      </p:sp>
      <p:sp>
        <p:nvSpPr>
          <p:cNvPr id="485" name="Google Shape;485;g4b1da36c4a_2_41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99" name="Shape 499"/>
        <p:cNvGrpSpPr/>
        <p:nvPr/>
      </p:nvGrpSpPr>
      <p:grpSpPr>
        <a:xfrm>
          <a:off x="0" y="0"/>
          <a:ext cx="0" cy="0"/>
          <a:chOff x="0" y="0"/>
          <a:chExt cx="0" cy="0"/>
        </a:xfrm>
      </p:grpSpPr>
      <p:sp>
        <p:nvSpPr>
          <p:cNvPr id="500" name="Google Shape;500;g4b1da36c4a_2_43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01" name="Google Shape;501;g4b1da36c4a_2_43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02" name="Google Shape;502;g4b1da36c4a_2_430:notes"/>
          <p:cNvSpPr txBox="1"/>
          <p:nvPr>
            <p:ph idx="3" type="hdr"/>
          </p:nvPr>
        </p:nvSpPr>
        <p:spPr>
          <a:xfrm>
            <a:off x="0" y="0"/>
            <a:ext cx="2971800" cy="458788"/>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03" name="Google Shape;503;g4b1da36c4a_2_430:notes"/>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p>
            <a:pPr indent="0" lvl="0" marL="0" rtl="0" algn="l">
              <a:spcBef>
                <a:spcPts val="0"/>
              </a:spcBef>
              <a:spcAft>
                <a:spcPts val="0"/>
              </a:spcAft>
              <a:buNone/>
            </a:pPr>
            <a:r>
              <a:t/>
            </a:r>
            <a:endParaRPr/>
          </a:p>
        </p:txBody>
      </p:sp>
      <p:sp>
        <p:nvSpPr>
          <p:cNvPr id="504" name="Google Shape;504;g4b1da36c4a_2_43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15" name="Shape 515"/>
        <p:cNvGrpSpPr/>
        <p:nvPr/>
      </p:nvGrpSpPr>
      <p:grpSpPr>
        <a:xfrm>
          <a:off x="0" y="0"/>
          <a:ext cx="0" cy="0"/>
          <a:chOff x="0" y="0"/>
          <a:chExt cx="0" cy="0"/>
        </a:xfrm>
      </p:grpSpPr>
      <p:sp>
        <p:nvSpPr>
          <p:cNvPr id="516" name="Google Shape;516;g4b1da36c4a_2_44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17" name="Google Shape;517;g4b1da36c4a_2_44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18" name="Google Shape;518;g4b1da36c4a_2_445:notes"/>
          <p:cNvSpPr txBox="1"/>
          <p:nvPr>
            <p:ph idx="3" type="hdr"/>
          </p:nvPr>
        </p:nvSpPr>
        <p:spPr>
          <a:xfrm>
            <a:off x="0" y="0"/>
            <a:ext cx="2971800" cy="458788"/>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19" name="Google Shape;519;g4b1da36c4a_2_445:notes"/>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p>
            <a:pPr indent="0" lvl="0" marL="0" rtl="0" algn="l">
              <a:spcBef>
                <a:spcPts val="0"/>
              </a:spcBef>
              <a:spcAft>
                <a:spcPts val="0"/>
              </a:spcAft>
              <a:buNone/>
            </a:pPr>
            <a:r>
              <a:t/>
            </a:r>
            <a:endParaRPr/>
          </a:p>
        </p:txBody>
      </p:sp>
      <p:sp>
        <p:nvSpPr>
          <p:cNvPr id="520" name="Google Shape;520;g4b1da36c4a_2_44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27" name="Shape 527"/>
        <p:cNvGrpSpPr/>
        <p:nvPr/>
      </p:nvGrpSpPr>
      <p:grpSpPr>
        <a:xfrm>
          <a:off x="0" y="0"/>
          <a:ext cx="0" cy="0"/>
          <a:chOff x="0" y="0"/>
          <a:chExt cx="0" cy="0"/>
        </a:xfrm>
      </p:grpSpPr>
      <p:sp>
        <p:nvSpPr>
          <p:cNvPr id="528" name="Google Shape;528;g4b1da36c4a_2_45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29" name="Google Shape;529;g4b1da36c4a_2_45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30" name="Google Shape;530;g4b1da36c4a_2_456:notes"/>
          <p:cNvSpPr txBox="1"/>
          <p:nvPr>
            <p:ph idx="3" type="hdr"/>
          </p:nvPr>
        </p:nvSpPr>
        <p:spPr>
          <a:xfrm>
            <a:off x="0" y="0"/>
            <a:ext cx="2971800" cy="458788"/>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31" name="Google Shape;531;g4b1da36c4a_2_456:notes"/>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p>
            <a:pPr indent="0" lvl="0" marL="0" rtl="0" algn="l">
              <a:spcBef>
                <a:spcPts val="0"/>
              </a:spcBef>
              <a:spcAft>
                <a:spcPts val="0"/>
              </a:spcAft>
              <a:buNone/>
            </a:pPr>
            <a:r>
              <a:t/>
            </a:r>
            <a:endParaRPr/>
          </a:p>
        </p:txBody>
      </p:sp>
      <p:sp>
        <p:nvSpPr>
          <p:cNvPr id="532" name="Google Shape;532;g4b1da36c4a_2_45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39" name="Shape 539"/>
        <p:cNvGrpSpPr/>
        <p:nvPr/>
      </p:nvGrpSpPr>
      <p:grpSpPr>
        <a:xfrm>
          <a:off x="0" y="0"/>
          <a:ext cx="0" cy="0"/>
          <a:chOff x="0" y="0"/>
          <a:chExt cx="0" cy="0"/>
        </a:xfrm>
      </p:grpSpPr>
      <p:sp>
        <p:nvSpPr>
          <p:cNvPr id="540" name="Google Shape;540;g4b1da36c4a_2_46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41" name="Google Shape;541;g4b1da36c4a_2_46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42" name="Google Shape;542;g4b1da36c4a_2_467:notes"/>
          <p:cNvSpPr txBox="1"/>
          <p:nvPr>
            <p:ph idx="3" type="hdr"/>
          </p:nvPr>
        </p:nvSpPr>
        <p:spPr>
          <a:xfrm>
            <a:off x="0" y="0"/>
            <a:ext cx="2971800" cy="458788"/>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43" name="Google Shape;543;g4b1da36c4a_2_467:notes"/>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p>
            <a:pPr indent="0" lvl="0" marL="0" rtl="0" algn="l">
              <a:spcBef>
                <a:spcPts val="0"/>
              </a:spcBef>
              <a:spcAft>
                <a:spcPts val="0"/>
              </a:spcAft>
              <a:buNone/>
            </a:pPr>
            <a:r>
              <a:t/>
            </a:r>
            <a:endParaRPr/>
          </a:p>
        </p:txBody>
      </p:sp>
      <p:sp>
        <p:nvSpPr>
          <p:cNvPr id="544" name="Google Shape;544;g4b1da36c4a_2_46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55" name="Shape 555"/>
        <p:cNvGrpSpPr/>
        <p:nvPr/>
      </p:nvGrpSpPr>
      <p:grpSpPr>
        <a:xfrm>
          <a:off x="0" y="0"/>
          <a:ext cx="0" cy="0"/>
          <a:chOff x="0" y="0"/>
          <a:chExt cx="0" cy="0"/>
        </a:xfrm>
      </p:grpSpPr>
      <p:sp>
        <p:nvSpPr>
          <p:cNvPr id="556" name="Google Shape;556;g4b1da36c4a_2_48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57" name="Google Shape;557;g4b1da36c4a_2_48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58" name="Google Shape;558;g4b1da36c4a_2_482:notes"/>
          <p:cNvSpPr txBox="1"/>
          <p:nvPr>
            <p:ph idx="3" type="hdr"/>
          </p:nvPr>
        </p:nvSpPr>
        <p:spPr>
          <a:xfrm>
            <a:off x="0" y="0"/>
            <a:ext cx="2971800" cy="458788"/>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59" name="Google Shape;559;g4b1da36c4a_2_482:notes"/>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p>
            <a:pPr indent="0" lvl="0" marL="0" rtl="0" algn="l">
              <a:spcBef>
                <a:spcPts val="0"/>
              </a:spcBef>
              <a:spcAft>
                <a:spcPts val="0"/>
              </a:spcAft>
              <a:buNone/>
            </a:pPr>
            <a:r>
              <a:t/>
            </a:r>
            <a:endParaRPr/>
          </a:p>
        </p:txBody>
      </p:sp>
      <p:sp>
        <p:nvSpPr>
          <p:cNvPr id="560" name="Google Shape;560;g4b1da36c4a_2_48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6" name="Shape 146"/>
        <p:cNvGrpSpPr/>
        <p:nvPr/>
      </p:nvGrpSpPr>
      <p:grpSpPr>
        <a:xfrm>
          <a:off x="0" y="0"/>
          <a:ext cx="0" cy="0"/>
          <a:chOff x="0" y="0"/>
          <a:chExt cx="0" cy="0"/>
        </a:xfrm>
      </p:grpSpPr>
      <p:sp>
        <p:nvSpPr>
          <p:cNvPr id="147" name="Google Shape;147;g4b1da36c4a_2_95: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48" name="Google Shape;148;g4b1da36c4a_2_9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1" name="Shape 151"/>
        <p:cNvGrpSpPr/>
        <p:nvPr/>
      </p:nvGrpSpPr>
      <p:grpSpPr>
        <a:xfrm>
          <a:off x="0" y="0"/>
          <a:ext cx="0" cy="0"/>
          <a:chOff x="0" y="0"/>
          <a:chExt cx="0" cy="0"/>
        </a:xfrm>
      </p:grpSpPr>
      <p:sp>
        <p:nvSpPr>
          <p:cNvPr id="152" name="Google Shape;152;g4b1da36c4a_2_99: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53" name="Google Shape;153;g4b1da36c4a_2_9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8" name="Shape 158"/>
        <p:cNvGrpSpPr/>
        <p:nvPr/>
      </p:nvGrpSpPr>
      <p:grpSpPr>
        <a:xfrm>
          <a:off x="0" y="0"/>
          <a:ext cx="0" cy="0"/>
          <a:chOff x="0" y="0"/>
          <a:chExt cx="0" cy="0"/>
        </a:xfrm>
      </p:grpSpPr>
      <p:sp>
        <p:nvSpPr>
          <p:cNvPr id="159" name="Google Shape;159;g4b1da36c4a_2_105: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60" name="Google Shape;160;g4b1da36c4a_2_10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7" name="Shape 167"/>
        <p:cNvGrpSpPr/>
        <p:nvPr/>
      </p:nvGrpSpPr>
      <p:grpSpPr>
        <a:xfrm>
          <a:off x="0" y="0"/>
          <a:ext cx="0" cy="0"/>
          <a:chOff x="0" y="0"/>
          <a:chExt cx="0" cy="0"/>
        </a:xfrm>
      </p:grpSpPr>
      <p:sp>
        <p:nvSpPr>
          <p:cNvPr id="168" name="Google Shape;168;g4b1da36c4a_2_113: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69" name="Google Shape;169;g4b1da36c4a_2_11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9" name="Shape 189"/>
        <p:cNvGrpSpPr/>
        <p:nvPr/>
      </p:nvGrpSpPr>
      <p:grpSpPr>
        <a:xfrm>
          <a:off x="0" y="0"/>
          <a:ext cx="0" cy="0"/>
          <a:chOff x="0" y="0"/>
          <a:chExt cx="0" cy="0"/>
        </a:xfrm>
      </p:grpSpPr>
      <p:sp>
        <p:nvSpPr>
          <p:cNvPr id="190" name="Google Shape;190;g4b1da36c4a_2_134: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91" name="Google Shape;191;g4b1da36c4a_2_13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99" name="Shape 199"/>
        <p:cNvGrpSpPr/>
        <p:nvPr/>
      </p:nvGrpSpPr>
      <p:grpSpPr>
        <a:xfrm>
          <a:off x="0" y="0"/>
          <a:ext cx="0" cy="0"/>
          <a:chOff x="0" y="0"/>
          <a:chExt cx="0" cy="0"/>
        </a:xfrm>
      </p:grpSpPr>
      <p:sp>
        <p:nvSpPr>
          <p:cNvPr id="200" name="Google Shape;200;g4b1da36c4a_2_143: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01" name="Google Shape;201;g4b1da36c4a_2_14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14" name="Shape 214"/>
        <p:cNvGrpSpPr/>
        <p:nvPr/>
      </p:nvGrpSpPr>
      <p:grpSpPr>
        <a:xfrm>
          <a:off x="0" y="0"/>
          <a:ext cx="0" cy="0"/>
          <a:chOff x="0" y="0"/>
          <a:chExt cx="0" cy="0"/>
        </a:xfrm>
      </p:grpSpPr>
      <p:sp>
        <p:nvSpPr>
          <p:cNvPr id="215" name="Google Shape;215;g4b1da36c4a_2_15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16" name="Google Shape;216;g4b1da36c4a_2_15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17" name="Google Shape;217;g4b1da36c4a_2_157:notes"/>
          <p:cNvSpPr txBox="1"/>
          <p:nvPr>
            <p:ph idx="3" type="hdr"/>
          </p:nvPr>
        </p:nvSpPr>
        <p:spPr>
          <a:xfrm>
            <a:off x="0" y="0"/>
            <a:ext cx="2971800" cy="458788"/>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18" name="Google Shape;218;g4b1da36c4a_2_157:notes"/>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p>
            <a:pPr indent="0" lvl="0" marL="0" rtl="0" algn="l">
              <a:spcBef>
                <a:spcPts val="0"/>
              </a:spcBef>
              <a:spcAft>
                <a:spcPts val="0"/>
              </a:spcAft>
              <a:buNone/>
            </a:pPr>
            <a:r>
              <a:t/>
            </a:r>
            <a:endParaRPr/>
          </a:p>
        </p:txBody>
      </p:sp>
      <p:sp>
        <p:nvSpPr>
          <p:cNvPr id="219" name="Google Shape;219;g4b1da36c4a_2_15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6_Title Page">
  <p:cSld name="16_Title Page">
    <p:spTree>
      <p:nvGrpSpPr>
        <p:cNvPr id="56" name="Shape 56"/>
        <p:cNvGrpSpPr/>
        <p:nvPr/>
      </p:nvGrpSpPr>
      <p:grpSpPr>
        <a:xfrm>
          <a:off x="0" y="0"/>
          <a:ext cx="0" cy="0"/>
          <a:chOff x="0" y="0"/>
          <a:chExt cx="0" cy="0"/>
        </a:xfrm>
      </p:grpSpPr>
    </p:spTree>
  </p:cSld>
  <p:clrMapOvr>
    <a:masterClrMapping/>
  </p:clrMapOvr>
  <p:extLst>
    <p:ext uri="{DCECCB84-F9BA-43D5-87BE-67443E8EF086}">
      <p15:sldGuideLst>
        <p15:guide id="1" orient="horz" pos="1620">
          <p15:clr>
            <a:srgbClr val="FBAE40"/>
          </p15:clr>
        </p15:guide>
        <p15:guide id="2" pos="2880">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_Full Image without Header &amp; Footer">
  <p:cSld name="1_Full Image without Header &amp; Footer">
    <p:spTree>
      <p:nvGrpSpPr>
        <p:cNvPr id="57" name="Shape 57"/>
        <p:cNvGrpSpPr/>
        <p:nvPr/>
      </p:nvGrpSpPr>
      <p:grpSpPr>
        <a:xfrm>
          <a:off x="0" y="0"/>
          <a:ext cx="0" cy="0"/>
          <a:chOff x="0" y="0"/>
          <a:chExt cx="0" cy="0"/>
        </a:xfrm>
      </p:grpSpPr>
      <p:sp>
        <p:nvSpPr>
          <p:cNvPr id="58" name="Google Shape;58;p15"/>
          <p:cNvSpPr/>
          <p:nvPr>
            <p:ph idx="2" type="pic"/>
          </p:nvPr>
        </p:nvSpPr>
        <p:spPr>
          <a:xfrm>
            <a:off x="304799" y="304800"/>
            <a:ext cx="8534404" cy="4533900"/>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Tree>
  </p:cSld>
  <p:clrMapOvr>
    <a:masterClrMapping/>
  </p:clrMapOvr>
  <p:extLst>
    <p:ext uri="{DCECCB84-F9BA-43D5-87BE-67443E8EF086}">
      <p15:sldGuideLst>
        <p15:guide id="1" orient="horz" pos="1620">
          <p15:clr>
            <a:srgbClr val="FBAE40"/>
          </p15:clr>
        </p15:guide>
        <p15:guide id="2" pos="2880">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7_Title Page">
  <p:cSld name="17_Title Page">
    <p:spTree>
      <p:nvGrpSpPr>
        <p:cNvPr id="59" name="Shape 59"/>
        <p:cNvGrpSpPr/>
        <p:nvPr/>
      </p:nvGrpSpPr>
      <p:grpSpPr>
        <a:xfrm>
          <a:off x="0" y="0"/>
          <a:ext cx="0" cy="0"/>
          <a:chOff x="0" y="0"/>
          <a:chExt cx="0" cy="0"/>
        </a:xfrm>
      </p:grpSpPr>
      <p:sp>
        <p:nvSpPr>
          <p:cNvPr id="60" name="Google Shape;60;p16"/>
          <p:cNvSpPr/>
          <p:nvPr>
            <p:ph idx="2" type="pic"/>
          </p:nvPr>
        </p:nvSpPr>
        <p:spPr>
          <a:xfrm>
            <a:off x="-911719" y="915384"/>
            <a:ext cx="10780744" cy="3449179"/>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Tree>
  </p:cSld>
  <p:clrMapOvr>
    <a:masterClrMapping/>
  </p:clrMapOvr>
  <p:extLst>
    <p:ext uri="{DCECCB84-F9BA-43D5-87BE-67443E8EF086}">
      <p15:sldGuideLst>
        <p15:guide id="1" orient="horz" pos="1620">
          <p15:clr>
            <a:srgbClr val="FBAE40"/>
          </p15:clr>
        </p15:guide>
        <p15:guide id="2" pos="2880">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8_Title Page">
  <p:cSld name="18_Title Page">
    <p:spTree>
      <p:nvGrpSpPr>
        <p:cNvPr id="61" name="Shape 61"/>
        <p:cNvGrpSpPr/>
        <p:nvPr/>
      </p:nvGrpSpPr>
      <p:grpSpPr>
        <a:xfrm>
          <a:off x="0" y="0"/>
          <a:ext cx="0" cy="0"/>
          <a:chOff x="0" y="0"/>
          <a:chExt cx="0" cy="0"/>
        </a:xfrm>
      </p:grpSpPr>
      <p:sp>
        <p:nvSpPr>
          <p:cNvPr id="62" name="Google Shape;62;p17"/>
          <p:cNvSpPr/>
          <p:nvPr>
            <p:ph idx="2" type="pic"/>
          </p:nvPr>
        </p:nvSpPr>
        <p:spPr>
          <a:xfrm>
            <a:off x="0" y="400050"/>
            <a:ext cx="9144000" cy="2828925"/>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Tree>
  </p:cSld>
  <p:clrMapOvr>
    <a:masterClrMapping/>
  </p:clrMapOvr>
  <p:extLst>
    <p:ext uri="{DCECCB84-F9BA-43D5-87BE-67443E8EF086}">
      <p15:sldGuideLst>
        <p15:guide id="1" orient="horz" pos="1620">
          <p15:clr>
            <a:srgbClr val="FBAE40"/>
          </p15:clr>
        </p15:guide>
        <p15:guide id="2" pos="2880">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9_Title Page">
  <p:cSld name="19_Title Page">
    <p:spTree>
      <p:nvGrpSpPr>
        <p:cNvPr id="63" name="Shape 63"/>
        <p:cNvGrpSpPr/>
        <p:nvPr/>
      </p:nvGrpSpPr>
      <p:grpSpPr>
        <a:xfrm>
          <a:off x="0" y="0"/>
          <a:ext cx="0" cy="0"/>
          <a:chOff x="0" y="0"/>
          <a:chExt cx="0" cy="0"/>
        </a:xfrm>
      </p:grpSpPr>
      <p:sp>
        <p:nvSpPr>
          <p:cNvPr id="64" name="Google Shape;64;p18"/>
          <p:cNvSpPr/>
          <p:nvPr>
            <p:ph idx="2" type="pic"/>
          </p:nvPr>
        </p:nvSpPr>
        <p:spPr>
          <a:xfrm>
            <a:off x="2766391" y="400050"/>
            <a:ext cx="6377610" cy="4343400"/>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Tree>
  </p:cSld>
  <p:clrMapOvr>
    <a:masterClrMapping/>
  </p:clrMapOvr>
  <p:extLst>
    <p:ext uri="{DCECCB84-F9BA-43D5-87BE-67443E8EF086}">
      <p15:sldGuideLst>
        <p15:guide id="1" orient="horz" pos="1620">
          <p15:clr>
            <a:srgbClr val="FBAE40"/>
          </p15:clr>
        </p15:guide>
        <p15:guide id="2" pos="2880">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20_Title Page">
  <p:cSld name="20_Title Page">
    <p:spTree>
      <p:nvGrpSpPr>
        <p:cNvPr id="65" name="Shape 65"/>
        <p:cNvGrpSpPr/>
        <p:nvPr/>
      </p:nvGrpSpPr>
      <p:grpSpPr>
        <a:xfrm>
          <a:off x="0" y="0"/>
          <a:ext cx="0" cy="0"/>
          <a:chOff x="0" y="0"/>
          <a:chExt cx="0" cy="0"/>
        </a:xfrm>
      </p:grpSpPr>
      <p:sp>
        <p:nvSpPr>
          <p:cNvPr id="66" name="Google Shape;66;p19"/>
          <p:cNvSpPr/>
          <p:nvPr>
            <p:ph idx="2" type="pic"/>
          </p:nvPr>
        </p:nvSpPr>
        <p:spPr>
          <a:xfrm>
            <a:off x="3228974" y="304800"/>
            <a:ext cx="2474555" cy="1955393"/>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
        <p:nvSpPr>
          <p:cNvPr id="67" name="Google Shape;67;p19"/>
          <p:cNvSpPr/>
          <p:nvPr>
            <p:ph idx="3" type="pic"/>
          </p:nvPr>
        </p:nvSpPr>
        <p:spPr>
          <a:xfrm>
            <a:off x="6123471" y="304800"/>
            <a:ext cx="2474555" cy="1955393"/>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Tree>
  </p:cSld>
  <p:clrMapOvr>
    <a:masterClrMapping/>
  </p:clrMapOvr>
  <p:extLst>
    <p:ext uri="{DCECCB84-F9BA-43D5-87BE-67443E8EF086}">
      <p15:sldGuideLst>
        <p15:guide id="1" orient="horz" pos="1620">
          <p15:clr>
            <a:srgbClr val="FBAE40"/>
          </p15:clr>
        </p15:guide>
        <p15:guide id="2" pos="2880">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2_Full Image without Header &amp; Footer">
  <p:cSld name="2_Full Image without Header &amp; Footer">
    <p:spTree>
      <p:nvGrpSpPr>
        <p:cNvPr id="68" name="Shape 68"/>
        <p:cNvGrpSpPr/>
        <p:nvPr/>
      </p:nvGrpSpPr>
      <p:grpSpPr>
        <a:xfrm>
          <a:off x="0" y="0"/>
          <a:ext cx="0" cy="0"/>
          <a:chOff x="0" y="0"/>
          <a:chExt cx="0" cy="0"/>
        </a:xfrm>
      </p:grpSpPr>
      <p:sp>
        <p:nvSpPr>
          <p:cNvPr id="69" name="Google Shape;69;p20"/>
          <p:cNvSpPr/>
          <p:nvPr>
            <p:ph idx="2" type="pic"/>
          </p:nvPr>
        </p:nvSpPr>
        <p:spPr>
          <a:xfrm>
            <a:off x="0" y="2571750"/>
            <a:ext cx="9143999" cy="2584772"/>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Tree>
  </p:cSld>
  <p:clrMapOvr>
    <a:masterClrMapping/>
  </p:clrMapOvr>
  <p:extLst>
    <p:ext uri="{DCECCB84-F9BA-43D5-87BE-67443E8EF086}">
      <p15:sldGuideLst>
        <p15:guide id="1" orient="horz" pos="1620">
          <p15:clr>
            <a:srgbClr val="FBAE40"/>
          </p15:clr>
        </p15:guide>
        <p15:guide id="2" pos="2880">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Full Image without Header &amp; Footer">
  <p:cSld name="Full Image without Header &amp; Footer">
    <p:spTree>
      <p:nvGrpSpPr>
        <p:cNvPr id="70" name="Shape 70"/>
        <p:cNvGrpSpPr/>
        <p:nvPr/>
      </p:nvGrpSpPr>
      <p:grpSpPr>
        <a:xfrm>
          <a:off x="0" y="0"/>
          <a:ext cx="0" cy="0"/>
          <a:chOff x="0" y="0"/>
          <a:chExt cx="0" cy="0"/>
        </a:xfrm>
      </p:grpSpPr>
      <p:sp>
        <p:nvSpPr>
          <p:cNvPr id="71" name="Google Shape;71;p21"/>
          <p:cNvSpPr/>
          <p:nvPr>
            <p:ph idx="2" type="pic"/>
          </p:nvPr>
        </p:nvSpPr>
        <p:spPr>
          <a:xfrm>
            <a:off x="0" y="0"/>
            <a:ext cx="9143999" cy="5156522"/>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Tree>
  </p:cSld>
  <p:clrMapOvr>
    <a:masterClrMapping/>
  </p:clrMapOvr>
  <p:extLst>
    <p:ext uri="{DCECCB84-F9BA-43D5-87BE-67443E8EF086}">
      <p15:sldGuideLst>
        <p15:guide id="1" orient="horz" pos="1620">
          <p15:clr>
            <a:srgbClr val="FBAE40"/>
          </p15:clr>
        </p15:guide>
        <p15:guide id="2" pos="288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21_Title Page">
  <p:cSld name="21_Title Page">
    <p:spTree>
      <p:nvGrpSpPr>
        <p:cNvPr id="72" name="Shape 72"/>
        <p:cNvGrpSpPr/>
        <p:nvPr/>
      </p:nvGrpSpPr>
      <p:grpSpPr>
        <a:xfrm>
          <a:off x="0" y="0"/>
          <a:ext cx="0" cy="0"/>
          <a:chOff x="0" y="0"/>
          <a:chExt cx="0" cy="0"/>
        </a:xfrm>
      </p:grpSpPr>
      <p:sp>
        <p:nvSpPr>
          <p:cNvPr id="73" name="Google Shape;73;p22"/>
          <p:cNvSpPr/>
          <p:nvPr>
            <p:ph idx="2" type="pic"/>
          </p:nvPr>
        </p:nvSpPr>
        <p:spPr>
          <a:xfrm>
            <a:off x="4886325" y="2343150"/>
            <a:ext cx="3675810" cy="2071688"/>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Tree>
  </p:cSld>
  <p:clrMapOvr>
    <a:masterClrMapping/>
  </p:clrMapOvr>
  <p:extLst>
    <p:ext uri="{DCECCB84-F9BA-43D5-87BE-67443E8EF086}">
      <p15:sldGuideLst>
        <p15:guide id="1" orient="horz" pos="1620">
          <p15:clr>
            <a:srgbClr val="FBAE40"/>
          </p15:clr>
        </p15:guide>
        <p15:guide id="2" pos="2880">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22_Title Page">
  <p:cSld name="22_Title Page">
    <p:spTree>
      <p:nvGrpSpPr>
        <p:cNvPr id="74" name="Shape 74"/>
        <p:cNvGrpSpPr/>
        <p:nvPr/>
      </p:nvGrpSpPr>
      <p:grpSpPr>
        <a:xfrm>
          <a:off x="0" y="0"/>
          <a:ext cx="0" cy="0"/>
          <a:chOff x="0" y="0"/>
          <a:chExt cx="0" cy="0"/>
        </a:xfrm>
      </p:grpSpPr>
      <p:sp>
        <p:nvSpPr>
          <p:cNvPr id="75" name="Google Shape;75;p23"/>
          <p:cNvSpPr/>
          <p:nvPr>
            <p:ph idx="2" type="pic"/>
          </p:nvPr>
        </p:nvSpPr>
        <p:spPr>
          <a:xfrm>
            <a:off x="581865" y="2343150"/>
            <a:ext cx="3675810" cy="2071688"/>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Tree>
  </p:cSld>
  <p:clrMapOvr>
    <a:masterClrMapping/>
  </p:clrMapOvr>
  <p:extLst>
    <p:ext uri="{DCECCB84-F9BA-43D5-87BE-67443E8EF086}">
      <p15:sldGuideLst>
        <p15:guide id="1" orient="horz" pos="1620">
          <p15:clr>
            <a:srgbClr val="FBAE40"/>
          </p15:clr>
        </p15:guide>
        <p15:guide id="2" pos="2880">
          <p15:clr>
            <a:srgbClr val="FBAE40"/>
          </p15:clr>
        </p15:guide>
      </p15:sldGuideLst>
    </p:ext>
  </p:extLst>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28_Title Page">
  <p:cSld name="28_Title Page">
    <p:spTree>
      <p:nvGrpSpPr>
        <p:cNvPr id="76" name="Shape 76"/>
        <p:cNvGrpSpPr/>
        <p:nvPr/>
      </p:nvGrpSpPr>
      <p:grpSpPr>
        <a:xfrm>
          <a:off x="0" y="0"/>
          <a:ext cx="0" cy="0"/>
          <a:chOff x="0" y="0"/>
          <a:chExt cx="0" cy="0"/>
        </a:xfrm>
      </p:grpSpPr>
      <p:sp>
        <p:nvSpPr>
          <p:cNvPr id="77" name="Google Shape;77;p24"/>
          <p:cNvSpPr/>
          <p:nvPr>
            <p:ph idx="2" type="pic"/>
          </p:nvPr>
        </p:nvSpPr>
        <p:spPr>
          <a:xfrm>
            <a:off x="5667375" y="3329135"/>
            <a:ext cx="2990849" cy="1342879"/>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Tree>
  </p:cSld>
  <p:clrMapOvr>
    <a:masterClrMapping/>
  </p:clrMapOvr>
  <p:extLst>
    <p:ext uri="{DCECCB84-F9BA-43D5-87BE-67443E8EF086}">
      <p15:sldGuideLst>
        <p15:guide id="1" orient="horz" pos="1620">
          <p15:clr>
            <a:srgbClr val="FBAE40"/>
          </p15:clr>
        </p15:guide>
        <p15:guide id="2" pos="2880">
          <p15:clr>
            <a:srgbClr val="FBAE40"/>
          </p15:clr>
        </p15:guide>
      </p15:sldGuideLst>
    </p:ext>
  </p:extLst>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23_Title Page">
  <p:cSld name="23_Title Page">
    <p:spTree>
      <p:nvGrpSpPr>
        <p:cNvPr id="78" name="Shape 78"/>
        <p:cNvGrpSpPr/>
        <p:nvPr/>
      </p:nvGrpSpPr>
      <p:grpSpPr>
        <a:xfrm>
          <a:off x="0" y="0"/>
          <a:ext cx="0" cy="0"/>
          <a:chOff x="0" y="0"/>
          <a:chExt cx="0" cy="0"/>
        </a:xfrm>
      </p:grpSpPr>
      <p:sp>
        <p:nvSpPr>
          <p:cNvPr id="79" name="Google Shape;79;p25"/>
          <p:cNvSpPr/>
          <p:nvPr>
            <p:ph idx="2" type="pic"/>
          </p:nvPr>
        </p:nvSpPr>
        <p:spPr>
          <a:xfrm>
            <a:off x="581864" y="1756540"/>
            <a:ext cx="4284050" cy="2840834"/>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
        <p:nvSpPr>
          <p:cNvPr id="80" name="Google Shape;80;p25"/>
          <p:cNvSpPr/>
          <p:nvPr>
            <p:ph idx="3" type="pic"/>
          </p:nvPr>
        </p:nvSpPr>
        <p:spPr>
          <a:xfrm>
            <a:off x="4865914" y="1756541"/>
            <a:ext cx="2452087" cy="2194973"/>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Tree>
  </p:cSld>
  <p:clrMapOvr>
    <a:masterClrMapping/>
  </p:clrMapOvr>
  <p:extLst>
    <p:ext uri="{DCECCB84-F9BA-43D5-87BE-67443E8EF086}">
      <p15:sldGuideLst>
        <p15:guide id="1" orient="horz" pos="1620">
          <p15:clr>
            <a:srgbClr val="FBAE40"/>
          </p15:clr>
        </p15:guide>
        <p15:guide id="2" pos="2880">
          <p15:clr>
            <a:srgbClr val="FBAE40"/>
          </p15:clr>
        </p15:guide>
      </p15:sldGuideLst>
    </p:ext>
  </p:extLst>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24_Title Page">
  <p:cSld name="24_Title Page">
    <p:spTree>
      <p:nvGrpSpPr>
        <p:cNvPr id="81" name="Shape 81"/>
        <p:cNvGrpSpPr/>
        <p:nvPr/>
      </p:nvGrpSpPr>
      <p:grpSpPr>
        <a:xfrm>
          <a:off x="0" y="0"/>
          <a:ext cx="0" cy="0"/>
          <a:chOff x="0" y="0"/>
          <a:chExt cx="0" cy="0"/>
        </a:xfrm>
      </p:grpSpPr>
      <p:sp>
        <p:nvSpPr>
          <p:cNvPr id="82" name="Google Shape;82;p26"/>
          <p:cNvSpPr/>
          <p:nvPr>
            <p:ph idx="2" type="pic"/>
          </p:nvPr>
        </p:nvSpPr>
        <p:spPr>
          <a:xfrm>
            <a:off x="0" y="0"/>
            <a:ext cx="2547257" cy="2547257"/>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
        <p:nvSpPr>
          <p:cNvPr id="83" name="Google Shape;83;p26"/>
          <p:cNvSpPr/>
          <p:nvPr>
            <p:ph idx="3" type="pic"/>
          </p:nvPr>
        </p:nvSpPr>
        <p:spPr>
          <a:xfrm>
            <a:off x="5094514" y="0"/>
            <a:ext cx="4049485" cy="5143500"/>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Tree>
  </p:cSld>
  <p:clrMapOvr>
    <a:masterClrMapping/>
  </p:clrMapOvr>
  <p:extLst>
    <p:ext uri="{DCECCB84-F9BA-43D5-87BE-67443E8EF086}">
      <p15:sldGuideLst>
        <p15:guide id="1" orient="horz" pos="1620">
          <p15:clr>
            <a:srgbClr val="FBAE40"/>
          </p15:clr>
        </p15:guide>
        <p15:guide id="2" pos="2880">
          <p15:clr>
            <a:srgbClr val="FBAE40"/>
          </p15:clr>
        </p15:guide>
      </p15:sldGuideLst>
    </p:ext>
  </p:extLst>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spTree>
      <p:nvGrpSpPr>
        <p:cNvPr id="84" name="Shape 84"/>
        <p:cNvGrpSpPr/>
        <p:nvPr/>
      </p:nvGrpSpPr>
      <p:grpSpPr>
        <a:xfrm>
          <a:off x="0" y="0"/>
          <a:ext cx="0" cy="0"/>
          <a:chOff x="0" y="0"/>
          <a:chExt cx="0" cy="0"/>
        </a:xfrm>
      </p:grpSpPr>
      <p:sp>
        <p:nvSpPr>
          <p:cNvPr id="85" name="Google Shape;85;p27"/>
          <p:cNvSpPr txBox="1"/>
          <p:nvPr>
            <p:ph type="ctrTitle"/>
          </p:nvPr>
        </p:nvSpPr>
        <p:spPr>
          <a:xfrm>
            <a:off x="1143000" y="841772"/>
            <a:ext cx="6858000" cy="1790700"/>
          </a:xfrm>
          <a:prstGeom prst="rect">
            <a:avLst/>
          </a:prstGeom>
          <a:noFill/>
          <a:ln>
            <a:noFill/>
          </a:ln>
        </p:spPr>
        <p:txBody>
          <a:bodyPr anchorCtr="0" anchor="ctr" bIns="34275" lIns="68575" spcFirstLastPara="1" rIns="68575" wrap="square" tIns="34275"/>
          <a:lstStyle>
            <a:lvl1pPr lvl="0" algn="ctr">
              <a:lnSpc>
                <a:spcPct val="90000"/>
              </a:lnSpc>
              <a:spcBef>
                <a:spcPts val="0"/>
              </a:spcBef>
              <a:spcAft>
                <a:spcPts val="0"/>
              </a:spcAft>
              <a:buClr>
                <a:schemeClr val="dk1"/>
              </a:buClr>
              <a:buSzPts val="2300"/>
              <a:buFont typeface="Montserrat"/>
              <a:buNone/>
              <a:defRPr sz="2300"/>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sp>
        <p:nvSpPr>
          <p:cNvPr id="86" name="Google Shape;86;p27"/>
          <p:cNvSpPr txBox="1"/>
          <p:nvPr>
            <p:ph idx="1" type="subTitle"/>
          </p:nvPr>
        </p:nvSpPr>
        <p:spPr>
          <a:xfrm>
            <a:off x="1143000" y="2701528"/>
            <a:ext cx="6858000" cy="1241821"/>
          </a:xfrm>
          <a:prstGeom prst="rect">
            <a:avLst/>
          </a:prstGeom>
          <a:noFill/>
          <a:ln>
            <a:noFill/>
          </a:ln>
        </p:spPr>
        <p:txBody>
          <a:bodyPr anchorCtr="0" anchor="ctr" bIns="34275" lIns="68575" spcFirstLastPara="1" rIns="68575" wrap="square" tIns="34275"/>
          <a:lstStyle>
            <a:lvl1pPr lvl="0" algn="ctr">
              <a:lnSpc>
                <a:spcPct val="90000"/>
              </a:lnSpc>
              <a:spcBef>
                <a:spcPts val="800"/>
              </a:spcBef>
              <a:spcAft>
                <a:spcPts val="0"/>
              </a:spcAft>
              <a:buClr>
                <a:schemeClr val="dk1"/>
              </a:buClr>
              <a:buSzPts val="700"/>
              <a:buNone/>
              <a:defRPr sz="700"/>
            </a:lvl1pPr>
            <a:lvl2pPr lvl="1" algn="ctr">
              <a:lnSpc>
                <a:spcPct val="90000"/>
              </a:lnSpc>
              <a:spcBef>
                <a:spcPts val="400"/>
              </a:spcBef>
              <a:spcAft>
                <a:spcPts val="0"/>
              </a:spcAft>
              <a:buClr>
                <a:schemeClr val="dk1"/>
              </a:buClr>
              <a:buSzPts val="1500"/>
              <a:buNone/>
              <a:defRPr sz="1500"/>
            </a:lvl2pPr>
            <a:lvl3pPr lvl="2" algn="ctr">
              <a:lnSpc>
                <a:spcPct val="90000"/>
              </a:lnSpc>
              <a:spcBef>
                <a:spcPts val="400"/>
              </a:spcBef>
              <a:spcAft>
                <a:spcPts val="0"/>
              </a:spcAft>
              <a:buClr>
                <a:schemeClr val="dk1"/>
              </a:buClr>
              <a:buSzPts val="1400"/>
              <a:buNone/>
              <a:defRPr sz="1400"/>
            </a:lvl3pPr>
            <a:lvl4pPr lvl="3" algn="ctr">
              <a:lnSpc>
                <a:spcPct val="90000"/>
              </a:lnSpc>
              <a:spcBef>
                <a:spcPts val="400"/>
              </a:spcBef>
              <a:spcAft>
                <a:spcPts val="0"/>
              </a:spcAft>
              <a:buClr>
                <a:schemeClr val="dk1"/>
              </a:buClr>
              <a:buSzPts val="1200"/>
              <a:buNone/>
              <a:defRPr sz="1200"/>
            </a:lvl4pPr>
            <a:lvl5pPr lvl="4" algn="ctr">
              <a:lnSpc>
                <a:spcPct val="90000"/>
              </a:lnSpc>
              <a:spcBef>
                <a:spcPts val="400"/>
              </a:spcBef>
              <a:spcAft>
                <a:spcPts val="0"/>
              </a:spcAft>
              <a:buClr>
                <a:schemeClr val="dk1"/>
              </a:buClr>
              <a:buSzPts val="1200"/>
              <a:buNone/>
              <a:defRPr sz="1200"/>
            </a:lvl5pPr>
            <a:lvl6pPr lvl="5" algn="ctr">
              <a:lnSpc>
                <a:spcPct val="90000"/>
              </a:lnSpc>
              <a:spcBef>
                <a:spcPts val="400"/>
              </a:spcBef>
              <a:spcAft>
                <a:spcPts val="0"/>
              </a:spcAft>
              <a:buClr>
                <a:schemeClr val="dk1"/>
              </a:buClr>
              <a:buSzPts val="1200"/>
              <a:buNone/>
              <a:defRPr sz="1200"/>
            </a:lvl6pPr>
            <a:lvl7pPr lvl="6" algn="ctr">
              <a:lnSpc>
                <a:spcPct val="90000"/>
              </a:lnSpc>
              <a:spcBef>
                <a:spcPts val="400"/>
              </a:spcBef>
              <a:spcAft>
                <a:spcPts val="0"/>
              </a:spcAft>
              <a:buClr>
                <a:schemeClr val="dk1"/>
              </a:buClr>
              <a:buSzPts val="1200"/>
              <a:buNone/>
              <a:defRPr sz="1200"/>
            </a:lvl7pPr>
            <a:lvl8pPr lvl="7" algn="ctr">
              <a:lnSpc>
                <a:spcPct val="90000"/>
              </a:lnSpc>
              <a:spcBef>
                <a:spcPts val="400"/>
              </a:spcBef>
              <a:spcAft>
                <a:spcPts val="0"/>
              </a:spcAft>
              <a:buClr>
                <a:schemeClr val="dk1"/>
              </a:buClr>
              <a:buSzPts val="1200"/>
              <a:buNone/>
              <a:defRPr sz="1200"/>
            </a:lvl8pPr>
            <a:lvl9pPr lvl="8" algn="ctr">
              <a:lnSpc>
                <a:spcPct val="90000"/>
              </a:lnSpc>
              <a:spcBef>
                <a:spcPts val="400"/>
              </a:spcBef>
              <a:spcAft>
                <a:spcPts val="0"/>
              </a:spcAft>
              <a:buClr>
                <a:schemeClr val="dk1"/>
              </a:buClr>
              <a:buSzPts val="1200"/>
              <a:buNone/>
              <a:defRPr sz="1200"/>
            </a:lvl9pPr>
          </a:lstStyle>
          <a:p/>
        </p:txBody>
      </p:sp>
      <p:sp>
        <p:nvSpPr>
          <p:cNvPr id="87" name="Google Shape;87;p27"/>
          <p:cNvSpPr txBox="1"/>
          <p:nvPr>
            <p:ph idx="10" type="dt"/>
          </p:nvPr>
        </p:nvSpPr>
        <p:spPr>
          <a:xfrm>
            <a:off x="628650" y="4767263"/>
            <a:ext cx="2057400" cy="273844"/>
          </a:xfrm>
          <a:prstGeom prst="rect">
            <a:avLst/>
          </a:prstGeom>
          <a:noFill/>
          <a:ln>
            <a:noFill/>
          </a:ln>
        </p:spPr>
        <p:txBody>
          <a:bodyPr anchorCtr="0" anchor="ctr" bIns="34275" lIns="68575" spcFirstLastPara="1" rIns="68575" wrap="square" tIns="34275"/>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88" name="Google Shape;88;p27"/>
          <p:cNvSpPr txBox="1"/>
          <p:nvPr>
            <p:ph idx="11" type="ftr"/>
          </p:nvPr>
        </p:nvSpPr>
        <p:spPr>
          <a:xfrm>
            <a:off x="3028950" y="4767263"/>
            <a:ext cx="3086100" cy="273844"/>
          </a:xfrm>
          <a:prstGeom prst="rect">
            <a:avLst/>
          </a:prstGeom>
          <a:noFill/>
          <a:ln>
            <a:noFill/>
          </a:ln>
        </p:spPr>
        <p:txBody>
          <a:bodyPr anchorCtr="0" anchor="ctr" bIns="34275" lIns="68575" spcFirstLastPara="1" rIns="68575" wrap="square" tIns="34275"/>
          <a:lstStyle>
            <a:lvl1pPr lvl="0" algn="ctr">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89" name="Google Shape;89;p27"/>
          <p:cNvSpPr txBox="1"/>
          <p:nvPr>
            <p:ph idx="12" type="sldNum"/>
          </p:nvPr>
        </p:nvSpPr>
        <p:spPr>
          <a:xfrm>
            <a:off x="6457950" y="4767263"/>
            <a:ext cx="2057400" cy="273844"/>
          </a:xfrm>
          <a:prstGeom prst="rect">
            <a:avLst/>
          </a:prstGeom>
          <a:noFill/>
          <a:ln>
            <a:noFill/>
          </a:ln>
        </p:spPr>
        <p:txBody>
          <a:bodyPr anchorCtr="0" anchor="ctr" bIns="34275" lIns="68575" spcFirstLastPara="1" rIns="68575" wrap="square" tIns="34275">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45_Title Page">
  <p:cSld name="45_Title Page">
    <p:spTree>
      <p:nvGrpSpPr>
        <p:cNvPr id="90" name="Shape 90"/>
        <p:cNvGrpSpPr/>
        <p:nvPr/>
      </p:nvGrpSpPr>
      <p:grpSpPr>
        <a:xfrm>
          <a:off x="0" y="0"/>
          <a:ext cx="0" cy="0"/>
          <a:chOff x="0" y="0"/>
          <a:chExt cx="0" cy="0"/>
        </a:xfrm>
      </p:grpSpPr>
      <p:sp>
        <p:nvSpPr>
          <p:cNvPr id="91" name="Google Shape;91;p28"/>
          <p:cNvSpPr/>
          <p:nvPr>
            <p:ph idx="2" type="pic"/>
          </p:nvPr>
        </p:nvSpPr>
        <p:spPr>
          <a:xfrm>
            <a:off x="0" y="0"/>
            <a:ext cx="3048000" cy="2571750"/>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
        <p:nvSpPr>
          <p:cNvPr id="92" name="Google Shape;92;p28"/>
          <p:cNvSpPr/>
          <p:nvPr>
            <p:ph idx="3" type="pic"/>
          </p:nvPr>
        </p:nvSpPr>
        <p:spPr>
          <a:xfrm>
            <a:off x="3048000" y="0"/>
            <a:ext cx="3048000" cy="2571750"/>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
        <p:nvSpPr>
          <p:cNvPr id="93" name="Google Shape;93;p28"/>
          <p:cNvSpPr/>
          <p:nvPr>
            <p:ph idx="4" type="pic"/>
          </p:nvPr>
        </p:nvSpPr>
        <p:spPr>
          <a:xfrm>
            <a:off x="6096000" y="0"/>
            <a:ext cx="3048000" cy="2571750"/>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Tree>
  </p:cSld>
  <p:clrMapOvr>
    <a:masterClrMapping/>
  </p:clrMapOvr>
  <p:extLst>
    <p:ext uri="{DCECCB84-F9BA-43D5-87BE-67443E8EF086}">
      <p15:sldGuideLst>
        <p15:guide id="1" orient="horz" pos="1620">
          <p15:clr>
            <a:srgbClr val="FBAE40"/>
          </p15:clr>
        </p15:guide>
        <p15:guide id="2" pos="2880">
          <p15:clr>
            <a:srgbClr val="FBAE40"/>
          </p15:clr>
        </p15:guide>
      </p15:sldGuideLst>
    </p:ext>
  </p:extLst>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44_Title Page">
  <p:cSld name="44_Title Page">
    <p:spTree>
      <p:nvGrpSpPr>
        <p:cNvPr id="94" name="Shape 94"/>
        <p:cNvGrpSpPr/>
        <p:nvPr/>
      </p:nvGrpSpPr>
      <p:grpSpPr>
        <a:xfrm>
          <a:off x="0" y="0"/>
          <a:ext cx="0" cy="0"/>
          <a:chOff x="0" y="0"/>
          <a:chExt cx="0" cy="0"/>
        </a:xfrm>
      </p:grpSpPr>
      <p:sp>
        <p:nvSpPr>
          <p:cNvPr id="95" name="Google Shape;95;p29"/>
          <p:cNvSpPr/>
          <p:nvPr>
            <p:ph idx="2" type="pic"/>
          </p:nvPr>
        </p:nvSpPr>
        <p:spPr>
          <a:xfrm>
            <a:off x="1771650" y="304800"/>
            <a:ext cx="5600700" cy="1824037"/>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Tree>
  </p:cSld>
  <p:clrMapOvr>
    <a:masterClrMapping/>
  </p:clrMapOvr>
  <p:extLst>
    <p:ext uri="{DCECCB84-F9BA-43D5-87BE-67443E8EF086}">
      <p15:sldGuideLst>
        <p15:guide id="1" orient="horz" pos="1620">
          <p15:clr>
            <a:srgbClr val="FBAE40"/>
          </p15:clr>
        </p15:guide>
        <p15:guide id="2" pos="2880">
          <p15:clr>
            <a:srgbClr val="FBAE40"/>
          </p15:clr>
        </p15:guide>
      </p15:sldGuideLst>
    </p:ext>
  </p:extLst>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43_Title Page">
  <p:cSld name="43_Title Page">
    <p:spTree>
      <p:nvGrpSpPr>
        <p:cNvPr id="96" name="Shape 96"/>
        <p:cNvGrpSpPr/>
        <p:nvPr/>
      </p:nvGrpSpPr>
      <p:grpSpPr>
        <a:xfrm>
          <a:off x="0" y="0"/>
          <a:ext cx="0" cy="0"/>
          <a:chOff x="0" y="0"/>
          <a:chExt cx="0" cy="0"/>
        </a:xfrm>
      </p:grpSpPr>
      <p:sp>
        <p:nvSpPr>
          <p:cNvPr id="97" name="Google Shape;97;p30"/>
          <p:cNvSpPr/>
          <p:nvPr>
            <p:ph idx="2" type="pic"/>
          </p:nvPr>
        </p:nvSpPr>
        <p:spPr>
          <a:xfrm>
            <a:off x="0" y="0"/>
            <a:ext cx="4572000" cy="5143500"/>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
        <p:nvSpPr>
          <p:cNvPr id="98" name="Google Shape;98;p30"/>
          <p:cNvSpPr/>
          <p:nvPr>
            <p:ph idx="3" type="pic"/>
          </p:nvPr>
        </p:nvSpPr>
        <p:spPr>
          <a:xfrm>
            <a:off x="4572000" y="0"/>
            <a:ext cx="4572000" cy="2571750"/>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
        <p:nvSpPr>
          <p:cNvPr id="99" name="Google Shape;99;p30"/>
          <p:cNvSpPr/>
          <p:nvPr>
            <p:ph idx="4" type="pic"/>
          </p:nvPr>
        </p:nvSpPr>
        <p:spPr>
          <a:xfrm>
            <a:off x="4572000" y="2571750"/>
            <a:ext cx="4572000" cy="2571750"/>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Tree>
  </p:cSld>
  <p:clrMapOvr>
    <a:masterClrMapping/>
  </p:clrMapOvr>
  <p:extLst>
    <p:ext uri="{DCECCB84-F9BA-43D5-87BE-67443E8EF086}">
      <p15:sldGuideLst>
        <p15:guide id="1" orient="horz" pos="1620">
          <p15:clr>
            <a:srgbClr val="FBAE40"/>
          </p15:clr>
        </p15:guide>
        <p15:guide id="2" pos="2880">
          <p15:clr>
            <a:srgbClr val="FBAE40"/>
          </p15:clr>
        </p15:guide>
      </p15:sldGuideLst>
    </p:ext>
  </p:extLst>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42_Title Page">
  <p:cSld name="42_Title Page">
    <p:spTree>
      <p:nvGrpSpPr>
        <p:cNvPr id="100" name="Shape 100"/>
        <p:cNvGrpSpPr/>
        <p:nvPr/>
      </p:nvGrpSpPr>
      <p:grpSpPr>
        <a:xfrm>
          <a:off x="0" y="0"/>
          <a:ext cx="0" cy="0"/>
          <a:chOff x="0" y="0"/>
          <a:chExt cx="0" cy="0"/>
        </a:xfrm>
      </p:grpSpPr>
      <p:sp>
        <p:nvSpPr>
          <p:cNvPr id="101" name="Google Shape;101;p31"/>
          <p:cNvSpPr/>
          <p:nvPr>
            <p:ph idx="2" type="pic"/>
          </p:nvPr>
        </p:nvSpPr>
        <p:spPr>
          <a:xfrm>
            <a:off x="0" y="0"/>
            <a:ext cx="5086350" cy="3286125"/>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
        <p:nvSpPr>
          <p:cNvPr id="102" name="Google Shape;102;p31"/>
          <p:cNvSpPr/>
          <p:nvPr>
            <p:ph idx="3" type="pic"/>
          </p:nvPr>
        </p:nvSpPr>
        <p:spPr>
          <a:xfrm>
            <a:off x="2871788" y="3286125"/>
            <a:ext cx="2214563" cy="1857375"/>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Tree>
  </p:cSld>
  <p:clrMapOvr>
    <a:masterClrMapping/>
  </p:clrMapOvr>
  <p:extLst>
    <p:ext uri="{DCECCB84-F9BA-43D5-87BE-67443E8EF086}">
      <p15:sldGuideLst>
        <p15:guide id="1" orient="horz" pos="1620">
          <p15:clr>
            <a:srgbClr val="FBAE40"/>
          </p15:clr>
        </p15:guide>
        <p15:guide id="2" pos="288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41_Title Page">
  <p:cSld name="41_Title Page">
    <p:spTree>
      <p:nvGrpSpPr>
        <p:cNvPr id="103" name="Shape 103"/>
        <p:cNvGrpSpPr/>
        <p:nvPr/>
      </p:nvGrpSpPr>
      <p:grpSpPr>
        <a:xfrm>
          <a:off x="0" y="0"/>
          <a:ext cx="0" cy="0"/>
          <a:chOff x="0" y="0"/>
          <a:chExt cx="0" cy="0"/>
        </a:xfrm>
      </p:grpSpPr>
      <p:sp>
        <p:nvSpPr>
          <p:cNvPr id="104" name="Google Shape;104;p32"/>
          <p:cNvSpPr/>
          <p:nvPr>
            <p:ph idx="2" type="pic"/>
          </p:nvPr>
        </p:nvSpPr>
        <p:spPr>
          <a:xfrm>
            <a:off x="545975" y="2286000"/>
            <a:ext cx="2491887" cy="1556724"/>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
        <p:nvSpPr>
          <p:cNvPr id="105" name="Google Shape;105;p32"/>
          <p:cNvSpPr/>
          <p:nvPr>
            <p:ph idx="3" type="pic"/>
          </p:nvPr>
        </p:nvSpPr>
        <p:spPr>
          <a:xfrm>
            <a:off x="5163045" y="471486"/>
            <a:ext cx="3676159" cy="4200528"/>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Tree>
  </p:cSld>
  <p:clrMapOvr>
    <a:masterClrMapping/>
  </p:clrMapOvr>
  <p:extLst>
    <p:ext uri="{DCECCB84-F9BA-43D5-87BE-67443E8EF086}">
      <p15:sldGuideLst>
        <p15:guide id="1" orient="horz" pos="1620">
          <p15:clr>
            <a:srgbClr val="FBAE40"/>
          </p15:clr>
        </p15:guide>
        <p15:guide id="2" pos="2880">
          <p15:clr>
            <a:srgbClr val="FBAE40"/>
          </p15:clr>
        </p15:guide>
      </p15:sldGuideLst>
    </p:ext>
  </p:extLst>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40_Title Page">
  <p:cSld name="40_Title Page">
    <p:spTree>
      <p:nvGrpSpPr>
        <p:cNvPr id="106" name="Shape 106"/>
        <p:cNvGrpSpPr/>
        <p:nvPr/>
      </p:nvGrpSpPr>
      <p:grpSpPr>
        <a:xfrm>
          <a:off x="0" y="0"/>
          <a:ext cx="0" cy="0"/>
          <a:chOff x="0" y="0"/>
          <a:chExt cx="0" cy="0"/>
        </a:xfrm>
      </p:grpSpPr>
      <p:sp>
        <p:nvSpPr>
          <p:cNvPr id="107" name="Google Shape;107;p33"/>
          <p:cNvSpPr/>
          <p:nvPr>
            <p:ph idx="2" type="pic"/>
          </p:nvPr>
        </p:nvSpPr>
        <p:spPr>
          <a:xfrm>
            <a:off x="304798" y="304800"/>
            <a:ext cx="2352676" cy="2266950"/>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
        <p:nvSpPr>
          <p:cNvPr id="108" name="Google Shape;108;p33"/>
          <p:cNvSpPr/>
          <p:nvPr>
            <p:ph idx="3" type="pic"/>
          </p:nvPr>
        </p:nvSpPr>
        <p:spPr>
          <a:xfrm>
            <a:off x="304798" y="2571749"/>
            <a:ext cx="2352676" cy="2266950"/>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
        <p:nvSpPr>
          <p:cNvPr id="109" name="Google Shape;109;p33"/>
          <p:cNvSpPr/>
          <p:nvPr>
            <p:ph idx="4" type="pic"/>
          </p:nvPr>
        </p:nvSpPr>
        <p:spPr>
          <a:xfrm>
            <a:off x="2831305" y="928688"/>
            <a:ext cx="2001952" cy="3286123"/>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Tree>
  </p:cSld>
  <p:clrMapOvr>
    <a:masterClrMapping/>
  </p:clrMapOvr>
  <p:extLst>
    <p:ext uri="{DCECCB84-F9BA-43D5-87BE-67443E8EF086}">
      <p15:sldGuideLst>
        <p15:guide id="1" orient="horz" pos="1620">
          <p15:clr>
            <a:srgbClr val="FBAE40"/>
          </p15:clr>
        </p15:guide>
        <p15:guide id="2" pos="2880">
          <p15:clr>
            <a:srgbClr val="FBAE40"/>
          </p15:clr>
        </p15:guide>
      </p15:sldGuideLst>
    </p:ext>
  </p:extLst>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39_Title Page">
  <p:cSld name="39_Title Page">
    <p:spTree>
      <p:nvGrpSpPr>
        <p:cNvPr id="110" name="Shape 110"/>
        <p:cNvGrpSpPr/>
        <p:nvPr/>
      </p:nvGrpSpPr>
      <p:grpSpPr>
        <a:xfrm>
          <a:off x="0" y="0"/>
          <a:ext cx="0" cy="0"/>
          <a:chOff x="0" y="0"/>
          <a:chExt cx="0" cy="0"/>
        </a:xfrm>
      </p:grpSpPr>
      <p:sp>
        <p:nvSpPr>
          <p:cNvPr id="111" name="Google Shape;111;p34"/>
          <p:cNvSpPr/>
          <p:nvPr>
            <p:ph idx="2" type="pic"/>
          </p:nvPr>
        </p:nvSpPr>
        <p:spPr>
          <a:xfrm>
            <a:off x="3962400" y="2851646"/>
            <a:ext cx="1219200" cy="1219200"/>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
        <p:nvSpPr>
          <p:cNvPr id="112" name="Google Shape;112;p34"/>
          <p:cNvSpPr/>
          <p:nvPr>
            <p:ph idx="3" type="pic"/>
          </p:nvPr>
        </p:nvSpPr>
        <p:spPr>
          <a:xfrm>
            <a:off x="3962400" y="1072654"/>
            <a:ext cx="1219200" cy="1219200"/>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Tree>
  </p:cSld>
  <p:clrMapOvr>
    <a:masterClrMapping/>
  </p:clrMapOvr>
  <p:extLst>
    <p:ext uri="{DCECCB84-F9BA-43D5-87BE-67443E8EF086}">
      <p15:sldGuideLst>
        <p15:guide id="1" orient="horz" pos="1620">
          <p15:clr>
            <a:srgbClr val="FBAE40"/>
          </p15:clr>
        </p15:guide>
        <p15:guide id="2" pos="2880">
          <p15:clr>
            <a:srgbClr val="FBAE40"/>
          </p15:clr>
        </p15:guide>
      </p15:sldGuideLst>
    </p:ext>
  </p:extLst>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38_Title Page">
  <p:cSld name="38_Title Page">
    <p:spTree>
      <p:nvGrpSpPr>
        <p:cNvPr id="113" name="Shape 113"/>
        <p:cNvGrpSpPr/>
        <p:nvPr/>
      </p:nvGrpSpPr>
      <p:grpSpPr>
        <a:xfrm>
          <a:off x="0" y="0"/>
          <a:ext cx="0" cy="0"/>
          <a:chOff x="0" y="0"/>
          <a:chExt cx="0" cy="0"/>
        </a:xfrm>
      </p:grpSpPr>
      <p:sp>
        <p:nvSpPr>
          <p:cNvPr id="114" name="Google Shape;114;p35"/>
          <p:cNvSpPr/>
          <p:nvPr>
            <p:ph idx="2" type="pic"/>
          </p:nvPr>
        </p:nvSpPr>
        <p:spPr>
          <a:xfrm>
            <a:off x="304800" y="794656"/>
            <a:ext cx="2728913" cy="4044043"/>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
        <p:nvSpPr>
          <p:cNvPr id="115" name="Google Shape;115;p35"/>
          <p:cNvSpPr/>
          <p:nvPr>
            <p:ph idx="3" type="pic"/>
          </p:nvPr>
        </p:nvSpPr>
        <p:spPr>
          <a:xfrm>
            <a:off x="3207544" y="3357553"/>
            <a:ext cx="1750219" cy="1785946"/>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Tree>
  </p:cSld>
  <p:clrMapOvr>
    <a:masterClrMapping/>
  </p:clrMapOvr>
  <p:extLst>
    <p:ext uri="{DCECCB84-F9BA-43D5-87BE-67443E8EF086}">
      <p15:sldGuideLst>
        <p15:guide id="1" orient="horz" pos="1620">
          <p15:clr>
            <a:srgbClr val="FBAE40"/>
          </p15:clr>
        </p15:guide>
        <p15:guide id="2" pos="2880">
          <p15:clr>
            <a:srgbClr val="FBAE40"/>
          </p15:clr>
        </p15:guide>
      </p15:sldGuideLst>
    </p:ext>
  </p:extLst>
</p:sldLayout>
</file>

<file path=ppt/slideLayouts/slideLayout3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37_Title Page">
  <p:cSld name="37_Title Page">
    <p:spTree>
      <p:nvGrpSpPr>
        <p:cNvPr id="116" name="Shape 116"/>
        <p:cNvGrpSpPr/>
        <p:nvPr/>
      </p:nvGrpSpPr>
      <p:grpSpPr>
        <a:xfrm>
          <a:off x="0" y="0"/>
          <a:ext cx="0" cy="0"/>
          <a:chOff x="0" y="0"/>
          <a:chExt cx="0" cy="0"/>
        </a:xfrm>
      </p:grpSpPr>
      <p:sp>
        <p:nvSpPr>
          <p:cNvPr id="117" name="Google Shape;117;p36"/>
          <p:cNvSpPr/>
          <p:nvPr>
            <p:ph idx="2" type="pic"/>
          </p:nvPr>
        </p:nvSpPr>
        <p:spPr>
          <a:xfrm>
            <a:off x="5369721" y="304801"/>
            <a:ext cx="2671761" cy="2833223"/>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Tree>
  </p:cSld>
  <p:clrMapOvr>
    <a:masterClrMapping/>
  </p:clrMapOvr>
  <p:extLst>
    <p:ext uri="{DCECCB84-F9BA-43D5-87BE-67443E8EF086}">
      <p15:sldGuideLst>
        <p15:guide id="1" orient="horz" pos="1620">
          <p15:clr>
            <a:srgbClr val="FBAE40"/>
          </p15:clr>
        </p15:guide>
        <p15:guide id="2" pos="2880">
          <p15:clr>
            <a:srgbClr val="FBAE40"/>
          </p15:clr>
        </p15:guide>
      </p15:sldGuideLst>
    </p:ext>
  </p:extLst>
</p:sldLayout>
</file>

<file path=ppt/slideLayouts/slideLayout3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36_Title Page">
  <p:cSld name="36_Title Page">
    <p:spTree>
      <p:nvGrpSpPr>
        <p:cNvPr id="118" name="Shape 118"/>
        <p:cNvGrpSpPr/>
        <p:nvPr/>
      </p:nvGrpSpPr>
      <p:grpSpPr>
        <a:xfrm>
          <a:off x="0" y="0"/>
          <a:ext cx="0" cy="0"/>
          <a:chOff x="0" y="0"/>
          <a:chExt cx="0" cy="0"/>
        </a:xfrm>
      </p:grpSpPr>
      <p:sp>
        <p:nvSpPr>
          <p:cNvPr id="119" name="Google Shape;119;p37"/>
          <p:cNvSpPr/>
          <p:nvPr>
            <p:ph idx="2" type="pic"/>
          </p:nvPr>
        </p:nvSpPr>
        <p:spPr>
          <a:xfrm>
            <a:off x="2525488" y="304798"/>
            <a:ext cx="6313711" cy="4533902"/>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Tree>
  </p:cSld>
  <p:clrMapOvr>
    <a:masterClrMapping/>
  </p:clrMapOvr>
  <p:extLst>
    <p:ext uri="{DCECCB84-F9BA-43D5-87BE-67443E8EF086}">
      <p15:sldGuideLst>
        <p15:guide id="1" orient="horz" pos="1620">
          <p15:clr>
            <a:srgbClr val="FBAE40"/>
          </p15:clr>
        </p15:guide>
        <p15:guide id="2" pos="2880">
          <p15:clr>
            <a:srgbClr val="FBAE40"/>
          </p15:clr>
        </p15:guide>
      </p15:sldGuideLst>
    </p:ext>
  </p:extLst>
</p:sldLayout>
</file>

<file path=ppt/slideLayouts/slideLayout3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35_Title Page">
  <p:cSld name="35_Title Page">
    <p:spTree>
      <p:nvGrpSpPr>
        <p:cNvPr id="120" name="Shape 120"/>
        <p:cNvGrpSpPr/>
        <p:nvPr/>
      </p:nvGrpSpPr>
      <p:grpSpPr>
        <a:xfrm>
          <a:off x="0" y="0"/>
          <a:ext cx="0" cy="0"/>
          <a:chOff x="0" y="0"/>
          <a:chExt cx="0" cy="0"/>
        </a:xfrm>
      </p:grpSpPr>
      <p:sp>
        <p:nvSpPr>
          <p:cNvPr id="121" name="Google Shape;121;p38"/>
          <p:cNvSpPr/>
          <p:nvPr>
            <p:ph idx="2" type="pic"/>
          </p:nvPr>
        </p:nvSpPr>
        <p:spPr>
          <a:xfrm>
            <a:off x="6129104" y="304800"/>
            <a:ext cx="2710096" cy="3780903"/>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Tree>
  </p:cSld>
  <p:clrMapOvr>
    <a:masterClrMapping/>
  </p:clrMapOvr>
  <p:extLst>
    <p:ext uri="{DCECCB84-F9BA-43D5-87BE-67443E8EF086}">
      <p15:sldGuideLst>
        <p15:guide id="1" orient="horz" pos="1620">
          <p15:clr>
            <a:srgbClr val="FBAE40"/>
          </p15:clr>
        </p15:guide>
        <p15:guide id="2" pos="2880">
          <p15:clr>
            <a:srgbClr val="FBAE40"/>
          </p15:clr>
        </p15:guide>
      </p15:sldGuideLst>
    </p:ext>
  </p:extLst>
</p:sldLayout>
</file>

<file path=ppt/slideLayouts/slideLayout3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34_Title Page">
  <p:cSld name="34_Title Page">
    <p:spTree>
      <p:nvGrpSpPr>
        <p:cNvPr id="122" name="Shape 122"/>
        <p:cNvGrpSpPr/>
        <p:nvPr/>
      </p:nvGrpSpPr>
      <p:grpSpPr>
        <a:xfrm>
          <a:off x="0" y="0"/>
          <a:ext cx="0" cy="0"/>
          <a:chOff x="0" y="0"/>
          <a:chExt cx="0" cy="0"/>
        </a:xfrm>
      </p:grpSpPr>
      <p:sp>
        <p:nvSpPr>
          <p:cNvPr id="123" name="Google Shape;123;p39"/>
          <p:cNvSpPr/>
          <p:nvPr>
            <p:ph idx="2" type="pic"/>
          </p:nvPr>
        </p:nvSpPr>
        <p:spPr>
          <a:xfrm>
            <a:off x="304798" y="304800"/>
            <a:ext cx="2181227" cy="4533900"/>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Tree>
  </p:cSld>
  <p:clrMapOvr>
    <a:masterClrMapping/>
  </p:clrMapOvr>
  <p:extLst>
    <p:ext uri="{DCECCB84-F9BA-43D5-87BE-67443E8EF086}">
      <p15:sldGuideLst>
        <p15:guide id="1" orient="horz" pos="1620">
          <p15:clr>
            <a:srgbClr val="FBAE40"/>
          </p15:clr>
        </p15:guide>
        <p15:guide id="2" pos="2880">
          <p15:clr>
            <a:srgbClr val="FBAE40"/>
          </p15:clr>
        </p15:guide>
      </p15:sldGuideLst>
    </p:ext>
  </p:extLst>
</p:sldLayout>
</file>

<file path=ppt/slideLayouts/slideLayout3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33_Title Page">
  <p:cSld name="33_Title Page">
    <p:spTree>
      <p:nvGrpSpPr>
        <p:cNvPr id="124" name="Shape 124"/>
        <p:cNvGrpSpPr/>
        <p:nvPr/>
      </p:nvGrpSpPr>
      <p:grpSpPr>
        <a:xfrm>
          <a:off x="0" y="0"/>
          <a:ext cx="0" cy="0"/>
          <a:chOff x="0" y="0"/>
          <a:chExt cx="0" cy="0"/>
        </a:xfrm>
      </p:grpSpPr>
      <p:sp>
        <p:nvSpPr>
          <p:cNvPr id="125" name="Google Shape;125;p40"/>
          <p:cNvSpPr/>
          <p:nvPr>
            <p:ph idx="2" type="pic"/>
          </p:nvPr>
        </p:nvSpPr>
        <p:spPr>
          <a:xfrm>
            <a:off x="304800" y="1843388"/>
            <a:ext cx="3638549" cy="2995312"/>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
        <p:nvSpPr>
          <p:cNvPr id="126" name="Google Shape;126;p40"/>
          <p:cNvSpPr/>
          <p:nvPr>
            <p:ph idx="3" type="pic"/>
          </p:nvPr>
        </p:nvSpPr>
        <p:spPr>
          <a:xfrm>
            <a:off x="1178946" y="960503"/>
            <a:ext cx="1890256" cy="1765773"/>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Tree>
  </p:cSld>
  <p:clrMapOvr>
    <a:masterClrMapping/>
  </p:clrMapOvr>
  <p:extLst>
    <p:ext uri="{DCECCB84-F9BA-43D5-87BE-67443E8EF086}">
      <p15:sldGuideLst>
        <p15:guide id="1" orient="horz" pos="1620">
          <p15:clr>
            <a:srgbClr val="FBAE40"/>
          </p15:clr>
        </p15:guide>
        <p15:guide id="2" pos="2880">
          <p15:clr>
            <a:srgbClr val="FBAE40"/>
          </p15:clr>
        </p15:guide>
      </p15:sldGuideLst>
    </p:ext>
  </p:extLst>
</p:sldLayout>
</file>

<file path=ppt/slideLayouts/slideLayout3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32_Title Page">
  <p:cSld name="32_Title Page">
    <p:spTree>
      <p:nvGrpSpPr>
        <p:cNvPr id="127" name="Shape 127"/>
        <p:cNvGrpSpPr/>
        <p:nvPr/>
      </p:nvGrpSpPr>
      <p:grpSpPr>
        <a:xfrm>
          <a:off x="0" y="0"/>
          <a:ext cx="0" cy="0"/>
          <a:chOff x="0" y="0"/>
          <a:chExt cx="0" cy="0"/>
        </a:xfrm>
      </p:grpSpPr>
      <p:sp>
        <p:nvSpPr>
          <p:cNvPr id="128" name="Google Shape;128;p41"/>
          <p:cNvSpPr/>
          <p:nvPr>
            <p:ph idx="2" type="pic"/>
          </p:nvPr>
        </p:nvSpPr>
        <p:spPr>
          <a:xfrm>
            <a:off x="304800" y="304800"/>
            <a:ext cx="6085115" cy="4533900"/>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Tree>
  </p:cSld>
  <p:clrMapOvr>
    <a:masterClrMapping/>
  </p:clrMapOvr>
  <p:extLst>
    <p:ext uri="{DCECCB84-F9BA-43D5-87BE-67443E8EF086}">
      <p15:sldGuideLst>
        <p15:guide id="1" orient="horz" pos="1620">
          <p15:clr>
            <a:srgbClr val="FBAE40"/>
          </p15:clr>
        </p15:guide>
        <p15:guide id="2" pos="288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3_Blank with Footer &amp; Header">
  <p:cSld name="3_Blank with Footer &amp; Header">
    <p:spTree>
      <p:nvGrpSpPr>
        <p:cNvPr id="129" name="Shape 129"/>
        <p:cNvGrpSpPr/>
        <p:nvPr/>
      </p:nvGrpSpPr>
      <p:grpSpPr>
        <a:xfrm>
          <a:off x="0" y="0"/>
          <a:ext cx="0" cy="0"/>
          <a:chOff x="0" y="0"/>
          <a:chExt cx="0" cy="0"/>
        </a:xfrm>
      </p:grpSpPr>
      <p:sp>
        <p:nvSpPr>
          <p:cNvPr id="130" name="Google Shape;130;p42"/>
          <p:cNvSpPr txBox="1"/>
          <p:nvPr>
            <p:ph type="title"/>
          </p:nvPr>
        </p:nvSpPr>
        <p:spPr>
          <a:xfrm>
            <a:off x="628650" y="273844"/>
            <a:ext cx="7886700" cy="994172"/>
          </a:xfrm>
          <a:prstGeom prst="rect">
            <a:avLst/>
          </a:prstGeom>
          <a:noFill/>
          <a:ln>
            <a:noFill/>
          </a:ln>
        </p:spPr>
        <p:txBody>
          <a:bodyPr anchorCtr="0" anchor="ctr" bIns="34275" lIns="68575" spcFirstLastPara="1" rIns="68575" wrap="square" tIns="34275"/>
          <a:lstStyle>
            <a:lvl1pPr lvl="0" algn="ctr">
              <a:lnSpc>
                <a:spcPct val="90000"/>
              </a:lnSpc>
              <a:spcBef>
                <a:spcPts val="0"/>
              </a:spcBef>
              <a:spcAft>
                <a:spcPts val="0"/>
              </a:spcAft>
              <a:buClr>
                <a:schemeClr val="dk1"/>
              </a:buClr>
              <a:buSzPts val="1400"/>
              <a:buNone/>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spTree>
  </p:cSld>
  <p:clrMapOvr>
    <a:masterClrMapping/>
  </p:clrMapOvr>
  <p:extLst>
    <p:ext uri="{DCECCB84-F9BA-43D5-87BE-67443E8EF086}">
      <p15:sldGuideLst>
        <p15:guide id="1" orient="horz" pos="1620">
          <p15:clr>
            <a:srgbClr val="FBAE40"/>
          </p15:clr>
        </p15:guide>
        <p15:guide id="2" pos="2880">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3.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20" Type="http://schemas.openxmlformats.org/officeDocument/2006/relationships/slideLayout" Target="../slideLayouts/slideLayout31.xml"/><Relationship Id="rId22" Type="http://schemas.openxmlformats.org/officeDocument/2006/relationships/slideLayout" Target="../slideLayouts/slideLayout33.xml"/><Relationship Id="rId21" Type="http://schemas.openxmlformats.org/officeDocument/2006/relationships/slideLayout" Target="../slideLayouts/slideLayout32.xml"/><Relationship Id="rId24" Type="http://schemas.openxmlformats.org/officeDocument/2006/relationships/slideLayout" Target="../slideLayouts/slideLayout35.xml"/><Relationship Id="rId23" Type="http://schemas.openxmlformats.org/officeDocument/2006/relationships/slideLayout" Target="../slideLayouts/slideLayout34.xml"/><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9" Type="http://schemas.openxmlformats.org/officeDocument/2006/relationships/slideLayout" Target="../slideLayouts/slideLayout20.xml"/><Relationship Id="rId26" Type="http://schemas.openxmlformats.org/officeDocument/2006/relationships/slideLayout" Target="../slideLayouts/slideLayout37.xml"/><Relationship Id="rId25" Type="http://schemas.openxmlformats.org/officeDocument/2006/relationships/slideLayout" Target="../slideLayouts/slideLayout36.xml"/><Relationship Id="rId28" Type="http://schemas.openxmlformats.org/officeDocument/2006/relationships/slideLayout" Target="../slideLayouts/slideLayout39.xml"/><Relationship Id="rId27" Type="http://schemas.openxmlformats.org/officeDocument/2006/relationships/slideLayout" Target="../slideLayouts/slideLayout38.xml"/><Relationship Id="rId5" Type="http://schemas.openxmlformats.org/officeDocument/2006/relationships/slideLayout" Target="../slideLayouts/slideLayout16.xml"/><Relationship Id="rId6" Type="http://schemas.openxmlformats.org/officeDocument/2006/relationships/slideLayout" Target="../slideLayouts/slideLayout17.xml"/><Relationship Id="rId29" Type="http://schemas.openxmlformats.org/officeDocument/2006/relationships/slideLayout" Target="../slideLayouts/slideLayout40.xml"/><Relationship Id="rId7" Type="http://schemas.openxmlformats.org/officeDocument/2006/relationships/slideLayout" Target="../slideLayouts/slideLayout18.xml"/><Relationship Id="rId8" Type="http://schemas.openxmlformats.org/officeDocument/2006/relationships/slideLayout" Target="../slideLayouts/slideLayout19.xml"/><Relationship Id="rId30" Type="http://schemas.openxmlformats.org/officeDocument/2006/relationships/theme" Target="../theme/theme1.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3" Type="http://schemas.openxmlformats.org/officeDocument/2006/relationships/slideLayout" Target="../slideLayouts/slideLayout24.xml"/><Relationship Id="rId12" Type="http://schemas.openxmlformats.org/officeDocument/2006/relationships/slideLayout" Target="../slideLayouts/slideLayout23.xml"/><Relationship Id="rId15" Type="http://schemas.openxmlformats.org/officeDocument/2006/relationships/slideLayout" Target="../slideLayouts/slideLayout26.xml"/><Relationship Id="rId14" Type="http://schemas.openxmlformats.org/officeDocument/2006/relationships/slideLayout" Target="../slideLayouts/slideLayout25.xml"/><Relationship Id="rId17" Type="http://schemas.openxmlformats.org/officeDocument/2006/relationships/slideLayout" Target="../slideLayouts/slideLayout28.xml"/><Relationship Id="rId16" Type="http://schemas.openxmlformats.org/officeDocument/2006/relationships/slideLayout" Target="../slideLayouts/slideLayout27.xml"/><Relationship Id="rId19" Type="http://schemas.openxmlformats.org/officeDocument/2006/relationships/slideLayout" Target="../slideLayouts/slideLayout30.xml"/><Relationship Id="rId18" Type="http://schemas.openxmlformats.org/officeDocument/2006/relationships/slideLayout" Target="../slideLayouts/slideLayout2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a:solidFill>
                  <a:schemeClr val="dk2"/>
                </a:solidFill>
              </a:defRPr>
            </a:lvl2pPr>
            <a:lvl3pPr indent="-317500" lvl="2" marL="1371600">
              <a:lnSpc>
                <a:spcPct val="115000"/>
              </a:lnSpc>
              <a:spcBef>
                <a:spcPts val="1600"/>
              </a:spcBef>
              <a:spcAft>
                <a:spcPts val="0"/>
              </a:spcAft>
              <a:buClr>
                <a:schemeClr val="dk2"/>
              </a:buClr>
              <a:buSzPts val="1400"/>
              <a:buChar char="■"/>
              <a:defRPr>
                <a:solidFill>
                  <a:schemeClr val="dk2"/>
                </a:solidFill>
              </a:defRPr>
            </a:lvl3pPr>
            <a:lvl4pPr indent="-317500" lvl="3" marL="1828800">
              <a:lnSpc>
                <a:spcPct val="115000"/>
              </a:lnSpc>
              <a:spcBef>
                <a:spcPts val="1600"/>
              </a:spcBef>
              <a:spcAft>
                <a:spcPts val="0"/>
              </a:spcAft>
              <a:buClr>
                <a:schemeClr val="dk2"/>
              </a:buClr>
              <a:buSzPts val="1400"/>
              <a:buChar char="●"/>
              <a:defRPr>
                <a:solidFill>
                  <a:schemeClr val="dk2"/>
                </a:solidFill>
              </a:defRPr>
            </a:lvl4pPr>
            <a:lvl5pPr indent="-317500" lvl="4" marL="2286000">
              <a:lnSpc>
                <a:spcPct val="115000"/>
              </a:lnSpc>
              <a:spcBef>
                <a:spcPts val="1600"/>
              </a:spcBef>
              <a:spcAft>
                <a:spcPts val="0"/>
              </a:spcAft>
              <a:buClr>
                <a:schemeClr val="dk2"/>
              </a:buClr>
              <a:buSzPts val="1400"/>
              <a:buChar char="○"/>
              <a:defRPr>
                <a:solidFill>
                  <a:schemeClr val="dk2"/>
                </a:solidFill>
              </a:defRPr>
            </a:lvl5pPr>
            <a:lvl6pPr indent="-317500" lvl="5" marL="2743200">
              <a:lnSpc>
                <a:spcPct val="115000"/>
              </a:lnSpc>
              <a:spcBef>
                <a:spcPts val="1600"/>
              </a:spcBef>
              <a:spcAft>
                <a:spcPts val="0"/>
              </a:spcAft>
              <a:buClr>
                <a:schemeClr val="dk2"/>
              </a:buClr>
              <a:buSzPts val="1400"/>
              <a:buChar char="■"/>
              <a:defRPr>
                <a:solidFill>
                  <a:schemeClr val="dk2"/>
                </a:solidFill>
              </a:defRPr>
            </a:lvl6pPr>
            <a:lvl7pPr indent="-317500" lvl="6" marL="3200400">
              <a:lnSpc>
                <a:spcPct val="115000"/>
              </a:lnSpc>
              <a:spcBef>
                <a:spcPts val="1600"/>
              </a:spcBef>
              <a:spcAft>
                <a:spcPts val="0"/>
              </a:spcAft>
              <a:buClr>
                <a:schemeClr val="dk2"/>
              </a:buClr>
              <a:buSzPts val="1400"/>
              <a:buChar char="●"/>
              <a:defRPr>
                <a:solidFill>
                  <a:schemeClr val="dk2"/>
                </a:solidFill>
              </a:defRPr>
            </a:lvl7pPr>
            <a:lvl8pPr indent="-317500" lvl="7" marL="3657600">
              <a:lnSpc>
                <a:spcPct val="115000"/>
              </a:lnSpc>
              <a:spcBef>
                <a:spcPts val="1600"/>
              </a:spcBef>
              <a:spcAft>
                <a:spcPts val="0"/>
              </a:spcAft>
              <a:buClr>
                <a:schemeClr val="dk2"/>
              </a:buClr>
              <a:buSzPts val="1400"/>
              <a:buChar char="○"/>
              <a:defRPr>
                <a:solidFill>
                  <a:schemeClr val="dk2"/>
                </a:solidFill>
              </a:defRPr>
            </a:lvl8pPr>
            <a:lvl9pPr indent="-317500" lvl="8" marL="4114800">
              <a:lnSpc>
                <a:spcPct val="115000"/>
              </a:lnSpc>
              <a:spcBef>
                <a:spcPts val="1600"/>
              </a:spcBef>
              <a:spcAft>
                <a:spcPts val="160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628650" y="273844"/>
            <a:ext cx="7886700" cy="994172"/>
          </a:xfrm>
          <a:prstGeom prst="rect">
            <a:avLst/>
          </a:prstGeom>
          <a:noFill/>
          <a:ln>
            <a:noFill/>
          </a:ln>
        </p:spPr>
        <p:txBody>
          <a:bodyPr anchorCtr="0" anchor="ctr" bIns="34275" lIns="68575" spcFirstLastPara="1" rIns="68575" wrap="square" tIns="34275"/>
          <a:lstStyle>
            <a:lvl1pPr lvl="0" marR="0" rtl="0" algn="ctr">
              <a:lnSpc>
                <a:spcPct val="90000"/>
              </a:lnSpc>
              <a:spcBef>
                <a:spcPts val="0"/>
              </a:spcBef>
              <a:spcAft>
                <a:spcPts val="0"/>
              </a:spcAft>
              <a:buClr>
                <a:schemeClr val="dk1"/>
              </a:buClr>
              <a:buSzPts val="3000"/>
              <a:buFont typeface="Montserrat"/>
              <a:buNone/>
              <a:defRPr b="0" i="0" sz="3000" u="none" cap="none" strike="noStrike">
                <a:solidFill>
                  <a:schemeClr val="dk1"/>
                </a:solidFill>
                <a:latin typeface="Montserrat"/>
                <a:ea typeface="Montserrat"/>
                <a:cs typeface="Montserrat"/>
                <a:sym typeface="Montserrat"/>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52" name="Google Shape;52;p13"/>
          <p:cNvSpPr txBox="1"/>
          <p:nvPr>
            <p:ph idx="1" type="body"/>
          </p:nvPr>
        </p:nvSpPr>
        <p:spPr>
          <a:xfrm>
            <a:off x="628650" y="1369219"/>
            <a:ext cx="7886700" cy="3263504"/>
          </a:xfrm>
          <a:prstGeom prst="rect">
            <a:avLst/>
          </a:prstGeom>
          <a:noFill/>
          <a:ln>
            <a:noFill/>
          </a:ln>
        </p:spPr>
        <p:txBody>
          <a:bodyPr anchorCtr="0" anchor="t" bIns="34275" lIns="68575" spcFirstLastPara="1" rIns="68575" wrap="square" tIns="34275"/>
          <a:lstStyle>
            <a:lvl1pPr indent="-323850" lvl="0" marL="457200" marR="0" rtl="0" algn="ctr">
              <a:lnSpc>
                <a:spcPct val="90000"/>
              </a:lnSpc>
              <a:spcBef>
                <a:spcPts val="800"/>
              </a:spcBef>
              <a:spcAft>
                <a:spcPts val="0"/>
              </a:spcAft>
              <a:buClr>
                <a:schemeClr val="dk1"/>
              </a:buClr>
              <a:buSzPts val="1500"/>
              <a:buFont typeface="Arial"/>
              <a:buChar char="•"/>
              <a:defRPr b="0" i="0" sz="1500" u="none" cap="none" strike="noStrike">
                <a:solidFill>
                  <a:schemeClr val="dk1"/>
                </a:solidFill>
                <a:latin typeface="Montserrat"/>
                <a:ea typeface="Montserrat"/>
                <a:cs typeface="Montserrat"/>
                <a:sym typeface="Montserrat"/>
              </a:defRPr>
            </a:lvl1pPr>
            <a:lvl2pPr indent="-317500" lvl="1" marL="914400"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indent="-298450" lvl="2" marL="1371600"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indent="-285750" lvl="3" marL="1828800"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indent="-273050" lvl="4" marL="2286000"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indent="-317500" lvl="5" marL="27432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indent="-317500" lvl="6" marL="32004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indent="-317500" lvl="7" marL="36576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indent="-317500" lvl="8" marL="4114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
        <p:nvSpPr>
          <p:cNvPr id="53" name="Google Shape;53;p13"/>
          <p:cNvSpPr txBox="1"/>
          <p:nvPr>
            <p:ph idx="10" type="dt"/>
          </p:nvPr>
        </p:nvSpPr>
        <p:spPr>
          <a:xfrm>
            <a:off x="628650" y="4767263"/>
            <a:ext cx="2057400" cy="273844"/>
          </a:xfrm>
          <a:prstGeom prst="rect">
            <a:avLst/>
          </a:prstGeom>
          <a:noFill/>
          <a:ln>
            <a:noFill/>
          </a:ln>
        </p:spPr>
        <p:txBody>
          <a:bodyPr anchorCtr="0" anchor="ctr" bIns="34275" lIns="68575" spcFirstLastPara="1" rIns="68575" wrap="square" tIns="34275"/>
          <a:lstStyle>
            <a:lvl1pPr lvl="0" marR="0" rtl="0" algn="l">
              <a:spcBef>
                <a:spcPts val="0"/>
              </a:spcBef>
              <a:spcAft>
                <a:spcPts val="0"/>
              </a:spcAft>
              <a:buSzPts val="1100"/>
              <a:buNone/>
              <a:defRPr b="0" i="0" sz="700" u="none" cap="none" strike="noStrike">
                <a:solidFill>
                  <a:srgbClr val="888888"/>
                </a:solidFill>
                <a:latin typeface="Montserrat"/>
                <a:ea typeface="Montserrat"/>
                <a:cs typeface="Montserrat"/>
                <a:sym typeface="Montserrat"/>
              </a:defRPr>
            </a:lvl1pPr>
            <a:lvl2pPr lvl="1" marR="0" rtl="0" algn="l">
              <a:spcBef>
                <a:spcPts val="0"/>
              </a:spcBef>
              <a:spcAft>
                <a:spcPts val="0"/>
              </a:spcAft>
              <a:buSzPts val="1100"/>
              <a:buNone/>
              <a:defRPr b="0" i="0" sz="1400" u="none" cap="none" strike="noStrike">
                <a:solidFill>
                  <a:schemeClr val="dk1"/>
                </a:solidFill>
                <a:latin typeface="Montserrat"/>
                <a:ea typeface="Montserrat"/>
                <a:cs typeface="Montserrat"/>
                <a:sym typeface="Montserrat"/>
              </a:defRPr>
            </a:lvl2pPr>
            <a:lvl3pPr lvl="2" marR="0" rtl="0" algn="l">
              <a:spcBef>
                <a:spcPts val="0"/>
              </a:spcBef>
              <a:spcAft>
                <a:spcPts val="0"/>
              </a:spcAft>
              <a:buSzPts val="1100"/>
              <a:buNone/>
              <a:defRPr b="0" i="0" sz="1400" u="none" cap="none" strike="noStrike">
                <a:solidFill>
                  <a:schemeClr val="dk1"/>
                </a:solidFill>
                <a:latin typeface="Montserrat"/>
                <a:ea typeface="Montserrat"/>
                <a:cs typeface="Montserrat"/>
                <a:sym typeface="Montserrat"/>
              </a:defRPr>
            </a:lvl3pPr>
            <a:lvl4pPr lvl="3" marR="0" rtl="0" algn="l">
              <a:spcBef>
                <a:spcPts val="0"/>
              </a:spcBef>
              <a:spcAft>
                <a:spcPts val="0"/>
              </a:spcAft>
              <a:buSzPts val="1100"/>
              <a:buNone/>
              <a:defRPr b="0" i="0" sz="1400" u="none" cap="none" strike="noStrike">
                <a:solidFill>
                  <a:schemeClr val="dk1"/>
                </a:solidFill>
                <a:latin typeface="Montserrat"/>
                <a:ea typeface="Montserrat"/>
                <a:cs typeface="Montserrat"/>
                <a:sym typeface="Montserrat"/>
              </a:defRPr>
            </a:lvl4pPr>
            <a:lvl5pPr lvl="4" marR="0" rtl="0" algn="l">
              <a:spcBef>
                <a:spcPts val="0"/>
              </a:spcBef>
              <a:spcAft>
                <a:spcPts val="0"/>
              </a:spcAft>
              <a:buSzPts val="1100"/>
              <a:buNone/>
              <a:defRPr b="0" i="0" sz="1400" u="none" cap="none" strike="noStrike">
                <a:solidFill>
                  <a:schemeClr val="dk1"/>
                </a:solidFill>
                <a:latin typeface="Montserrat"/>
                <a:ea typeface="Montserrat"/>
                <a:cs typeface="Montserrat"/>
                <a:sym typeface="Montserrat"/>
              </a:defRPr>
            </a:lvl5pPr>
            <a:lvl6pPr lvl="5" marR="0" rtl="0" algn="l">
              <a:spcBef>
                <a:spcPts val="0"/>
              </a:spcBef>
              <a:spcAft>
                <a:spcPts val="0"/>
              </a:spcAft>
              <a:buSzPts val="1100"/>
              <a:buNone/>
              <a:defRPr b="0" i="0" sz="1400" u="none" cap="none" strike="noStrike">
                <a:solidFill>
                  <a:schemeClr val="dk1"/>
                </a:solidFill>
                <a:latin typeface="Montserrat"/>
                <a:ea typeface="Montserrat"/>
                <a:cs typeface="Montserrat"/>
                <a:sym typeface="Montserrat"/>
              </a:defRPr>
            </a:lvl6pPr>
            <a:lvl7pPr lvl="6" marR="0" rtl="0" algn="l">
              <a:spcBef>
                <a:spcPts val="0"/>
              </a:spcBef>
              <a:spcAft>
                <a:spcPts val="0"/>
              </a:spcAft>
              <a:buSzPts val="1100"/>
              <a:buNone/>
              <a:defRPr b="0" i="0" sz="1400" u="none" cap="none" strike="noStrike">
                <a:solidFill>
                  <a:schemeClr val="dk1"/>
                </a:solidFill>
                <a:latin typeface="Montserrat"/>
                <a:ea typeface="Montserrat"/>
                <a:cs typeface="Montserrat"/>
                <a:sym typeface="Montserrat"/>
              </a:defRPr>
            </a:lvl7pPr>
            <a:lvl8pPr lvl="7" marR="0" rtl="0" algn="l">
              <a:spcBef>
                <a:spcPts val="0"/>
              </a:spcBef>
              <a:spcAft>
                <a:spcPts val="0"/>
              </a:spcAft>
              <a:buSzPts val="1100"/>
              <a:buNone/>
              <a:defRPr b="0" i="0" sz="1400" u="none" cap="none" strike="noStrike">
                <a:solidFill>
                  <a:schemeClr val="dk1"/>
                </a:solidFill>
                <a:latin typeface="Montserrat"/>
                <a:ea typeface="Montserrat"/>
                <a:cs typeface="Montserrat"/>
                <a:sym typeface="Montserrat"/>
              </a:defRPr>
            </a:lvl8pPr>
            <a:lvl9pPr lvl="8" marR="0" rtl="0" algn="l">
              <a:spcBef>
                <a:spcPts val="0"/>
              </a:spcBef>
              <a:spcAft>
                <a:spcPts val="0"/>
              </a:spcAft>
              <a:buSzPts val="1100"/>
              <a:buNone/>
              <a:defRPr b="0" i="0" sz="1400" u="none" cap="none" strike="noStrike">
                <a:solidFill>
                  <a:schemeClr val="dk1"/>
                </a:solidFill>
                <a:latin typeface="Montserrat"/>
                <a:ea typeface="Montserrat"/>
                <a:cs typeface="Montserrat"/>
                <a:sym typeface="Montserrat"/>
              </a:defRPr>
            </a:lvl9pPr>
          </a:lstStyle>
          <a:p/>
        </p:txBody>
      </p:sp>
      <p:sp>
        <p:nvSpPr>
          <p:cNvPr id="54" name="Google Shape;54;p13"/>
          <p:cNvSpPr txBox="1"/>
          <p:nvPr>
            <p:ph idx="11" type="ftr"/>
          </p:nvPr>
        </p:nvSpPr>
        <p:spPr>
          <a:xfrm>
            <a:off x="3028950" y="4767263"/>
            <a:ext cx="3086100" cy="273844"/>
          </a:xfrm>
          <a:prstGeom prst="rect">
            <a:avLst/>
          </a:prstGeom>
          <a:noFill/>
          <a:ln>
            <a:noFill/>
          </a:ln>
        </p:spPr>
        <p:txBody>
          <a:bodyPr anchorCtr="0" anchor="ctr" bIns="34275" lIns="68575" spcFirstLastPara="1" rIns="68575" wrap="square" tIns="34275"/>
          <a:lstStyle>
            <a:lvl1pPr lvl="0" marR="0" rtl="0" algn="ctr">
              <a:spcBef>
                <a:spcPts val="0"/>
              </a:spcBef>
              <a:spcAft>
                <a:spcPts val="0"/>
              </a:spcAft>
              <a:buSzPts val="1100"/>
              <a:buNone/>
              <a:defRPr b="0" i="0" sz="700" u="none" cap="none" strike="noStrike">
                <a:solidFill>
                  <a:srgbClr val="888888"/>
                </a:solidFill>
                <a:latin typeface="Montserrat"/>
                <a:ea typeface="Montserrat"/>
                <a:cs typeface="Montserrat"/>
                <a:sym typeface="Montserrat"/>
              </a:defRPr>
            </a:lvl1pPr>
            <a:lvl2pPr lvl="1" marR="0" rtl="0" algn="l">
              <a:spcBef>
                <a:spcPts val="0"/>
              </a:spcBef>
              <a:spcAft>
                <a:spcPts val="0"/>
              </a:spcAft>
              <a:buSzPts val="1100"/>
              <a:buNone/>
              <a:defRPr b="0" i="0" sz="1400" u="none" cap="none" strike="noStrike">
                <a:solidFill>
                  <a:schemeClr val="dk1"/>
                </a:solidFill>
                <a:latin typeface="Montserrat"/>
                <a:ea typeface="Montserrat"/>
                <a:cs typeface="Montserrat"/>
                <a:sym typeface="Montserrat"/>
              </a:defRPr>
            </a:lvl2pPr>
            <a:lvl3pPr lvl="2" marR="0" rtl="0" algn="l">
              <a:spcBef>
                <a:spcPts val="0"/>
              </a:spcBef>
              <a:spcAft>
                <a:spcPts val="0"/>
              </a:spcAft>
              <a:buSzPts val="1100"/>
              <a:buNone/>
              <a:defRPr b="0" i="0" sz="1400" u="none" cap="none" strike="noStrike">
                <a:solidFill>
                  <a:schemeClr val="dk1"/>
                </a:solidFill>
                <a:latin typeface="Montserrat"/>
                <a:ea typeface="Montserrat"/>
                <a:cs typeface="Montserrat"/>
                <a:sym typeface="Montserrat"/>
              </a:defRPr>
            </a:lvl3pPr>
            <a:lvl4pPr lvl="3" marR="0" rtl="0" algn="l">
              <a:spcBef>
                <a:spcPts val="0"/>
              </a:spcBef>
              <a:spcAft>
                <a:spcPts val="0"/>
              </a:spcAft>
              <a:buSzPts val="1100"/>
              <a:buNone/>
              <a:defRPr b="0" i="0" sz="1400" u="none" cap="none" strike="noStrike">
                <a:solidFill>
                  <a:schemeClr val="dk1"/>
                </a:solidFill>
                <a:latin typeface="Montserrat"/>
                <a:ea typeface="Montserrat"/>
                <a:cs typeface="Montserrat"/>
                <a:sym typeface="Montserrat"/>
              </a:defRPr>
            </a:lvl4pPr>
            <a:lvl5pPr lvl="4" marR="0" rtl="0" algn="l">
              <a:spcBef>
                <a:spcPts val="0"/>
              </a:spcBef>
              <a:spcAft>
                <a:spcPts val="0"/>
              </a:spcAft>
              <a:buSzPts val="1100"/>
              <a:buNone/>
              <a:defRPr b="0" i="0" sz="1400" u="none" cap="none" strike="noStrike">
                <a:solidFill>
                  <a:schemeClr val="dk1"/>
                </a:solidFill>
                <a:latin typeface="Montserrat"/>
                <a:ea typeface="Montserrat"/>
                <a:cs typeface="Montserrat"/>
                <a:sym typeface="Montserrat"/>
              </a:defRPr>
            </a:lvl5pPr>
            <a:lvl6pPr lvl="5" marR="0" rtl="0" algn="l">
              <a:spcBef>
                <a:spcPts val="0"/>
              </a:spcBef>
              <a:spcAft>
                <a:spcPts val="0"/>
              </a:spcAft>
              <a:buSzPts val="1100"/>
              <a:buNone/>
              <a:defRPr b="0" i="0" sz="1400" u="none" cap="none" strike="noStrike">
                <a:solidFill>
                  <a:schemeClr val="dk1"/>
                </a:solidFill>
                <a:latin typeface="Montserrat"/>
                <a:ea typeface="Montserrat"/>
                <a:cs typeface="Montserrat"/>
                <a:sym typeface="Montserrat"/>
              </a:defRPr>
            </a:lvl6pPr>
            <a:lvl7pPr lvl="6" marR="0" rtl="0" algn="l">
              <a:spcBef>
                <a:spcPts val="0"/>
              </a:spcBef>
              <a:spcAft>
                <a:spcPts val="0"/>
              </a:spcAft>
              <a:buSzPts val="1100"/>
              <a:buNone/>
              <a:defRPr b="0" i="0" sz="1400" u="none" cap="none" strike="noStrike">
                <a:solidFill>
                  <a:schemeClr val="dk1"/>
                </a:solidFill>
                <a:latin typeface="Montserrat"/>
                <a:ea typeface="Montserrat"/>
                <a:cs typeface="Montserrat"/>
                <a:sym typeface="Montserrat"/>
              </a:defRPr>
            </a:lvl7pPr>
            <a:lvl8pPr lvl="7" marR="0" rtl="0" algn="l">
              <a:spcBef>
                <a:spcPts val="0"/>
              </a:spcBef>
              <a:spcAft>
                <a:spcPts val="0"/>
              </a:spcAft>
              <a:buSzPts val="1100"/>
              <a:buNone/>
              <a:defRPr b="0" i="0" sz="1400" u="none" cap="none" strike="noStrike">
                <a:solidFill>
                  <a:schemeClr val="dk1"/>
                </a:solidFill>
                <a:latin typeface="Montserrat"/>
                <a:ea typeface="Montserrat"/>
                <a:cs typeface="Montserrat"/>
                <a:sym typeface="Montserrat"/>
              </a:defRPr>
            </a:lvl8pPr>
            <a:lvl9pPr lvl="8" marR="0" rtl="0" algn="l">
              <a:spcBef>
                <a:spcPts val="0"/>
              </a:spcBef>
              <a:spcAft>
                <a:spcPts val="0"/>
              </a:spcAft>
              <a:buSzPts val="1100"/>
              <a:buNone/>
              <a:defRPr b="0" i="0" sz="1400" u="none" cap="none" strike="noStrike">
                <a:solidFill>
                  <a:schemeClr val="dk1"/>
                </a:solidFill>
                <a:latin typeface="Montserrat"/>
                <a:ea typeface="Montserrat"/>
                <a:cs typeface="Montserrat"/>
                <a:sym typeface="Montserrat"/>
              </a:defRPr>
            </a:lvl9pPr>
          </a:lstStyle>
          <a:p/>
        </p:txBody>
      </p:sp>
      <p:sp>
        <p:nvSpPr>
          <p:cNvPr id="55" name="Google Shape;55;p13"/>
          <p:cNvSpPr txBox="1"/>
          <p:nvPr>
            <p:ph idx="12" type="sldNum"/>
          </p:nvPr>
        </p:nvSpPr>
        <p:spPr>
          <a:xfrm>
            <a:off x="6457950" y="4767263"/>
            <a:ext cx="2057400" cy="273844"/>
          </a:xfrm>
          <a:prstGeom prst="rect">
            <a:avLst/>
          </a:prstGeom>
          <a:noFill/>
          <a:ln>
            <a:noFill/>
          </a:ln>
        </p:spPr>
        <p:txBody>
          <a:bodyPr anchorCtr="0" anchor="ctr" bIns="34275" lIns="68575" spcFirstLastPara="1" rIns="68575" wrap="square" tIns="34275">
            <a:noAutofit/>
          </a:bodyPr>
          <a:lstStyle>
            <a:lvl1pPr indent="0" lvl="0" marL="0" marR="0" rtl="0" algn="r">
              <a:spcBef>
                <a:spcPts val="0"/>
              </a:spcBef>
              <a:buNone/>
              <a:defRPr b="0" i="0" sz="700" u="none" cap="none" strike="noStrike">
                <a:solidFill>
                  <a:srgbClr val="888888"/>
                </a:solidFill>
                <a:latin typeface="Montserrat"/>
                <a:ea typeface="Montserrat"/>
                <a:cs typeface="Montserrat"/>
                <a:sym typeface="Montserrat"/>
              </a:defRPr>
            </a:lvl1pPr>
            <a:lvl2pPr indent="0" lvl="1" marL="0" marR="0" rtl="0" algn="r">
              <a:spcBef>
                <a:spcPts val="0"/>
              </a:spcBef>
              <a:buNone/>
              <a:defRPr b="0" i="0" sz="700" u="none" cap="none" strike="noStrike">
                <a:solidFill>
                  <a:srgbClr val="888888"/>
                </a:solidFill>
                <a:latin typeface="Montserrat"/>
                <a:ea typeface="Montserrat"/>
                <a:cs typeface="Montserrat"/>
                <a:sym typeface="Montserrat"/>
              </a:defRPr>
            </a:lvl2pPr>
            <a:lvl3pPr indent="0" lvl="2" marL="0" marR="0" rtl="0" algn="r">
              <a:spcBef>
                <a:spcPts val="0"/>
              </a:spcBef>
              <a:buNone/>
              <a:defRPr b="0" i="0" sz="700" u="none" cap="none" strike="noStrike">
                <a:solidFill>
                  <a:srgbClr val="888888"/>
                </a:solidFill>
                <a:latin typeface="Montserrat"/>
                <a:ea typeface="Montserrat"/>
                <a:cs typeface="Montserrat"/>
                <a:sym typeface="Montserrat"/>
              </a:defRPr>
            </a:lvl3pPr>
            <a:lvl4pPr indent="0" lvl="3" marL="0" marR="0" rtl="0" algn="r">
              <a:spcBef>
                <a:spcPts val="0"/>
              </a:spcBef>
              <a:buNone/>
              <a:defRPr b="0" i="0" sz="700" u="none" cap="none" strike="noStrike">
                <a:solidFill>
                  <a:srgbClr val="888888"/>
                </a:solidFill>
                <a:latin typeface="Montserrat"/>
                <a:ea typeface="Montserrat"/>
                <a:cs typeface="Montserrat"/>
                <a:sym typeface="Montserrat"/>
              </a:defRPr>
            </a:lvl4pPr>
            <a:lvl5pPr indent="0" lvl="4" marL="0" marR="0" rtl="0" algn="r">
              <a:spcBef>
                <a:spcPts val="0"/>
              </a:spcBef>
              <a:buNone/>
              <a:defRPr b="0" i="0" sz="700" u="none" cap="none" strike="noStrike">
                <a:solidFill>
                  <a:srgbClr val="888888"/>
                </a:solidFill>
                <a:latin typeface="Montserrat"/>
                <a:ea typeface="Montserrat"/>
                <a:cs typeface="Montserrat"/>
                <a:sym typeface="Montserrat"/>
              </a:defRPr>
            </a:lvl5pPr>
            <a:lvl6pPr indent="0" lvl="5" marL="0" marR="0" rtl="0" algn="r">
              <a:spcBef>
                <a:spcPts val="0"/>
              </a:spcBef>
              <a:buNone/>
              <a:defRPr b="0" i="0" sz="700" u="none" cap="none" strike="noStrike">
                <a:solidFill>
                  <a:srgbClr val="888888"/>
                </a:solidFill>
                <a:latin typeface="Montserrat"/>
                <a:ea typeface="Montserrat"/>
                <a:cs typeface="Montserrat"/>
                <a:sym typeface="Montserrat"/>
              </a:defRPr>
            </a:lvl6pPr>
            <a:lvl7pPr indent="0" lvl="6" marL="0" marR="0" rtl="0" algn="r">
              <a:spcBef>
                <a:spcPts val="0"/>
              </a:spcBef>
              <a:buNone/>
              <a:defRPr b="0" i="0" sz="700" u="none" cap="none" strike="noStrike">
                <a:solidFill>
                  <a:srgbClr val="888888"/>
                </a:solidFill>
                <a:latin typeface="Montserrat"/>
                <a:ea typeface="Montserrat"/>
                <a:cs typeface="Montserrat"/>
                <a:sym typeface="Montserrat"/>
              </a:defRPr>
            </a:lvl7pPr>
            <a:lvl8pPr indent="0" lvl="7" marL="0" marR="0" rtl="0" algn="r">
              <a:spcBef>
                <a:spcPts val="0"/>
              </a:spcBef>
              <a:buNone/>
              <a:defRPr b="0" i="0" sz="700" u="none" cap="none" strike="noStrike">
                <a:solidFill>
                  <a:srgbClr val="888888"/>
                </a:solidFill>
                <a:latin typeface="Montserrat"/>
                <a:ea typeface="Montserrat"/>
                <a:cs typeface="Montserrat"/>
                <a:sym typeface="Montserrat"/>
              </a:defRPr>
            </a:lvl8pPr>
            <a:lvl9pPr indent="0" lvl="8" marL="0" marR="0" rtl="0" algn="r">
              <a:spcBef>
                <a:spcPts val="0"/>
              </a:spcBef>
              <a:buNone/>
              <a:defRPr b="0" i="0" sz="700" u="none" cap="none" strike="noStrike">
                <a:solidFill>
                  <a:srgbClr val="888888"/>
                </a:solidFill>
                <a:latin typeface="Montserrat"/>
                <a:ea typeface="Montserrat"/>
                <a:cs typeface="Montserrat"/>
                <a:sym typeface="Montserrat"/>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 id="2147483670" r:id="rId12"/>
    <p:sldLayoutId id="2147483671" r:id="rId13"/>
    <p:sldLayoutId id="2147483672" r:id="rId14"/>
    <p:sldLayoutId id="2147483673" r:id="rId15"/>
    <p:sldLayoutId id="2147483674" r:id="rId16"/>
    <p:sldLayoutId id="2147483675" r:id="rId17"/>
    <p:sldLayoutId id="2147483676" r:id="rId18"/>
    <p:sldLayoutId id="2147483677" r:id="rId19"/>
    <p:sldLayoutId id="2147483678" r:id="rId20"/>
    <p:sldLayoutId id="2147483679" r:id="rId21"/>
    <p:sldLayoutId id="2147483680" r:id="rId22"/>
    <p:sldLayoutId id="2147483681" r:id="rId23"/>
    <p:sldLayoutId id="2147483682" r:id="rId24"/>
    <p:sldLayoutId id="2147483683" r:id="rId25"/>
    <p:sldLayoutId id="2147483684" r:id="rId26"/>
    <p:sldLayoutId id="2147483685" r:id="rId27"/>
    <p:sldLayoutId id="2147483686" r:id="rId28"/>
    <p:sldLayoutId id="2147483687" r:id="rId29"/>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notesSlide" Target="../notesSlides/notesSlide11.xml"/><Relationship Id="rId3" Type="http://schemas.openxmlformats.org/officeDocument/2006/relationships/image" Target="../media/image6.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notesSlide" Target="../notesSlides/notesSlide12.xml"/><Relationship Id="rId3" Type="http://schemas.openxmlformats.org/officeDocument/2006/relationships/image" Target="../media/image1.jp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notesSlide" Target="../notesSlides/notesSlide14.xml"/><Relationship Id="rId3" Type="http://schemas.openxmlformats.org/officeDocument/2006/relationships/image" Target="../media/image3.jp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0.xml"/><Relationship Id="rId2" Type="http://schemas.openxmlformats.org/officeDocument/2006/relationships/notesSlide" Target="../notesSlides/notesSlide15.xml"/><Relationship Id="rId3" Type="http://schemas.openxmlformats.org/officeDocument/2006/relationships/image" Target="../media/image2.jp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16.xml"/><Relationship Id="rId3" Type="http://schemas.openxmlformats.org/officeDocument/2006/relationships/image" Target="../media/image15.jp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2.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xml"/><Relationship Id="rId3" Type="http://schemas.openxmlformats.org/officeDocument/2006/relationships/image" Target="../media/image15.jp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20.xml"/><Relationship Id="rId3" Type="http://schemas.openxmlformats.org/officeDocument/2006/relationships/image" Target="../media/image15.jpg"/><Relationship Id="rId4" Type="http://schemas.openxmlformats.org/officeDocument/2006/relationships/image" Target="../media/image10.jp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21.xml"/><Relationship Id="rId3" Type="http://schemas.openxmlformats.org/officeDocument/2006/relationships/image" Target="../media/image11.jpg"/><Relationship Id="rId4" Type="http://schemas.openxmlformats.org/officeDocument/2006/relationships/image" Target="../media/image15.jp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2.xml"/><Relationship Id="rId3" Type="http://schemas.openxmlformats.org/officeDocument/2006/relationships/image" Target="../media/image8.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3.xml"/><Relationship Id="rId3" Type="http://schemas.openxmlformats.org/officeDocument/2006/relationships/image" Target="../media/image5.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4.xml"/><Relationship Id="rId3" Type="http://schemas.openxmlformats.org/officeDocument/2006/relationships/image" Target="../media/image7.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notesSlide" Target="../notesSlides/notesSlide25.xml"/><Relationship Id="rId3" Type="http://schemas.openxmlformats.org/officeDocument/2006/relationships/image" Target="../media/image14.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3.xml"/><Relationship Id="rId3" Type="http://schemas.openxmlformats.org/officeDocument/2006/relationships/image" Target="../media/image13.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4.xml"/><Relationship Id="rId3" Type="http://schemas.openxmlformats.org/officeDocument/2006/relationships/image" Target="../media/image12.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5.xml"/><Relationship Id="rId3" Type="http://schemas.openxmlformats.org/officeDocument/2006/relationships/image" Target="../media/image9.jpg"/><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8.xml"/><Relationship Id="rId3" Type="http://schemas.openxmlformats.org/officeDocument/2006/relationships/image" Target="../media/image11.jpg"/><Relationship Id="rId4" Type="http://schemas.openxmlformats.org/officeDocument/2006/relationships/image" Target="../media/image15.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4" name="Shape 134"/>
        <p:cNvGrpSpPr/>
        <p:nvPr/>
      </p:nvGrpSpPr>
      <p:grpSpPr>
        <a:xfrm>
          <a:off x="0" y="0"/>
          <a:ext cx="0" cy="0"/>
          <a:chOff x="0" y="0"/>
          <a:chExt cx="0" cy="0"/>
        </a:xfrm>
      </p:grpSpPr>
      <p:sp>
        <p:nvSpPr>
          <p:cNvPr id="135" name="Google Shape;135;p43"/>
          <p:cNvSpPr txBox="1"/>
          <p:nvPr/>
        </p:nvSpPr>
        <p:spPr>
          <a:xfrm>
            <a:off x="-1214437" y="-348280"/>
            <a:ext cx="11572875" cy="5840060"/>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b="1" i="0" lang="en" sz="37500" u="none" cap="none" strike="noStrike">
                <a:solidFill>
                  <a:srgbClr val="D8D8D8"/>
                </a:solidFill>
                <a:latin typeface="Montserrat"/>
                <a:ea typeface="Montserrat"/>
                <a:cs typeface="Montserrat"/>
                <a:sym typeface="Montserrat"/>
              </a:rPr>
              <a:t>2019</a:t>
            </a:r>
            <a:endParaRPr b="1" sz="1100">
              <a:solidFill>
                <a:srgbClr val="D8D8D8"/>
              </a:solidFill>
            </a:endParaRPr>
          </a:p>
        </p:txBody>
      </p:sp>
      <p:sp>
        <p:nvSpPr>
          <p:cNvPr id="136" name="Google Shape;136;p43"/>
          <p:cNvSpPr txBox="1"/>
          <p:nvPr/>
        </p:nvSpPr>
        <p:spPr>
          <a:xfrm>
            <a:off x="2386013" y="2248585"/>
            <a:ext cx="4371975" cy="646330"/>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b="1" i="0" lang="en" sz="3800" u="none" cap="none" strike="noStrike">
                <a:solidFill>
                  <a:schemeClr val="accent5"/>
                </a:solidFill>
                <a:latin typeface="Montserrat"/>
                <a:ea typeface="Montserrat"/>
                <a:cs typeface="Montserrat"/>
                <a:sym typeface="Montserrat"/>
              </a:rPr>
              <a:t>Annual Report</a:t>
            </a:r>
            <a:endParaRPr sz="1100"/>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50" name="Shape 250"/>
        <p:cNvGrpSpPr/>
        <p:nvPr/>
      </p:nvGrpSpPr>
      <p:grpSpPr>
        <a:xfrm>
          <a:off x="0" y="0"/>
          <a:ext cx="0" cy="0"/>
          <a:chOff x="0" y="0"/>
          <a:chExt cx="0" cy="0"/>
        </a:xfrm>
      </p:grpSpPr>
      <p:sp>
        <p:nvSpPr>
          <p:cNvPr id="251" name="Google Shape;251;p52"/>
          <p:cNvSpPr/>
          <p:nvPr/>
        </p:nvSpPr>
        <p:spPr>
          <a:xfrm>
            <a:off x="0" y="0"/>
            <a:ext cx="9144000" cy="5143500"/>
          </a:xfrm>
          <a:prstGeom prst="rect">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grpSp>
        <p:nvGrpSpPr>
          <p:cNvPr id="252" name="Google Shape;252;p52"/>
          <p:cNvGrpSpPr/>
          <p:nvPr/>
        </p:nvGrpSpPr>
        <p:grpSpPr>
          <a:xfrm>
            <a:off x="581865" y="546124"/>
            <a:ext cx="4440364" cy="1195223"/>
            <a:chOff x="1556870" y="1699715"/>
            <a:chExt cx="5920485" cy="1593631"/>
          </a:xfrm>
        </p:grpSpPr>
        <p:sp>
          <p:nvSpPr>
            <p:cNvPr id="253" name="Google Shape;253;p52"/>
            <p:cNvSpPr txBox="1"/>
            <p:nvPr/>
          </p:nvSpPr>
          <p:spPr>
            <a:xfrm>
              <a:off x="1556870" y="1699715"/>
              <a:ext cx="2615080" cy="810799"/>
            </a:xfrm>
            <a:prstGeom prst="rect">
              <a:avLst/>
            </a:prstGeom>
            <a:noFill/>
            <a:ln>
              <a:noFill/>
            </a:ln>
          </p:spPr>
          <p:txBody>
            <a:bodyPr anchorCtr="0" anchor="ctr" bIns="34275" lIns="68575" spcFirstLastPara="1" rIns="68575" wrap="square" tIns="34275">
              <a:noAutofit/>
            </a:bodyPr>
            <a:lstStyle/>
            <a:p>
              <a:pPr indent="0" lvl="0" marL="0" marR="0" rtl="0" algn="l">
                <a:lnSpc>
                  <a:spcPct val="100000"/>
                </a:lnSpc>
                <a:spcBef>
                  <a:spcPts val="0"/>
                </a:spcBef>
                <a:spcAft>
                  <a:spcPts val="0"/>
                </a:spcAft>
                <a:buNone/>
              </a:pPr>
              <a:r>
                <a:rPr b="1" lang="en" sz="2300">
                  <a:solidFill>
                    <a:schemeClr val="lt1"/>
                  </a:solidFill>
                  <a:latin typeface="Montserrat"/>
                  <a:ea typeface="Montserrat"/>
                  <a:cs typeface="Montserrat"/>
                  <a:sym typeface="Montserrat"/>
                </a:rPr>
                <a:t>Our Values</a:t>
              </a:r>
              <a:endParaRPr sz="1100"/>
            </a:p>
            <a:p>
              <a:pPr indent="0" lvl="0" marL="0" marR="0" rtl="0" algn="l">
                <a:lnSpc>
                  <a:spcPct val="200000"/>
                </a:lnSpc>
                <a:spcBef>
                  <a:spcPts val="0"/>
                </a:spcBef>
                <a:spcAft>
                  <a:spcPts val="0"/>
                </a:spcAft>
                <a:buNone/>
              </a:pPr>
              <a:r>
                <a:rPr b="1" lang="en" sz="1100">
                  <a:solidFill>
                    <a:schemeClr val="accent5"/>
                  </a:solidFill>
                  <a:latin typeface="Montserrat"/>
                  <a:ea typeface="Montserrat"/>
                  <a:cs typeface="Montserrat"/>
                  <a:sym typeface="Montserrat"/>
                </a:rPr>
                <a:t>Annual Report 2019</a:t>
              </a:r>
              <a:endParaRPr sz="1100"/>
            </a:p>
          </p:txBody>
        </p:sp>
        <p:sp>
          <p:nvSpPr>
            <p:cNvPr id="254" name="Google Shape;254;p52"/>
            <p:cNvSpPr txBox="1"/>
            <p:nvPr/>
          </p:nvSpPr>
          <p:spPr>
            <a:xfrm>
              <a:off x="1556870" y="2680165"/>
              <a:ext cx="5920485" cy="613181"/>
            </a:xfrm>
            <a:prstGeom prst="rect">
              <a:avLst/>
            </a:prstGeom>
            <a:noFill/>
            <a:ln>
              <a:noFill/>
            </a:ln>
          </p:spPr>
          <p:txBody>
            <a:bodyPr anchorCtr="0" anchor="t" bIns="34275" lIns="68575" spcFirstLastPara="1" rIns="68575" wrap="square" tIns="34275">
              <a:noAutofit/>
            </a:bodyPr>
            <a:lstStyle/>
            <a:p>
              <a:pPr indent="0" lvl="0" marL="0" marR="0" rtl="0" algn="just">
                <a:lnSpc>
                  <a:spcPct val="244444"/>
                </a:lnSpc>
                <a:spcBef>
                  <a:spcPts val="0"/>
                </a:spcBef>
                <a:spcAft>
                  <a:spcPts val="0"/>
                </a:spcAft>
                <a:buNone/>
              </a:pPr>
              <a:r>
                <a:rPr i="1" lang="en" sz="700">
                  <a:solidFill>
                    <a:schemeClr val="lt1"/>
                  </a:solidFill>
                  <a:latin typeface="Montserrat Light"/>
                  <a:ea typeface="Montserrat Light"/>
                  <a:cs typeface="Montserrat Light"/>
                  <a:sym typeface="Montserrat Light"/>
                </a:rPr>
                <a:t>Have them for one. Living grass to for can't gathered waters had winged. Creepiest don't subdue which i two set had seasons. Fifth you'll, man wherein</a:t>
              </a:r>
              <a:endParaRPr sz="1100"/>
            </a:p>
          </p:txBody>
        </p:sp>
      </p:grpSp>
      <p:grpSp>
        <p:nvGrpSpPr>
          <p:cNvPr id="255" name="Google Shape;255;p52"/>
          <p:cNvGrpSpPr/>
          <p:nvPr/>
        </p:nvGrpSpPr>
        <p:grpSpPr>
          <a:xfrm>
            <a:off x="581864" y="2393156"/>
            <a:ext cx="7980270" cy="1957387"/>
            <a:chOff x="775819" y="3190875"/>
            <a:chExt cx="10640360" cy="2609850"/>
          </a:xfrm>
        </p:grpSpPr>
        <p:cxnSp>
          <p:nvCxnSpPr>
            <p:cNvPr id="256" name="Google Shape;256;p52"/>
            <p:cNvCxnSpPr/>
            <p:nvPr/>
          </p:nvCxnSpPr>
          <p:spPr>
            <a:xfrm>
              <a:off x="3435910" y="3190875"/>
              <a:ext cx="0" cy="2609850"/>
            </a:xfrm>
            <a:prstGeom prst="straightConnector1">
              <a:avLst/>
            </a:prstGeom>
            <a:noFill/>
            <a:ln cap="flat" cmpd="sng" w="12700">
              <a:solidFill>
                <a:schemeClr val="lt1"/>
              </a:solidFill>
              <a:prstDash val="solid"/>
              <a:miter lim="800000"/>
              <a:headEnd len="sm" w="sm" type="none"/>
              <a:tailEnd len="sm" w="sm" type="none"/>
            </a:ln>
          </p:spPr>
        </p:cxnSp>
        <p:cxnSp>
          <p:nvCxnSpPr>
            <p:cNvPr id="257" name="Google Shape;257;p52"/>
            <p:cNvCxnSpPr/>
            <p:nvPr/>
          </p:nvCxnSpPr>
          <p:spPr>
            <a:xfrm>
              <a:off x="6096000" y="3190875"/>
              <a:ext cx="0" cy="2609850"/>
            </a:xfrm>
            <a:prstGeom prst="straightConnector1">
              <a:avLst/>
            </a:prstGeom>
            <a:noFill/>
            <a:ln cap="flat" cmpd="sng" w="12700">
              <a:solidFill>
                <a:schemeClr val="lt1"/>
              </a:solidFill>
              <a:prstDash val="solid"/>
              <a:miter lim="800000"/>
              <a:headEnd len="sm" w="sm" type="none"/>
              <a:tailEnd len="sm" w="sm" type="none"/>
            </a:ln>
          </p:spPr>
        </p:cxnSp>
        <p:cxnSp>
          <p:nvCxnSpPr>
            <p:cNvPr id="258" name="Google Shape;258;p52"/>
            <p:cNvCxnSpPr/>
            <p:nvPr/>
          </p:nvCxnSpPr>
          <p:spPr>
            <a:xfrm>
              <a:off x="8756090" y="3190875"/>
              <a:ext cx="0" cy="2609850"/>
            </a:xfrm>
            <a:prstGeom prst="straightConnector1">
              <a:avLst/>
            </a:prstGeom>
            <a:noFill/>
            <a:ln cap="flat" cmpd="sng" w="12700">
              <a:solidFill>
                <a:schemeClr val="lt1"/>
              </a:solidFill>
              <a:prstDash val="solid"/>
              <a:miter lim="800000"/>
              <a:headEnd len="sm" w="sm" type="none"/>
              <a:tailEnd len="sm" w="sm" type="none"/>
            </a:ln>
          </p:spPr>
        </p:cxnSp>
        <p:cxnSp>
          <p:nvCxnSpPr>
            <p:cNvPr id="259" name="Google Shape;259;p52"/>
            <p:cNvCxnSpPr/>
            <p:nvPr/>
          </p:nvCxnSpPr>
          <p:spPr>
            <a:xfrm rot="10800000">
              <a:off x="775819" y="4495800"/>
              <a:ext cx="10640360" cy="0"/>
            </a:xfrm>
            <a:prstGeom prst="straightConnector1">
              <a:avLst/>
            </a:prstGeom>
            <a:noFill/>
            <a:ln cap="flat" cmpd="sng" w="12700">
              <a:solidFill>
                <a:schemeClr val="lt1"/>
              </a:solidFill>
              <a:prstDash val="solid"/>
              <a:miter lim="800000"/>
              <a:headEnd len="sm" w="sm" type="none"/>
              <a:tailEnd len="sm" w="sm" type="none"/>
            </a:ln>
          </p:spPr>
        </p:cxnSp>
      </p:grpSp>
      <p:grpSp>
        <p:nvGrpSpPr>
          <p:cNvPr id="260" name="Google Shape;260;p52"/>
          <p:cNvGrpSpPr/>
          <p:nvPr/>
        </p:nvGrpSpPr>
        <p:grpSpPr>
          <a:xfrm>
            <a:off x="989517" y="2711969"/>
            <a:ext cx="7164967" cy="1319764"/>
            <a:chOff x="1319355" y="3566339"/>
            <a:chExt cx="9553289" cy="1759685"/>
          </a:xfrm>
        </p:grpSpPr>
        <p:sp>
          <p:nvSpPr>
            <p:cNvPr id="261" name="Google Shape;261;p52"/>
            <p:cNvSpPr txBox="1"/>
            <p:nvPr/>
          </p:nvSpPr>
          <p:spPr>
            <a:xfrm>
              <a:off x="1319355" y="3566339"/>
              <a:ext cx="1573020" cy="553998"/>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b="1" lang="en" sz="1100">
                  <a:solidFill>
                    <a:schemeClr val="accent5"/>
                  </a:solidFill>
                  <a:latin typeface="Montserrat"/>
                  <a:ea typeface="Montserrat"/>
                  <a:cs typeface="Montserrat"/>
                  <a:sym typeface="Montserrat"/>
                </a:rPr>
                <a:t>Some Title</a:t>
              </a:r>
              <a:endParaRPr sz="1100"/>
            </a:p>
            <a:p>
              <a:pPr indent="0" lvl="0" marL="0" marR="0" rtl="0" algn="ctr">
                <a:spcBef>
                  <a:spcPts val="0"/>
                </a:spcBef>
                <a:spcAft>
                  <a:spcPts val="0"/>
                </a:spcAft>
                <a:buNone/>
              </a:pPr>
              <a:r>
                <a:rPr b="1" lang="en" sz="1100">
                  <a:solidFill>
                    <a:schemeClr val="accent5"/>
                  </a:solidFill>
                  <a:latin typeface="Montserrat"/>
                  <a:ea typeface="Montserrat"/>
                  <a:cs typeface="Montserrat"/>
                  <a:sym typeface="Montserrat"/>
                </a:rPr>
                <a:t>Here</a:t>
              </a:r>
              <a:endParaRPr sz="1100"/>
            </a:p>
          </p:txBody>
        </p:sp>
        <p:sp>
          <p:nvSpPr>
            <p:cNvPr id="262" name="Google Shape;262;p52"/>
            <p:cNvSpPr txBox="1"/>
            <p:nvPr/>
          </p:nvSpPr>
          <p:spPr>
            <a:xfrm>
              <a:off x="3979445" y="3566339"/>
              <a:ext cx="1573020" cy="553998"/>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b="1" lang="en" sz="1100">
                  <a:solidFill>
                    <a:schemeClr val="accent5"/>
                  </a:solidFill>
                  <a:latin typeface="Montserrat"/>
                  <a:ea typeface="Montserrat"/>
                  <a:cs typeface="Montserrat"/>
                  <a:sym typeface="Montserrat"/>
                </a:rPr>
                <a:t>Some Title</a:t>
              </a:r>
              <a:endParaRPr sz="1100"/>
            </a:p>
            <a:p>
              <a:pPr indent="0" lvl="0" marL="0" marR="0" rtl="0" algn="ctr">
                <a:spcBef>
                  <a:spcPts val="0"/>
                </a:spcBef>
                <a:spcAft>
                  <a:spcPts val="0"/>
                </a:spcAft>
                <a:buNone/>
              </a:pPr>
              <a:r>
                <a:rPr b="1" lang="en" sz="1100">
                  <a:solidFill>
                    <a:schemeClr val="accent5"/>
                  </a:solidFill>
                  <a:latin typeface="Montserrat"/>
                  <a:ea typeface="Montserrat"/>
                  <a:cs typeface="Montserrat"/>
                  <a:sym typeface="Montserrat"/>
                </a:rPr>
                <a:t>Here</a:t>
              </a:r>
              <a:endParaRPr sz="1100"/>
            </a:p>
          </p:txBody>
        </p:sp>
        <p:sp>
          <p:nvSpPr>
            <p:cNvPr id="263" name="Google Shape;263;p52"/>
            <p:cNvSpPr txBox="1"/>
            <p:nvPr/>
          </p:nvSpPr>
          <p:spPr>
            <a:xfrm>
              <a:off x="6639535" y="3566339"/>
              <a:ext cx="1573020" cy="553998"/>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b="1" lang="en" sz="1100">
                  <a:solidFill>
                    <a:schemeClr val="accent5"/>
                  </a:solidFill>
                  <a:latin typeface="Montserrat"/>
                  <a:ea typeface="Montserrat"/>
                  <a:cs typeface="Montserrat"/>
                  <a:sym typeface="Montserrat"/>
                </a:rPr>
                <a:t>Some Title</a:t>
              </a:r>
              <a:endParaRPr sz="1100"/>
            </a:p>
            <a:p>
              <a:pPr indent="0" lvl="0" marL="0" marR="0" rtl="0" algn="ctr">
                <a:spcBef>
                  <a:spcPts val="0"/>
                </a:spcBef>
                <a:spcAft>
                  <a:spcPts val="0"/>
                </a:spcAft>
                <a:buNone/>
              </a:pPr>
              <a:r>
                <a:rPr b="1" lang="en" sz="1100">
                  <a:solidFill>
                    <a:schemeClr val="accent5"/>
                  </a:solidFill>
                  <a:latin typeface="Montserrat"/>
                  <a:ea typeface="Montserrat"/>
                  <a:cs typeface="Montserrat"/>
                  <a:sym typeface="Montserrat"/>
                </a:rPr>
                <a:t>Here</a:t>
              </a:r>
              <a:endParaRPr sz="1100"/>
            </a:p>
          </p:txBody>
        </p:sp>
        <p:sp>
          <p:nvSpPr>
            <p:cNvPr id="264" name="Google Shape;264;p52"/>
            <p:cNvSpPr txBox="1"/>
            <p:nvPr/>
          </p:nvSpPr>
          <p:spPr>
            <a:xfrm>
              <a:off x="9299624" y="3566339"/>
              <a:ext cx="1573020" cy="553998"/>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b="1" lang="en" sz="1100">
                  <a:solidFill>
                    <a:schemeClr val="accent5"/>
                  </a:solidFill>
                  <a:latin typeface="Montserrat"/>
                  <a:ea typeface="Montserrat"/>
                  <a:cs typeface="Montserrat"/>
                  <a:sym typeface="Montserrat"/>
                </a:rPr>
                <a:t>Some Title</a:t>
              </a:r>
              <a:endParaRPr sz="1100"/>
            </a:p>
            <a:p>
              <a:pPr indent="0" lvl="0" marL="0" marR="0" rtl="0" algn="ctr">
                <a:spcBef>
                  <a:spcPts val="0"/>
                </a:spcBef>
                <a:spcAft>
                  <a:spcPts val="0"/>
                </a:spcAft>
                <a:buNone/>
              </a:pPr>
              <a:r>
                <a:rPr b="1" lang="en" sz="1100">
                  <a:solidFill>
                    <a:schemeClr val="accent5"/>
                  </a:solidFill>
                  <a:latin typeface="Montserrat"/>
                  <a:ea typeface="Montserrat"/>
                  <a:cs typeface="Montserrat"/>
                  <a:sym typeface="Montserrat"/>
                </a:rPr>
                <a:t>Here</a:t>
              </a:r>
              <a:endParaRPr sz="1100"/>
            </a:p>
          </p:txBody>
        </p:sp>
        <p:sp>
          <p:nvSpPr>
            <p:cNvPr id="265" name="Google Shape;265;p52"/>
            <p:cNvSpPr txBox="1"/>
            <p:nvPr/>
          </p:nvSpPr>
          <p:spPr>
            <a:xfrm>
              <a:off x="1319355" y="4772026"/>
              <a:ext cx="1573020" cy="553998"/>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b="1" lang="en" sz="1100">
                  <a:solidFill>
                    <a:schemeClr val="accent5"/>
                  </a:solidFill>
                  <a:latin typeface="Montserrat"/>
                  <a:ea typeface="Montserrat"/>
                  <a:cs typeface="Montserrat"/>
                  <a:sym typeface="Montserrat"/>
                </a:rPr>
                <a:t>Some Title</a:t>
              </a:r>
              <a:endParaRPr sz="1100"/>
            </a:p>
            <a:p>
              <a:pPr indent="0" lvl="0" marL="0" marR="0" rtl="0" algn="ctr">
                <a:spcBef>
                  <a:spcPts val="0"/>
                </a:spcBef>
                <a:spcAft>
                  <a:spcPts val="0"/>
                </a:spcAft>
                <a:buNone/>
              </a:pPr>
              <a:r>
                <a:rPr b="1" lang="en" sz="1100">
                  <a:solidFill>
                    <a:schemeClr val="accent5"/>
                  </a:solidFill>
                  <a:latin typeface="Montserrat"/>
                  <a:ea typeface="Montserrat"/>
                  <a:cs typeface="Montserrat"/>
                  <a:sym typeface="Montserrat"/>
                </a:rPr>
                <a:t>Here</a:t>
              </a:r>
              <a:endParaRPr sz="1100"/>
            </a:p>
          </p:txBody>
        </p:sp>
        <p:sp>
          <p:nvSpPr>
            <p:cNvPr id="266" name="Google Shape;266;p52"/>
            <p:cNvSpPr txBox="1"/>
            <p:nvPr/>
          </p:nvSpPr>
          <p:spPr>
            <a:xfrm>
              <a:off x="3979445" y="4772026"/>
              <a:ext cx="1573020" cy="553998"/>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b="1" lang="en" sz="1100">
                  <a:solidFill>
                    <a:schemeClr val="accent5"/>
                  </a:solidFill>
                  <a:latin typeface="Montserrat"/>
                  <a:ea typeface="Montserrat"/>
                  <a:cs typeface="Montserrat"/>
                  <a:sym typeface="Montserrat"/>
                </a:rPr>
                <a:t>Some Title</a:t>
              </a:r>
              <a:endParaRPr sz="1100"/>
            </a:p>
            <a:p>
              <a:pPr indent="0" lvl="0" marL="0" marR="0" rtl="0" algn="ctr">
                <a:spcBef>
                  <a:spcPts val="0"/>
                </a:spcBef>
                <a:spcAft>
                  <a:spcPts val="0"/>
                </a:spcAft>
                <a:buNone/>
              </a:pPr>
              <a:r>
                <a:rPr b="1" lang="en" sz="1100">
                  <a:solidFill>
                    <a:schemeClr val="accent5"/>
                  </a:solidFill>
                  <a:latin typeface="Montserrat"/>
                  <a:ea typeface="Montserrat"/>
                  <a:cs typeface="Montserrat"/>
                  <a:sym typeface="Montserrat"/>
                </a:rPr>
                <a:t>Here</a:t>
              </a:r>
              <a:endParaRPr sz="1100"/>
            </a:p>
          </p:txBody>
        </p:sp>
        <p:sp>
          <p:nvSpPr>
            <p:cNvPr id="267" name="Google Shape;267;p52"/>
            <p:cNvSpPr txBox="1"/>
            <p:nvPr/>
          </p:nvSpPr>
          <p:spPr>
            <a:xfrm>
              <a:off x="6639535" y="4772026"/>
              <a:ext cx="1573020" cy="553998"/>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b="1" lang="en" sz="1100">
                  <a:solidFill>
                    <a:schemeClr val="accent5"/>
                  </a:solidFill>
                  <a:latin typeface="Montserrat"/>
                  <a:ea typeface="Montserrat"/>
                  <a:cs typeface="Montserrat"/>
                  <a:sym typeface="Montserrat"/>
                </a:rPr>
                <a:t>Some Title</a:t>
              </a:r>
              <a:endParaRPr sz="1100"/>
            </a:p>
            <a:p>
              <a:pPr indent="0" lvl="0" marL="0" marR="0" rtl="0" algn="ctr">
                <a:spcBef>
                  <a:spcPts val="0"/>
                </a:spcBef>
                <a:spcAft>
                  <a:spcPts val="0"/>
                </a:spcAft>
                <a:buNone/>
              </a:pPr>
              <a:r>
                <a:rPr b="1" lang="en" sz="1100">
                  <a:solidFill>
                    <a:schemeClr val="accent5"/>
                  </a:solidFill>
                  <a:latin typeface="Montserrat"/>
                  <a:ea typeface="Montserrat"/>
                  <a:cs typeface="Montserrat"/>
                  <a:sym typeface="Montserrat"/>
                </a:rPr>
                <a:t>Here</a:t>
              </a:r>
              <a:endParaRPr sz="1100"/>
            </a:p>
          </p:txBody>
        </p:sp>
        <p:sp>
          <p:nvSpPr>
            <p:cNvPr id="268" name="Google Shape;268;p52"/>
            <p:cNvSpPr txBox="1"/>
            <p:nvPr/>
          </p:nvSpPr>
          <p:spPr>
            <a:xfrm>
              <a:off x="9299624" y="4772026"/>
              <a:ext cx="1573020" cy="553998"/>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b="1" lang="en" sz="1100">
                  <a:solidFill>
                    <a:schemeClr val="accent5"/>
                  </a:solidFill>
                  <a:latin typeface="Montserrat"/>
                  <a:ea typeface="Montserrat"/>
                  <a:cs typeface="Montserrat"/>
                  <a:sym typeface="Montserrat"/>
                </a:rPr>
                <a:t>Some Title</a:t>
              </a:r>
              <a:endParaRPr sz="1100"/>
            </a:p>
            <a:p>
              <a:pPr indent="0" lvl="0" marL="0" marR="0" rtl="0" algn="ctr">
                <a:spcBef>
                  <a:spcPts val="0"/>
                </a:spcBef>
                <a:spcAft>
                  <a:spcPts val="0"/>
                </a:spcAft>
                <a:buNone/>
              </a:pPr>
              <a:r>
                <a:rPr b="1" lang="en" sz="1100">
                  <a:solidFill>
                    <a:schemeClr val="accent5"/>
                  </a:solidFill>
                  <a:latin typeface="Montserrat"/>
                  <a:ea typeface="Montserrat"/>
                  <a:cs typeface="Montserrat"/>
                  <a:sym typeface="Montserrat"/>
                </a:rPr>
                <a:t>Here</a:t>
              </a:r>
              <a:endParaRPr sz="1100"/>
            </a:p>
          </p:txBody>
        </p:sp>
      </p:gr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75" name="Shape 275"/>
        <p:cNvGrpSpPr/>
        <p:nvPr/>
      </p:nvGrpSpPr>
      <p:grpSpPr>
        <a:xfrm>
          <a:off x="0" y="0"/>
          <a:ext cx="0" cy="0"/>
          <a:chOff x="0" y="0"/>
          <a:chExt cx="0" cy="0"/>
        </a:xfrm>
      </p:grpSpPr>
      <p:pic>
        <p:nvPicPr>
          <p:cNvPr id="276" name="Google Shape;276;p53"/>
          <p:cNvPicPr preferRelativeResize="0"/>
          <p:nvPr>
            <p:ph idx="2" type="pic"/>
          </p:nvPr>
        </p:nvPicPr>
        <p:blipFill rotWithShape="1">
          <a:blip r:embed="rId3">
            <a:alphaModFix/>
          </a:blip>
          <a:srcRect b="31469" l="0" r="0" t="14853"/>
          <a:stretch/>
        </p:blipFill>
        <p:spPr>
          <a:xfrm>
            <a:off x="0" y="2571750"/>
            <a:ext cx="9143999" cy="2584772"/>
          </a:xfrm>
          <a:prstGeom prst="rect">
            <a:avLst/>
          </a:prstGeom>
          <a:noFill/>
          <a:ln>
            <a:noFill/>
          </a:ln>
        </p:spPr>
      </p:pic>
      <p:sp>
        <p:nvSpPr>
          <p:cNvPr id="277" name="Google Shape;277;p53"/>
          <p:cNvSpPr/>
          <p:nvPr/>
        </p:nvSpPr>
        <p:spPr>
          <a:xfrm>
            <a:off x="-1" y="0"/>
            <a:ext cx="9144000" cy="2584772"/>
          </a:xfrm>
          <a:prstGeom prst="rect">
            <a:avLst/>
          </a:prstGeom>
          <a:solidFill>
            <a:schemeClr val="accent5"/>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278" name="Google Shape;278;p53"/>
          <p:cNvSpPr txBox="1"/>
          <p:nvPr/>
        </p:nvSpPr>
        <p:spPr>
          <a:xfrm>
            <a:off x="581865" y="546124"/>
            <a:ext cx="2575672" cy="608099"/>
          </a:xfrm>
          <a:prstGeom prst="rect">
            <a:avLst/>
          </a:prstGeom>
          <a:noFill/>
          <a:ln>
            <a:noFill/>
          </a:ln>
        </p:spPr>
        <p:txBody>
          <a:bodyPr anchorCtr="0" anchor="ctr" bIns="34275" lIns="68575" spcFirstLastPara="1" rIns="68575" wrap="square" tIns="34275">
            <a:noAutofit/>
          </a:bodyPr>
          <a:lstStyle/>
          <a:p>
            <a:pPr indent="0" lvl="0" marL="0" marR="0" rtl="0" algn="l">
              <a:lnSpc>
                <a:spcPct val="100000"/>
              </a:lnSpc>
              <a:spcBef>
                <a:spcPts val="0"/>
              </a:spcBef>
              <a:spcAft>
                <a:spcPts val="0"/>
              </a:spcAft>
              <a:buNone/>
            </a:pPr>
            <a:r>
              <a:rPr b="1" lang="en" sz="2300">
                <a:solidFill>
                  <a:schemeClr val="lt1"/>
                </a:solidFill>
                <a:latin typeface="Montserrat"/>
                <a:ea typeface="Montserrat"/>
                <a:cs typeface="Montserrat"/>
                <a:sym typeface="Montserrat"/>
              </a:rPr>
              <a:t>Who We Are</a:t>
            </a:r>
            <a:endParaRPr sz="1100"/>
          </a:p>
          <a:p>
            <a:pPr indent="0" lvl="0" marL="0" marR="0" rtl="0" algn="l">
              <a:lnSpc>
                <a:spcPct val="200000"/>
              </a:lnSpc>
              <a:spcBef>
                <a:spcPts val="0"/>
              </a:spcBef>
              <a:spcAft>
                <a:spcPts val="0"/>
              </a:spcAft>
              <a:buNone/>
            </a:pPr>
            <a:r>
              <a:rPr b="1" lang="en" sz="1100">
                <a:solidFill>
                  <a:schemeClr val="accent4"/>
                </a:solidFill>
                <a:latin typeface="Montserrat"/>
                <a:ea typeface="Montserrat"/>
                <a:cs typeface="Montserrat"/>
                <a:sym typeface="Montserrat"/>
              </a:rPr>
              <a:t>Annual Report 2019</a:t>
            </a:r>
            <a:endParaRPr sz="1100"/>
          </a:p>
        </p:txBody>
      </p:sp>
      <p:sp>
        <p:nvSpPr>
          <p:cNvPr id="279" name="Google Shape;279;p53"/>
          <p:cNvSpPr txBox="1"/>
          <p:nvPr/>
        </p:nvSpPr>
        <p:spPr>
          <a:xfrm>
            <a:off x="581865" y="1444637"/>
            <a:ext cx="1118348" cy="608099"/>
          </a:xfrm>
          <a:prstGeom prst="rect">
            <a:avLst/>
          </a:prstGeom>
          <a:no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None/>
            </a:pPr>
            <a:r>
              <a:rPr b="1" lang="en" sz="2300">
                <a:solidFill>
                  <a:schemeClr val="lt1"/>
                </a:solidFill>
                <a:latin typeface="Montserrat"/>
                <a:ea typeface="Montserrat"/>
                <a:cs typeface="Montserrat"/>
                <a:sym typeface="Montserrat"/>
              </a:rPr>
              <a:t>450</a:t>
            </a:r>
            <a:endParaRPr sz="1100"/>
          </a:p>
          <a:p>
            <a:pPr indent="0" lvl="0" marL="0" marR="0" rtl="0" algn="ctr">
              <a:lnSpc>
                <a:spcPct val="200000"/>
              </a:lnSpc>
              <a:spcBef>
                <a:spcPts val="0"/>
              </a:spcBef>
              <a:spcAft>
                <a:spcPts val="0"/>
              </a:spcAft>
              <a:buNone/>
            </a:pPr>
            <a:r>
              <a:rPr b="1" lang="en" sz="1100">
                <a:solidFill>
                  <a:schemeClr val="accent4"/>
                </a:solidFill>
                <a:latin typeface="Montserrat"/>
                <a:ea typeface="Montserrat"/>
                <a:cs typeface="Montserrat"/>
                <a:sym typeface="Montserrat"/>
              </a:rPr>
              <a:t>Title Here</a:t>
            </a:r>
            <a:endParaRPr sz="1100"/>
          </a:p>
        </p:txBody>
      </p:sp>
      <p:sp>
        <p:nvSpPr>
          <p:cNvPr id="280" name="Google Shape;280;p53"/>
          <p:cNvSpPr txBox="1"/>
          <p:nvPr/>
        </p:nvSpPr>
        <p:spPr>
          <a:xfrm>
            <a:off x="2869173" y="1444637"/>
            <a:ext cx="1118348" cy="608099"/>
          </a:xfrm>
          <a:prstGeom prst="rect">
            <a:avLst/>
          </a:prstGeom>
          <a:no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None/>
            </a:pPr>
            <a:r>
              <a:rPr b="1" lang="en" sz="2300">
                <a:solidFill>
                  <a:schemeClr val="lt1"/>
                </a:solidFill>
                <a:latin typeface="Montserrat"/>
                <a:ea typeface="Montserrat"/>
                <a:cs typeface="Montserrat"/>
                <a:sym typeface="Montserrat"/>
              </a:rPr>
              <a:t>450</a:t>
            </a:r>
            <a:endParaRPr sz="1100"/>
          </a:p>
          <a:p>
            <a:pPr indent="0" lvl="0" marL="0" marR="0" rtl="0" algn="ctr">
              <a:lnSpc>
                <a:spcPct val="200000"/>
              </a:lnSpc>
              <a:spcBef>
                <a:spcPts val="0"/>
              </a:spcBef>
              <a:spcAft>
                <a:spcPts val="0"/>
              </a:spcAft>
              <a:buNone/>
            </a:pPr>
            <a:r>
              <a:rPr b="1" lang="en" sz="1100">
                <a:solidFill>
                  <a:schemeClr val="accent4"/>
                </a:solidFill>
                <a:latin typeface="Montserrat"/>
                <a:ea typeface="Montserrat"/>
                <a:cs typeface="Montserrat"/>
                <a:sym typeface="Montserrat"/>
              </a:rPr>
              <a:t>Title Here</a:t>
            </a:r>
            <a:endParaRPr sz="1100"/>
          </a:p>
        </p:txBody>
      </p:sp>
      <p:sp>
        <p:nvSpPr>
          <p:cNvPr id="281" name="Google Shape;281;p53"/>
          <p:cNvSpPr txBox="1"/>
          <p:nvPr/>
        </p:nvSpPr>
        <p:spPr>
          <a:xfrm>
            <a:off x="5156481" y="1444637"/>
            <a:ext cx="1118348" cy="608099"/>
          </a:xfrm>
          <a:prstGeom prst="rect">
            <a:avLst/>
          </a:prstGeom>
          <a:no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None/>
            </a:pPr>
            <a:r>
              <a:rPr b="1" lang="en" sz="2300">
                <a:solidFill>
                  <a:schemeClr val="lt1"/>
                </a:solidFill>
                <a:latin typeface="Montserrat"/>
                <a:ea typeface="Montserrat"/>
                <a:cs typeface="Montserrat"/>
                <a:sym typeface="Montserrat"/>
              </a:rPr>
              <a:t>450</a:t>
            </a:r>
            <a:endParaRPr sz="1100"/>
          </a:p>
          <a:p>
            <a:pPr indent="0" lvl="0" marL="0" marR="0" rtl="0" algn="ctr">
              <a:lnSpc>
                <a:spcPct val="200000"/>
              </a:lnSpc>
              <a:spcBef>
                <a:spcPts val="0"/>
              </a:spcBef>
              <a:spcAft>
                <a:spcPts val="0"/>
              </a:spcAft>
              <a:buNone/>
            </a:pPr>
            <a:r>
              <a:rPr b="1" lang="en" sz="1100">
                <a:solidFill>
                  <a:schemeClr val="accent4"/>
                </a:solidFill>
                <a:latin typeface="Montserrat"/>
                <a:ea typeface="Montserrat"/>
                <a:cs typeface="Montserrat"/>
                <a:sym typeface="Montserrat"/>
              </a:rPr>
              <a:t>Title Here</a:t>
            </a:r>
            <a:endParaRPr sz="1100"/>
          </a:p>
        </p:txBody>
      </p:sp>
      <p:sp>
        <p:nvSpPr>
          <p:cNvPr id="282" name="Google Shape;282;p53"/>
          <p:cNvSpPr txBox="1"/>
          <p:nvPr/>
        </p:nvSpPr>
        <p:spPr>
          <a:xfrm>
            <a:off x="7443789" y="1444637"/>
            <a:ext cx="1118348" cy="608099"/>
          </a:xfrm>
          <a:prstGeom prst="rect">
            <a:avLst/>
          </a:prstGeom>
          <a:no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None/>
            </a:pPr>
            <a:r>
              <a:rPr b="1" lang="en" sz="2300">
                <a:solidFill>
                  <a:schemeClr val="lt1"/>
                </a:solidFill>
                <a:latin typeface="Montserrat"/>
                <a:ea typeface="Montserrat"/>
                <a:cs typeface="Montserrat"/>
                <a:sym typeface="Montserrat"/>
              </a:rPr>
              <a:t>450</a:t>
            </a:r>
            <a:endParaRPr sz="1100"/>
          </a:p>
          <a:p>
            <a:pPr indent="0" lvl="0" marL="0" marR="0" rtl="0" algn="ctr">
              <a:lnSpc>
                <a:spcPct val="200000"/>
              </a:lnSpc>
              <a:spcBef>
                <a:spcPts val="0"/>
              </a:spcBef>
              <a:spcAft>
                <a:spcPts val="0"/>
              </a:spcAft>
              <a:buNone/>
            </a:pPr>
            <a:r>
              <a:rPr b="1" lang="en" sz="1100">
                <a:solidFill>
                  <a:schemeClr val="accent4"/>
                </a:solidFill>
                <a:latin typeface="Montserrat"/>
                <a:ea typeface="Montserrat"/>
                <a:cs typeface="Montserrat"/>
                <a:sym typeface="Montserrat"/>
              </a:rPr>
              <a:t>Title Here</a:t>
            </a:r>
            <a:endParaRPr sz="1100"/>
          </a:p>
        </p:txBody>
      </p:sp>
      <p:cxnSp>
        <p:nvCxnSpPr>
          <p:cNvPr id="283" name="Google Shape;283;p53"/>
          <p:cNvCxnSpPr/>
          <p:nvPr/>
        </p:nvCxnSpPr>
        <p:spPr>
          <a:xfrm>
            <a:off x="2284693" y="1444637"/>
            <a:ext cx="0" cy="608099"/>
          </a:xfrm>
          <a:prstGeom prst="straightConnector1">
            <a:avLst/>
          </a:prstGeom>
          <a:noFill/>
          <a:ln cap="flat" cmpd="sng" w="28575">
            <a:solidFill>
              <a:schemeClr val="lt1"/>
            </a:solidFill>
            <a:prstDash val="solid"/>
            <a:miter lim="800000"/>
            <a:headEnd len="sm" w="sm" type="none"/>
            <a:tailEnd len="sm" w="sm" type="none"/>
          </a:ln>
        </p:spPr>
      </p:cxnSp>
      <p:cxnSp>
        <p:nvCxnSpPr>
          <p:cNvPr id="284" name="Google Shape;284;p53"/>
          <p:cNvCxnSpPr/>
          <p:nvPr/>
        </p:nvCxnSpPr>
        <p:spPr>
          <a:xfrm>
            <a:off x="4572001" y="1444637"/>
            <a:ext cx="0" cy="608099"/>
          </a:xfrm>
          <a:prstGeom prst="straightConnector1">
            <a:avLst/>
          </a:prstGeom>
          <a:noFill/>
          <a:ln cap="flat" cmpd="sng" w="28575">
            <a:solidFill>
              <a:schemeClr val="lt1"/>
            </a:solidFill>
            <a:prstDash val="solid"/>
            <a:miter lim="800000"/>
            <a:headEnd len="sm" w="sm" type="none"/>
            <a:tailEnd len="sm" w="sm" type="none"/>
          </a:ln>
        </p:spPr>
      </p:cxnSp>
      <p:cxnSp>
        <p:nvCxnSpPr>
          <p:cNvPr id="285" name="Google Shape;285;p53"/>
          <p:cNvCxnSpPr/>
          <p:nvPr/>
        </p:nvCxnSpPr>
        <p:spPr>
          <a:xfrm>
            <a:off x="6859309" y="1444637"/>
            <a:ext cx="0" cy="608099"/>
          </a:xfrm>
          <a:prstGeom prst="straightConnector1">
            <a:avLst/>
          </a:prstGeom>
          <a:noFill/>
          <a:ln cap="flat" cmpd="sng" w="28575">
            <a:solidFill>
              <a:schemeClr val="lt1"/>
            </a:solidFill>
            <a:prstDash val="solid"/>
            <a:miter lim="800000"/>
            <a:headEnd len="sm" w="sm" type="none"/>
            <a:tailEnd len="sm" w="sm" type="none"/>
          </a:ln>
        </p:spPr>
      </p:cxn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92" name="Shape 292"/>
        <p:cNvGrpSpPr/>
        <p:nvPr/>
      </p:nvGrpSpPr>
      <p:grpSpPr>
        <a:xfrm>
          <a:off x="0" y="0"/>
          <a:ext cx="0" cy="0"/>
          <a:chOff x="0" y="0"/>
          <a:chExt cx="0" cy="0"/>
        </a:xfrm>
      </p:grpSpPr>
      <p:pic>
        <p:nvPicPr>
          <p:cNvPr id="293" name="Google Shape;293;p54"/>
          <p:cNvPicPr preferRelativeResize="0"/>
          <p:nvPr>
            <p:ph idx="2" type="pic"/>
          </p:nvPr>
        </p:nvPicPr>
        <p:blipFill rotWithShape="1">
          <a:blip r:embed="rId3">
            <a:alphaModFix/>
          </a:blip>
          <a:srcRect b="7704" l="0" r="0" t="7705"/>
          <a:stretch/>
        </p:blipFill>
        <p:spPr>
          <a:xfrm>
            <a:off x="0" y="0"/>
            <a:ext cx="9143999" cy="5156522"/>
          </a:xfrm>
          <a:prstGeom prst="rect">
            <a:avLst/>
          </a:prstGeom>
          <a:noFill/>
          <a:ln>
            <a:noFill/>
          </a:ln>
        </p:spPr>
      </p:pic>
      <p:sp>
        <p:nvSpPr>
          <p:cNvPr id="294" name="Google Shape;294;p54"/>
          <p:cNvSpPr/>
          <p:nvPr/>
        </p:nvSpPr>
        <p:spPr>
          <a:xfrm>
            <a:off x="5757863" y="778036"/>
            <a:ext cx="1114425" cy="1114425"/>
          </a:xfrm>
          <a:prstGeom prst="rect">
            <a:avLst/>
          </a:prstGeom>
          <a:solidFill>
            <a:schemeClr val="accent5"/>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295" name="Google Shape;295;p54"/>
          <p:cNvSpPr/>
          <p:nvPr/>
        </p:nvSpPr>
        <p:spPr>
          <a:xfrm>
            <a:off x="5757863" y="2021048"/>
            <a:ext cx="1114425" cy="1114425"/>
          </a:xfrm>
          <a:prstGeom prst="rect">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296" name="Google Shape;296;p54"/>
          <p:cNvSpPr/>
          <p:nvPr/>
        </p:nvSpPr>
        <p:spPr>
          <a:xfrm>
            <a:off x="7029450" y="2021048"/>
            <a:ext cx="1114425" cy="1114425"/>
          </a:xfrm>
          <a:prstGeom prst="rect">
            <a:avLst/>
          </a:prstGeom>
          <a:solidFill>
            <a:schemeClr val="accent5"/>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297" name="Google Shape;297;p54"/>
          <p:cNvSpPr/>
          <p:nvPr/>
        </p:nvSpPr>
        <p:spPr>
          <a:xfrm>
            <a:off x="7029450" y="778036"/>
            <a:ext cx="1114425" cy="1114425"/>
          </a:xfrm>
          <a:prstGeom prst="rect">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298" name="Google Shape;298;p54"/>
          <p:cNvSpPr/>
          <p:nvPr/>
        </p:nvSpPr>
        <p:spPr>
          <a:xfrm>
            <a:off x="5757863" y="3264061"/>
            <a:ext cx="2386012" cy="1114425"/>
          </a:xfrm>
          <a:prstGeom prst="rect">
            <a:avLst/>
          </a:prstGeom>
          <a:solidFill>
            <a:schemeClr val="accent5"/>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299" name="Google Shape;299;p54"/>
          <p:cNvSpPr txBox="1"/>
          <p:nvPr/>
        </p:nvSpPr>
        <p:spPr>
          <a:xfrm>
            <a:off x="5913239" y="3512578"/>
            <a:ext cx="2075259" cy="608099"/>
          </a:xfrm>
          <a:prstGeom prst="rect">
            <a:avLst/>
          </a:prstGeom>
          <a:noFill/>
          <a:ln>
            <a:noFill/>
          </a:ln>
        </p:spPr>
        <p:txBody>
          <a:bodyPr anchorCtr="0" anchor="ctr" bIns="34275" lIns="68575" spcFirstLastPara="1" rIns="68575" wrap="square" tIns="34275">
            <a:noAutofit/>
          </a:bodyPr>
          <a:lstStyle/>
          <a:p>
            <a:pPr indent="0" lvl="0" marL="0" marR="0" rtl="0" algn="ctr">
              <a:lnSpc>
                <a:spcPct val="111111"/>
              </a:lnSpc>
              <a:spcBef>
                <a:spcPts val="0"/>
              </a:spcBef>
              <a:spcAft>
                <a:spcPts val="0"/>
              </a:spcAft>
              <a:buNone/>
            </a:pPr>
            <a:r>
              <a:rPr b="1" lang="en" sz="2000">
                <a:solidFill>
                  <a:schemeClr val="lt1"/>
                </a:solidFill>
                <a:latin typeface="Montserrat"/>
                <a:ea typeface="Montserrat"/>
                <a:cs typeface="Montserrat"/>
                <a:sym typeface="Montserrat"/>
              </a:rPr>
              <a:t>Lorem Ipsum</a:t>
            </a:r>
            <a:endParaRPr sz="1100"/>
          </a:p>
          <a:p>
            <a:pPr indent="0" lvl="0" marL="0" marR="0" rtl="0" algn="ctr">
              <a:lnSpc>
                <a:spcPct val="200000"/>
              </a:lnSpc>
              <a:spcBef>
                <a:spcPts val="0"/>
              </a:spcBef>
              <a:spcAft>
                <a:spcPts val="0"/>
              </a:spcAft>
              <a:buNone/>
            </a:pPr>
            <a:r>
              <a:rPr b="1" lang="en" sz="1100">
                <a:solidFill>
                  <a:schemeClr val="accent4"/>
                </a:solidFill>
                <a:latin typeface="Montserrat"/>
                <a:ea typeface="Montserrat"/>
                <a:cs typeface="Montserrat"/>
                <a:sym typeface="Montserrat"/>
              </a:rPr>
              <a:t>Annual Report 2019</a:t>
            </a:r>
            <a:endParaRPr sz="1100"/>
          </a:p>
        </p:txBody>
      </p:sp>
      <p:sp>
        <p:nvSpPr>
          <p:cNvPr id="300" name="Google Shape;300;p54"/>
          <p:cNvSpPr txBox="1"/>
          <p:nvPr/>
        </p:nvSpPr>
        <p:spPr>
          <a:xfrm>
            <a:off x="5886099" y="1191117"/>
            <a:ext cx="857952" cy="435264"/>
          </a:xfrm>
          <a:prstGeom prst="rect">
            <a:avLst/>
          </a:prstGeom>
          <a:noFill/>
          <a:ln>
            <a:noFill/>
          </a:ln>
        </p:spPr>
        <p:txBody>
          <a:bodyPr anchorCtr="0" anchor="ctr" bIns="34275" lIns="68575" spcFirstLastPara="1" rIns="68575" wrap="square" tIns="34275">
            <a:noAutofit/>
          </a:bodyPr>
          <a:lstStyle/>
          <a:p>
            <a:pPr indent="0" lvl="0" marL="0" marR="0" rtl="0" algn="ctr">
              <a:lnSpc>
                <a:spcPct val="66666"/>
              </a:lnSpc>
              <a:spcBef>
                <a:spcPts val="0"/>
              </a:spcBef>
              <a:spcAft>
                <a:spcPts val="0"/>
              </a:spcAft>
              <a:buNone/>
            </a:pPr>
            <a:r>
              <a:rPr b="1" lang="en" sz="2300">
                <a:solidFill>
                  <a:schemeClr val="lt1"/>
                </a:solidFill>
                <a:latin typeface="Montserrat"/>
                <a:ea typeface="Montserrat"/>
                <a:cs typeface="Montserrat"/>
                <a:sym typeface="Montserrat"/>
              </a:rPr>
              <a:t>450</a:t>
            </a:r>
            <a:endParaRPr sz="1100"/>
          </a:p>
          <a:p>
            <a:pPr indent="0" lvl="0" marL="0" marR="0" rtl="0" algn="ctr">
              <a:lnSpc>
                <a:spcPct val="153846"/>
              </a:lnSpc>
              <a:spcBef>
                <a:spcPts val="0"/>
              </a:spcBef>
              <a:spcAft>
                <a:spcPts val="0"/>
              </a:spcAft>
              <a:buNone/>
            </a:pPr>
            <a:r>
              <a:rPr b="1" lang="en" sz="1000">
                <a:solidFill>
                  <a:schemeClr val="accent4"/>
                </a:solidFill>
                <a:latin typeface="Montserrat"/>
                <a:ea typeface="Montserrat"/>
                <a:cs typeface="Montserrat"/>
                <a:sym typeface="Montserrat"/>
              </a:rPr>
              <a:t>Title Here</a:t>
            </a:r>
            <a:endParaRPr sz="1100"/>
          </a:p>
        </p:txBody>
      </p:sp>
      <p:sp>
        <p:nvSpPr>
          <p:cNvPr id="301" name="Google Shape;301;p54"/>
          <p:cNvSpPr txBox="1"/>
          <p:nvPr/>
        </p:nvSpPr>
        <p:spPr>
          <a:xfrm>
            <a:off x="7157687" y="1191117"/>
            <a:ext cx="857952" cy="435264"/>
          </a:xfrm>
          <a:prstGeom prst="rect">
            <a:avLst/>
          </a:prstGeom>
          <a:noFill/>
          <a:ln>
            <a:noFill/>
          </a:ln>
        </p:spPr>
        <p:txBody>
          <a:bodyPr anchorCtr="0" anchor="ctr" bIns="34275" lIns="68575" spcFirstLastPara="1" rIns="68575" wrap="square" tIns="34275">
            <a:noAutofit/>
          </a:bodyPr>
          <a:lstStyle/>
          <a:p>
            <a:pPr indent="0" lvl="0" marL="0" marR="0" rtl="0" algn="ctr">
              <a:lnSpc>
                <a:spcPct val="66666"/>
              </a:lnSpc>
              <a:spcBef>
                <a:spcPts val="0"/>
              </a:spcBef>
              <a:spcAft>
                <a:spcPts val="0"/>
              </a:spcAft>
              <a:buNone/>
            </a:pPr>
            <a:r>
              <a:rPr b="1" lang="en" sz="2300">
                <a:solidFill>
                  <a:schemeClr val="lt1"/>
                </a:solidFill>
                <a:latin typeface="Montserrat"/>
                <a:ea typeface="Montserrat"/>
                <a:cs typeface="Montserrat"/>
                <a:sym typeface="Montserrat"/>
              </a:rPr>
              <a:t>450</a:t>
            </a:r>
            <a:endParaRPr sz="1100"/>
          </a:p>
          <a:p>
            <a:pPr indent="0" lvl="0" marL="0" marR="0" rtl="0" algn="ctr">
              <a:lnSpc>
                <a:spcPct val="153846"/>
              </a:lnSpc>
              <a:spcBef>
                <a:spcPts val="0"/>
              </a:spcBef>
              <a:spcAft>
                <a:spcPts val="0"/>
              </a:spcAft>
              <a:buNone/>
            </a:pPr>
            <a:r>
              <a:rPr b="1" lang="en" sz="1000">
                <a:solidFill>
                  <a:schemeClr val="accent5"/>
                </a:solidFill>
                <a:latin typeface="Montserrat"/>
                <a:ea typeface="Montserrat"/>
                <a:cs typeface="Montserrat"/>
                <a:sym typeface="Montserrat"/>
              </a:rPr>
              <a:t>Title Here</a:t>
            </a:r>
            <a:endParaRPr sz="1100"/>
          </a:p>
        </p:txBody>
      </p:sp>
      <p:sp>
        <p:nvSpPr>
          <p:cNvPr id="302" name="Google Shape;302;p54"/>
          <p:cNvSpPr txBox="1"/>
          <p:nvPr/>
        </p:nvSpPr>
        <p:spPr>
          <a:xfrm>
            <a:off x="5886099" y="2360629"/>
            <a:ext cx="857952" cy="435264"/>
          </a:xfrm>
          <a:prstGeom prst="rect">
            <a:avLst/>
          </a:prstGeom>
          <a:noFill/>
          <a:ln>
            <a:noFill/>
          </a:ln>
        </p:spPr>
        <p:txBody>
          <a:bodyPr anchorCtr="0" anchor="ctr" bIns="34275" lIns="68575" spcFirstLastPara="1" rIns="68575" wrap="square" tIns="34275">
            <a:noAutofit/>
          </a:bodyPr>
          <a:lstStyle/>
          <a:p>
            <a:pPr indent="0" lvl="0" marL="0" marR="0" rtl="0" algn="ctr">
              <a:lnSpc>
                <a:spcPct val="66666"/>
              </a:lnSpc>
              <a:spcBef>
                <a:spcPts val="0"/>
              </a:spcBef>
              <a:spcAft>
                <a:spcPts val="0"/>
              </a:spcAft>
              <a:buNone/>
            </a:pPr>
            <a:r>
              <a:rPr b="1" lang="en" sz="2300">
                <a:solidFill>
                  <a:schemeClr val="lt1"/>
                </a:solidFill>
                <a:latin typeface="Montserrat"/>
                <a:ea typeface="Montserrat"/>
                <a:cs typeface="Montserrat"/>
                <a:sym typeface="Montserrat"/>
              </a:rPr>
              <a:t>450</a:t>
            </a:r>
            <a:endParaRPr sz="1100"/>
          </a:p>
          <a:p>
            <a:pPr indent="0" lvl="0" marL="0" marR="0" rtl="0" algn="ctr">
              <a:lnSpc>
                <a:spcPct val="153846"/>
              </a:lnSpc>
              <a:spcBef>
                <a:spcPts val="0"/>
              </a:spcBef>
              <a:spcAft>
                <a:spcPts val="0"/>
              </a:spcAft>
              <a:buNone/>
            </a:pPr>
            <a:r>
              <a:rPr b="1" lang="en" sz="1000">
                <a:solidFill>
                  <a:schemeClr val="accent5"/>
                </a:solidFill>
                <a:latin typeface="Montserrat"/>
                <a:ea typeface="Montserrat"/>
                <a:cs typeface="Montserrat"/>
                <a:sym typeface="Montserrat"/>
              </a:rPr>
              <a:t>Title Here</a:t>
            </a:r>
            <a:endParaRPr sz="1100"/>
          </a:p>
        </p:txBody>
      </p:sp>
      <p:sp>
        <p:nvSpPr>
          <p:cNvPr id="303" name="Google Shape;303;p54"/>
          <p:cNvSpPr txBox="1"/>
          <p:nvPr/>
        </p:nvSpPr>
        <p:spPr>
          <a:xfrm>
            <a:off x="7157687" y="2360629"/>
            <a:ext cx="857952" cy="435264"/>
          </a:xfrm>
          <a:prstGeom prst="rect">
            <a:avLst/>
          </a:prstGeom>
          <a:noFill/>
          <a:ln>
            <a:noFill/>
          </a:ln>
        </p:spPr>
        <p:txBody>
          <a:bodyPr anchorCtr="0" anchor="ctr" bIns="34275" lIns="68575" spcFirstLastPara="1" rIns="68575" wrap="square" tIns="34275">
            <a:noAutofit/>
          </a:bodyPr>
          <a:lstStyle/>
          <a:p>
            <a:pPr indent="0" lvl="0" marL="0" marR="0" rtl="0" algn="ctr">
              <a:lnSpc>
                <a:spcPct val="66666"/>
              </a:lnSpc>
              <a:spcBef>
                <a:spcPts val="0"/>
              </a:spcBef>
              <a:spcAft>
                <a:spcPts val="0"/>
              </a:spcAft>
              <a:buNone/>
            </a:pPr>
            <a:r>
              <a:rPr b="1" lang="en" sz="2300">
                <a:solidFill>
                  <a:schemeClr val="lt1"/>
                </a:solidFill>
                <a:latin typeface="Montserrat"/>
                <a:ea typeface="Montserrat"/>
                <a:cs typeface="Montserrat"/>
                <a:sym typeface="Montserrat"/>
              </a:rPr>
              <a:t>450</a:t>
            </a:r>
            <a:endParaRPr sz="1100"/>
          </a:p>
          <a:p>
            <a:pPr indent="0" lvl="0" marL="0" marR="0" rtl="0" algn="ctr">
              <a:lnSpc>
                <a:spcPct val="153846"/>
              </a:lnSpc>
              <a:spcBef>
                <a:spcPts val="0"/>
              </a:spcBef>
              <a:spcAft>
                <a:spcPts val="0"/>
              </a:spcAft>
              <a:buNone/>
            </a:pPr>
            <a:r>
              <a:rPr b="1" lang="en" sz="1000">
                <a:solidFill>
                  <a:schemeClr val="accent4"/>
                </a:solidFill>
                <a:latin typeface="Montserrat"/>
                <a:ea typeface="Montserrat"/>
                <a:cs typeface="Montserrat"/>
                <a:sym typeface="Montserrat"/>
              </a:rPr>
              <a:t>Title Here</a:t>
            </a:r>
            <a:endParaRPr sz="1100"/>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10" name="Shape 310"/>
        <p:cNvGrpSpPr/>
        <p:nvPr/>
      </p:nvGrpSpPr>
      <p:grpSpPr>
        <a:xfrm>
          <a:off x="0" y="0"/>
          <a:ext cx="0" cy="0"/>
          <a:chOff x="0" y="0"/>
          <a:chExt cx="0" cy="0"/>
        </a:xfrm>
      </p:grpSpPr>
      <p:grpSp>
        <p:nvGrpSpPr>
          <p:cNvPr id="311" name="Google Shape;311;p55"/>
          <p:cNvGrpSpPr/>
          <p:nvPr/>
        </p:nvGrpSpPr>
        <p:grpSpPr>
          <a:xfrm>
            <a:off x="581865" y="546124"/>
            <a:ext cx="4440364" cy="1195223"/>
            <a:chOff x="1556870" y="1699715"/>
            <a:chExt cx="5920485" cy="1593631"/>
          </a:xfrm>
        </p:grpSpPr>
        <p:sp>
          <p:nvSpPr>
            <p:cNvPr id="312" name="Google Shape;312;p55"/>
            <p:cNvSpPr txBox="1"/>
            <p:nvPr/>
          </p:nvSpPr>
          <p:spPr>
            <a:xfrm>
              <a:off x="1556870" y="1699715"/>
              <a:ext cx="3148480" cy="810799"/>
            </a:xfrm>
            <a:prstGeom prst="rect">
              <a:avLst/>
            </a:prstGeom>
            <a:noFill/>
            <a:ln>
              <a:noFill/>
            </a:ln>
          </p:spPr>
          <p:txBody>
            <a:bodyPr anchorCtr="0" anchor="ctr" bIns="34275" lIns="68575" spcFirstLastPara="1" rIns="68575" wrap="square" tIns="34275">
              <a:noAutofit/>
            </a:bodyPr>
            <a:lstStyle/>
            <a:p>
              <a:pPr indent="0" lvl="0" marL="0" marR="0" rtl="0" algn="l">
                <a:lnSpc>
                  <a:spcPct val="100000"/>
                </a:lnSpc>
                <a:spcBef>
                  <a:spcPts val="0"/>
                </a:spcBef>
                <a:spcAft>
                  <a:spcPts val="0"/>
                </a:spcAft>
                <a:buNone/>
              </a:pPr>
              <a:r>
                <a:rPr b="1" lang="en" sz="2300">
                  <a:solidFill>
                    <a:schemeClr val="dk1"/>
                  </a:solidFill>
                  <a:latin typeface="Montserrat"/>
                  <a:ea typeface="Montserrat"/>
                  <a:cs typeface="Montserrat"/>
                  <a:sym typeface="Montserrat"/>
                </a:rPr>
                <a:t>What We Do</a:t>
              </a:r>
              <a:endParaRPr sz="1100"/>
            </a:p>
            <a:p>
              <a:pPr indent="0" lvl="0" marL="0" marR="0" rtl="0" algn="l">
                <a:lnSpc>
                  <a:spcPct val="200000"/>
                </a:lnSpc>
                <a:spcBef>
                  <a:spcPts val="0"/>
                </a:spcBef>
                <a:spcAft>
                  <a:spcPts val="0"/>
                </a:spcAft>
                <a:buNone/>
              </a:pPr>
              <a:r>
                <a:rPr b="1" lang="en" sz="1100">
                  <a:solidFill>
                    <a:schemeClr val="accent5"/>
                  </a:solidFill>
                  <a:latin typeface="Montserrat"/>
                  <a:ea typeface="Montserrat"/>
                  <a:cs typeface="Montserrat"/>
                  <a:sym typeface="Montserrat"/>
                </a:rPr>
                <a:t>Annual Report 2019</a:t>
              </a:r>
              <a:endParaRPr sz="1100"/>
            </a:p>
          </p:txBody>
        </p:sp>
        <p:sp>
          <p:nvSpPr>
            <p:cNvPr id="313" name="Google Shape;313;p55"/>
            <p:cNvSpPr txBox="1"/>
            <p:nvPr/>
          </p:nvSpPr>
          <p:spPr>
            <a:xfrm>
              <a:off x="1556870" y="2680165"/>
              <a:ext cx="5920485" cy="613181"/>
            </a:xfrm>
            <a:prstGeom prst="rect">
              <a:avLst/>
            </a:prstGeom>
            <a:noFill/>
            <a:ln>
              <a:noFill/>
            </a:ln>
          </p:spPr>
          <p:txBody>
            <a:bodyPr anchorCtr="0" anchor="t" bIns="34275" lIns="68575" spcFirstLastPara="1" rIns="68575" wrap="square" tIns="34275">
              <a:noAutofit/>
            </a:bodyPr>
            <a:lstStyle/>
            <a:p>
              <a:pPr indent="0" lvl="0" marL="0" marR="0" rtl="0" algn="just">
                <a:lnSpc>
                  <a:spcPct val="244444"/>
                </a:lnSpc>
                <a:spcBef>
                  <a:spcPts val="0"/>
                </a:spcBef>
                <a:spcAft>
                  <a:spcPts val="0"/>
                </a:spcAft>
                <a:buNone/>
              </a:pPr>
              <a:r>
                <a:rPr i="1" lang="en" sz="700">
                  <a:solidFill>
                    <a:schemeClr val="dk1"/>
                  </a:solidFill>
                  <a:latin typeface="Montserrat Light"/>
                  <a:ea typeface="Montserrat Light"/>
                  <a:cs typeface="Montserrat Light"/>
                  <a:sym typeface="Montserrat Light"/>
                </a:rPr>
                <a:t>Have them for one. Living grass to for can't gathered waters had winged. Creepiest don't subdue which i two set had seasons. Fifth you'll, man wherein</a:t>
              </a:r>
              <a:endParaRPr sz="1100"/>
            </a:p>
          </p:txBody>
        </p:sp>
      </p:grpSp>
      <p:sp>
        <p:nvSpPr>
          <p:cNvPr id="314" name="Google Shape;314;p55"/>
          <p:cNvSpPr txBox="1"/>
          <p:nvPr/>
        </p:nvSpPr>
        <p:spPr>
          <a:xfrm>
            <a:off x="581865" y="2098651"/>
            <a:ext cx="2474555" cy="1306271"/>
          </a:xfrm>
          <a:prstGeom prst="rect">
            <a:avLst/>
          </a:prstGeom>
          <a:noFill/>
          <a:ln>
            <a:noFill/>
          </a:ln>
        </p:spPr>
        <p:txBody>
          <a:bodyPr anchorCtr="0" anchor="t" bIns="34275" lIns="68575" spcFirstLastPara="1" rIns="68575" wrap="square" tIns="34275">
            <a:noAutofit/>
          </a:bodyPr>
          <a:lstStyle/>
          <a:p>
            <a:pPr indent="0" lvl="0" marL="0" marR="0" rtl="0" algn="just">
              <a:lnSpc>
                <a:spcPct val="244444"/>
              </a:lnSpc>
              <a:spcBef>
                <a:spcPts val="0"/>
              </a:spcBef>
              <a:spcAft>
                <a:spcPts val="0"/>
              </a:spcAft>
              <a:buNone/>
            </a:pPr>
            <a:r>
              <a:rPr i="1" lang="en" sz="700">
                <a:solidFill>
                  <a:schemeClr val="dk1"/>
                </a:solidFill>
                <a:latin typeface="Montserrat Light"/>
                <a:ea typeface="Montserrat Light"/>
                <a:cs typeface="Montserrat Light"/>
                <a:sym typeface="Montserrat Light"/>
              </a:rPr>
              <a:t>Have them for one. Living grass to for can't gathered waters had winged. Creepiest don't subdue which i two set had seasons. Fifth you'll, man wherein seas our creepingcreepingHave them for one. Living grass to for can't gathered waters had winged. Creepiest don't subdue which i two set had seasons.</a:t>
            </a:r>
            <a:endParaRPr sz="1100"/>
          </a:p>
        </p:txBody>
      </p:sp>
      <p:sp>
        <p:nvSpPr>
          <p:cNvPr id="315" name="Google Shape;315;p55"/>
          <p:cNvSpPr txBox="1"/>
          <p:nvPr/>
        </p:nvSpPr>
        <p:spPr>
          <a:xfrm>
            <a:off x="3334722" y="2098651"/>
            <a:ext cx="2474555" cy="1306271"/>
          </a:xfrm>
          <a:prstGeom prst="rect">
            <a:avLst/>
          </a:prstGeom>
          <a:noFill/>
          <a:ln>
            <a:noFill/>
          </a:ln>
        </p:spPr>
        <p:txBody>
          <a:bodyPr anchorCtr="0" anchor="t" bIns="34275" lIns="68575" spcFirstLastPara="1" rIns="68575" wrap="square" tIns="34275">
            <a:noAutofit/>
          </a:bodyPr>
          <a:lstStyle/>
          <a:p>
            <a:pPr indent="0" lvl="0" marL="0" marR="0" rtl="0" algn="just">
              <a:lnSpc>
                <a:spcPct val="244444"/>
              </a:lnSpc>
              <a:spcBef>
                <a:spcPts val="0"/>
              </a:spcBef>
              <a:spcAft>
                <a:spcPts val="0"/>
              </a:spcAft>
              <a:buNone/>
            </a:pPr>
            <a:r>
              <a:rPr i="1" lang="en" sz="700">
                <a:solidFill>
                  <a:schemeClr val="dk1"/>
                </a:solidFill>
                <a:latin typeface="Montserrat Light"/>
                <a:ea typeface="Montserrat Light"/>
                <a:cs typeface="Montserrat Light"/>
                <a:sym typeface="Montserrat Light"/>
              </a:rPr>
              <a:t>Have them for one. Living grass to for can't gathered waters had winged. Creepiest don't subdue which i two set had seasons. Fifth you'll, man wherein seas our creepingcreepingHave them for one. Living grass to for can't gathered waters had winged. Creepiest don't subdue which i two set had seasons.</a:t>
            </a:r>
            <a:endParaRPr sz="1100"/>
          </a:p>
        </p:txBody>
      </p:sp>
      <p:sp>
        <p:nvSpPr>
          <p:cNvPr id="316" name="Google Shape;316;p55"/>
          <p:cNvSpPr txBox="1"/>
          <p:nvPr/>
        </p:nvSpPr>
        <p:spPr>
          <a:xfrm>
            <a:off x="6087579" y="2098651"/>
            <a:ext cx="2474555" cy="1306271"/>
          </a:xfrm>
          <a:prstGeom prst="rect">
            <a:avLst/>
          </a:prstGeom>
          <a:noFill/>
          <a:ln>
            <a:noFill/>
          </a:ln>
        </p:spPr>
        <p:txBody>
          <a:bodyPr anchorCtr="0" anchor="t" bIns="34275" lIns="68575" spcFirstLastPara="1" rIns="68575" wrap="square" tIns="34275">
            <a:noAutofit/>
          </a:bodyPr>
          <a:lstStyle/>
          <a:p>
            <a:pPr indent="0" lvl="0" marL="0" marR="0" rtl="0" algn="just">
              <a:lnSpc>
                <a:spcPct val="244444"/>
              </a:lnSpc>
              <a:spcBef>
                <a:spcPts val="0"/>
              </a:spcBef>
              <a:spcAft>
                <a:spcPts val="0"/>
              </a:spcAft>
              <a:buNone/>
            </a:pPr>
            <a:r>
              <a:rPr i="1" lang="en" sz="700">
                <a:solidFill>
                  <a:schemeClr val="dk1"/>
                </a:solidFill>
                <a:latin typeface="Montserrat Light"/>
                <a:ea typeface="Montserrat Light"/>
                <a:cs typeface="Montserrat Light"/>
                <a:sym typeface="Montserrat Light"/>
              </a:rPr>
              <a:t>Have them for one. Living grass to for can't gathered waters had winged. Creepiest don't subdue which i two set had seasons. Fifth you'll, man wherein seas our creepingcreepingHave them for one. Living grass to for can't gathered waters had winged. Creepiest don't subdue which i two set had seasons.</a:t>
            </a:r>
            <a:endParaRPr sz="1100"/>
          </a:p>
        </p:txBody>
      </p:sp>
      <p:sp>
        <p:nvSpPr>
          <p:cNvPr id="317" name="Google Shape;317;p55"/>
          <p:cNvSpPr/>
          <p:nvPr/>
        </p:nvSpPr>
        <p:spPr>
          <a:xfrm>
            <a:off x="581865" y="3762226"/>
            <a:ext cx="2474555" cy="835151"/>
          </a:xfrm>
          <a:prstGeom prst="rect">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318" name="Google Shape;318;p55"/>
          <p:cNvSpPr/>
          <p:nvPr/>
        </p:nvSpPr>
        <p:spPr>
          <a:xfrm>
            <a:off x="3334722" y="3762226"/>
            <a:ext cx="2474555" cy="835151"/>
          </a:xfrm>
          <a:prstGeom prst="rect">
            <a:avLst/>
          </a:prstGeom>
          <a:solidFill>
            <a:schemeClr val="accent5"/>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319" name="Google Shape;319;p55"/>
          <p:cNvSpPr/>
          <p:nvPr/>
        </p:nvSpPr>
        <p:spPr>
          <a:xfrm>
            <a:off x="6087581" y="3762226"/>
            <a:ext cx="2474555" cy="835151"/>
          </a:xfrm>
          <a:prstGeom prst="rect">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320" name="Google Shape;320;p55"/>
          <p:cNvSpPr txBox="1"/>
          <p:nvPr/>
        </p:nvSpPr>
        <p:spPr>
          <a:xfrm>
            <a:off x="911581" y="3945338"/>
            <a:ext cx="1815123" cy="468927"/>
          </a:xfrm>
          <a:prstGeom prst="rect">
            <a:avLst/>
          </a:prstGeom>
          <a:noFill/>
          <a:ln>
            <a:noFill/>
          </a:ln>
        </p:spPr>
        <p:txBody>
          <a:bodyPr anchorCtr="0" anchor="ctr" bIns="34275" lIns="68575" spcFirstLastPara="1" rIns="68575" wrap="square" tIns="34275">
            <a:noAutofit/>
          </a:bodyPr>
          <a:lstStyle/>
          <a:p>
            <a:pPr indent="0" lvl="0" marL="0" marR="0" rtl="0" algn="ctr">
              <a:lnSpc>
                <a:spcPct val="169230"/>
              </a:lnSpc>
              <a:spcBef>
                <a:spcPts val="0"/>
              </a:spcBef>
              <a:spcAft>
                <a:spcPts val="0"/>
              </a:spcAft>
              <a:buNone/>
            </a:pPr>
            <a:r>
              <a:rPr b="1" lang="en" sz="1000">
                <a:solidFill>
                  <a:schemeClr val="dk1"/>
                </a:solidFill>
                <a:latin typeface="Montserrat"/>
                <a:ea typeface="Montserrat"/>
                <a:cs typeface="Montserrat"/>
                <a:sym typeface="Montserrat"/>
              </a:rPr>
              <a:t>This is minimal</a:t>
            </a:r>
            <a:endParaRPr sz="1100"/>
          </a:p>
          <a:p>
            <a:pPr indent="0" lvl="0" marL="0" marR="0" rtl="0" algn="ctr">
              <a:lnSpc>
                <a:spcPct val="169230"/>
              </a:lnSpc>
              <a:spcBef>
                <a:spcPts val="0"/>
              </a:spcBef>
              <a:spcAft>
                <a:spcPts val="0"/>
              </a:spcAft>
              <a:buNone/>
            </a:pPr>
            <a:r>
              <a:rPr b="1" lang="en" sz="1000">
                <a:solidFill>
                  <a:schemeClr val="dk1"/>
                </a:solidFill>
                <a:latin typeface="Montserrat"/>
                <a:ea typeface="Montserrat"/>
                <a:cs typeface="Montserrat"/>
                <a:sym typeface="Montserrat"/>
              </a:rPr>
              <a:t>powerpoint presentation</a:t>
            </a:r>
            <a:endParaRPr sz="1100"/>
          </a:p>
        </p:txBody>
      </p:sp>
      <p:sp>
        <p:nvSpPr>
          <p:cNvPr id="321" name="Google Shape;321;p55"/>
          <p:cNvSpPr txBox="1"/>
          <p:nvPr/>
        </p:nvSpPr>
        <p:spPr>
          <a:xfrm>
            <a:off x="3664438" y="3945338"/>
            <a:ext cx="1815123" cy="468927"/>
          </a:xfrm>
          <a:prstGeom prst="rect">
            <a:avLst/>
          </a:prstGeom>
          <a:noFill/>
          <a:ln>
            <a:noFill/>
          </a:ln>
        </p:spPr>
        <p:txBody>
          <a:bodyPr anchorCtr="0" anchor="ctr" bIns="34275" lIns="68575" spcFirstLastPara="1" rIns="68575" wrap="square" tIns="34275">
            <a:noAutofit/>
          </a:bodyPr>
          <a:lstStyle/>
          <a:p>
            <a:pPr indent="0" lvl="0" marL="0" marR="0" rtl="0" algn="ctr">
              <a:lnSpc>
                <a:spcPct val="169230"/>
              </a:lnSpc>
              <a:spcBef>
                <a:spcPts val="0"/>
              </a:spcBef>
              <a:spcAft>
                <a:spcPts val="0"/>
              </a:spcAft>
              <a:buNone/>
            </a:pPr>
            <a:r>
              <a:rPr b="1" lang="en" sz="1000">
                <a:solidFill>
                  <a:schemeClr val="lt1"/>
                </a:solidFill>
                <a:latin typeface="Montserrat"/>
                <a:ea typeface="Montserrat"/>
                <a:cs typeface="Montserrat"/>
                <a:sym typeface="Montserrat"/>
              </a:rPr>
              <a:t>This is minimal</a:t>
            </a:r>
            <a:endParaRPr sz="1100"/>
          </a:p>
          <a:p>
            <a:pPr indent="0" lvl="0" marL="0" marR="0" rtl="0" algn="ctr">
              <a:lnSpc>
                <a:spcPct val="169230"/>
              </a:lnSpc>
              <a:spcBef>
                <a:spcPts val="0"/>
              </a:spcBef>
              <a:spcAft>
                <a:spcPts val="0"/>
              </a:spcAft>
              <a:buNone/>
            </a:pPr>
            <a:r>
              <a:rPr b="1" lang="en" sz="1000">
                <a:solidFill>
                  <a:schemeClr val="lt1"/>
                </a:solidFill>
                <a:latin typeface="Montserrat"/>
                <a:ea typeface="Montserrat"/>
                <a:cs typeface="Montserrat"/>
                <a:sym typeface="Montserrat"/>
              </a:rPr>
              <a:t>powerpoint presentation</a:t>
            </a:r>
            <a:endParaRPr sz="1100"/>
          </a:p>
        </p:txBody>
      </p:sp>
      <p:sp>
        <p:nvSpPr>
          <p:cNvPr id="322" name="Google Shape;322;p55"/>
          <p:cNvSpPr txBox="1"/>
          <p:nvPr/>
        </p:nvSpPr>
        <p:spPr>
          <a:xfrm>
            <a:off x="6417296" y="3945338"/>
            <a:ext cx="1815123" cy="468927"/>
          </a:xfrm>
          <a:prstGeom prst="rect">
            <a:avLst/>
          </a:prstGeom>
          <a:noFill/>
          <a:ln>
            <a:noFill/>
          </a:ln>
        </p:spPr>
        <p:txBody>
          <a:bodyPr anchorCtr="0" anchor="ctr" bIns="34275" lIns="68575" spcFirstLastPara="1" rIns="68575" wrap="square" tIns="34275">
            <a:noAutofit/>
          </a:bodyPr>
          <a:lstStyle/>
          <a:p>
            <a:pPr indent="0" lvl="0" marL="0" marR="0" rtl="0" algn="ctr">
              <a:lnSpc>
                <a:spcPct val="169230"/>
              </a:lnSpc>
              <a:spcBef>
                <a:spcPts val="0"/>
              </a:spcBef>
              <a:spcAft>
                <a:spcPts val="0"/>
              </a:spcAft>
              <a:buNone/>
            </a:pPr>
            <a:r>
              <a:rPr b="1" lang="en" sz="1000">
                <a:solidFill>
                  <a:schemeClr val="dk1"/>
                </a:solidFill>
                <a:latin typeface="Montserrat"/>
                <a:ea typeface="Montserrat"/>
                <a:cs typeface="Montserrat"/>
                <a:sym typeface="Montserrat"/>
              </a:rPr>
              <a:t>This is minimal</a:t>
            </a:r>
            <a:endParaRPr sz="1100"/>
          </a:p>
          <a:p>
            <a:pPr indent="0" lvl="0" marL="0" marR="0" rtl="0" algn="ctr">
              <a:lnSpc>
                <a:spcPct val="169230"/>
              </a:lnSpc>
              <a:spcBef>
                <a:spcPts val="0"/>
              </a:spcBef>
              <a:spcAft>
                <a:spcPts val="0"/>
              </a:spcAft>
              <a:buNone/>
            </a:pPr>
            <a:r>
              <a:rPr b="1" lang="en" sz="1000">
                <a:solidFill>
                  <a:schemeClr val="dk1"/>
                </a:solidFill>
                <a:latin typeface="Montserrat"/>
                <a:ea typeface="Montserrat"/>
                <a:cs typeface="Montserrat"/>
                <a:sym typeface="Montserrat"/>
              </a:rPr>
              <a:t>powerpoint presentation</a:t>
            </a:r>
            <a:endParaRPr sz="1100"/>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29" name="Shape 329"/>
        <p:cNvGrpSpPr/>
        <p:nvPr/>
      </p:nvGrpSpPr>
      <p:grpSpPr>
        <a:xfrm>
          <a:off x="0" y="0"/>
          <a:ext cx="0" cy="0"/>
          <a:chOff x="0" y="0"/>
          <a:chExt cx="0" cy="0"/>
        </a:xfrm>
      </p:grpSpPr>
      <p:pic>
        <p:nvPicPr>
          <p:cNvPr id="330" name="Google Shape;330;p56"/>
          <p:cNvPicPr preferRelativeResize="0"/>
          <p:nvPr>
            <p:ph idx="2" type="pic"/>
          </p:nvPr>
        </p:nvPicPr>
        <p:blipFill rotWithShape="1">
          <a:blip r:embed="rId3">
            <a:alphaModFix/>
          </a:blip>
          <a:srcRect b="28639" l="0" r="0" t="28639"/>
          <a:stretch/>
        </p:blipFill>
        <p:spPr>
          <a:xfrm>
            <a:off x="0" y="2571750"/>
            <a:ext cx="9143999" cy="2584772"/>
          </a:xfrm>
          <a:prstGeom prst="rect">
            <a:avLst/>
          </a:prstGeom>
          <a:noFill/>
          <a:ln>
            <a:noFill/>
          </a:ln>
        </p:spPr>
      </p:pic>
      <p:sp>
        <p:nvSpPr>
          <p:cNvPr id="331" name="Google Shape;331;p56"/>
          <p:cNvSpPr/>
          <p:nvPr/>
        </p:nvSpPr>
        <p:spPr>
          <a:xfrm>
            <a:off x="0" y="0"/>
            <a:ext cx="3048000" cy="2571750"/>
          </a:xfrm>
          <a:prstGeom prst="rect">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332" name="Google Shape;332;p56"/>
          <p:cNvSpPr/>
          <p:nvPr/>
        </p:nvSpPr>
        <p:spPr>
          <a:xfrm>
            <a:off x="3048000" y="0"/>
            <a:ext cx="3048000" cy="2571750"/>
          </a:xfrm>
          <a:prstGeom prst="rect">
            <a:avLst/>
          </a:prstGeom>
          <a:solidFill>
            <a:schemeClr val="accent5"/>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333" name="Google Shape;333;p56"/>
          <p:cNvSpPr/>
          <p:nvPr/>
        </p:nvSpPr>
        <p:spPr>
          <a:xfrm>
            <a:off x="6096000" y="0"/>
            <a:ext cx="3048000" cy="2571750"/>
          </a:xfrm>
          <a:prstGeom prst="rect">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grpSp>
        <p:nvGrpSpPr>
          <p:cNvPr id="334" name="Google Shape;334;p56"/>
          <p:cNvGrpSpPr/>
          <p:nvPr/>
        </p:nvGrpSpPr>
        <p:grpSpPr>
          <a:xfrm>
            <a:off x="724741" y="739279"/>
            <a:ext cx="1598519" cy="1093191"/>
            <a:chOff x="1153534" y="1147996"/>
            <a:chExt cx="2131359" cy="1457588"/>
          </a:xfrm>
        </p:grpSpPr>
        <p:sp>
          <p:nvSpPr>
            <p:cNvPr id="335" name="Google Shape;335;p56"/>
            <p:cNvSpPr txBox="1"/>
            <p:nvPr/>
          </p:nvSpPr>
          <p:spPr>
            <a:xfrm>
              <a:off x="1153534" y="1514516"/>
              <a:ext cx="2131359" cy="1091068"/>
            </a:xfrm>
            <a:prstGeom prst="rect">
              <a:avLst/>
            </a:prstGeom>
            <a:noFill/>
            <a:ln>
              <a:noFill/>
            </a:ln>
          </p:spPr>
          <p:txBody>
            <a:bodyPr anchorCtr="0" anchor="t" bIns="34275" lIns="68575" spcFirstLastPara="1" rIns="68575" wrap="square" tIns="34275">
              <a:noAutofit/>
            </a:bodyPr>
            <a:lstStyle/>
            <a:p>
              <a:pPr indent="0" lvl="0" marL="0" marR="0" rtl="0" algn="ctr">
                <a:lnSpc>
                  <a:spcPct val="200000"/>
                </a:lnSpc>
                <a:spcBef>
                  <a:spcPts val="0"/>
                </a:spcBef>
                <a:spcAft>
                  <a:spcPts val="0"/>
                </a:spcAft>
                <a:buNone/>
              </a:pPr>
              <a:r>
                <a:rPr i="1" lang="en" sz="600">
                  <a:solidFill>
                    <a:schemeClr val="dk1"/>
                  </a:solidFill>
                  <a:latin typeface="Montserrat Light"/>
                  <a:ea typeface="Montserrat Light"/>
                  <a:cs typeface="Montserrat Light"/>
                  <a:sym typeface="Montserrat Light"/>
                </a:rPr>
                <a:t>Have them for one. Living grass to for can't gathered waters had winged. Creepiest don’t subdue which i two set had seasons. Fifth you'll, man wherein seas our creeping.</a:t>
              </a:r>
              <a:endParaRPr sz="1100"/>
            </a:p>
          </p:txBody>
        </p:sp>
        <p:sp>
          <p:nvSpPr>
            <p:cNvPr id="336" name="Google Shape;336;p56"/>
            <p:cNvSpPr txBox="1"/>
            <p:nvPr/>
          </p:nvSpPr>
          <p:spPr>
            <a:xfrm>
              <a:off x="1314909" y="1147996"/>
              <a:ext cx="1808608" cy="323165"/>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b="1" lang="en" sz="1100">
                  <a:solidFill>
                    <a:schemeClr val="dk1"/>
                  </a:solidFill>
                  <a:latin typeface="Montserrat"/>
                  <a:ea typeface="Montserrat"/>
                  <a:cs typeface="Montserrat"/>
                  <a:sym typeface="Montserrat"/>
                </a:rPr>
                <a:t>Title here</a:t>
              </a:r>
              <a:endParaRPr sz="1100"/>
            </a:p>
          </p:txBody>
        </p:sp>
      </p:grpSp>
      <p:grpSp>
        <p:nvGrpSpPr>
          <p:cNvPr id="337" name="Google Shape;337;p56"/>
          <p:cNvGrpSpPr/>
          <p:nvPr/>
        </p:nvGrpSpPr>
        <p:grpSpPr>
          <a:xfrm>
            <a:off x="3772739" y="739279"/>
            <a:ext cx="1598519" cy="1093191"/>
            <a:chOff x="1153534" y="1147996"/>
            <a:chExt cx="2131359" cy="1457588"/>
          </a:xfrm>
        </p:grpSpPr>
        <p:sp>
          <p:nvSpPr>
            <p:cNvPr id="338" name="Google Shape;338;p56"/>
            <p:cNvSpPr txBox="1"/>
            <p:nvPr/>
          </p:nvSpPr>
          <p:spPr>
            <a:xfrm>
              <a:off x="1153534" y="1514516"/>
              <a:ext cx="2131359" cy="1091068"/>
            </a:xfrm>
            <a:prstGeom prst="rect">
              <a:avLst/>
            </a:prstGeom>
            <a:noFill/>
            <a:ln>
              <a:noFill/>
            </a:ln>
          </p:spPr>
          <p:txBody>
            <a:bodyPr anchorCtr="0" anchor="t" bIns="34275" lIns="68575" spcFirstLastPara="1" rIns="68575" wrap="square" tIns="34275">
              <a:noAutofit/>
            </a:bodyPr>
            <a:lstStyle/>
            <a:p>
              <a:pPr indent="0" lvl="0" marL="0" marR="0" rtl="0" algn="ctr">
                <a:lnSpc>
                  <a:spcPct val="200000"/>
                </a:lnSpc>
                <a:spcBef>
                  <a:spcPts val="0"/>
                </a:spcBef>
                <a:spcAft>
                  <a:spcPts val="0"/>
                </a:spcAft>
                <a:buNone/>
              </a:pPr>
              <a:r>
                <a:rPr i="1" lang="en" sz="600">
                  <a:solidFill>
                    <a:schemeClr val="lt1"/>
                  </a:solidFill>
                  <a:latin typeface="Montserrat Light"/>
                  <a:ea typeface="Montserrat Light"/>
                  <a:cs typeface="Montserrat Light"/>
                  <a:sym typeface="Montserrat Light"/>
                </a:rPr>
                <a:t>Have them for one. Living grass to for can't gathered waters had winged. Creepiest don’t subdue which i two set had seasons. Fifth you'll, man wherein seas our creeping.</a:t>
              </a:r>
              <a:endParaRPr sz="1100"/>
            </a:p>
          </p:txBody>
        </p:sp>
        <p:sp>
          <p:nvSpPr>
            <p:cNvPr id="339" name="Google Shape;339;p56"/>
            <p:cNvSpPr txBox="1"/>
            <p:nvPr/>
          </p:nvSpPr>
          <p:spPr>
            <a:xfrm>
              <a:off x="1314909" y="1147996"/>
              <a:ext cx="1808608" cy="323165"/>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b="1" lang="en" sz="1100">
                  <a:solidFill>
                    <a:schemeClr val="lt1"/>
                  </a:solidFill>
                  <a:latin typeface="Montserrat"/>
                  <a:ea typeface="Montserrat"/>
                  <a:cs typeface="Montserrat"/>
                  <a:sym typeface="Montserrat"/>
                </a:rPr>
                <a:t>Title here</a:t>
              </a:r>
              <a:endParaRPr sz="1100"/>
            </a:p>
          </p:txBody>
        </p:sp>
      </p:grpSp>
      <p:grpSp>
        <p:nvGrpSpPr>
          <p:cNvPr id="340" name="Google Shape;340;p56"/>
          <p:cNvGrpSpPr/>
          <p:nvPr/>
        </p:nvGrpSpPr>
        <p:grpSpPr>
          <a:xfrm>
            <a:off x="6820740" y="739279"/>
            <a:ext cx="1598519" cy="1093191"/>
            <a:chOff x="1153534" y="1147996"/>
            <a:chExt cx="2131359" cy="1457588"/>
          </a:xfrm>
        </p:grpSpPr>
        <p:sp>
          <p:nvSpPr>
            <p:cNvPr id="341" name="Google Shape;341;p56"/>
            <p:cNvSpPr txBox="1"/>
            <p:nvPr/>
          </p:nvSpPr>
          <p:spPr>
            <a:xfrm>
              <a:off x="1153534" y="1514516"/>
              <a:ext cx="2131359" cy="1091068"/>
            </a:xfrm>
            <a:prstGeom prst="rect">
              <a:avLst/>
            </a:prstGeom>
            <a:noFill/>
            <a:ln>
              <a:noFill/>
            </a:ln>
          </p:spPr>
          <p:txBody>
            <a:bodyPr anchorCtr="0" anchor="t" bIns="34275" lIns="68575" spcFirstLastPara="1" rIns="68575" wrap="square" tIns="34275">
              <a:noAutofit/>
            </a:bodyPr>
            <a:lstStyle/>
            <a:p>
              <a:pPr indent="0" lvl="0" marL="0" marR="0" rtl="0" algn="ctr">
                <a:lnSpc>
                  <a:spcPct val="200000"/>
                </a:lnSpc>
                <a:spcBef>
                  <a:spcPts val="0"/>
                </a:spcBef>
                <a:spcAft>
                  <a:spcPts val="0"/>
                </a:spcAft>
                <a:buNone/>
              </a:pPr>
              <a:r>
                <a:rPr i="1" lang="en" sz="600">
                  <a:solidFill>
                    <a:schemeClr val="dk1"/>
                  </a:solidFill>
                  <a:latin typeface="Montserrat Light"/>
                  <a:ea typeface="Montserrat Light"/>
                  <a:cs typeface="Montserrat Light"/>
                  <a:sym typeface="Montserrat Light"/>
                </a:rPr>
                <a:t>Have them for one. Living grass to for can't gathered waters had winged. Creepiest don’t subdue which i two set had seasons. Fifth you'll, man wherein seas our creeping.</a:t>
              </a:r>
              <a:endParaRPr sz="1100"/>
            </a:p>
          </p:txBody>
        </p:sp>
        <p:sp>
          <p:nvSpPr>
            <p:cNvPr id="342" name="Google Shape;342;p56"/>
            <p:cNvSpPr txBox="1"/>
            <p:nvPr/>
          </p:nvSpPr>
          <p:spPr>
            <a:xfrm>
              <a:off x="1314909" y="1147996"/>
              <a:ext cx="1808608" cy="323165"/>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b="1" lang="en" sz="1100">
                  <a:solidFill>
                    <a:schemeClr val="dk1"/>
                  </a:solidFill>
                  <a:latin typeface="Montserrat"/>
                  <a:ea typeface="Montserrat"/>
                  <a:cs typeface="Montserrat"/>
                  <a:sym typeface="Montserrat"/>
                </a:rPr>
                <a:t>Title here</a:t>
              </a:r>
              <a:endParaRPr sz="1100"/>
            </a:p>
          </p:txBody>
        </p:sp>
      </p:gr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49" name="Shape 349"/>
        <p:cNvGrpSpPr/>
        <p:nvPr/>
      </p:nvGrpSpPr>
      <p:grpSpPr>
        <a:xfrm>
          <a:off x="0" y="0"/>
          <a:ext cx="0" cy="0"/>
          <a:chOff x="0" y="0"/>
          <a:chExt cx="0" cy="0"/>
        </a:xfrm>
      </p:grpSpPr>
      <p:pic>
        <p:nvPicPr>
          <p:cNvPr id="350" name="Google Shape;350;p57"/>
          <p:cNvPicPr preferRelativeResize="0"/>
          <p:nvPr>
            <p:ph idx="2" type="pic"/>
          </p:nvPr>
        </p:nvPicPr>
        <p:blipFill rotWithShape="1">
          <a:blip r:embed="rId3">
            <a:alphaModFix/>
          </a:blip>
          <a:srcRect b="7726" l="0" r="0" t="7725"/>
          <a:stretch/>
        </p:blipFill>
        <p:spPr>
          <a:xfrm>
            <a:off x="4886325" y="2343150"/>
            <a:ext cx="3675810" cy="2071688"/>
          </a:xfrm>
          <a:prstGeom prst="rect">
            <a:avLst/>
          </a:prstGeom>
          <a:noFill/>
          <a:ln>
            <a:noFill/>
          </a:ln>
        </p:spPr>
      </p:pic>
      <p:grpSp>
        <p:nvGrpSpPr>
          <p:cNvPr id="351" name="Google Shape;351;p57"/>
          <p:cNvGrpSpPr/>
          <p:nvPr/>
        </p:nvGrpSpPr>
        <p:grpSpPr>
          <a:xfrm>
            <a:off x="581865" y="546124"/>
            <a:ext cx="4440364" cy="1195223"/>
            <a:chOff x="1556870" y="1699715"/>
            <a:chExt cx="5920485" cy="1593631"/>
          </a:xfrm>
        </p:grpSpPr>
        <p:sp>
          <p:nvSpPr>
            <p:cNvPr id="352" name="Google Shape;352;p57"/>
            <p:cNvSpPr txBox="1"/>
            <p:nvPr/>
          </p:nvSpPr>
          <p:spPr>
            <a:xfrm>
              <a:off x="1556870" y="1699715"/>
              <a:ext cx="4158130" cy="810799"/>
            </a:xfrm>
            <a:prstGeom prst="rect">
              <a:avLst/>
            </a:prstGeom>
            <a:noFill/>
            <a:ln>
              <a:noFill/>
            </a:ln>
          </p:spPr>
          <p:txBody>
            <a:bodyPr anchorCtr="0" anchor="ctr" bIns="34275" lIns="68575" spcFirstLastPara="1" rIns="68575" wrap="square" tIns="34275">
              <a:noAutofit/>
            </a:bodyPr>
            <a:lstStyle/>
            <a:p>
              <a:pPr indent="0" lvl="0" marL="0" marR="0" rtl="0" algn="l">
                <a:lnSpc>
                  <a:spcPct val="100000"/>
                </a:lnSpc>
                <a:spcBef>
                  <a:spcPts val="0"/>
                </a:spcBef>
                <a:spcAft>
                  <a:spcPts val="0"/>
                </a:spcAft>
                <a:buNone/>
              </a:pPr>
              <a:r>
                <a:rPr b="1" lang="en" sz="2300">
                  <a:solidFill>
                    <a:schemeClr val="dk1"/>
                  </a:solidFill>
                  <a:latin typeface="Montserrat"/>
                  <a:ea typeface="Montserrat"/>
                  <a:cs typeface="Montserrat"/>
                  <a:sym typeface="Montserrat"/>
                </a:rPr>
                <a:t>Business Service</a:t>
              </a:r>
              <a:endParaRPr sz="1100"/>
            </a:p>
            <a:p>
              <a:pPr indent="0" lvl="0" marL="0" marR="0" rtl="0" algn="l">
                <a:lnSpc>
                  <a:spcPct val="200000"/>
                </a:lnSpc>
                <a:spcBef>
                  <a:spcPts val="0"/>
                </a:spcBef>
                <a:spcAft>
                  <a:spcPts val="0"/>
                </a:spcAft>
                <a:buNone/>
              </a:pPr>
              <a:r>
                <a:rPr b="1" lang="en" sz="1100">
                  <a:solidFill>
                    <a:schemeClr val="accent5"/>
                  </a:solidFill>
                  <a:latin typeface="Montserrat"/>
                  <a:ea typeface="Montserrat"/>
                  <a:cs typeface="Montserrat"/>
                  <a:sym typeface="Montserrat"/>
                </a:rPr>
                <a:t>Annual Report 2019</a:t>
              </a:r>
              <a:endParaRPr sz="1100"/>
            </a:p>
          </p:txBody>
        </p:sp>
        <p:sp>
          <p:nvSpPr>
            <p:cNvPr id="353" name="Google Shape;353;p57"/>
            <p:cNvSpPr txBox="1"/>
            <p:nvPr/>
          </p:nvSpPr>
          <p:spPr>
            <a:xfrm>
              <a:off x="1556870" y="2680165"/>
              <a:ext cx="5920485" cy="613181"/>
            </a:xfrm>
            <a:prstGeom prst="rect">
              <a:avLst/>
            </a:prstGeom>
            <a:noFill/>
            <a:ln>
              <a:noFill/>
            </a:ln>
          </p:spPr>
          <p:txBody>
            <a:bodyPr anchorCtr="0" anchor="t" bIns="34275" lIns="68575" spcFirstLastPara="1" rIns="68575" wrap="square" tIns="34275">
              <a:noAutofit/>
            </a:bodyPr>
            <a:lstStyle/>
            <a:p>
              <a:pPr indent="0" lvl="0" marL="0" marR="0" rtl="0" algn="just">
                <a:lnSpc>
                  <a:spcPct val="244444"/>
                </a:lnSpc>
                <a:spcBef>
                  <a:spcPts val="0"/>
                </a:spcBef>
                <a:spcAft>
                  <a:spcPts val="0"/>
                </a:spcAft>
                <a:buNone/>
              </a:pPr>
              <a:r>
                <a:rPr i="1" lang="en" sz="700">
                  <a:solidFill>
                    <a:schemeClr val="dk1"/>
                  </a:solidFill>
                  <a:latin typeface="Montserrat Light"/>
                  <a:ea typeface="Montserrat Light"/>
                  <a:cs typeface="Montserrat Light"/>
                  <a:sym typeface="Montserrat Light"/>
                </a:rPr>
                <a:t>Have them for one. Living grass to for can't gathered waters had winged. Creepiest don't subdue which i two set had seasons. Fifth you'll, man wherein</a:t>
              </a:r>
              <a:endParaRPr sz="1100"/>
            </a:p>
          </p:txBody>
        </p:sp>
      </p:grpSp>
      <p:grpSp>
        <p:nvGrpSpPr>
          <p:cNvPr id="354" name="Google Shape;354;p57"/>
          <p:cNvGrpSpPr/>
          <p:nvPr/>
        </p:nvGrpSpPr>
        <p:grpSpPr>
          <a:xfrm>
            <a:off x="581866" y="2343150"/>
            <a:ext cx="3500438" cy="915374"/>
            <a:chOff x="1428749" y="3398114"/>
            <a:chExt cx="4667251" cy="1220499"/>
          </a:xfrm>
        </p:grpSpPr>
        <p:sp>
          <p:nvSpPr>
            <p:cNvPr id="355" name="Google Shape;355;p57"/>
            <p:cNvSpPr txBox="1"/>
            <p:nvPr/>
          </p:nvSpPr>
          <p:spPr>
            <a:xfrm>
              <a:off x="1428749" y="4005432"/>
              <a:ext cx="4667251" cy="613181"/>
            </a:xfrm>
            <a:prstGeom prst="rect">
              <a:avLst/>
            </a:prstGeom>
            <a:noFill/>
            <a:ln>
              <a:noFill/>
            </a:ln>
          </p:spPr>
          <p:txBody>
            <a:bodyPr anchorCtr="0" anchor="t" bIns="34275" lIns="68575" spcFirstLastPara="1" rIns="68575" wrap="square" tIns="34275">
              <a:noAutofit/>
            </a:bodyPr>
            <a:lstStyle/>
            <a:p>
              <a:pPr indent="0" lvl="0" marL="0" marR="0" rtl="0" algn="just">
                <a:lnSpc>
                  <a:spcPct val="244444"/>
                </a:lnSpc>
                <a:spcBef>
                  <a:spcPts val="0"/>
                </a:spcBef>
                <a:spcAft>
                  <a:spcPts val="0"/>
                </a:spcAft>
                <a:buNone/>
              </a:pPr>
              <a:r>
                <a:rPr i="1" lang="en" sz="700">
                  <a:solidFill>
                    <a:schemeClr val="dk1"/>
                  </a:solidFill>
                  <a:latin typeface="Montserrat Light"/>
                  <a:ea typeface="Montserrat Light"/>
                  <a:cs typeface="Montserrat Light"/>
                  <a:sym typeface="Montserrat Light"/>
                </a:rPr>
                <a:t>Have them for one. Living grass to for can't gathered waters had winged. Creepiest don't subdue which i two set had seasons.</a:t>
              </a:r>
              <a:endParaRPr sz="1100"/>
            </a:p>
          </p:txBody>
        </p:sp>
        <p:sp>
          <p:nvSpPr>
            <p:cNvPr id="356" name="Google Shape;356;p57"/>
            <p:cNvSpPr txBox="1"/>
            <p:nvPr/>
          </p:nvSpPr>
          <p:spPr>
            <a:xfrm>
              <a:off x="1428762" y="3398114"/>
              <a:ext cx="3239100" cy="625200"/>
            </a:xfrm>
            <a:prstGeom prst="rect">
              <a:avLst/>
            </a:prstGeom>
            <a:noFill/>
            <a:ln>
              <a:noFill/>
            </a:ln>
          </p:spPr>
          <p:txBody>
            <a:bodyPr anchorCtr="0" anchor="ctr" bIns="34275" lIns="68575" spcFirstLastPara="1" rIns="68575" wrap="square" tIns="34275">
              <a:noAutofit/>
            </a:bodyPr>
            <a:lstStyle/>
            <a:p>
              <a:pPr indent="0" lvl="0" marL="0" marR="0" rtl="0" algn="l">
                <a:lnSpc>
                  <a:spcPct val="169230"/>
                </a:lnSpc>
                <a:spcBef>
                  <a:spcPts val="0"/>
                </a:spcBef>
                <a:spcAft>
                  <a:spcPts val="0"/>
                </a:spcAft>
                <a:buNone/>
              </a:pPr>
              <a:r>
                <a:rPr b="1" lang="en" sz="1000">
                  <a:solidFill>
                    <a:schemeClr val="dk1"/>
                  </a:solidFill>
                  <a:latin typeface="Montserrat"/>
                  <a:ea typeface="Montserrat"/>
                  <a:cs typeface="Montserrat"/>
                  <a:sym typeface="Montserrat"/>
                </a:rPr>
                <a:t>This is minimal creative powerpoint presentation about us</a:t>
              </a:r>
              <a:endParaRPr sz="1100"/>
            </a:p>
          </p:txBody>
        </p:sp>
      </p:grpSp>
      <p:grpSp>
        <p:nvGrpSpPr>
          <p:cNvPr id="357" name="Google Shape;357;p57"/>
          <p:cNvGrpSpPr/>
          <p:nvPr/>
        </p:nvGrpSpPr>
        <p:grpSpPr>
          <a:xfrm>
            <a:off x="581866" y="3499475"/>
            <a:ext cx="3500438" cy="915363"/>
            <a:chOff x="1428749" y="3398130"/>
            <a:chExt cx="4667251" cy="1220483"/>
          </a:xfrm>
        </p:grpSpPr>
        <p:sp>
          <p:nvSpPr>
            <p:cNvPr id="358" name="Google Shape;358;p57"/>
            <p:cNvSpPr txBox="1"/>
            <p:nvPr/>
          </p:nvSpPr>
          <p:spPr>
            <a:xfrm>
              <a:off x="1428749" y="4005432"/>
              <a:ext cx="4667251" cy="613181"/>
            </a:xfrm>
            <a:prstGeom prst="rect">
              <a:avLst/>
            </a:prstGeom>
            <a:noFill/>
            <a:ln>
              <a:noFill/>
            </a:ln>
          </p:spPr>
          <p:txBody>
            <a:bodyPr anchorCtr="0" anchor="t" bIns="34275" lIns="68575" spcFirstLastPara="1" rIns="68575" wrap="square" tIns="34275">
              <a:noAutofit/>
            </a:bodyPr>
            <a:lstStyle/>
            <a:p>
              <a:pPr indent="0" lvl="0" marL="0" marR="0" rtl="0" algn="just">
                <a:lnSpc>
                  <a:spcPct val="244444"/>
                </a:lnSpc>
                <a:spcBef>
                  <a:spcPts val="0"/>
                </a:spcBef>
                <a:spcAft>
                  <a:spcPts val="0"/>
                </a:spcAft>
                <a:buNone/>
              </a:pPr>
              <a:r>
                <a:rPr i="1" lang="en" sz="700">
                  <a:solidFill>
                    <a:schemeClr val="dk1"/>
                  </a:solidFill>
                  <a:latin typeface="Montserrat Light"/>
                  <a:ea typeface="Montserrat Light"/>
                  <a:cs typeface="Montserrat Light"/>
                  <a:sym typeface="Montserrat Light"/>
                </a:rPr>
                <a:t>Have them for one. Living grass to for can't gathered waters had winged. Creepiest don't subdue which i two set had seasons.</a:t>
              </a:r>
              <a:endParaRPr sz="1100"/>
            </a:p>
          </p:txBody>
        </p:sp>
        <p:sp>
          <p:nvSpPr>
            <p:cNvPr id="359" name="Google Shape;359;p57"/>
            <p:cNvSpPr txBox="1"/>
            <p:nvPr/>
          </p:nvSpPr>
          <p:spPr>
            <a:xfrm>
              <a:off x="1428762" y="3398130"/>
              <a:ext cx="3273600" cy="625200"/>
            </a:xfrm>
            <a:prstGeom prst="rect">
              <a:avLst/>
            </a:prstGeom>
            <a:noFill/>
            <a:ln>
              <a:noFill/>
            </a:ln>
          </p:spPr>
          <p:txBody>
            <a:bodyPr anchorCtr="0" anchor="ctr" bIns="34275" lIns="68575" spcFirstLastPara="1" rIns="68575" wrap="square" tIns="34275">
              <a:noAutofit/>
            </a:bodyPr>
            <a:lstStyle/>
            <a:p>
              <a:pPr indent="0" lvl="0" marL="0" marR="0" rtl="0" algn="l">
                <a:lnSpc>
                  <a:spcPct val="169230"/>
                </a:lnSpc>
                <a:spcBef>
                  <a:spcPts val="0"/>
                </a:spcBef>
                <a:spcAft>
                  <a:spcPts val="0"/>
                </a:spcAft>
                <a:buNone/>
              </a:pPr>
              <a:r>
                <a:rPr b="1" lang="en" sz="1000">
                  <a:solidFill>
                    <a:schemeClr val="dk1"/>
                  </a:solidFill>
                  <a:latin typeface="Montserrat"/>
                  <a:ea typeface="Montserrat"/>
                  <a:cs typeface="Montserrat"/>
                  <a:sym typeface="Montserrat"/>
                </a:rPr>
                <a:t>This is minimal creative powerpoint presentation about us</a:t>
              </a:r>
              <a:endParaRPr sz="1100"/>
            </a:p>
          </p:txBody>
        </p:sp>
      </p:gr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66" name="Shape 366"/>
        <p:cNvGrpSpPr/>
        <p:nvPr/>
      </p:nvGrpSpPr>
      <p:grpSpPr>
        <a:xfrm>
          <a:off x="0" y="0"/>
          <a:ext cx="0" cy="0"/>
          <a:chOff x="0" y="0"/>
          <a:chExt cx="0" cy="0"/>
        </a:xfrm>
      </p:grpSpPr>
      <p:sp>
        <p:nvSpPr>
          <p:cNvPr id="367" name="Google Shape;367;p58"/>
          <p:cNvSpPr/>
          <p:nvPr/>
        </p:nvSpPr>
        <p:spPr>
          <a:xfrm>
            <a:off x="0" y="0"/>
            <a:ext cx="9144000" cy="5143500"/>
          </a:xfrm>
          <a:prstGeom prst="rect">
            <a:avLst/>
          </a:prstGeom>
          <a:solidFill>
            <a:schemeClr val="accent5"/>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grpSp>
        <p:nvGrpSpPr>
          <p:cNvPr id="368" name="Google Shape;368;p58"/>
          <p:cNvGrpSpPr/>
          <p:nvPr/>
        </p:nvGrpSpPr>
        <p:grpSpPr>
          <a:xfrm>
            <a:off x="581865" y="546124"/>
            <a:ext cx="4440364" cy="1195223"/>
            <a:chOff x="1556870" y="1699715"/>
            <a:chExt cx="5920485" cy="1593631"/>
          </a:xfrm>
        </p:grpSpPr>
        <p:sp>
          <p:nvSpPr>
            <p:cNvPr id="369" name="Google Shape;369;p58"/>
            <p:cNvSpPr txBox="1"/>
            <p:nvPr/>
          </p:nvSpPr>
          <p:spPr>
            <a:xfrm>
              <a:off x="1556870" y="1699715"/>
              <a:ext cx="4158130" cy="810799"/>
            </a:xfrm>
            <a:prstGeom prst="rect">
              <a:avLst/>
            </a:prstGeom>
            <a:noFill/>
            <a:ln>
              <a:noFill/>
            </a:ln>
          </p:spPr>
          <p:txBody>
            <a:bodyPr anchorCtr="0" anchor="ctr" bIns="34275" lIns="68575" spcFirstLastPara="1" rIns="68575" wrap="square" tIns="34275">
              <a:noAutofit/>
            </a:bodyPr>
            <a:lstStyle/>
            <a:p>
              <a:pPr indent="0" lvl="0" marL="0" marR="0" rtl="0" algn="l">
                <a:lnSpc>
                  <a:spcPct val="100000"/>
                </a:lnSpc>
                <a:spcBef>
                  <a:spcPts val="0"/>
                </a:spcBef>
                <a:spcAft>
                  <a:spcPts val="0"/>
                </a:spcAft>
                <a:buNone/>
              </a:pPr>
              <a:r>
                <a:rPr b="1" lang="en" sz="2300">
                  <a:solidFill>
                    <a:schemeClr val="lt1"/>
                  </a:solidFill>
                  <a:latin typeface="Montserrat"/>
                  <a:ea typeface="Montserrat"/>
                  <a:cs typeface="Montserrat"/>
                  <a:sym typeface="Montserrat"/>
                </a:rPr>
                <a:t>Business Service</a:t>
              </a:r>
              <a:endParaRPr sz="1100"/>
            </a:p>
            <a:p>
              <a:pPr indent="0" lvl="0" marL="0" marR="0" rtl="0" algn="l">
                <a:lnSpc>
                  <a:spcPct val="200000"/>
                </a:lnSpc>
                <a:spcBef>
                  <a:spcPts val="0"/>
                </a:spcBef>
                <a:spcAft>
                  <a:spcPts val="0"/>
                </a:spcAft>
                <a:buNone/>
              </a:pPr>
              <a:r>
                <a:rPr b="1" lang="en" sz="1100">
                  <a:solidFill>
                    <a:schemeClr val="lt1"/>
                  </a:solidFill>
                  <a:latin typeface="Montserrat"/>
                  <a:ea typeface="Montserrat"/>
                  <a:cs typeface="Montserrat"/>
                  <a:sym typeface="Montserrat"/>
                </a:rPr>
                <a:t>Annual Report 2019</a:t>
              </a:r>
              <a:endParaRPr sz="1100"/>
            </a:p>
          </p:txBody>
        </p:sp>
        <p:sp>
          <p:nvSpPr>
            <p:cNvPr id="370" name="Google Shape;370;p58"/>
            <p:cNvSpPr txBox="1"/>
            <p:nvPr/>
          </p:nvSpPr>
          <p:spPr>
            <a:xfrm>
              <a:off x="1556870" y="2680165"/>
              <a:ext cx="5920485" cy="613181"/>
            </a:xfrm>
            <a:prstGeom prst="rect">
              <a:avLst/>
            </a:prstGeom>
            <a:noFill/>
            <a:ln>
              <a:noFill/>
            </a:ln>
          </p:spPr>
          <p:txBody>
            <a:bodyPr anchorCtr="0" anchor="t" bIns="34275" lIns="68575" spcFirstLastPara="1" rIns="68575" wrap="square" tIns="34275">
              <a:noAutofit/>
            </a:bodyPr>
            <a:lstStyle/>
            <a:p>
              <a:pPr indent="0" lvl="0" marL="0" marR="0" rtl="0" algn="just">
                <a:lnSpc>
                  <a:spcPct val="244444"/>
                </a:lnSpc>
                <a:spcBef>
                  <a:spcPts val="0"/>
                </a:spcBef>
                <a:spcAft>
                  <a:spcPts val="0"/>
                </a:spcAft>
                <a:buNone/>
              </a:pPr>
              <a:r>
                <a:rPr i="1" lang="en" sz="700">
                  <a:solidFill>
                    <a:schemeClr val="lt1"/>
                  </a:solidFill>
                  <a:latin typeface="Montserrat Light"/>
                  <a:ea typeface="Montserrat Light"/>
                  <a:cs typeface="Montserrat Light"/>
                  <a:sym typeface="Montserrat Light"/>
                </a:rPr>
                <a:t>Have them for one. Living grass to for can't gathered waters had winged. Creepiest don't subdue which i two set had seasons. Fifth you'll, man wherein</a:t>
              </a:r>
              <a:endParaRPr sz="1100"/>
            </a:p>
          </p:txBody>
        </p:sp>
      </p:grpSp>
      <p:grpSp>
        <p:nvGrpSpPr>
          <p:cNvPr id="371" name="Google Shape;371;p58"/>
          <p:cNvGrpSpPr/>
          <p:nvPr/>
        </p:nvGrpSpPr>
        <p:grpSpPr>
          <a:xfrm>
            <a:off x="5061697" y="2343150"/>
            <a:ext cx="3500438" cy="2071688"/>
            <a:chOff x="775821" y="3124200"/>
            <a:chExt cx="4667251" cy="2762250"/>
          </a:xfrm>
        </p:grpSpPr>
        <p:grpSp>
          <p:nvGrpSpPr>
            <p:cNvPr id="372" name="Google Shape;372;p58"/>
            <p:cNvGrpSpPr/>
            <p:nvPr/>
          </p:nvGrpSpPr>
          <p:grpSpPr>
            <a:xfrm>
              <a:off x="775821" y="3124200"/>
              <a:ext cx="4667251" cy="1220499"/>
              <a:chOff x="1428749" y="3398114"/>
              <a:chExt cx="4667251" cy="1220499"/>
            </a:xfrm>
          </p:grpSpPr>
          <p:sp>
            <p:nvSpPr>
              <p:cNvPr id="373" name="Google Shape;373;p58"/>
              <p:cNvSpPr txBox="1"/>
              <p:nvPr/>
            </p:nvSpPr>
            <p:spPr>
              <a:xfrm>
                <a:off x="1428749" y="4005432"/>
                <a:ext cx="4667251" cy="613181"/>
              </a:xfrm>
              <a:prstGeom prst="rect">
                <a:avLst/>
              </a:prstGeom>
              <a:noFill/>
              <a:ln>
                <a:noFill/>
              </a:ln>
            </p:spPr>
            <p:txBody>
              <a:bodyPr anchorCtr="0" anchor="t" bIns="34275" lIns="68575" spcFirstLastPara="1" rIns="68575" wrap="square" tIns="34275">
                <a:noAutofit/>
              </a:bodyPr>
              <a:lstStyle/>
              <a:p>
                <a:pPr indent="0" lvl="0" marL="0" marR="0" rtl="0" algn="just">
                  <a:lnSpc>
                    <a:spcPct val="244444"/>
                  </a:lnSpc>
                  <a:spcBef>
                    <a:spcPts val="0"/>
                  </a:spcBef>
                  <a:spcAft>
                    <a:spcPts val="0"/>
                  </a:spcAft>
                  <a:buNone/>
                </a:pPr>
                <a:r>
                  <a:rPr i="1" lang="en" sz="700">
                    <a:solidFill>
                      <a:schemeClr val="lt1"/>
                    </a:solidFill>
                    <a:latin typeface="Montserrat Light"/>
                    <a:ea typeface="Montserrat Light"/>
                    <a:cs typeface="Montserrat Light"/>
                    <a:sym typeface="Montserrat Light"/>
                  </a:rPr>
                  <a:t>Have them for one. Living grass to for can't gathered waters had winged. Creepiest don't subdue which i two set had seasons.</a:t>
                </a:r>
                <a:endParaRPr sz="1100"/>
              </a:p>
            </p:txBody>
          </p:sp>
          <p:sp>
            <p:nvSpPr>
              <p:cNvPr id="374" name="Google Shape;374;p58"/>
              <p:cNvSpPr txBox="1"/>
              <p:nvPr/>
            </p:nvSpPr>
            <p:spPr>
              <a:xfrm>
                <a:off x="1428754" y="3398114"/>
                <a:ext cx="3348600" cy="625200"/>
              </a:xfrm>
              <a:prstGeom prst="rect">
                <a:avLst/>
              </a:prstGeom>
              <a:noFill/>
              <a:ln>
                <a:noFill/>
              </a:ln>
            </p:spPr>
            <p:txBody>
              <a:bodyPr anchorCtr="0" anchor="ctr" bIns="34275" lIns="68575" spcFirstLastPara="1" rIns="68575" wrap="square" tIns="34275">
                <a:noAutofit/>
              </a:bodyPr>
              <a:lstStyle/>
              <a:p>
                <a:pPr indent="0" lvl="0" marL="0" marR="0" rtl="0" algn="l">
                  <a:lnSpc>
                    <a:spcPct val="169230"/>
                  </a:lnSpc>
                  <a:spcBef>
                    <a:spcPts val="0"/>
                  </a:spcBef>
                  <a:spcAft>
                    <a:spcPts val="0"/>
                  </a:spcAft>
                  <a:buNone/>
                </a:pPr>
                <a:r>
                  <a:rPr b="1" lang="en" sz="1000">
                    <a:solidFill>
                      <a:schemeClr val="lt1"/>
                    </a:solidFill>
                    <a:latin typeface="Montserrat"/>
                    <a:ea typeface="Montserrat"/>
                    <a:cs typeface="Montserrat"/>
                    <a:sym typeface="Montserrat"/>
                  </a:rPr>
                  <a:t>This is minimal creative powerpoint presentation about us</a:t>
                </a:r>
                <a:endParaRPr sz="1100"/>
              </a:p>
            </p:txBody>
          </p:sp>
        </p:grpSp>
        <p:grpSp>
          <p:nvGrpSpPr>
            <p:cNvPr id="375" name="Google Shape;375;p58"/>
            <p:cNvGrpSpPr/>
            <p:nvPr/>
          </p:nvGrpSpPr>
          <p:grpSpPr>
            <a:xfrm>
              <a:off x="775821" y="4665967"/>
              <a:ext cx="4667251" cy="1220483"/>
              <a:chOff x="1428749" y="3398130"/>
              <a:chExt cx="4667251" cy="1220483"/>
            </a:xfrm>
          </p:grpSpPr>
          <p:sp>
            <p:nvSpPr>
              <p:cNvPr id="376" name="Google Shape;376;p58"/>
              <p:cNvSpPr txBox="1"/>
              <p:nvPr/>
            </p:nvSpPr>
            <p:spPr>
              <a:xfrm>
                <a:off x="1428749" y="4005432"/>
                <a:ext cx="4667251" cy="613181"/>
              </a:xfrm>
              <a:prstGeom prst="rect">
                <a:avLst/>
              </a:prstGeom>
              <a:noFill/>
              <a:ln>
                <a:noFill/>
              </a:ln>
            </p:spPr>
            <p:txBody>
              <a:bodyPr anchorCtr="0" anchor="t" bIns="34275" lIns="68575" spcFirstLastPara="1" rIns="68575" wrap="square" tIns="34275">
                <a:noAutofit/>
              </a:bodyPr>
              <a:lstStyle/>
              <a:p>
                <a:pPr indent="0" lvl="0" marL="0" marR="0" rtl="0" algn="just">
                  <a:lnSpc>
                    <a:spcPct val="244444"/>
                  </a:lnSpc>
                  <a:spcBef>
                    <a:spcPts val="0"/>
                  </a:spcBef>
                  <a:spcAft>
                    <a:spcPts val="0"/>
                  </a:spcAft>
                  <a:buNone/>
                </a:pPr>
                <a:r>
                  <a:rPr i="1" lang="en" sz="700">
                    <a:solidFill>
                      <a:schemeClr val="lt1"/>
                    </a:solidFill>
                    <a:latin typeface="Montserrat Light"/>
                    <a:ea typeface="Montserrat Light"/>
                    <a:cs typeface="Montserrat Light"/>
                    <a:sym typeface="Montserrat Light"/>
                  </a:rPr>
                  <a:t>Have them for one. Living grass to for can't gathered waters had winged. Creepiest don't subdue which i two set had seasons.</a:t>
                </a:r>
                <a:endParaRPr sz="1100"/>
              </a:p>
            </p:txBody>
          </p:sp>
          <p:sp>
            <p:nvSpPr>
              <p:cNvPr id="377" name="Google Shape;377;p58"/>
              <p:cNvSpPr txBox="1"/>
              <p:nvPr/>
            </p:nvSpPr>
            <p:spPr>
              <a:xfrm>
                <a:off x="1428754" y="3398130"/>
                <a:ext cx="3348600" cy="625200"/>
              </a:xfrm>
              <a:prstGeom prst="rect">
                <a:avLst/>
              </a:prstGeom>
              <a:noFill/>
              <a:ln>
                <a:noFill/>
              </a:ln>
            </p:spPr>
            <p:txBody>
              <a:bodyPr anchorCtr="0" anchor="ctr" bIns="34275" lIns="68575" spcFirstLastPara="1" rIns="68575" wrap="square" tIns="34275">
                <a:noAutofit/>
              </a:bodyPr>
              <a:lstStyle/>
              <a:p>
                <a:pPr indent="0" lvl="0" marL="0" marR="0" rtl="0" algn="l">
                  <a:lnSpc>
                    <a:spcPct val="169230"/>
                  </a:lnSpc>
                  <a:spcBef>
                    <a:spcPts val="0"/>
                  </a:spcBef>
                  <a:spcAft>
                    <a:spcPts val="0"/>
                  </a:spcAft>
                  <a:buNone/>
                </a:pPr>
                <a:r>
                  <a:rPr b="1" lang="en" sz="1000">
                    <a:solidFill>
                      <a:schemeClr val="lt1"/>
                    </a:solidFill>
                    <a:latin typeface="Montserrat"/>
                    <a:ea typeface="Montserrat"/>
                    <a:cs typeface="Montserrat"/>
                    <a:sym typeface="Montserrat"/>
                  </a:rPr>
                  <a:t>This is minimal creative powerpoint presentation about us</a:t>
                </a:r>
                <a:endParaRPr sz="1100"/>
              </a:p>
            </p:txBody>
          </p:sp>
        </p:grpSp>
      </p:grpSp>
      <p:pic>
        <p:nvPicPr>
          <p:cNvPr id="378" name="Google Shape;378;p58"/>
          <p:cNvPicPr preferRelativeResize="0"/>
          <p:nvPr>
            <p:ph idx="2" type="pic"/>
          </p:nvPr>
        </p:nvPicPr>
        <p:blipFill rotWithShape="1">
          <a:blip r:embed="rId3">
            <a:alphaModFix/>
          </a:blip>
          <a:srcRect b="7726" l="0" r="0" t="7725"/>
          <a:stretch/>
        </p:blipFill>
        <p:spPr>
          <a:xfrm>
            <a:off x="581865" y="2343150"/>
            <a:ext cx="3675810" cy="2071688"/>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85" name="Shape 385"/>
        <p:cNvGrpSpPr/>
        <p:nvPr/>
      </p:nvGrpSpPr>
      <p:grpSpPr>
        <a:xfrm>
          <a:off x="0" y="0"/>
          <a:ext cx="0" cy="0"/>
          <a:chOff x="0" y="0"/>
          <a:chExt cx="0" cy="0"/>
        </a:xfrm>
      </p:grpSpPr>
      <p:sp>
        <p:nvSpPr>
          <p:cNvPr id="386" name="Google Shape;386;p59"/>
          <p:cNvSpPr/>
          <p:nvPr/>
        </p:nvSpPr>
        <p:spPr>
          <a:xfrm>
            <a:off x="0" y="0"/>
            <a:ext cx="9144000" cy="5143500"/>
          </a:xfrm>
          <a:prstGeom prst="rect">
            <a:avLst/>
          </a:prstGeom>
          <a:solidFill>
            <a:srgbClr val="262626"/>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grpSp>
        <p:nvGrpSpPr>
          <p:cNvPr id="387" name="Google Shape;387;p59"/>
          <p:cNvGrpSpPr/>
          <p:nvPr/>
        </p:nvGrpSpPr>
        <p:grpSpPr>
          <a:xfrm>
            <a:off x="545973" y="1157287"/>
            <a:ext cx="3048001" cy="2828927"/>
            <a:chOff x="6964841" y="1543049"/>
            <a:chExt cx="4064002" cy="3771902"/>
          </a:xfrm>
        </p:grpSpPr>
        <p:grpSp>
          <p:nvGrpSpPr>
            <p:cNvPr id="388" name="Google Shape;388;p59"/>
            <p:cNvGrpSpPr/>
            <p:nvPr/>
          </p:nvGrpSpPr>
          <p:grpSpPr>
            <a:xfrm>
              <a:off x="6964841" y="1543049"/>
              <a:ext cx="4064001" cy="1169551"/>
              <a:chOff x="1543050" y="628648"/>
              <a:chExt cx="4064001" cy="1169551"/>
            </a:xfrm>
          </p:grpSpPr>
          <p:sp>
            <p:nvSpPr>
              <p:cNvPr id="389" name="Google Shape;389;p59"/>
              <p:cNvSpPr txBox="1"/>
              <p:nvPr/>
            </p:nvSpPr>
            <p:spPr>
              <a:xfrm>
                <a:off x="1543050" y="628648"/>
                <a:ext cx="3448050" cy="1169551"/>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b="1" lang="en" sz="1900">
                    <a:solidFill>
                      <a:schemeClr val="lt1"/>
                    </a:solidFill>
                    <a:latin typeface="Montserrat"/>
                    <a:ea typeface="Montserrat"/>
                    <a:cs typeface="Montserrat"/>
                    <a:sym typeface="Montserrat"/>
                  </a:rPr>
                  <a:t>Company</a:t>
                </a:r>
                <a:endParaRPr sz="1100"/>
              </a:p>
              <a:p>
                <a:pPr indent="0" lvl="0" marL="0" marR="0" rtl="0" algn="l">
                  <a:spcBef>
                    <a:spcPts val="0"/>
                  </a:spcBef>
                  <a:spcAft>
                    <a:spcPts val="0"/>
                  </a:spcAft>
                  <a:buNone/>
                </a:pPr>
                <a:r>
                  <a:rPr b="1" lang="en" sz="3400">
                    <a:solidFill>
                      <a:schemeClr val="lt1"/>
                    </a:solidFill>
                    <a:latin typeface="Montserrat"/>
                    <a:ea typeface="Montserrat"/>
                    <a:cs typeface="Montserrat"/>
                    <a:sym typeface="Montserrat"/>
                  </a:rPr>
                  <a:t>Partners</a:t>
                </a:r>
                <a:endParaRPr sz="1100"/>
              </a:p>
            </p:txBody>
          </p:sp>
          <p:sp>
            <p:nvSpPr>
              <p:cNvPr id="390" name="Google Shape;390;p59"/>
              <p:cNvSpPr/>
              <p:nvPr/>
            </p:nvSpPr>
            <p:spPr>
              <a:xfrm flipH="1" rot="-5400000">
                <a:off x="5107468" y="951911"/>
                <a:ext cx="82273" cy="916894"/>
              </a:xfrm>
              <a:prstGeom prst="rect">
                <a:avLst/>
              </a:prstGeom>
              <a:solidFill>
                <a:srgbClr val="D8D8D8"/>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grpSp>
        <p:grpSp>
          <p:nvGrpSpPr>
            <p:cNvPr id="391" name="Google Shape;391;p59"/>
            <p:cNvGrpSpPr/>
            <p:nvPr/>
          </p:nvGrpSpPr>
          <p:grpSpPr>
            <a:xfrm>
              <a:off x="6964841" y="3904392"/>
              <a:ext cx="4064001" cy="1410559"/>
              <a:chOff x="7256908" y="4188736"/>
              <a:chExt cx="4064001" cy="1410559"/>
            </a:xfrm>
          </p:grpSpPr>
          <p:sp>
            <p:nvSpPr>
              <p:cNvPr id="392" name="Google Shape;392;p59"/>
              <p:cNvSpPr txBox="1"/>
              <p:nvPr/>
            </p:nvSpPr>
            <p:spPr>
              <a:xfrm>
                <a:off x="7256908" y="4703985"/>
                <a:ext cx="4064001" cy="895310"/>
              </a:xfrm>
              <a:prstGeom prst="rect">
                <a:avLst/>
              </a:prstGeom>
              <a:noFill/>
              <a:ln>
                <a:noFill/>
              </a:ln>
            </p:spPr>
            <p:txBody>
              <a:bodyPr anchorCtr="0" anchor="t" bIns="34275" lIns="68575" spcFirstLastPara="1" rIns="68575" wrap="square" tIns="34275">
                <a:noAutofit/>
              </a:bodyPr>
              <a:lstStyle/>
              <a:p>
                <a:pPr indent="0" lvl="0" marL="0" marR="0" rtl="0" algn="just">
                  <a:lnSpc>
                    <a:spcPct val="244444"/>
                  </a:lnSpc>
                  <a:spcBef>
                    <a:spcPts val="0"/>
                  </a:spcBef>
                  <a:spcAft>
                    <a:spcPts val="0"/>
                  </a:spcAft>
                  <a:buNone/>
                </a:pPr>
                <a:r>
                  <a:rPr i="1" lang="en" sz="700">
                    <a:solidFill>
                      <a:srgbClr val="7F7F7F"/>
                    </a:solidFill>
                    <a:latin typeface="Montserrat Light"/>
                    <a:ea typeface="Montserrat Light"/>
                    <a:cs typeface="Montserrat Light"/>
                    <a:sym typeface="Montserrat Light"/>
                  </a:rPr>
                  <a:t>Have them for one. Living grass to for can't gathered waters had Living grass to for can't gathered waters had winged. Creepiest don't subdue which i two set had seasons.</a:t>
                </a:r>
                <a:endParaRPr sz="1100"/>
              </a:p>
            </p:txBody>
          </p:sp>
          <p:sp>
            <p:nvSpPr>
              <p:cNvPr id="393" name="Google Shape;393;p59"/>
              <p:cNvSpPr txBox="1"/>
              <p:nvPr/>
            </p:nvSpPr>
            <p:spPr>
              <a:xfrm>
                <a:off x="7256908" y="4188736"/>
                <a:ext cx="1633309" cy="292388"/>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lang="en" sz="1000">
                    <a:solidFill>
                      <a:schemeClr val="lt1"/>
                    </a:solidFill>
                    <a:latin typeface="Montserrat"/>
                    <a:ea typeface="Montserrat"/>
                    <a:cs typeface="Montserrat"/>
                    <a:sym typeface="Montserrat"/>
                  </a:rPr>
                  <a:t>This is Minimal</a:t>
                </a:r>
                <a:endParaRPr sz="1100"/>
              </a:p>
            </p:txBody>
          </p:sp>
        </p:grpSp>
      </p:grpSp>
      <p:grpSp>
        <p:nvGrpSpPr>
          <p:cNvPr id="394" name="Google Shape;394;p59"/>
          <p:cNvGrpSpPr/>
          <p:nvPr/>
        </p:nvGrpSpPr>
        <p:grpSpPr>
          <a:xfrm>
            <a:off x="4572000" y="1157287"/>
            <a:ext cx="3956655" cy="2828927"/>
            <a:chOff x="1163156" y="1543049"/>
            <a:chExt cx="5275540" cy="3771902"/>
          </a:xfrm>
        </p:grpSpPr>
        <p:sp>
          <p:nvSpPr>
            <p:cNvPr id="395" name="Google Shape;395;p59"/>
            <p:cNvSpPr/>
            <p:nvPr/>
          </p:nvSpPr>
          <p:spPr>
            <a:xfrm>
              <a:off x="3896372" y="1543049"/>
              <a:ext cx="2542324" cy="1790505"/>
            </a:xfrm>
            <a:prstGeom prst="rect">
              <a:avLst/>
            </a:prstGeom>
            <a:solidFill>
              <a:srgbClr val="3F3F3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396" name="Google Shape;396;p59"/>
            <p:cNvSpPr/>
            <p:nvPr/>
          </p:nvSpPr>
          <p:spPr>
            <a:xfrm>
              <a:off x="1163156" y="1543049"/>
              <a:ext cx="2542324" cy="1790505"/>
            </a:xfrm>
            <a:prstGeom prst="rect">
              <a:avLst/>
            </a:prstGeom>
            <a:solidFill>
              <a:srgbClr val="3F3F3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397" name="Google Shape;397;p59"/>
            <p:cNvSpPr/>
            <p:nvPr/>
          </p:nvSpPr>
          <p:spPr>
            <a:xfrm>
              <a:off x="1163156" y="3524446"/>
              <a:ext cx="2542324" cy="1790505"/>
            </a:xfrm>
            <a:prstGeom prst="rect">
              <a:avLst/>
            </a:prstGeom>
            <a:solidFill>
              <a:srgbClr val="3F3F3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grpSp>
          <p:nvGrpSpPr>
            <p:cNvPr id="398" name="Google Shape;398;p59"/>
            <p:cNvGrpSpPr/>
            <p:nvPr/>
          </p:nvGrpSpPr>
          <p:grpSpPr>
            <a:xfrm>
              <a:off x="4482794" y="3934742"/>
              <a:ext cx="1369481" cy="969912"/>
              <a:chOff x="275804" y="4362305"/>
              <a:chExt cx="1369481" cy="969912"/>
            </a:xfrm>
          </p:grpSpPr>
          <p:sp>
            <p:nvSpPr>
              <p:cNvPr id="399" name="Google Shape;399;p59"/>
              <p:cNvSpPr txBox="1"/>
              <p:nvPr/>
            </p:nvSpPr>
            <p:spPr>
              <a:xfrm>
                <a:off x="275804" y="4362305"/>
                <a:ext cx="759881" cy="292388"/>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lang="en" sz="1000">
                    <a:solidFill>
                      <a:schemeClr val="lt1"/>
                    </a:solidFill>
                    <a:latin typeface="Montserrat"/>
                    <a:ea typeface="Montserrat"/>
                    <a:cs typeface="Montserrat"/>
                    <a:sym typeface="Montserrat"/>
                  </a:rPr>
                  <a:t>AS-IS</a:t>
                </a:r>
                <a:endParaRPr sz="1100"/>
              </a:p>
            </p:txBody>
          </p:sp>
          <p:sp>
            <p:nvSpPr>
              <p:cNvPr id="400" name="Google Shape;400;p59"/>
              <p:cNvSpPr txBox="1"/>
              <p:nvPr/>
            </p:nvSpPr>
            <p:spPr>
              <a:xfrm>
                <a:off x="275804" y="4651518"/>
                <a:ext cx="1369481" cy="680699"/>
              </a:xfrm>
              <a:prstGeom prst="rect">
                <a:avLst/>
              </a:prstGeom>
              <a:noFill/>
              <a:ln>
                <a:noFill/>
              </a:ln>
            </p:spPr>
            <p:txBody>
              <a:bodyPr anchorCtr="0" anchor="t" bIns="34275" lIns="68575" spcFirstLastPara="1" rIns="68575" wrap="square" tIns="34275">
                <a:noAutofit/>
              </a:bodyPr>
              <a:lstStyle/>
              <a:p>
                <a:pPr indent="0" lvl="0" marL="0" marR="0" rtl="0" algn="l">
                  <a:lnSpc>
                    <a:spcPct val="200000"/>
                  </a:lnSpc>
                  <a:spcBef>
                    <a:spcPts val="0"/>
                  </a:spcBef>
                  <a:spcAft>
                    <a:spcPts val="0"/>
                  </a:spcAft>
                  <a:buNone/>
                </a:pPr>
                <a:r>
                  <a:rPr i="1" lang="en" sz="600">
                    <a:solidFill>
                      <a:srgbClr val="7F7F7F"/>
                    </a:solidFill>
                    <a:latin typeface="Montserrat Light"/>
                    <a:ea typeface="Montserrat Light"/>
                    <a:cs typeface="Montserrat Light"/>
                    <a:sym typeface="Montserrat Light"/>
                  </a:rPr>
                  <a:t>Have them for one. Living grass to for can't gathered waters</a:t>
                </a:r>
                <a:endParaRPr sz="1100"/>
              </a:p>
            </p:txBody>
          </p:sp>
        </p:grpSp>
        <p:grpSp>
          <p:nvGrpSpPr>
            <p:cNvPr id="401" name="Google Shape;401;p59"/>
            <p:cNvGrpSpPr/>
            <p:nvPr/>
          </p:nvGrpSpPr>
          <p:grpSpPr>
            <a:xfrm>
              <a:off x="4721307" y="2210441"/>
              <a:ext cx="892455" cy="455721"/>
              <a:chOff x="1874838" y="120650"/>
              <a:chExt cx="3357562" cy="1714500"/>
            </a:xfrm>
          </p:grpSpPr>
          <p:sp>
            <p:nvSpPr>
              <p:cNvPr id="402" name="Google Shape;402;p59"/>
              <p:cNvSpPr/>
              <p:nvPr/>
            </p:nvSpPr>
            <p:spPr>
              <a:xfrm>
                <a:off x="1874838" y="120650"/>
                <a:ext cx="1646237" cy="1714500"/>
              </a:xfrm>
              <a:custGeom>
                <a:rect b="b" l="l" r="r" t="t"/>
                <a:pathLst>
                  <a:path extrusionOk="0" h="474" w="456">
                    <a:moveTo>
                      <a:pt x="397" y="315"/>
                    </a:moveTo>
                    <a:cubicBezTo>
                      <a:pt x="368" y="297"/>
                      <a:pt x="355" y="260"/>
                      <a:pt x="362" y="220"/>
                    </a:cubicBezTo>
                    <a:cubicBezTo>
                      <a:pt x="370" y="173"/>
                      <a:pt x="405" y="144"/>
                      <a:pt x="455" y="143"/>
                    </a:cubicBezTo>
                    <a:cubicBezTo>
                      <a:pt x="418" y="59"/>
                      <a:pt x="335" y="0"/>
                      <a:pt x="237" y="0"/>
                    </a:cubicBezTo>
                    <a:cubicBezTo>
                      <a:pt x="106" y="0"/>
                      <a:pt x="0" y="106"/>
                      <a:pt x="0" y="237"/>
                    </a:cubicBezTo>
                    <a:cubicBezTo>
                      <a:pt x="0" y="368"/>
                      <a:pt x="106" y="474"/>
                      <a:pt x="237" y="474"/>
                    </a:cubicBezTo>
                    <a:cubicBezTo>
                      <a:pt x="336" y="474"/>
                      <a:pt x="420" y="414"/>
                      <a:pt x="456" y="328"/>
                    </a:cubicBezTo>
                    <a:cubicBezTo>
                      <a:pt x="453" y="328"/>
                      <a:pt x="451" y="328"/>
                      <a:pt x="448" y="328"/>
                    </a:cubicBezTo>
                    <a:cubicBezTo>
                      <a:pt x="429" y="328"/>
                      <a:pt x="411" y="323"/>
                      <a:pt x="397" y="315"/>
                    </a:cubicBezTo>
                    <a:close/>
                    <a:moveTo>
                      <a:pt x="166" y="295"/>
                    </a:moveTo>
                    <a:cubicBezTo>
                      <a:pt x="152" y="287"/>
                      <a:pt x="142" y="272"/>
                      <a:pt x="142" y="255"/>
                    </a:cubicBezTo>
                    <a:cubicBezTo>
                      <a:pt x="142" y="231"/>
                      <a:pt x="186" y="161"/>
                      <a:pt x="186" y="161"/>
                    </a:cubicBezTo>
                    <a:cubicBezTo>
                      <a:pt x="186" y="161"/>
                      <a:pt x="189" y="166"/>
                      <a:pt x="194" y="174"/>
                    </a:cubicBezTo>
                    <a:cubicBezTo>
                      <a:pt x="213" y="211"/>
                      <a:pt x="225" y="241"/>
                      <a:pt x="225" y="254"/>
                    </a:cubicBezTo>
                    <a:cubicBezTo>
                      <a:pt x="225" y="279"/>
                      <a:pt x="207" y="299"/>
                      <a:pt x="184" y="299"/>
                    </a:cubicBezTo>
                    <a:cubicBezTo>
                      <a:pt x="178" y="299"/>
                      <a:pt x="172" y="298"/>
                      <a:pt x="166" y="295"/>
                    </a:cubicBezTo>
                    <a:close/>
                    <a:moveTo>
                      <a:pt x="237" y="348"/>
                    </a:moveTo>
                    <a:cubicBezTo>
                      <a:pt x="209" y="348"/>
                      <a:pt x="185" y="333"/>
                      <a:pt x="173" y="310"/>
                    </a:cubicBezTo>
                    <a:cubicBezTo>
                      <a:pt x="177" y="311"/>
                      <a:pt x="180" y="312"/>
                      <a:pt x="184" y="312"/>
                    </a:cubicBezTo>
                    <a:cubicBezTo>
                      <a:pt x="214" y="312"/>
                      <a:pt x="238" y="286"/>
                      <a:pt x="238" y="254"/>
                    </a:cubicBezTo>
                    <a:cubicBezTo>
                      <a:pt x="238" y="233"/>
                      <a:pt x="217" y="191"/>
                      <a:pt x="206" y="171"/>
                    </a:cubicBezTo>
                    <a:cubicBezTo>
                      <a:pt x="223" y="142"/>
                      <a:pt x="237" y="119"/>
                      <a:pt x="237" y="119"/>
                    </a:cubicBezTo>
                    <a:cubicBezTo>
                      <a:pt x="237" y="119"/>
                      <a:pt x="311" y="234"/>
                      <a:pt x="311" y="275"/>
                    </a:cubicBezTo>
                    <a:cubicBezTo>
                      <a:pt x="311" y="315"/>
                      <a:pt x="278" y="348"/>
                      <a:pt x="237" y="348"/>
                    </a:cubicBezTo>
                    <a:close/>
                    <a:moveTo>
                      <a:pt x="237" y="348"/>
                    </a:moveTo>
                    <a:cubicBezTo>
                      <a:pt x="237" y="348"/>
                      <a:pt x="237" y="348"/>
                      <a:pt x="237" y="348"/>
                    </a:cubicBezTo>
                  </a:path>
                </a:pathLst>
              </a:custGeom>
              <a:solidFill>
                <a:srgbClr val="7F7F7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403" name="Google Shape;403;p59"/>
              <p:cNvSpPr/>
              <p:nvPr/>
            </p:nvSpPr>
            <p:spPr>
              <a:xfrm>
                <a:off x="4224338" y="392113"/>
                <a:ext cx="1008062" cy="871538"/>
              </a:xfrm>
              <a:custGeom>
                <a:rect b="b" l="l" r="r" t="t"/>
                <a:pathLst>
                  <a:path extrusionOk="0" h="241" w="279">
                    <a:moveTo>
                      <a:pt x="212" y="114"/>
                    </a:moveTo>
                    <a:cubicBezTo>
                      <a:pt x="212" y="89"/>
                      <a:pt x="212" y="89"/>
                      <a:pt x="212" y="89"/>
                    </a:cubicBezTo>
                    <a:cubicBezTo>
                      <a:pt x="178" y="89"/>
                      <a:pt x="178" y="89"/>
                      <a:pt x="178" y="89"/>
                    </a:cubicBezTo>
                    <a:cubicBezTo>
                      <a:pt x="178" y="175"/>
                      <a:pt x="178" y="175"/>
                      <a:pt x="178" y="175"/>
                    </a:cubicBezTo>
                    <a:cubicBezTo>
                      <a:pt x="178" y="189"/>
                      <a:pt x="167" y="200"/>
                      <a:pt x="154" y="200"/>
                    </a:cubicBezTo>
                    <a:cubicBezTo>
                      <a:pt x="143" y="200"/>
                      <a:pt x="138" y="194"/>
                      <a:pt x="138" y="176"/>
                    </a:cubicBezTo>
                    <a:cubicBezTo>
                      <a:pt x="138" y="0"/>
                      <a:pt x="138" y="0"/>
                      <a:pt x="138" y="0"/>
                    </a:cubicBezTo>
                    <a:cubicBezTo>
                      <a:pt x="88" y="0"/>
                      <a:pt x="88" y="0"/>
                      <a:pt x="88" y="0"/>
                    </a:cubicBezTo>
                    <a:cubicBezTo>
                      <a:pt x="88" y="29"/>
                      <a:pt x="88" y="29"/>
                      <a:pt x="88" y="29"/>
                    </a:cubicBezTo>
                    <a:cubicBezTo>
                      <a:pt x="100" y="29"/>
                      <a:pt x="100" y="29"/>
                      <a:pt x="100" y="29"/>
                    </a:cubicBezTo>
                    <a:cubicBezTo>
                      <a:pt x="104" y="29"/>
                      <a:pt x="104" y="35"/>
                      <a:pt x="104" y="38"/>
                    </a:cubicBezTo>
                    <a:cubicBezTo>
                      <a:pt x="104" y="50"/>
                      <a:pt x="103" y="63"/>
                      <a:pt x="104" y="75"/>
                    </a:cubicBezTo>
                    <a:cubicBezTo>
                      <a:pt x="104" y="83"/>
                      <a:pt x="101" y="84"/>
                      <a:pt x="94" y="84"/>
                    </a:cubicBezTo>
                    <a:cubicBezTo>
                      <a:pt x="83" y="84"/>
                      <a:pt x="71" y="86"/>
                      <a:pt x="60" y="90"/>
                    </a:cubicBezTo>
                    <a:cubicBezTo>
                      <a:pt x="21" y="104"/>
                      <a:pt x="0" y="146"/>
                      <a:pt x="9" y="189"/>
                    </a:cubicBezTo>
                    <a:cubicBezTo>
                      <a:pt x="13" y="210"/>
                      <a:pt x="23" y="228"/>
                      <a:pt x="44" y="234"/>
                    </a:cubicBezTo>
                    <a:cubicBezTo>
                      <a:pt x="70" y="241"/>
                      <a:pt x="93" y="236"/>
                      <a:pt x="109" y="213"/>
                    </a:cubicBezTo>
                    <a:cubicBezTo>
                      <a:pt x="124" y="234"/>
                      <a:pt x="137" y="239"/>
                      <a:pt x="158" y="234"/>
                    </a:cubicBezTo>
                    <a:cubicBezTo>
                      <a:pt x="165" y="232"/>
                      <a:pt x="178" y="225"/>
                      <a:pt x="178" y="225"/>
                    </a:cubicBezTo>
                    <a:cubicBezTo>
                      <a:pt x="178" y="235"/>
                      <a:pt x="178" y="235"/>
                      <a:pt x="178" y="235"/>
                    </a:cubicBezTo>
                    <a:cubicBezTo>
                      <a:pt x="214" y="235"/>
                      <a:pt x="214" y="235"/>
                      <a:pt x="214" y="235"/>
                    </a:cubicBezTo>
                    <a:cubicBezTo>
                      <a:pt x="214" y="168"/>
                      <a:pt x="214" y="168"/>
                      <a:pt x="214" y="168"/>
                    </a:cubicBezTo>
                    <a:cubicBezTo>
                      <a:pt x="214" y="152"/>
                      <a:pt x="221" y="136"/>
                      <a:pt x="236" y="126"/>
                    </a:cubicBezTo>
                    <a:cubicBezTo>
                      <a:pt x="240" y="124"/>
                      <a:pt x="242" y="122"/>
                      <a:pt x="246" y="123"/>
                    </a:cubicBezTo>
                    <a:cubicBezTo>
                      <a:pt x="251" y="125"/>
                      <a:pt x="250" y="133"/>
                      <a:pt x="250" y="133"/>
                    </a:cubicBezTo>
                    <a:cubicBezTo>
                      <a:pt x="250" y="144"/>
                      <a:pt x="250" y="144"/>
                      <a:pt x="250" y="144"/>
                    </a:cubicBezTo>
                    <a:cubicBezTo>
                      <a:pt x="279" y="144"/>
                      <a:pt x="279" y="144"/>
                      <a:pt x="279" y="144"/>
                    </a:cubicBezTo>
                    <a:cubicBezTo>
                      <a:pt x="279" y="95"/>
                      <a:pt x="279" y="95"/>
                      <a:pt x="279" y="95"/>
                    </a:cubicBezTo>
                    <a:cubicBezTo>
                      <a:pt x="279" y="85"/>
                      <a:pt x="279" y="85"/>
                      <a:pt x="279" y="85"/>
                    </a:cubicBezTo>
                    <a:cubicBezTo>
                      <a:pt x="270" y="86"/>
                      <a:pt x="270" y="86"/>
                      <a:pt x="270" y="86"/>
                    </a:cubicBezTo>
                    <a:cubicBezTo>
                      <a:pt x="246" y="85"/>
                      <a:pt x="212" y="114"/>
                      <a:pt x="212" y="114"/>
                    </a:cubicBezTo>
                    <a:close/>
                    <a:moveTo>
                      <a:pt x="102" y="179"/>
                    </a:moveTo>
                    <a:cubicBezTo>
                      <a:pt x="97" y="194"/>
                      <a:pt x="83" y="204"/>
                      <a:pt x="68" y="202"/>
                    </a:cubicBezTo>
                    <a:cubicBezTo>
                      <a:pt x="54" y="201"/>
                      <a:pt x="46" y="192"/>
                      <a:pt x="44" y="175"/>
                    </a:cubicBezTo>
                    <a:cubicBezTo>
                      <a:pt x="41" y="149"/>
                      <a:pt x="52" y="127"/>
                      <a:pt x="72" y="117"/>
                    </a:cubicBezTo>
                    <a:cubicBezTo>
                      <a:pt x="80" y="114"/>
                      <a:pt x="89" y="114"/>
                      <a:pt x="98" y="114"/>
                    </a:cubicBezTo>
                    <a:cubicBezTo>
                      <a:pt x="103" y="115"/>
                      <a:pt x="104" y="118"/>
                      <a:pt x="104" y="122"/>
                    </a:cubicBezTo>
                    <a:cubicBezTo>
                      <a:pt x="104" y="130"/>
                      <a:pt x="104" y="138"/>
                      <a:pt x="104" y="148"/>
                    </a:cubicBezTo>
                    <a:cubicBezTo>
                      <a:pt x="103" y="157"/>
                      <a:pt x="105" y="168"/>
                      <a:pt x="102" y="179"/>
                    </a:cubicBezTo>
                    <a:close/>
                    <a:moveTo>
                      <a:pt x="102" y="179"/>
                    </a:moveTo>
                    <a:cubicBezTo>
                      <a:pt x="102" y="179"/>
                      <a:pt x="102" y="179"/>
                      <a:pt x="102" y="179"/>
                    </a:cubicBezTo>
                  </a:path>
                </a:pathLst>
              </a:custGeom>
              <a:solidFill>
                <a:srgbClr val="7F7F7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404" name="Google Shape;404;p59"/>
              <p:cNvSpPr/>
              <p:nvPr/>
            </p:nvSpPr>
            <p:spPr>
              <a:xfrm>
                <a:off x="3221038" y="681038"/>
                <a:ext cx="993775" cy="593725"/>
              </a:xfrm>
              <a:custGeom>
                <a:rect b="b" l="l" r="r" t="t"/>
                <a:pathLst>
                  <a:path extrusionOk="0" h="164" w="275">
                    <a:moveTo>
                      <a:pt x="234" y="12"/>
                    </a:moveTo>
                    <a:cubicBezTo>
                      <a:pt x="209" y="0"/>
                      <a:pt x="183" y="1"/>
                      <a:pt x="160" y="16"/>
                    </a:cubicBezTo>
                    <a:cubicBezTo>
                      <a:pt x="135" y="33"/>
                      <a:pt x="128" y="59"/>
                      <a:pt x="130" y="87"/>
                    </a:cubicBezTo>
                    <a:cubicBezTo>
                      <a:pt x="130" y="93"/>
                      <a:pt x="132" y="100"/>
                      <a:pt x="132" y="100"/>
                    </a:cubicBezTo>
                    <a:cubicBezTo>
                      <a:pt x="132" y="100"/>
                      <a:pt x="123" y="109"/>
                      <a:pt x="120" y="112"/>
                    </a:cubicBezTo>
                    <a:cubicBezTo>
                      <a:pt x="111" y="121"/>
                      <a:pt x="100" y="126"/>
                      <a:pt x="88" y="127"/>
                    </a:cubicBezTo>
                    <a:cubicBezTo>
                      <a:pt x="65" y="130"/>
                      <a:pt x="47" y="118"/>
                      <a:pt x="41" y="99"/>
                    </a:cubicBezTo>
                    <a:cubicBezTo>
                      <a:pt x="34" y="75"/>
                      <a:pt x="45" y="47"/>
                      <a:pt x="64" y="38"/>
                    </a:cubicBezTo>
                    <a:cubicBezTo>
                      <a:pt x="68" y="36"/>
                      <a:pt x="72" y="35"/>
                      <a:pt x="76" y="35"/>
                    </a:cubicBezTo>
                    <a:cubicBezTo>
                      <a:pt x="76" y="35"/>
                      <a:pt x="76" y="35"/>
                      <a:pt x="76" y="35"/>
                    </a:cubicBezTo>
                    <a:cubicBezTo>
                      <a:pt x="76" y="35"/>
                      <a:pt x="76" y="35"/>
                      <a:pt x="77" y="35"/>
                    </a:cubicBezTo>
                    <a:cubicBezTo>
                      <a:pt x="76" y="35"/>
                      <a:pt x="76" y="35"/>
                      <a:pt x="76" y="35"/>
                    </a:cubicBezTo>
                    <a:cubicBezTo>
                      <a:pt x="78" y="35"/>
                      <a:pt x="89" y="35"/>
                      <a:pt x="89" y="46"/>
                    </a:cubicBezTo>
                    <a:cubicBezTo>
                      <a:pt x="89" y="61"/>
                      <a:pt x="89" y="61"/>
                      <a:pt x="89" y="61"/>
                    </a:cubicBezTo>
                    <a:cubicBezTo>
                      <a:pt x="119" y="61"/>
                      <a:pt x="119" y="61"/>
                      <a:pt x="119" y="61"/>
                    </a:cubicBezTo>
                    <a:cubicBezTo>
                      <a:pt x="119" y="7"/>
                      <a:pt x="119" y="7"/>
                      <a:pt x="119" y="7"/>
                    </a:cubicBezTo>
                    <a:cubicBezTo>
                      <a:pt x="119" y="7"/>
                      <a:pt x="108" y="6"/>
                      <a:pt x="96" y="5"/>
                    </a:cubicBezTo>
                    <a:cubicBezTo>
                      <a:pt x="51" y="1"/>
                      <a:pt x="14" y="20"/>
                      <a:pt x="5" y="68"/>
                    </a:cubicBezTo>
                    <a:cubicBezTo>
                      <a:pt x="0" y="101"/>
                      <a:pt x="10" y="132"/>
                      <a:pt x="33" y="146"/>
                    </a:cubicBezTo>
                    <a:cubicBezTo>
                      <a:pt x="62" y="164"/>
                      <a:pt x="112" y="159"/>
                      <a:pt x="136" y="135"/>
                    </a:cubicBezTo>
                    <a:cubicBezTo>
                      <a:pt x="139" y="132"/>
                      <a:pt x="142" y="129"/>
                      <a:pt x="142" y="129"/>
                    </a:cubicBezTo>
                    <a:cubicBezTo>
                      <a:pt x="142" y="129"/>
                      <a:pt x="145" y="132"/>
                      <a:pt x="147" y="134"/>
                    </a:cubicBezTo>
                    <a:cubicBezTo>
                      <a:pt x="169" y="158"/>
                      <a:pt x="206" y="164"/>
                      <a:pt x="234" y="148"/>
                    </a:cubicBezTo>
                    <a:cubicBezTo>
                      <a:pt x="261" y="134"/>
                      <a:pt x="275" y="100"/>
                      <a:pt x="269" y="65"/>
                    </a:cubicBezTo>
                    <a:cubicBezTo>
                      <a:pt x="265" y="42"/>
                      <a:pt x="256" y="22"/>
                      <a:pt x="234" y="12"/>
                    </a:cubicBezTo>
                    <a:close/>
                    <a:moveTo>
                      <a:pt x="227" y="110"/>
                    </a:moveTo>
                    <a:cubicBezTo>
                      <a:pt x="222" y="121"/>
                      <a:pt x="213" y="127"/>
                      <a:pt x="201" y="127"/>
                    </a:cubicBezTo>
                    <a:cubicBezTo>
                      <a:pt x="188" y="128"/>
                      <a:pt x="178" y="122"/>
                      <a:pt x="173" y="111"/>
                    </a:cubicBezTo>
                    <a:cubicBezTo>
                      <a:pt x="163" y="90"/>
                      <a:pt x="163" y="70"/>
                      <a:pt x="173" y="49"/>
                    </a:cubicBezTo>
                    <a:cubicBezTo>
                      <a:pt x="179" y="39"/>
                      <a:pt x="187" y="35"/>
                      <a:pt x="199" y="35"/>
                    </a:cubicBezTo>
                    <a:cubicBezTo>
                      <a:pt x="212" y="34"/>
                      <a:pt x="221" y="40"/>
                      <a:pt x="227" y="51"/>
                    </a:cubicBezTo>
                    <a:cubicBezTo>
                      <a:pt x="236" y="71"/>
                      <a:pt x="236" y="90"/>
                      <a:pt x="227" y="110"/>
                    </a:cubicBezTo>
                    <a:close/>
                    <a:moveTo>
                      <a:pt x="227" y="110"/>
                    </a:moveTo>
                    <a:cubicBezTo>
                      <a:pt x="227" y="110"/>
                      <a:pt x="227" y="110"/>
                      <a:pt x="227" y="110"/>
                    </a:cubicBezTo>
                  </a:path>
                </a:pathLst>
              </a:custGeom>
              <a:solidFill>
                <a:srgbClr val="7F7F7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grpSp>
        <p:grpSp>
          <p:nvGrpSpPr>
            <p:cNvPr id="405" name="Google Shape;405;p59"/>
            <p:cNvGrpSpPr/>
            <p:nvPr/>
          </p:nvGrpSpPr>
          <p:grpSpPr>
            <a:xfrm>
              <a:off x="2005947" y="4245623"/>
              <a:ext cx="856743" cy="348151"/>
              <a:chOff x="9236075" y="3068638"/>
              <a:chExt cx="2144713" cy="871537"/>
            </a:xfrm>
          </p:grpSpPr>
          <p:sp>
            <p:nvSpPr>
              <p:cNvPr id="406" name="Google Shape;406;p59"/>
              <p:cNvSpPr/>
              <p:nvPr/>
            </p:nvSpPr>
            <p:spPr>
              <a:xfrm>
                <a:off x="9883775" y="3155950"/>
                <a:ext cx="350838" cy="736600"/>
              </a:xfrm>
              <a:custGeom>
                <a:rect b="b" l="l" r="r" t="t"/>
                <a:pathLst>
                  <a:path extrusionOk="0" h="202" w="97">
                    <a:moveTo>
                      <a:pt x="94" y="162"/>
                    </a:moveTo>
                    <a:cubicBezTo>
                      <a:pt x="79" y="163"/>
                      <a:pt x="69" y="157"/>
                      <a:pt x="69" y="157"/>
                    </a:cubicBezTo>
                    <a:cubicBezTo>
                      <a:pt x="68" y="157"/>
                      <a:pt x="68" y="156"/>
                      <a:pt x="68" y="155"/>
                    </a:cubicBezTo>
                    <a:cubicBezTo>
                      <a:pt x="68" y="155"/>
                      <a:pt x="67" y="152"/>
                      <a:pt x="67" y="136"/>
                    </a:cubicBezTo>
                    <a:cubicBezTo>
                      <a:pt x="67" y="82"/>
                      <a:pt x="67" y="82"/>
                      <a:pt x="67" y="82"/>
                    </a:cubicBezTo>
                    <a:cubicBezTo>
                      <a:pt x="88" y="82"/>
                      <a:pt x="88" y="82"/>
                      <a:pt x="88" y="82"/>
                    </a:cubicBezTo>
                    <a:cubicBezTo>
                      <a:pt x="91" y="82"/>
                      <a:pt x="93" y="80"/>
                      <a:pt x="93" y="77"/>
                    </a:cubicBezTo>
                    <a:cubicBezTo>
                      <a:pt x="93" y="46"/>
                      <a:pt x="93" y="46"/>
                      <a:pt x="93" y="46"/>
                    </a:cubicBezTo>
                    <a:cubicBezTo>
                      <a:pt x="93" y="43"/>
                      <a:pt x="91" y="41"/>
                      <a:pt x="88" y="41"/>
                    </a:cubicBezTo>
                    <a:cubicBezTo>
                      <a:pt x="67" y="41"/>
                      <a:pt x="67" y="41"/>
                      <a:pt x="67" y="41"/>
                    </a:cubicBezTo>
                    <a:cubicBezTo>
                      <a:pt x="67" y="5"/>
                      <a:pt x="67" y="5"/>
                      <a:pt x="67" y="5"/>
                    </a:cubicBezTo>
                    <a:cubicBezTo>
                      <a:pt x="67" y="3"/>
                      <a:pt x="66" y="2"/>
                      <a:pt x="65" y="1"/>
                    </a:cubicBezTo>
                    <a:cubicBezTo>
                      <a:pt x="63" y="0"/>
                      <a:pt x="61" y="0"/>
                      <a:pt x="59" y="1"/>
                    </a:cubicBezTo>
                    <a:cubicBezTo>
                      <a:pt x="21" y="13"/>
                      <a:pt x="21" y="13"/>
                      <a:pt x="21" y="13"/>
                    </a:cubicBezTo>
                    <a:cubicBezTo>
                      <a:pt x="19" y="14"/>
                      <a:pt x="18" y="15"/>
                      <a:pt x="18" y="17"/>
                    </a:cubicBezTo>
                    <a:cubicBezTo>
                      <a:pt x="18" y="41"/>
                      <a:pt x="18" y="41"/>
                      <a:pt x="18" y="41"/>
                    </a:cubicBezTo>
                    <a:cubicBezTo>
                      <a:pt x="5" y="41"/>
                      <a:pt x="5" y="41"/>
                      <a:pt x="5" y="41"/>
                    </a:cubicBezTo>
                    <a:cubicBezTo>
                      <a:pt x="3" y="41"/>
                      <a:pt x="0" y="43"/>
                      <a:pt x="0" y="46"/>
                    </a:cubicBezTo>
                    <a:cubicBezTo>
                      <a:pt x="0" y="77"/>
                      <a:pt x="0" y="77"/>
                      <a:pt x="0" y="77"/>
                    </a:cubicBezTo>
                    <a:cubicBezTo>
                      <a:pt x="0" y="80"/>
                      <a:pt x="3" y="82"/>
                      <a:pt x="5" y="82"/>
                    </a:cubicBezTo>
                    <a:cubicBezTo>
                      <a:pt x="18" y="82"/>
                      <a:pt x="18" y="82"/>
                      <a:pt x="18" y="82"/>
                    </a:cubicBezTo>
                    <a:cubicBezTo>
                      <a:pt x="18" y="141"/>
                      <a:pt x="18" y="141"/>
                      <a:pt x="18" y="141"/>
                    </a:cubicBezTo>
                    <a:cubicBezTo>
                      <a:pt x="18" y="155"/>
                      <a:pt x="19" y="164"/>
                      <a:pt x="19" y="169"/>
                    </a:cubicBezTo>
                    <a:cubicBezTo>
                      <a:pt x="21" y="176"/>
                      <a:pt x="23" y="182"/>
                      <a:pt x="26" y="186"/>
                    </a:cubicBezTo>
                    <a:cubicBezTo>
                      <a:pt x="29" y="190"/>
                      <a:pt x="34" y="194"/>
                      <a:pt x="40" y="197"/>
                    </a:cubicBezTo>
                    <a:cubicBezTo>
                      <a:pt x="46" y="199"/>
                      <a:pt x="53" y="200"/>
                      <a:pt x="61" y="201"/>
                    </a:cubicBezTo>
                    <a:cubicBezTo>
                      <a:pt x="73" y="201"/>
                      <a:pt x="84" y="202"/>
                      <a:pt x="94" y="198"/>
                    </a:cubicBezTo>
                    <a:cubicBezTo>
                      <a:pt x="96" y="197"/>
                      <a:pt x="97" y="194"/>
                      <a:pt x="97" y="192"/>
                    </a:cubicBezTo>
                    <a:cubicBezTo>
                      <a:pt x="97" y="165"/>
                      <a:pt x="97" y="165"/>
                      <a:pt x="97" y="165"/>
                    </a:cubicBezTo>
                    <a:cubicBezTo>
                      <a:pt x="97" y="162"/>
                      <a:pt x="96" y="162"/>
                      <a:pt x="94" y="162"/>
                    </a:cubicBezTo>
                    <a:close/>
                    <a:moveTo>
                      <a:pt x="94" y="162"/>
                    </a:moveTo>
                    <a:cubicBezTo>
                      <a:pt x="94" y="162"/>
                      <a:pt x="94" y="162"/>
                      <a:pt x="94" y="162"/>
                    </a:cubicBezTo>
                  </a:path>
                </a:pathLst>
              </a:custGeom>
              <a:solidFill>
                <a:srgbClr val="7F7F7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407" name="Google Shape;407;p59"/>
              <p:cNvSpPr/>
              <p:nvPr/>
            </p:nvSpPr>
            <p:spPr>
              <a:xfrm>
                <a:off x="10280650" y="3105150"/>
                <a:ext cx="517525" cy="768350"/>
              </a:xfrm>
              <a:custGeom>
                <a:rect b="b" l="l" r="r" t="t"/>
                <a:pathLst>
                  <a:path extrusionOk="0" h="211" w="143">
                    <a:moveTo>
                      <a:pt x="133" y="72"/>
                    </a:moveTo>
                    <a:cubicBezTo>
                      <a:pt x="129" y="66"/>
                      <a:pt x="123" y="61"/>
                      <a:pt x="115" y="57"/>
                    </a:cubicBezTo>
                    <a:cubicBezTo>
                      <a:pt x="107" y="54"/>
                      <a:pt x="98" y="52"/>
                      <a:pt x="89" y="52"/>
                    </a:cubicBezTo>
                    <a:cubicBezTo>
                      <a:pt x="74" y="52"/>
                      <a:pt x="61" y="57"/>
                      <a:pt x="49" y="66"/>
                    </a:cubicBezTo>
                    <a:cubicBezTo>
                      <a:pt x="49" y="5"/>
                      <a:pt x="49" y="5"/>
                      <a:pt x="49" y="5"/>
                    </a:cubicBezTo>
                    <a:cubicBezTo>
                      <a:pt x="49" y="2"/>
                      <a:pt x="47" y="0"/>
                      <a:pt x="44" y="0"/>
                    </a:cubicBezTo>
                    <a:cubicBezTo>
                      <a:pt x="5" y="0"/>
                      <a:pt x="5" y="0"/>
                      <a:pt x="5" y="0"/>
                    </a:cubicBezTo>
                    <a:cubicBezTo>
                      <a:pt x="3" y="0"/>
                      <a:pt x="0" y="2"/>
                      <a:pt x="0" y="5"/>
                    </a:cubicBezTo>
                    <a:cubicBezTo>
                      <a:pt x="0" y="206"/>
                      <a:pt x="0" y="206"/>
                      <a:pt x="0" y="206"/>
                    </a:cubicBezTo>
                    <a:cubicBezTo>
                      <a:pt x="0" y="209"/>
                      <a:pt x="2" y="211"/>
                      <a:pt x="5" y="211"/>
                    </a:cubicBezTo>
                    <a:cubicBezTo>
                      <a:pt x="44" y="211"/>
                      <a:pt x="44" y="211"/>
                      <a:pt x="44" y="211"/>
                    </a:cubicBezTo>
                    <a:cubicBezTo>
                      <a:pt x="47" y="211"/>
                      <a:pt x="49" y="209"/>
                      <a:pt x="49" y="206"/>
                    </a:cubicBezTo>
                    <a:cubicBezTo>
                      <a:pt x="49" y="133"/>
                      <a:pt x="49" y="133"/>
                      <a:pt x="49" y="133"/>
                    </a:cubicBezTo>
                    <a:cubicBezTo>
                      <a:pt x="49" y="121"/>
                      <a:pt x="50" y="113"/>
                      <a:pt x="52" y="107"/>
                    </a:cubicBezTo>
                    <a:cubicBezTo>
                      <a:pt x="54" y="102"/>
                      <a:pt x="57" y="98"/>
                      <a:pt x="61" y="95"/>
                    </a:cubicBezTo>
                    <a:cubicBezTo>
                      <a:pt x="65" y="93"/>
                      <a:pt x="70" y="92"/>
                      <a:pt x="76" y="92"/>
                    </a:cubicBezTo>
                    <a:cubicBezTo>
                      <a:pt x="80" y="92"/>
                      <a:pt x="84" y="92"/>
                      <a:pt x="87" y="94"/>
                    </a:cubicBezTo>
                    <a:cubicBezTo>
                      <a:pt x="90" y="96"/>
                      <a:pt x="92" y="99"/>
                      <a:pt x="93" y="102"/>
                    </a:cubicBezTo>
                    <a:cubicBezTo>
                      <a:pt x="93" y="104"/>
                      <a:pt x="95" y="110"/>
                      <a:pt x="95" y="129"/>
                    </a:cubicBezTo>
                    <a:cubicBezTo>
                      <a:pt x="95" y="206"/>
                      <a:pt x="95" y="206"/>
                      <a:pt x="95" y="206"/>
                    </a:cubicBezTo>
                    <a:cubicBezTo>
                      <a:pt x="95" y="209"/>
                      <a:pt x="97" y="211"/>
                      <a:pt x="100" y="211"/>
                    </a:cubicBezTo>
                    <a:cubicBezTo>
                      <a:pt x="138" y="211"/>
                      <a:pt x="138" y="211"/>
                      <a:pt x="138" y="211"/>
                    </a:cubicBezTo>
                    <a:cubicBezTo>
                      <a:pt x="141" y="211"/>
                      <a:pt x="143" y="209"/>
                      <a:pt x="143" y="206"/>
                    </a:cubicBezTo>
                    <a:cubicBezTo>
                      <a:pt x="143" y="121"/>
                      <a:pt x="143" y="121"/>
                      <a:pt x="143" y="121"/>
                    </a:cubicBezTo>
                    <a:cubicBezTo>
                      <a:pt x="143" y="107"/>
                      <a:pt x="143" y="97"/>
                      <a:pt x="141" y="90"/>
                    </a:cubicBezTo>
                    <a:cubicBezTo>
                      <a:pt x="140" y="84"/>
                      <a:pt x="137" y="77"/>
                      <a:pt x="133" y="72"/>
                    </a:cubicBezTo>
                    <a:close/>
                    <a:moveTo>
                      <a:pt x="133" y="72"/>
                    </a:moveTo>
                    <a:cubicBezTo>
                      <a:pt x="133" y="72"/>
                      <a:pt x="133" y="72"/>
                      <a:pt x="133" y="72"/>
                    </a:cubicBezTo>
                  </a:path>
                </a:pathLst>
              </a:custGeom>
              <a:solidFill>
                <a:srgbClr val="7F7F7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408" name="Google Shape;408;p59"/>
              <p:cNvSpPr/>
              <p:nvPr/>
            </p:nvSpPr>
            <p:spPr>
              <a:xfrm>
                <a:off x="10863263" y="3305175"/>
                <a:ext cx="517525" cy="584200"/>
              </a:xfrm>
              <a:custGeom>
                <a:rect b="b" l="l" r="r" t="t"/>
                <a:pathLst>
                  <a:path extrusionOk="0" h="160" w="143">
                    <a:moveTo>
                      <a:pt x="138" y="0"/>
                    </a:moveTo>
                    <a:cubicBezTo>
                      <a:pt x="99" y="0"/>
                      <a:pt x="99" y="0"/>
                      <a:pt x="99" y="0"/>
                    </a:cubicBezTo>
                    <a:cubicBezTo>
                      <a:pt x="96" y="0"/>
                      <a:pt x="94" y="2"/>
                      <a:pt x="94" y="5"/>
                    </a:cubicBezTo>
                    <a:cubicBezTo>
                      <a:pt x="94" y="67"/>
                      <a:pt x="94" y="67"/>
                      <a:pt x="94" y="67"/>
                    </a:cubicBezTo>
                    <a:cubicBezTo>
                      <a:pt x="94" y="92"/>
                      <a:pt x="92" y="101"/>
                      <a:pt x="91" y="104"/>
                    </a:cubicBezTo>
                    <a:cubicBezTo>
                      <a:pt x="90" y="109"/>
                      <a:pt x="87" y="112"/>
                      <a:pt x="82" y="116"/>
                    </a:cubicBezTo>
                    <a:cubicBezTo>
                      <a:pt x="78" y="119"/>
                      <a:pt x="73" y="120"/>
                      <a:pt x="68" y="120"/>
                    </a:cubicBezTo>
                    <a:cubicBezTo>
                      <a:pt x="63" y="120"/>
                      <a:pt x="59" y="119"/>
                      <a:pt x="56" y="117"/>
                    </a:cubicBezTo>
                    <a:cubicBezTo>
                      <a:pt x="53" y="115"/>
                      <a:pt x="51" y="112"/>
                      <a:pt x="50" y="109"/>
                    </a:cubicBezTo>
                    <a:cubicBezTo>
                      <a:pt x="50" y="106"/>
                      <a:pt x="48" y="98"/>
                      <a:pt x="48" y="72"/>
                    </a:cubicBezTo>
                    <a:cubicBezTo>
                      <a:pt x="48" y="5"/>
                      <a:pt x="48" y="5"/>
                      <a:pt x="48" y="5"/>
                    </a:cubicBezTo>
                    <a:cubicBezTo>
                      <a:pt x="48" y="2"/>
                      <a:pt x="46" y="0"/>
                      <a:pt x="43" y="0"/>
                    </a:cubicBezTo>
                    <a:cubicBezTo>
                      <a:pt x="5" y="0"/>
                      <a:pt x="5" y="0"/>
                      <a:pt x="5" y="0"/>
                    </a:cubicBezTo>
                    <a:cubicBezTo>
                      <a:pt x="2" y="0"/>
                      <a:pt x="0" y="2"/>
                      <a:pt x="0" y="5"/>
                    </a:cubicBezTo>
                    <a:cubicBezTo>
                      <a:pt x="0" y="98"/>
                      <a:pt x="0" y="98"/>
                      <a:pt x="0" y="98"/>
                    </a:cubicBezTo>
                    <a:cubicBezTo>
                      <a:pt x="0" y="112"/>
                      <a:pt x="1" y="123"/>
                      <a:pt x="5" y="132"/>
                    </a:cubicBezTo>
                    <a:cubicBezTo>
                      <a:pt x="9" y="141"/>
                      <a:pt x="16" y="148"/>
                      <a:pt x="24" y="153"/>
                    </a:cubicBezTo>
                    <a:cubicBezTo>
                      <a:pt x="33" y="157"/>
                      <a:pt x="43" y="160"/>
                      <a:pt x="53" y="160"/>
                    </a:cubicBezTo>
                    <a:cubicBezTo>
                      <a:pt x="64" y="160"/>
                      <a:pt x="74" y="157"/>
                      <a:pt x="83" y="152"/>
                    </a:cubicBezTo>
                    <a:cubicBezTo>
                      <a:pt x="88" y="150"/>
                      <a:pt x="93" y="147"/>
                      <a:pt x="97" y="143"/>
                    </a:cubicBezTo>
                    <a:cubicBezTo>
                      <a:pt x="97" y="151"/>
                      <a:pt x="97" y="151"/>
                      <a:pt x="97" y="151"/>
                    </a:cubicBezTo>
                    <a:cubicBezTo>
                      <a:pt x="97" y="154"/>
                      <a:pt x="99" y="156"/>
                      <a:pt x="102" y="156"/>
                    </a:cubicBezTo>
                    <a:cubicBezTo>
                      <a:pt x="138" y="156"/>
                      <a:pt x="138" y="156"/>
                      <a:pt x="138" y="156"/>
                    </a:cubicBezTo>
                    <a:cubicBezTo>
                      <a:pt x="140" y="156"/>
                      <a:pt x="143" y="154"/>
                      <a:pt x="143" y="151"/>
                    </a:cubicBezTo>
                    <a:cubicBezTo>
                      <a:pt x="143" y="5"/>
                      <a:pt x="143" y="5"/>
                      <a:pt x="143" y="5"/>
                    </a:cubicBezTo>
                    <a:cubicBezTo>
                      <a:pt x="143" y="2"/>
                      <a:pt x="140" y="0"/>
                      <a:pt x="138" y="0"/>
                    </a:cubicBezTo>
                    <a:close/>
                    <a:moveTo>
                      <a:pt x="138" y="0"/>
                    </a:moveTo>
                    <a:cubicBezTo>
                      <a:pt x="138" y="0"/>
                      <a:pt x="138" y="0"/>
                      <a:pt x="138" y="0"/>
                    </a:cubicBezTo>
                  </a:path>
                </a:pathLst>
              </a:custGeom>
              <a:solidFill>
                <a:srgbClr val="7F7F7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409" name="Google Shape;409;p59"/>
              <p:cNvSpPr/>
              <p:nvPr/>
            </p:nvSpPr>
            <p:spPr>
              <a:xfrm>
                <a:off x="9236075" y="3068638"/>
                <a:ext cx="314325" cy="871537"/>
              </a:xfrm>
              <a:custGeom>
                <a:rect b="b" l="l" r="r" t="t"/>
                <a:pathLst>
                  <a:path extrusionOk="0" h="239" w="87">
                    <a:moveTo>
                      <a:pt x="84" y="80"/>
                    </a:moveTo>
                    <a:cubicBezTo>
                      <a:pt x="50" y="80"/>
                      <a:pt x="50" y="80"/>
                      <a:pt x="50" y="80"/>
                    </a:cubicBezTo>
                    <a:cubicBezTo>
                      <a:pt x="77" y="5"/>
                      <a:pt x="77" y="5"/>
                      <a:pt x="77" y="5"/>
                    </a:cubicBezTo>
                    <a:cubicBezTo>
                      <a:pt x="78" y="4"/>
                      <a:pt x="78" y="3"/>
                      <a:pt x="77" y="2"/>
                    </a:cubicBezTo>
                    <a:cubicBezTo>
                      <a:pt x="76" y="1"/>
                      <a:pt x="75" y="0"/>
                      <a:pt x="74" y="0"/>
                    </a:cubicBezTo>
                    <a:cubicBezTo>
                      <a:pt x="43" y="0"/>
                      <a:pt x="43" y="0"/>
                      <a:pt x="43" y="0"/>
                    </a:cubicBezTo>
                    <a:cubicBezTo>
                      <a:pt x="42" y="0"/>
                      <a:pt x="41" y="1"/>
                      <a:pt x="41" y="2"/>
                    </a:cubicBezTo>
                    <a:cubicBezTo>
                      <a:pt x="0" y="107"/>
                      <a:pt x="0" y="107"/>
                      <a:pt x="0" y="107"/>
                    </a:cubicBezTo>
                    <a:cubicBezTo>
                      <a:pt x="0" y="108"/>
                      <a:pt x="0" y="109"/>
                      <a:pt x="1" y="110"/>
                    </a:cubicBezTo>
                    <a:cubicBezTo>
                      <a:pt x="1" y="111"/>
                      <a:pt x="2" y="111"/>
                      <a:pt x="3" y="111"/>
                    </a:cubicBezTo>
                    <a:cubicBezTo>
                      <a:pt x="43" y="111"/>
                      <a:pt x="43" y="111"/>
                      <a:pt x="43" y="111"/>
                    </a:cubicBezTo>
                    <a:cubicBezTo>
                      <a:pt x="18" y="235"/>
                      <a:pt x="18" y="235"/>
                      <a:pt x="18" y="235"/>
                    </a:cubicBezTo>
                    <a:cubicBezTo>
                      <a:pt x="18" y="237"/>
                      <a:pt x="18" y="238"/>
                      <a:pt x="20" y="239"/>
                    </a:cubicBezTo>
                    <a:cubicBezTo>
                      <a:pt x="20" y="239"/>
                      <a:pt x="21" y="239"/>
                      <a:pt x="21" y="239"/>
                    </a:cubicBezTo>
                    <a:cubicBezTo>
                      <a:pt x="22" y="239"/>
                      <a:pt x="23" y="238"/>
                      <a:pt x="24" y="237"/>
                    </a:cubicBezTo>
                    <a:cubicBezTo>
                      <a:pt x="86" y="84"/>
                      <a:pt x="86" y="84"/>
                      <a:pt x="86" y="84"/>
                    </a:cubicBezTo>
                    <a:cubicBezTo>
                      <a:pt x="87" y="83"/>
                      <a:pt x="87" y="82"/>
                      <a:pt x="86" y="82"/>
                    </a:cubicBezTo>
                    <a:cubicBezTo>
                      <a:pt x="86" y="81"/>
                      <a:pt x="85" y="80"/>
                      <a:pt x="84" y="80"/>
                    </a:cubicBezTo>
                    <a:close/>
                    <a:moveTo>
                      <a:pt x="84" y="80"/>
                    </a:moveTo>
                    <a:cubicBezTo>
                      <a:pt x="84" y="80"/>
                      <a:pt x="84" y="80"/>
                      <a:pt x="84" y="80"/>
                    </a:cubicBezTo>
                  </a:path>
                </a:pathLst>
              </a:custGeom>
              <a:solidFill>
                <a:srgbClr val="7F7F7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grpSp>
        <p:grpSp>
          <p:nvGrpSpPr>
            <p:cNvPr id="410" name="Google Shape;410;p59"/>
            <p:cNvGrpSpPr/>
            <p:nvPr/>
          </p:nvGrpSpPr>
          <p:grpSpPr>
            <a:xfrm>
              <a:off x="2123285" y="2238012"/>
              <a:ext cx="622066" cy="400578"/>
              <a:chOff x="5611813" y="4730750"/>
              <a:chExt cx="1350962" cy="869950"/>
            </a:xfrm>
          </p:grpSpPr>
          <p:sp>
            <p:nvSpPr>
              <p:cNvPr id="411" name="Google Shape;411;p59"/>
              <p:cNvSpPr/>
              <p:nvPr/>
            </p:nvSpPr>
            <p:spPr>
              <a:xfrm>
                <a:off x="5611813" y="4967288"/>
                <a:ext cx="177800" cy="566738"/>
              </a:xfrm>
              <a:custGeom>
                <a:rect b="b" l="l" r="r" t="t"/>
                <a:pathLst>
                  <a:path extrusionOk="0" h="156" w="49">
                    <a:moveTo>
                      <a:pt x="44" y="0"/>
                    </a:moveTo>
                    <a:cubicBezTo>
                      <a:pt x="5" y="0"/>
                      <a:pt x="5" y="0"/>
                      <a:pt x="5" y="0"/>
                    </a:cubicBezTo>
                    <a:cubicBezTo>
                      <a:pt x="2" y="0"/>
                      <a:pt x="0" y="2"/>
                      <a:pt x="0" y="5"/>
                    </a:cubicBezTo>
                    <a:cubicBezTo>
                      <a:pt x="0" y="151"/>
                      <a:pt x="0" y="151"/>
                      <a:pt x="0" y="151"/>
                    </a:cubicBezTo>
                    <a:cubicBezTo>
                      <a:pt x="0" y="154"/>
                      <a:pt x="2" y="156"/>
                      <a:pt x="5" y="156"/>
                    </a:cubicBezTo>
                    <a:cubicBezTo>
                      <a:pt x="44" y="156"/>
                      <a:pt x="44" y="156"/>
                      <a:pt x="44" y="156"/>
                    </a:cubicBezTo>
                    <a:cubicBezTo>
                      <a:pt x="46" y="156"/>
                      <a:pt x="49" y="154"/>
                      <a:pt x="49" y="151"/>
                    </a:cubicBezTo>
                    <a:cubicBezTo>
                      <a:pt x="49" y="5"/>
                      <a:pt x="49" y="5"/>
                      <a:pt x="49" y="5"/>
                    </a:cubicBezTo>
                    <a:cubicBezTo>
                      <a:pt x="49" y="2"/>
                      <a:pt x="46" y="0"/>
                      <a:pt x="44" y="0"/>
                    </a:cubicBezTo>
                    <a:close/>
                    <a:moveTo>
                      <a:pt x="44" y="0"/>
                    </a:moveTo>
                    <a:cubicBezTo>
                      <a:pt x="44" y="0"/>
                      <a:pt x="44" y="0"/>
                      <a:pt x="44" y="0"/>
                    </a:cubicBezTo>
                  </a:path>
                </a:pathLst>
              </a:custGeom>
              <a:solidFill>
                <a:srgbClr val="7F7F7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412" name="Google Shape;412;p59"/>
              <p:cNvSpPr/>
              <p:nvPr/>
            </p:nvSpPr>
            <p:spPr>
              <a:xfrm>
                <a:off x="5611813" y="4767263"/>
                <a:ext cx="177800" cy="163513"/>
              </a:xfrm>
              <a:custGeom>
                <a:rect b="b" l="l" r="r" t="t"/>
                <a:pathLst>
                  <a:path extrusionOk="0" h="45" w="49">
                    <a:moveTo>
                      <a:pt x="44" y="0"/>
                    </a:moveTo>
                    <a:cubicBezTo>
                      <a:pt x="5" y="0"/>
                      <a:pt x="5" y="0"/>
                      <a:pt x="5" y="0"/>
                    </a:cubicBezTo>
                    <a:cubicBezTo>
                      <a:pt x="2" y="0"/>
                      <a:pt x="0" y="2"/>
                      <a:pt x="0" y="5"/>
                    </a:cubicBezTo>
                    <a:cubicBezTo>
                      <a:pt x="0" y="40"/>
                      <a:pt x="0" y="40"/>
                      <a:pt x="0" y="40"/>
                    </a:cubicBezTo>
                    <a:cubicBezTo>
                      <a:pt x="0" y="43"/>
                      <a:pt x="2" y="45"/>
                      <a:pt x="5" y="45"/>
                    </a:cubicBezTo>
                    <a:cubicBezTo>
                      <a:pt x="44" y="45"/>
                      <a:pt x="44" y="45"/>
                      <a:pt x="44" y="45"/>
                    </a:cubicBezTo>
                    <a:cubicBezTo>
                      <a:pt x="46" y="45"/>
                      <a:pt x="49" y="43"/>
                      <a:pt x="49" y="40"/>
                    </a:cubicBezTo>
                    <a:cubicBezTo>
                      <a:pt x="49" y="5"/>
                      <a:pt x="49" y="5"/>
                      <a:pt x="49" y="5"/>
                    </a:cubicBezTo>
                    <a:cubicBezTo>
                      <a:pt x="49" y="2"/>
                      <a:pt x="46" y="0"/>
                      <a:pt x="44" y="0"/>
                    </a:cubicBezTo>
                    <a:close/>
                    <a:moveTo>
                      <a:pt x="44" y="0"/>
                    </a:moveTo>
                    <a:cubicBezTo>
                      <a:pt x="44" y="0"/>
                      <a:pt x="44" y="0"/>
                      <a:pt x="44" y="0"/>
                    </a:cubicBezTo>
                  </a:path>
                </a:pathLst>
              </a:custGeom>
              <a:solidFill>
                <a:srgbClr val="7F7F7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413" name="Google Shape;413;p59"/>
              <p:cNvSpPr/>
              <p:nvPr/>
            </p:nvSpPr>
            <p:spPr>
              <a:xfrm>
                <a:off x="5834063" y="4956175"/>
                <a:ext cx="555625" cy="593725"/>
              </a:xfrm>
              <a:custGeom>
                <a:rect b="b" l="l" r="r" t="t"/>
                <a:pathLst>
                  <a:path extrusionOk="0" h="163" w="153">
                    <a:moveTo>
                      <a:pt x="77" y="0"/>
                    </a:moveTo>
                    <a:cubicBezTo>
                      <a:pt x="62" y="0"/>
                      <a:pt x="48" y="3"/>
                      <a:pt x="36" y="10"/>
                    </a:cubicBezTo>
                    <a:cubicBezTo>
                      <a:pt x="24" y="17"/>
                      <a:pt x="14" y="27"/>
                      <a:pt x="7" y="40"/>
                    </a:cubicBezTo>
                    <a:cubicBezTo>
                      <a:pt x="1" y="52"/>
                      <a:pt x="0" y="66"/>
                      <a:pt x="0" y="79"/>
                    </a:cubicBezTo>
                    <a:cubicBezTo>
                      <a:pt x="0" y="97"/>
                      <a:pt x="1" y="112"/>
                      <a:pt x="7" y="124"/>
                    </a:cubicBezTo>
                    <a:cubicBezTo>
                      <a:pt x="14" y="137"/>
                      <a:pt x="24" y="147"/>
                      <a:pt x="37" y="153"/>
                    </a:cubicBezTo>
                    <a:cubicBezTo>
                      <a:pt x="50" y="159"/>
                      <a:pt x="64" y="163"/>
                      <a:pt x="78" y="163"/>
                    </a:cubicBezTo>
                    <a:cubicBezTo>
                      <a:pt x="101" y="163"/>
                      <a:pt x="120" y="155"/>
                      <a:pt x="135" y="139"/>
                    </a:cubicBezTo>
                    <a:cubicBezTo>
                      <a:pt x="150" y="124"/>
                      <a:pt x="153" y="104"/>
                      <a:pt x="153" y="81"/>
                    </a:cubicBezTo>
                    <a:cubicBezTo>
                      <a:pt x="153" y="58"/>
                      <a:pt x="150" y="38"/>
                      <a:pt x="135" y="23"/>
                    </a:cubicBezTo>
                    <a:cubicBezTo>
                      <a:pt x="120" y="8"/>
                      <a:pt x="101" y="0"/>
                      <a:pt x="77" y="0"/>
                    </a:cubicBezTo>
                    <a:close/>
                    <a:moveTo>
                      <a:pt x="99" y="111"/>
                    </a:moveTo>
                    <a:cubicBezTo>
                      <a:pt x="93" y="118"/>
                      <a:pt x="86" y="121"/>
                      <a:pt x="78" y="121"/>
                    </a:cubicBezTo>
                    <a:cubicBezTo>
                      <a:pt x="69" y="121"/>
                      <a:pt x="62" y="118"/>
                      <a:pt x="56" y="111"/>
                    </a:cubicBezTo>
                    <a:cubicBezTo>
                      <a:pt x="50" y="104"/>
                      <a:pt x="49" y="94"/>
                      <a:pt x="49" y="81"/>
                    </a:cubicBezTo>
                    <a:cubicBezTo>
                      <a:pt x="49" y="68"/>
                      <a:pt x="50" y="58"/>
                      <a:pt x="56" y="51"/>
                    </a:cubicBezTo>
                    <a:cubicBezTo>
                      <a:pt x="62" y="45"/>
                      <a:pt x="69" y="41"/>
                      <a:pt x="78" y="41"/>
                    </a:cubicBezTo>
                    <a:cubicBezTo>
                      <a:pt x="86" y="41"/>
                      <a:pt x="93" y="45"/>
                      <a:pt x="99" y="51"/>
                    </a:cubicBezTo>
                    <a:cubicBezTo>
                      <a:pt x="105" y="58"/>
                      <a:pt x="106" y="68"/>
                      <a:pt x="106" y="81"/>
                    </a:cubicBezTo>
                    <a:cubicBezTo>
                      <a:pt x="106" y="94"/>
                      <a:pt x="105" y="104"/>
                      <a:pt x="99" y="111"/>
                    </a:cubicBezTo>
                    <a:close/>
                    <a:moveTo>
                      <a:pt x="99" y="111"/>
                    </a:moveTo>
                    <a:cubicBezTo>
                      <a:pt x="99" y="111"/>
                      <a:pt x="99" y="111"/>
                      <a:pt x="99" y="111"/>
                    </a:cubicBezTo>
                  </a:path>
                </a:pathLst>
              </a:custGeom>
              <a:solidFill>
                <a:srgbClr val="7F7F7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414" name="Google Shape;414;p59"/>
              <p:cNvSpPr/>
              <p:nvPr/>
            </p:nvSpPr>
            <p:spPr>
              <a:xfrm>
                <a:off x="6646863" y="4730750"/>
                <a:ext cx="315912" cy="869950"/>
              </a:xfrm>
              <a:custGeom>
                <a:rect b="b" l="l" r="r" t="t"/>
                <a:pathLst>
                  <a:path extrusionOk="0" h="239" w="87">
                    <a:moveTo>
                      <a:pt x="86" y="81"/>
                    </a:moveTo>
                    <a:cubicBezTo>
                      <a:pt x="86" y="81"/>
                      <a:pt x="85" y="80"/>
                      <a:pt x="84" y="80"/>
                    </a:cubicBezTo>
                    <a:cubicBezTo>
                      <a:pt x="50" y="80"/>
                      <a:pt x="50" y="80"/>
                      <a:pt x="50" y="80"/>
                    </a:cubicBezTo>
                    <a:cubicBezTo>
                      <a:pt x="77" y="5"/>
                      <a:pt x="77" y="5"/>
                      <a:pt x="77" y="5"/>
                    </a:cubicBezTo>
                    <a:cubicBezTo>
                      <a:pt x="78" y="4"/>
                      <a:pt x="78" y="3"/>
                      <a:pt x="77" y="2"/>
                    </a:cubicBezTo>
                    <a:cubicBezTo>
                      <a:pt x="77" y="1"/>
                      <a:pt x="76" y="0"/>
                      <a:pt x="75" y="0"/>
                    </a:cubicBezTo>
                    <a:cubicBezTo>
                      <a:pt x="44" y="0"/>
                      <a:pt x="44" y="0"/>
                      <a:pt x="44" y="0"/>
                    </a:cubicBezTo>
                    <a:cubicBezTo>
                      <a:pt x="42" y="0"/>
                      <a:pt x="41" y="1"/>
                      <a:pt x="41" y="2"/>
                    </a:cubicBezTo>
                    <a:cubicBezTo>
                      <a:pt x="0" y="107"/>
                      <a:pt x="0" y="107"/>
                      <a:pt x="0" y="107"/>
                    </a:cubicBezTo>
                    <a:cubicBezTo>
                      <a:pt x="0" y="108"/>
                      <a:pt x="0" y="109"/>
                      <a:pt x="1" y="110"/>
                    </a:cubicBezTo>
                    <a:cubicBezTo>
                      <a:pt x="1" y="111"/>
                      <a:pt x="2" y="111"/>
                      <a:pt x="3" y="111"/>
                    </a:cubicBezTo>
                    <a:cubicBezTo>
                      <a:pt x="43" y="111"/>
                      <a:pt x="43" y="111"/>
                      <a:pt x="43" y="111"/>
                    </a:cubicBezTo>
                    <a:cubicBezTo>
                      <a:pt x="18" y="235"/>
                      <a:pt x="18" y="235"/>
                      <a:pt x="18" y="235"/>
                    </a:cubicBezTo>
                    <a:cubicBezTo>
                      <a:pt x="18" y="236"/>
                      <a:pt x="19" y="238"/>
                      <a:pt x="20" y="239"/>
                    </a:cubicBezTo>
                    <a:cubicBezTo>
                      <a:pt x="20" y="239"/>
                      <a:pt x="21" y="239"/>
                      <a:pt x="21" y="239"/>
                    </a:cubicBezTo>
                    <a:cubicBezTo>
                      <a:pt x="22" y="239"/>
                      <a:pt x="23" y="238"/>
                      <a:pt x="24" y="237"/>
                    </a:cubicBezTo>
                    <a:cubicBezTo>
                      <a:pt x="87" y="84"/>
                      <a:pt x="87" y="84"/>
                      <a:pt x="87" y="84"/>
                    </a:cubicBezTo>
                    <a:cubicBezTo>
                      <a:pt x="87" y="83"/>
                      <a:pt x="87" y="82"/>
                      <a:pt x="86" y="81"/>
                    </a:cubicBezTo>
                    <a:close/>
                    <a:moveTo>
                      <a:pt x="86" y="81"/>
                    </a:moveTo>
                    <a:cubicBezTo>
                      <a:pt x="86" y="81"/>
                      <a:pt x="86" y="81"/>
                      <a:pt x="86" y="81"/>
                    </a:cubicBezTo>
                  </a:path>
                </a:pathLst>
              </a:custGeom>
              <a:solidFill>
                <a:srgbClr val="7F7F7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grpSp>
      </p:gr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21" name="Shape 421"/>
        <p:cNvGrpSpPr/>
        <p:nvPr/>
      </p:nvGrpSpPr>
      <p:grpSpPr>
        <a:xfrm>
          <a:off x="0" y="0"/>
          <a:ext cx="0" cy="0"/>
          <a:chOff x="0" y="0"/>
          <a:chExt cx="0" cy="0"/>
        </a:xfrm>
      </p:grpSpPr>
      <p:sp>
        <p:nvSpPr>
          <p:cNvPr id="422" name="Google Shape;422;p60"/>
          <p:cNvSpPr txBox="1"/>
          <p:nvPr/>
        </p:nvSpPr>
        <p:spPr>
          <a:xfrm>
            <a:off x="581865" y="546124"/>
            <a:ext cx="3118597" cy="608099"/>
          </a:xfrm>
          <a:prstGeom prst="rect">
            <a:avLst/>
          </a:prstGeom>
          <a:noFill/>
          <a:ln>
            <a:noFill/>
          </a:ln>
        </p:spPr>
        <p:txBody>
          <a:bodyPr anchorCtr="0" anchor="ctr" bIns="34275" lIns="68575" spcFirstLastPara="1" rIns="68575" wrap="square" tIns="34275">
            <a:noAutofit/>
          </a:bodyPr>
          <a:lstStyle/>
          <a:p>
            <a:pPr indent="0" lvl="0" marL="0" marR="0" rtl="0" algn="l">
              <a:lnSpc>
                <a:spcPct val="100000"/>
              </a:lnSpc>
              <a:spcBef>
                <a:spcPts val="0"/>
              </a:spcBef>
              <a:spcAft>
                <a:spcPts val="0"/>
              </a:spcAft>
              <a:buNone/>
            </a:pPr>
            <a:r>
              <a:rPr b="1" lang="en" sz="2300">
                <a:solidFill>
                  <a:schemeClr val="dk1"/>
                </a:solidFill>
                <a:latin typeface="Montserrat"/>
                <a:ea typeface="Montserrat"/>
                <a:cs typeface="Montserrat"/>
                <a:sym typeface="Montserrat"/>
              </a:rPr>
              <a:t>Company Timeline</a:t>
            </a:r>
            <a:endParaRPr sz="1100"/>
          </a:p>
          <a:p>
            <a:pPr indent="0" lvl="0" marL="0" marR="0" rtl="0" algn="l">
              <a:lnSpc>
                <a:spcPct val="200000"/>
              </a:lnSpc>
              <a:spcBef>
                <a:spcPts val="0"/>
              </a:spcBef>
              <a:spcAft>
                <a:spcPts val="0"/>
              </a:spcAft>
              <a:buNone/>
            </a:pPr>
            <a:r>
              <a:rPr b="1" lang="en" sz="1100">
                <a:solidFill>
                  <a:schemeClr val="accent5"/>
                </a:solidFill>
                <a:latin typeface="Montserrat"/>
                <a:ea typeface="Montserrat"/>
                <a:cs typeface="Montserrat"/>
                <a:sym typeface="Montserrat"/>
              </a:rPr>
              <a:t>Annual Report 2019</a:t>
            </a:r>
            <a:endParaRPr sz="1100"/>
          </a:p>
        </p:txBody>
      </p:sp>
      <p:sp>
        <p:nvSpPr>
          <p:cNvPr id="423" name="Google Shape;423;p60"/>
          <p:cNvSpPr/>
          <p:nvPr/>
        </p:nvSpPr>
        <p:spPr>
          <a:xfrm>
            <a:off x="4304960" y="1458686"/>
            <a:ext cx="534080" cy="534080"/>
          </a:xfrm>
          <a:prstGeom prst="rect">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424" name="Google Shape;424;p60"/>
          <p:cNvSpPr/>
          <p:nvPr/>
        </p:nvSpPr>
        <p:spPr>
          <a:xfrm>
            <a:off x="4304960" y="2037670"/>
            <a:ext cx="534080" cy="534080"/>
          </a:xfrm>
          <a:prstGeom prst="rect">
            <a:avLst/>
          </a:prstGeom>
          <a:solidFill>
            <a:schemeClr val="accent5"/>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425" name="Google Shape;425;p60"/>
          <p:cNvSpPr/>
          <p:nvPr/>
        </p:nvSpPr>
        <p:spPr>
          <a:xfrm>
            <a:off x="4304960" y="2616654"/>
            <a:ext cx="534080" cy="534080"/>
          </a:xfrm>
          <a:prstGeom prst="rect">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426" name="Google Shape;426;p60"/>
          <p:cNvSpPr/>
          <p:nvPr/>
        </p:nvSpPr>
        <p:spPr>
          <a:xfrm>
            <a:off x="4304960" y="3195638"/>
            <a:ext cx="534080" cy="534080"/>
          </a:xfrm>
          <a:prstGeom prst="rect">
            <a:avLst/>
          </a:prstGeom>
          <a:solidFill>
            <a:schemeClr val="accent5"/>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427" name="Google Shape;427;p60"/>
          <p:cNvSpPr/>
          <p:nvPr/>
        </p:nvSpPr>
        <p:spPr>
          <a:xfrm>
            <a:off x="4304960" y="3774623"/>
            <a:ext cx="534080" cy="534080"/>
          </a:xfrm>
          <a:prstGeom prst="rect">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428" name="Google Shape;428;p60"/>
          <p:cNvSpPr/>
          <p:nvPr/>
        </p:nvSpPr>
        <p:spPr>
          <a:xfrm rot="-5400000">
            <a:off x="3977716" y="1656817"/>
            <a:ext cx="159867" cy="137817"/>
          </a:xfrm>
          <a:prstGeom prst="triangle">
            <a:avLst>
              <a:gd fmla="val 50000" name="adj"/>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429" name="Google Shape;429;p60"/>
          <p:cNvSpPr/>
          <p:nvPr/>
        </p:nvSpPr>
        <p:spPr>
          <a:xfrm rot="5400000">
            <a:off x="5006416" y="2227126"/>
            <a:ext cx="159867" cy="137817"/>
          </a:xfrm>
          <a:prstGeom prst="triangle">
            <a:avLst>
              <a:gd fmla="val 50000" name="adj"/>
            </a:avLst>
          </a:prstGeom>
          <a:solidFill>
            <a:schemeClr val="accent5"/>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430" name="Google Shape;430;p60"/>
          <p:cNvSpPr/>
          <p:nvPr/>
        </p:nvSpPr>
        <p:spPr>
          <a:xfrm rot="-5400000">
            <a:off x="3977716" y="2823460"/>
            <a:ext cx="159867" cy="137817"/>
          </a:xfrm>
          <a:prstGeom prst="triangle">
            <a:avLst>
              <a:gd fmla="val 50000" name="adj"/>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431" name="Google Shape;431;p60"/>
          <p:cNvSpPr/>
          <p:nvPr/>
        </p:nvSpPr>
        <p:spPr>
          <a:xfrm rot="5400000">
            <a:off x="5006416" y="3385094"/>
            <a:ext cx="159867" cy="137817"/>
          </a:xfrm>
          <a:prstGeom prst="triangle">
            <a:avLst>
              <a:gd fmla="val 50000" name="adj"/>
            </a:avLst>
          </a:prstGeom>
          <a:solidFill>
            <a:schemeClr val="accent5"/>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432" name="Google Shape;432;p60"/>
          <p:cNvSpPr/>
          <p:nvPr/>
        </p:nvSpPr>
        <p:spPr>
          <a:xfrm rot="-5400000">
            <a:off x="3977716" y="3981428"/>
            <a:ext cx="159867" cy="137817"/>
          </a:xfrm>
          <a:prstGeom prst="triangle">
            <a:avLst>
              <a:gd fmla="val 50000" name="adj"/>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433" name="Google Shape;433;p60"/>
          <p:cNvSpPr txBox="1"/>
          <p:nvPr/>
        </p:nvSpPr>
        <p:spPr>
          <a:xfrm>
            <a:off x="4357686" y="1621850"/>
            <a:ext cx="428626" cy="207749"/>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b="1" lang="en" sz="900">
                <a:solidFill>
                  <a:schemeClr val="dk1"/>
                </a:solidFill>
                <a:latin typeface="Montserrat"/>
                <a:ea typeface="Montserrat"/>
                <a:cs typeface="Montserrat"/>
                <a:sym typeface="Montserrat"/>
              </a:rPr>
              <a:t>2012</a:t>
            </a:r>
            <a:endParaRPr sz="1100"/>
          </a:p>
        </p:txBody>
      </p:sp>
      <p:sp>
        <p:nvSpPr>
          <p:cNvPr id="434" name="Google Shape;434;p60"/>
          <p:cNvSpPr txBox="1"/>
          <p:nvPr/>
        </p:nvSpPr>
        <p:spPr>
          <a:xfrm>
            <a:off x="4357686" y="2200835"/>
            <a:ext cx="428626" cy="207749"/>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b="1" lang="en" sz="900">
                <a:solidFill>
                  <a:schemeClr val="lt1"/>
                </a:solidFill>
                <a:latin typeface="Montserrat"/>
                <a:ea typeface="Montserrat"/>
                <a:cs typeface="Montserrat"/>
                <a:sym typeface="Montserrat"/>
              </a:rPr>
              <a:t>2012</a:t>
            </a:r>
            <a:endParaRPr sz="1100"/>
          </a:p>
        </p:txBody>
      </p:sp>
      <p:sp>
        <p:nvSpPr>
          <p:cNvPr id="435" name="Google Shape;435;p60"/>
          <p:cNvSpPr txBox="1"/>
          <p:nvPr/>
        </p:nvSpPr>
        <p:spPr>
          <a:xfrm>
            <a:off x="4357686" y="2779819"/>
            <a:ext cx="428626" cy="207749"/>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b="1" lang="en" sz="900">
                <a:solidFill>
                  <a:schemeClr val="dk1"/>
                </a:solidFill>
                <a:latin typeface="Montserrat"/>
                <a:ea typeface="Montserrat"/>
                <a:cs typeface="Montserrat"/>
                <a:sym typeface="Montserrat"/>
              </a:rPr>
              <a:t>2012</a:t>
            </a:r>
            <a:endParaRPr sz="1100"/>
          </a:p>
        </p:txBody>
      </p:sp>
      <p:sp>
        <p:nvSpPr>
          <p:cNvPr id="436" name="Google Shape;436;p60"/>
          <p:cNvSpPr txBox="1"/>
          <p:nvPr/>
        </p:nvSpPr>
        <p:spPr>
          <a:xfrm>
            <a:off x="4357686" y="3358803"/>
            <a:ext cx="428626" cy="207749"/>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b="1" lang="en" sz="900">
                <a:solidFill>
                  <a:schemeClr val="lt1"/>
                </a:solidFill>
                <a:latin typeface="Montserrat"/>
                <a:ea typeface="Montserrat"/>
                <a:cs typeface="Montserrat"/>
                <a:sym typeface="Montserrat"/>
              </a:rPr>
              <a:t>2012</a:t>
            </a:r>
            <a:endParaRPr sz="1100"/>
          </a:p>
        </p:txBody>
      </p:sp>
      <p:sp>
        <p:nvSpPr>
          <p:cNvPr id="437" name="Google Shape;437;p60"/>
          <p:cNvSpPr txBox="1"/>
          <p:nvPr/>
        </p:nvSpPr>
        <p:spPr>
          <a:xfrm>
            <a:off x="4357686" y="3937787"/>
            <a:ext cx="428626" cy="207749"/>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b="1" lang="en" sz="900">
                <a:solidFill>
                  <a:schemeClr val="dk1"/>
                </a:solidFill>
                <a:latin typeface="Montserrat"/>
                <a:ea typeface="Montserrat"/>
                <a:cs typeface="Montserrat"/>
                <a:sym typeface="Montserrat"/>
              </a:rPr>
              <a:t>2012</a:t>
            </a:r>
            <a:endParaRPr sz="1100"/>
          </a:p>
        </p:txBody>
      </p:sp>
      <p:sp>
        <p:nvSpPr>
          <p:cNvPr id="438" name="Google Shape;438;p60"/>
          <p:cNvSpPr txBox="1"/>
          <p:nvPr/>
        </p:nvSpPr>
        <p:spPr>
          <a:xfrm>
            <a:off x="5333660" y="2074765"/>
            <a:ext cx="2936884" cy="459886"/>
          </a:xfrm>
          <a:prstGeom prst="rect">
            <a:avLst/>
          </a:prstGeom>
          <a:noFill/>
          <a:ln>
            <a:noFill/>
          </a:ln>
        </p:spPr>
        <p:txBody>
          <a:bodyPr anchorCtr="0" anchor="t" bIns="34275" lIns="68575" spcFirstLastPara="1" rIns="68575" wrap="square" tIns="34275">
            <a:noAutofit/>
          </a:bodyPr>
          <a:lstStyle/>
          <a:p>
            <a:pPr indent="0" lvl="0" marL="0" marR="0" rtl="0" algn="l">
              <a:lnSpc>
                <a:spcPct val="244444"/>
              </a:lnSpc>
              <a:spcBef>
                <a:spcPts val="0"/>
              </a:spcBef>
              <a:spcAft>
                <a:spcPts val="0"/>
              </a:spcAft>
              <a:buNone/>
            </a:pPr>
            <a:r>
              <a:rPr i="1" lang="en" sz="700">
                <a:solidFill>
                  <a:schemeClr val="dk1"/>
                </a:solidFill>
                <a:latin typeface="Montserrat Light"/>
                <a:ea typeface="Montserrat Light"/>
                <a:cs typeface="Montserrat Light"/>
                <a:sym typeface="Montserrat Light"/>
              </a:rPr>
              <a:t>Have them for one. Living grass to for can't gathered waters had winged. Creepiest don't subdue which i two set had seasons.</a:t>
            </a:r>
            <a:endParaRPr sz="1100"/>
          </a:p>
        </p:txBody>
      </p:sp>
      <p:sp>
        <p:nvSpPr>
          <p:cNvPr id="439" name="Google Shape;439;p60"/>
          <p:cNvSpPr txBox="1"/>
          <p:nvPr/>
        </p:nvSpPr>
        <p:spPr>
          <a:xfrm>
            <a:off x="5333660" y="3232734"/>
            <a:ext cx="2936884" cy="459886"/>
          </a:xfrm>
          <a:prstGeom prst="rect">
            <a:avLst/>
          </a:prstGeom>
          <a:noFill/>
          <a:ln>
            <a:noFill/>
          </a:ln>
        </p:spPr>
        <p:txBody>
          <a:bodyPr anchorCtr="0" anchor="t" bIns="34275" lIns="68575" spcFirstLastPara="1" rIns="68575" wrap="square" tIns="34275">
            <a:noAutofit/>
          </a:bodyPr>
          <a:lstStyle/>
          <a:p>
            <a:pPr indent="0" lvl="0" marL="0" marR="0" rtl="0" algn="l">
              <a:lnSpc>
                <a:spcPct val="244444"/>
              </a:lnSpc>
              <a:spcBef>
                <a:spcPts val="0"/>
              </a:spcBef>
              <a:spcAft>
                <a:spcPts val="0"/>
              </a:spcAft>
              <a:buNone/>
            </a:pPr>
            <a:r>
              <a:rPr i="1" lang="en" sz="700">
                <a:solidFill>
                  <a:schemeClr val="dk1"/>
                </a:solidFill>
                <a:latin typeface="Montserrat Light"/>
                <a:ea typeface="Montserrat Light"/>
                <a:cs typeface="Montserrat Light"/>
                <a:sym typeface="Montserrat Light"/>
              </a:rPr>
              <a:t>Have them for one. Living grass to for can't gathered waters had winged. Creepiest don't subdue which i two set had seasons.</a:t>
            </a:r>
            <a:endParaRPr sz="1100"/>
          </a:p>
        </p:txBody>
      </p:sp>
      <p:sp>
        <p:nvSpPr>
          <p:cNvPr id="440" name="Google Shape;440;p60"/>
          <p:cNvSpPr txBox="1"/>
          <p:nvPr/>
        </p:nvSpPr>
        <p:spPr>
          <a:xfrm>
            <a:off x="691776" y="1495775"/>
            <a:ext cx="3118500" cy="459900"/>
          </a:xfrm>
          <a:prstGeom prst="rect">
            <a:avLst/>
          </a:prstGeom>
          <a:noFill/>
          <a:ln>
            <a:noFill/>
          </a:ln>
        </p:spPr>
        <p:txBody>
          <a:bodyPr anchorCtr="0" anchor="t" bIns="34275" lIns="68575" spcFirstLastPara="1" rIns="68575" wrap="square" tIns="34275">
            <a:noAutofit/>
          </a:bodyPr>
          <a:lstStyle/>
          <a:p>
            <a:pPr indent="0" lvl="0" marL="0" marR="0" rtl="0" algn="r">
              <a:lnSpc>
                <a:spcPct val="244444"/>
              </a:lnSpc>
              <a:spcBef>
                <a:spcPts val="0"/>
              </a:spcBef>
              <a:spcAft>
                <a:spcPts val="0"/>
              </a:spcAft>
              <a:buNone/>
            </a:pPr>
            <a:r>
              <a:rPr i="1" lang="en" sz="700">
                <a:solidFill>
                  <a:schemeClr val="dk1"/>
                </a:solidFill>
                <a:latin typeface="Montserrat Light"/>
                <a:ea typeface="Montserrat Light"/>
                <a:cs typeface="Montserrat Light"/>
                <a:sym typeface="Montserrat Light"/>
              </a:rPr>
              <a:t>Have them for one. Living grass to for can't gathered waters had winged. Creepiest don't subdue which i two set had seasons.</a:t>
            </a:r>
            <a:endParaRPr sz="1100"/>
          </a:p>
        </p:txBody>
      </p:sp>
      <p:sp>
        <p:nvSpPr>
          <p:cNvPr id="441" name="Google Shape;441;p60"/>
          <p:cNvSpPr txBox="1"/>
          <p:nvPr/>
        </p:nvSpPr>
        <p:spPr>
          <a:xfrm>
            <a:off x="691775" y="2662425"/>
            <a:ext cx="3118500" cy="459900"/>
          </a:xfrm>
          <a:prstGeom prst="rect">
            <a:avLst/>
          </a:prstGeom>
          <a:noFill/>
          <a:ln>
            <a:noFill/>
          </a:ln>
        </p:spPr>
        <p:txBody>
          <a:bodyPr anchorCtr="0" anchor="t" bIns="34275" lIns="68575" spcFirstLastPara="1" rIns="68575" wrap="square" tIns="34275">
            <a:noAutofit/>
          </a:bodyPr>
          <a:lstStyle/>
          <a:p>
            <a:pPr indent="0" lvl="0" marL="0" marR="0" rtl="0" algn="r">
              <a:lnSpc>
                <a:spcPct val="244444"/>
              </a:lnSpc>
              <a:spcBef>
                <a:spcPts val="0"/>
              </a:spcBef>
              <a:spcAft>
                <a:spcPts val="0"/>
              </a:spcAft>
              <a:buNone/>
            </a:pPr>
            <a:r>
              <a:rPr i="1" lang="en" sz="700">
                <a:solidFill>
                  <a:schemeClr val="dk1"/>
                </a:solidFill>
                <a:latin typeface="Montserrat Light"/>
                <a:ea typeface="Montserrat Light"/>
                <a:cs typeface="Montserrat Light"/>
                <a:sym typeface="Montserrat Light"/>
              </a:rPr>
              <a:t>Have them for one. Living grass to for can't gathered waters had winged. Creepiest don't subdue which i two set had seasons.</a:t>
            </a:r>
            <a:endParaRPr sz="1100"/>
          </a:p>
        </p:txBody>
      </p:sp>
      <p:sp>
        <p:nvSpPr>
          <p:cNvPr id="442" name="Google Shape;442;p60"/>
          <p:cNvSpPr txBox="1"/>
          <p:nvPr/>
        </p:nvSpPr>
        <p:spPr>
          <a:xfrm>
            <a:off x="814175" y="3820400"/>
            <a:ext cx="2996100" cy="459900"/>
          </a:xfrm>
          <a:prstGeom prst="rect">
            <a:avLst/>
          </a:prstGeom>
          <a:noFill/>
          <a:ln>
            <a:noFill/>
          </a:ln>
        </p:spPr>
        <p:txBody>
          <a:bodyPr anchorCtr="0" anchor="t" bIns="34275" lIns="68575" spcFirstLastPara="1" rIns="68575" wrap="square" tIns="34275">
            <a:noAutofit/>
          </a:bodyPr>
          <a:lstStyle/>
          <a:p>
            <a:pPr indent="0" lvl="0" marL="0" marR="0" rtl="0" algn="r">
              <a:lnSpc>
                <a:spcPct val="244444"/>
              </a:lnSpc>
              <a:spcBef>
                <a:spcPts val="0"/>
              </a:spcBef>
              <a:spcAft>
                <a:spcPts val="0"/>
              </a:spcAft>
              <a:buNone/>
            </a:pPr>
            <a:r>
              <a:rPr i="1" lang="en" sz="700">
                <a:solidFill>
                  <a:schemeClr val="dk1"/>
                </a:solidFill>
                <a:latin typeface="Montserrat Light"/>
                <a:ea typeface="Montserrat Light"/>
                <a:cs typeface="Montserrat Light"/>
                <a:sym typeface="Montserrat Light"/>
              </a:rPr>
              <a:t>Have them for one. Living grass to for can't gathered waters had winged. Creepiest don't subdue which i two set had seasons.</a:t>
            </a:r>
            <a:endParaRPr sz="1100"/>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49" name="Shape 449"/>
        <p:cNvGrpSpPr/>
        <p:nvPr/>
      </p:nvGrpSpPr>
      <p:grpSpPr>
        <a:xfrm>
          <a:off x="0" y="0"/>
          <a:ext cx="0" cy="0"/>
          <a:chOff x="0" y="0"/>
          <a:chExt cx="0" cy="0"/>
        </a:xfrm>
      </p:grpSpPr>
      <p:sp>
        <p:nvSpPr>
          <p:cNvPr id="450" name="Google Shape;450;p61"/>
          <p:cNvSpPr txBox="1"/>
          <p:nvPr/>
        </p:nvSpPr>
        <p:spPr>
          <a:xfrm>
            <a:off x="581865" y="546124"/>
            <a:ext cx="3118597" cy="608099"/>
          </a:xfrm>
          <a:prstGeom prst="rect">
            <a:avLst/>
          </a:prstGeom>
          <a:noFill/>
          <a:ln>
            <a:noFill/>
          </a:ln>
        </p:spPr>
        <p:txBody>
          <a:bodyPr anchorCtr="0" anchor="ctr" bIns="34275" lIns="68575" spcFirstLastPara="1" rIns="68575" wrap="square" tIns="34275">
            <a:noAutofit/>
          </a:bodyPr>
          <a:lstStyle/>
          <a:p>
            <a:pPr indent="0" lvl="0" marL="0" marR="0" rtl="0" algn="l">
              <a:lnSpc>
                <a:spcPct val="100000"/>
              </a:lnSpc>
              <a:spcBef>
                <a:spcPts val="0"/>
              </a:spcBef>
              <a:spcAft>
                <a:spcPts val="0"/>
              </a:spcAft>
              <a:buNone/>
            </a:pPr>
            <a:r>
              <a:rPr b="1" lang="en" sz="2300">
                <a:solidFill>
                  <a:schemeClr val="dk1"/>
                </a:solidFill>
                <a:latin typeface="Montserrat"/>
                <a:ea typeface="Montserrat"/>
                <a:cs typeface="Montserrat"/>
                <a:sym typeface="Montserrat"/>
              </a:rPr>
              <a:t>Company Timeline</a:t>
            </a:r>
            <a:endParaRPr sz="1100"/>
          </a:p>
          <a:p>
            <a:pPr indent="0" lvl="0" marL="0" marR="0" rtl="0" algn="l">
              <a:lnSpc>
                <a:spcPct val="200000"/>
              </a:lnSpc>
              <a:spcBef>
                <a:spcPts val="0"/>
              </a:spcBef>
              <a:spcAft>
                <a:spcPts val="0"/>
              </a:spcAft>
              <a:buNone/>
            </a:pPr>
            <a:r>
              <a:rPr b="1" lang="en" sz="1100">
                <a:solidFill>
                  <a:schemeClr val="accent5"/>
                </a:solidFill>
                <a:latin typeface="Montserrat"/>
                <a:ea typeface="Montserrat"/>
                <a:cs typeface="Montserrat"/>
                <a:sym typeface="Montserrat"/>
              </a:rPr>
              <a:t>Annual Report 2019</a:t>
            </a:r>
            <a:endParaRPr sz="1100"/>
          </a:p>
        </p:txBody>
      </p:sp>
      <p:grpSp>
        <p:nvGrpSpPr>
          <p:cNvPr id="451" name="Google Shape;451;p61"/>
          <p:cNvGrpSpPr/>
          <p:nvPr/>
        </p:nvGrpSpPr>
        <p:grpSpPr>
          <a:xfrm>
            <a:off x="1389493" y="1967625"/>
            <a:ext cx="6365014" cy="2184276"/>
            <a:chOff x="1852657" y="2461919"/>
            <a:chExt cx="8486685" cy="2912368"/>
          </a:xfrm>
        </p:grpSpPr>
        <p:grpSp>
          <p:nvGrpSpPr>
            <p:cNvPr id="452" name="Google Shape;452;p61"/>
            <p:cNvGrpSpPr/>
            <p:nvPr/>
          </p:nvGrpSpPr>
          <p:grpSpPr>
            <a:xfrm>
              <a:off x="1852657" y="3578413"/>
              <a:ext cx="8486685" cy="679391"/>
              <a:chOff x="1852657" y="3429000"/>
              <a:chExt cx="8486685" cy="679391"/>
            </a:xfrm>
          </p:grpSpPr>
          <p:sp>
            <p:nvSpPr>
              <p:cNvPr id="453" name="Google Shape;453;p61"/>
              <p:cNvSpPr/>
              <p:nvPr/>
            </p:nvSpPr>
            <p:spPr>
              <a:xfrm>
                <a:off x="1852657" y="3429000"/>
                <a:ext cx="1711295" cy="679391"/>
              </a:xfrm>
              <a:prstGeom prst="homePlate">
                <a:avLst>
                  <a:gd fmla="val 50000" name="adj"/>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454" name="Google Shape;454;p61"/>
              <p:cNvSpPr/>
              <p:nvPr/>
            </p:nvSpPr>
            <p:spPr>
              <a:xfrm>
                <a:off x="3529057" y="3429000"/>
                <a:ext cx="1711295" cy="679391"/>
              </a:xfrm>
              <a:custGeom>
                <a:rect b="b" l="l" r="r" t="t"/>
                <a:pathLst>
                  <a:path extrusionOk="0" h="679391" w="1711295">
                    <a:moveTo>
                      <a:pt x="0" y="0"/>
                    </a:moveTo>
                    <a:lnTo>
                      <a:pt x="1371600" y="0"/>
                    </a:lnTo>
                    <a:lnTo>
                      <a:pt x="1711295" y="339696"/>
                    </a:lnTo>
                    <a:lnTo>
                      <a:pt x="1371600" y="679391"/>
                    </a:lnTo>
                    <a:lnTo>
                      <a:pt x="0" y="679391"/>
                    </a:lnTo>
                    <a:lnTo>
                      <a:pt x="339695" y="339696"/>
                    </a:lnTo>
                    <a:lnTo>
                      <a:pt x="0" y="0"/>
                    </a:lnTo>
                    <a:close/>
                  </a:path>
                </a:pathLst>
              </a:custGeom>
              <a:solidFill>
                <a:schemeClr val="accent5"/>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455" name="Google Shape;455;p61"/>
              <p:cNvSpPr/>
              <p:nvPr/>
            </p:nvSpPr>
            <p:spPr>
              <a:xfrm>
                <a:off x="5240352" y="3429000"/>
                <a:ext cx="1711295" cy="679391"/>
              </a:xfrm>
              <a:custGeom>
                <a:rect b="b" l="l" r="r" t="t"/>
                <a:pathLst>
                  <a:path extrusionOk="0" h="679391" w="1711295">
                    <a:moveTo>
                      <a:pt x="0" y="0"/>
                    </a:moveTo>
                    <a:lnTo>
                      <a:pt x="1371600" y="0"/>
                    </a:lnTo>
                    <a:lnTo>
                      <a:pt x="1711295" y="339696"/>
                    </a:lnTo>
                    <a:lnTo>
                      <a:pt x="1371600" y="679391"/>
                    </a:lnTo>
                    <a:lnTo>
                      <a:pt x="0" y="679391"/>
                    </a:lnTo>
                    <a:lnTo>
                      <a:pt x="339695" y="339696"/>
                    </a:lnTo>
                    <a:lnTo>
                      <a:pt x="0" y="0"/>
                    </a:lnTo>
                    <a:close/>
                  </a:path>
                </a:pathLst>
              </a:cu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456" name="Google Shape;456;p61"/>
              <p:cNvSpPr/>
              <p:nvPr/>
            </p:nvSpPr>
            <p:spPr>
              <a:xfrm>
                <a:off x="6916752" y="3429000"/>
                <a:ext cx="1711295" cy="679391"/>
              </a:xfrm>
              <a:custGeom>
                <a:rect b="b" l="l" r="r" t="t"/>
                <a:pathLst>
                  <a:path extrusionOk="0" h="679391" w="1711295">
                    <a:moveTo>
                      <a:pt x="0" y="0"/>
                    </a:moveTo>
                    <a:lnTo>
                      <a:pt x="1371600" y="0"/>
                    </a:lnTo>
                    <a:lnTo>
                      <a:pt x="1711295" y="339696"/>
                    </a:lnTo>
                    <a:lnTo>
                      <a:pt x="1371600" y="679391"/>
                    </a:lnTo>
                    <a:lnTo>
                      <a:pt x="0" y="679391"/>
                    </a:lnTo>
                    <a:lnTo>
                      <a:pt x="339695" y="339696"/>
                    </a:lnTo>
                    <a:lnTo>
                      <a:pt x="0" y="0"/>
                    </a:lnTo>
                    <a:close/>
                  </a:path>
                </a:pathLst>
              </a:custGeom>
              <a:solidFill>
                <a:schemeClr val="accent5"/>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457" name="Google Shape;457;p61"/>
              <p:cNvSpPr/>
              <p:nvPr/>
            </p:nvSpPr>
            <p:spPr>
              <a:xfrm>
                <a:off x="8628047" y="3429000"/>
                <a:ext cx="1711295" cy="679391"/>
              </a:xfrm>
              <a:custGeom>
                <a:rect b="b" l="l" r="r" t="t"/>
                <a:pathLst>
                  <a:path extrusionOk="0" h="679391" w="1711295">
                    <a:moveTo>
                      <a:pt x="0" y="0"/>
                    </a:moveTo>
                    <a:lnTo>
                      <a:pt x="1371600" y="0"/>
                    </a:lnTo>
                    <a:lnTo>
                      <a:pt x="1711295" y="339696"/>
                    </a:lnTo>
                    <a:lnTo>
                      <a:pt x="1371600" y="679391"/>
                    </a:lnTo>
                    <a:lnTo>
                      <a:pt x="0" y="679391"/>
                    </a:lnTo>
                    <a:lnTo>
                      <a:pt x="339695" y="339696"/>
                    </a:lnTo>
                    <a:lnTo>
                      <a:pt x="0" y="0"/>
                    </a:lnTo>
                    <a:close/>
                  </a:path>
                </a:pathLst>
              </a:cu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458" name="Google Shape;458;p61"/>
              <p:cNvSpPr txBox="1"/>
              <p:nvPr/>
            </p:nvSpPr>
            <p:spPr>
              <a:xfrm>
                <a:off x="2283382" y="3607112"/>
                <a:ext cx="726517" cy="323165"/>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b="1" lang="en" sz="1100">
                    <a:solidFill>
                      <a:schemeClr val="dk1"/>
                    </a:solidFill>
                    <a:latin typeface="Montserrat"/>
                    <a:ea typeface="Montserrat"/>
                    <a:cs typeface="Montserrat"/>
                    <a:sym typeface="Montserrat"/>
                  </a:rPr>
                  <a:t>2012</a:t>
                </a:r>
                <a:endParaRPr sz="1100"/>
              </a:p>
            </p:txBody>
          </p:sp>
          <p:sp>
            <p:nvSpPr>
              <p:cNvPr id="459" name="Google Shape;459;p61"/>
              <p:cNvSpPr txBox="1"/>
              <p:nvPr/>
            </p:nvSpPr>
            <p:spPr>
              <a:xfrm>
                <a:off x="4021445" y="3607112"/>
                <a:ext cx="726517" cy="323165"/>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b="1" lang="en" sz="1100">
                    <a:solidFill>
                      <a:schemeClr val="lt1"/>
                    </a:solidFill>
                    <a:latin typeface="Montserrat"/>
                    <a:ea typeface="Montserrat"/>
                    <a:cs typeface="Montserrat"/>
                    <a:sym typeface="Montserrat"/>
                  </a:rPr>
                  <a:t>2012</a:t>
                </a:r>
                <a:endParaRPr sz="1100"/>
              </a:p>
            </p:txBody>
          </p:sp>
          <p:sp>
            <p:nvSpPr>
              <p:cNvPr id="460" name="Google Shape;460;p61"/>
              <p:cNvSpPr txBox="1"/>
              <p:nvPr/>
            </p:nvSpPr>
            <p:spPr>
              <a:xfrm>
                <a:off x="5737694" y="3607112"/>
                <a:ext cx="726517" cy="323165"/>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b="1" lang="en" sz="1100">
                    <a:solidFill>
                      <a:schemeClr val="dk1"/>
                    </a:solidFill>
                    <a:latin typeface="Montserrat"/>
                    <a:ea typeface="Montserrat"/>
                    <a:cs typeface="Montserrat"/>
                    <a:sym typeface="Montserrat"/>
                  </a:rPr>
                  <a:t>2012</a:t>
                </a:r>
                <a:endParaRPr sz="1100"/>
              </a:p>
            </p:txBody>
          </p:sp>
          <p:sp>
            <p:nvSpPr>
              <p:cNvPr id="461" name="Google Shape;461;p61"/>
              <p:cNvSpPr txBox="1"/>
              <p:nvPr/>
            </p:nvSpPr>
            <p:spPr>
              <a:xfrm>
                <a:off x="7444036" y="3607112"/>
                <a:ext cx="726517" cy="323165"/>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b="1" lang="en" sz="1100">
                    <a:solidFill>
                      <a:schemeClr val="lt1"/>
                    </a:solidFill>
                    <a:latin typeface="Montserrat"/>
                    <a:ea typeface="Montserrat"/>
                    <a:cs typeface="Montserrat"/>
                    <a:sym typeface="Montserrat"/>
                  </a:rPr>
                  <a:t>2012</a:t>
                </a:r>
                <a:endParaRPr sz="1100"/>
              </a:p>
            </p:txBody>
          </p:sp>
          <p:sp>
            <p:nvSpPr>
              <p:cNvPr id="462" name="Google Shape;462;p61"/>
              <p:cNvSpPr txBox="1"/>
              <p:nvPr/>
            </p:nvSpPr>
            <p:spPr>
              <a:xfrm>
                <a:off x="9120436" y="3607112"/>
                <a:ext cx="726517" cy="323165"/>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b="1" lang="en" sz="1100">
                    <a:solidFill>
                      <a:schemeClr val="dk1"/>
                    </a:solidFill>
                    <a:latin typeface="Montserrat"/>
                    <a:ea typeface="Montserrat"/>
                    <a:cs typeface="Montserrat"/>
                    <a:sym typeface="Montserrat"/>
                  </a:rPr>
                  <a:t>2012</a:t>
                </a:r>
                <a:endParaRPr sz="1100"/>
              </a:p>
            </p:txBody>
          </p:sp>
        </p:grpSp>
        <p:grpSp>
          <p:nvGrpSpPr>
            <p:cNvPr id="463" name="Google Shape;463;p61"/>
            <p:cNvGrpSpPr/>
            <p:nvPr/>
          </p:nvGrpSpPr>
          <p:grpSpPr>
            <a:xfrm>
              <a:off x="3758463" y="4617386"/>
              <a:ext cx="4675059" cy="756901"/>
              <a:chOff x="3758463" y="4617386"/>
              <a:chExt cx="4675059" cy="756901"/>
            </a:xfrm>
          </p:grpSpPr>
          <p:grpSp>
            <p:nvGrpSpPr>
              <p:cNvPr id="464" name="Google Shape;464;p61"/>
              <p:cNvGrpSpPr/>
              <p:nvPr/>
            </p:nvGrpSpPr>
            <p:grpSpPr>
              <a:xfrm>
                <a:off x="3758463" y="4617386"/>
                <a:ext cx="1252462" cy="756901"/>
                <a:chOff x="6011267" y="3885216"/>
                <a:chExt cx="1252462" cy="756901"/>
              </a:xfrm>
            </p:grpSpPr>
            <p:sp>
              <p:nvSpPr>
                <p:cNvPr id="465" name="Google Shape;465;p61"/>
                <p:cNvSpPr txBox="1"/>
                <p:nvPr/>
              </p:nvSpPr>
              <p:spPr>
                <a:xfrm>
                  <a:off x="6011284" y="4067216"/>
                  <a:ext cx="1252445" cy="574901"/>
                </a:xfrm>
                <a:prstGeom prst="rect">
                  <a:avLst/>
                </a:prstGeom>
                <a:noFill/>
                <a:ln>
                  <a:noFill/>
                </a:ln>
              </p:spPr>
              <p:txBody>
                <a:bodyPr anchorCtr="0" anchor="t" bIns="34275" lIns="68575" spcFirstLastPara="1" rIns="68575" wrap="square" tIns="34275">
                  <a:noAutofit/>
                </a:bodyPr>
                <a:lstStyle/>
                <a:p>
                  <a:pPr indent="0" lvl="0" marL="0" marR="0" rtl="0" algn="l">
                    <a:lnSpc>
                      <a:spcPct val="162500"/>
                    </a:lnSpc>
                    <a:spcBef>
                      <a:spcPts val="0"/>
                    </a:spcBef>
                    <a:spcAft>
                      <a:spcPts val="0"/>
                    </a:spcAft>
                    <a:buNone/>
                  </a:pPr>
                  <a:r>
                    <a:rPr i="1" lang="en" sz="600">
                      <a:solidFill>
                        <a:schemeClr val="dk1"/>
                      </a:solidFill>
                      <a:latin typeface="Montserrat Light"/>
                      <a:ea typeface="Montserrat Light"/>
                      <a:cs typeface="Montserrat Light"/>
                      <a:sym typeface="Montserrat Light"/>
                    </a:rPr>
                    <a:t>Have them for one.</a:t>
                  </a:r>
                  <a:endParaRPr sz="1100"/>
                </a:p>
                <a:p>
                  <a:pPr indent="0" lvl="0" marL="0" marR="0" rtl="0" algn="l">
                    <a:lnSpc>
                      <a:spcPct val="162500"/>
                    </a:lnSpc>
                    <a:spcBef>
                      <a:spcPts val="0"/>
                    </a:spcBef>
                    <a:spcAft>
                      <a:spcPts val="0"/>
                    </a:spcAft>
                    <a:buNone/>
                  </a:pPr>
                  <a:r>
                    <a:rPr i="1" lang="en" sz="600">
                      <a:solidFill>
                        <a:schemeClr val="dk1"/>
                      </a:solidFill>
                      <a:latin typeface="Montserrat Light"/>
                      <a:ea typeface="Montserrat Light"/>
                      <a:cs typeface="Montserrat Light"/>
                      <a:sym typeface="Montserrat Light"/>
                    </a:rPr>
                    <a:t>to for can't gathered</a:t>
                  </a:r>
                  <a:endParaRPr sz="1100"/>
                </a:p>
                <a:p>
                  <a:pPr indent="0" lvl="0" marL="0" marR="0" rtl="0" algn="l">
                    <a:lnSpc>
                      <a:spcPct val="162500"/>
                    </a:lnSpc>
                    <a:spcBef>
                      <a:spcPts val="0"/>
                    </a:spcBef>
                    <a:spcAft>
                      <a:spcPts val="0"/>
                    </a:spcAft>
                    <a:buNone/>
                  </a:pPr>
                  <a:r>
                    <a:rPr i="1" lang="en" sz="600">
                      <a:solidFill>
                        <a:schemeClr val="dk1"/>
                      </a:solidFill>
                      <a:latin typeface="Montserrat Light"/>
                      <a:ea typeface="Montserrat Light"/>
                      <a:cs typeface="Montserrat Light"/>
                      <a:sym typeface="Montserrat Light"/>
                    </a:rPr>
                    <a:t>had winged.</a:t>
                  </a:r>
                  <a:endParaRPr sz="1100"/>
                </a:p>
              </p:txBody>
            </p:sp>
            <p:sp>
              <p:nvSpPr>
                <p:cNvPr id="466" name="Google Shape;466;p61"/>
                <p:cNvSpPr txBox="1"/>
                <p:nvPr/>
              </p:nvSpPr>
              <p:spPr>
                <a:xfrm>
                  <a:off x="6011267" y="3885216"/>
                  <a:ext cx="1066200" cy="246300"/>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b="1" lang="en" sz="800">
                      <a:solidFill>
                        <a:schemeClr val="dk1"/>
                      </a:solidFill>
                      <a:latin typeface="Montserrat"/>
                      <a:ea typeface="Montserrat"/>
                      <a:cs typeface="Montserrat"/>
                      <a:sym typeface="Montserrat"/>
                    </a:rPr>
                    <a:t>Title here</a:t>
                  </a:r>
                  <a:endParaRPr sz="1100"/>
                </a:p>
              </p:txBody>
            </p:sp>
          </p:grpSp>
          <p:grpSp>
            <p:nvGrpSpPr>
              <p:cNvPr id="467" name="Google Shape;467;p61"/>
              <p:cNvGrpSpPr/>
              <p:nvPr/>
            </p:nvGrpSpPr>
            <p:grpSpPr>
              <a:xfrm>
                <a:off x="7181064" y="4617386"/>
                <a:ext cx="1252458" cy="756901"/>
                <a:chOff x="6011271" y="3885216"/>
                <a:chExt cx="1252458" cy="756901"/>
              </a:xfrm>
            </p:grpSpPr>
            <p:sp>
              <p:nvSpPr>
                <p:cNvPr id="468" name="Google Shape;468;p61"/>
                <p:cNvSpPr txBox="1"/>
                <p:nvPr/>
              </p:nvSpPr>
              <p:spPr>
                <a:xfrm>
                  <a:off x="6011284" y="4067216"/>
                  <a:ext cx="1252445" cy="574901"/>
                </a:xfrm>
                <a:prstGeom prst="rect">
                  <a:avLst/>
                </a:prstGeom>
                <a:noFill/>
                <a:ln>
                  <a:noFill/>
                </a:ln>
              </p:spPr>
              <p:txBody>
                <a:bodyPr anchorCtr="0" anchor="t" bIns="34275" lIns="68575" spcFirstLastPara="1" rIns="68575" wrap="square" tIns="34275">
                  <a:noAutofit/>
                </a:bodyPr>
                <a:lstStyle/>
                <a:p>
                  <a:pPr indent="0" lvl="0" marL="0" marR="0" rtl="0" algn="l">
                    <a:lnSpc>
                      <a:spcPct val="162500"/>
                    </a:lnSpc>
                    <a:spcBef>
                      <a:spcPts val="0"/>
                    </a:spcBef>
                    <a:spcAft>
                      <a:spcPts val="0"/>
                    </a:spcAft>
                    <a:buNone/>
                  </a:pPr>
                  <a:r>
                    <a:rPr i="1" lang="en" sz="600">
                      <a:solidFill>
                        <a:schemeClr val="dk1"/>
                      </a:solidFill>
                      <a:latin typeface="Montserrat Light"/>
                      <a:ea typeface="Montserrat Light"/>
                      <a:cs typeface="Montserrat Light"/>
                      <a:sym typeface="Montserrat Light"/>
                    </a:rPr>
                    <a:t>Have them for one.</a:t>
                  </a:r>
                  <a:endParaRPr sz="1100"/>
                </a:p>
                <a:p>
                  <a:pPr indent="0" lvl="0" marL="0" marR="0" rtl="0" algn="l">
                    <a:lnSpc>
                      <a:spcPct val="162500"/>
                    </a:lnSpc>
                    <a:spcBef>
                      <a:spcPts val="0"/>
                    </a:spcBef>
                    <a:spcAft>
                      <a:spcPts val="0"/>
                    </a:spcAft>
                    <a:buNone/>
                  </a:pPr>
                  <a:r>
                    <a:rPr i="1" lang="en" sz="600">
                      <a:solidFill>
                        <a:schemeClr val="dk1"/>
                      </a:solidFill>
                      <a:latin typeface="Montserrat Light"/>
                      <a:ea typeface="Montserrat Light"/>
                      <a:cs typeface="Montserrat Light"/>
                      <a:sym typeface="Montserrat Light"/>
                    </a:rPr>
                    <a:t>to for can't gathered</a:t>
                  </a:r>
                  <a:endParaRPr sz="1100"/>
                </a:p>
                <a:p>
                  <a:pPr indent="0" lvl="0" marL="0" marR="0" rtl="0" algn="l">
                    <a:lnSpc>
                      <a:spcPct val="162500"/>
                    </a:lnSpc>
                    <a:spcBef>
                      <a:spcPts val="0"/>
                    </a:spcBef>
                    <a:spcAft>
                      <a:spcPts val="0"/>
                    </a:spcAft>
                    <a:buNone/>
                  </a:pPr>
                  <a:r>
                    <a:rPr i="1" lang="en" sz="600">
                      <a:solidFill>
                        <a:schemeClr val="dk1"/>
                      </a:solidFill>
                      <a:latin typeface="Montserrat Light"/>
                      <a:ea typeface="Montserrat Light"/>
                      <a:cs typeface="Montserrat Light"/>
                      <a:sym typeface="Montserrat Light"/>
                    </a:rPr>
                    <a:t>had winged.</a:t>
                  </a:r>
                  <a:endParaRPr sz="1100"/>
                </a:p>
              </p:txBody>
            </p:sp>
            <p:sp>
              <p:nvSpPr>
                <p:cNvPr id="469" name="Google Shape;469;p61"/>
                <p:cNvSpPr txBox="1"/>
                <p:nvPr/>
              </p:nvSpPr>
              <p:spPr>
                <a:xfrm>
                  <a:off x="6011271" y="3885216"/>
                  <a:ext cx="1066200" cy="246300"/>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b="1" lang="en" sz="800">
                      <a:solidFill>
                        <a:schemeClr val="dk1"/>
                      </a:solidFill>
                      <a:latin typeface="Montserrat"/>
                      <a:ea typeface="Montserrat"/>
                      <a:cs typeface="Montserrat"/>
                      <a:sym typeface="Montserrat"/>
                    </a:rPr>
                    <a:t>Title here</a:t>
                  </a:r>
                  <a:endParaRPr sz="1100"/>
                </a:p>
              </p:txBody>
            </p:sp>
          </p:grpSp>
        </p:grpSp>
        <p:grpSp>
          <p:nvGrpSpPr>
            <p:cNvPr id="470" name="Google Shape;470;p61"/>
            <p:cNvGrpSpPr/>
            <p:nvPr/>
          </p:nvGrpSpPr>
          <p:grpSpPr>
            <a:xfrm>
              <a:off x="2082084" y="2461919"/>
              <a:ext cx="8027832" cy="756910"/>
              <a:chOff x="2082084" y="2461919"/>
              <a:chExt cx="8027832" cy="756910"/>
            </a:xfrm>
          </p:grpSpPr>
          <p:grpSp>
            <p:nvGrpSpPr>
              <p:cNvPr id="471" name="Google Shape;471;p61"/>
              <p:cNvGrpSpPr/>
              <p:nvPr/>
            </p:nvGrpSpPr>
            <p:grpSpPr>
              <a:xfrm>
                <a:off x="2082084" y="2461919"/>
                <a:ext cx="1252445" cy="756910"/>
                <a:chOff x="6011284" y="3885207"/>
                <a:chExt cx="1252445" cy="756910"/>
              </a:xfrm>
            </p:grpSpPr>
            <p:sp>
              <p:nvSpPr>
                <p:cNvPr id="472" name="Google Shape;472;p61"/>
                <p:cNvSpPr txBox="1"/>
                <p:nvPr/>
              </p:nvSpPr>
              <p:spPr>
                <a:xfrm>
                  <a:off x="6011284" y="4067216"/>
                  <a:ext cx="1252445" cy="574901"/>
                </a:xfrm>
                <a:prstGeom prst="rect">
                  <a:avLst/>
                </a:prstGeom>
                <a:noFill/>
                <a:ln>
                  <a:noFill/>
                </a:ln>
              </p:spPr>
              <p:txBody>
                <a:bodyPr anchorCtr="0" anchor="t" bIns="34275" lIns="68575" spcFirstLastPara="1" rIns="68575" wrap="square" tIns="34275">
                  <a:noAutofit/>
                </a:bodyPr>
                <a:lstStyle/>
                <a:p>
                  <a:pPr indent="0" lvl="0" marL="0" marR="0" rtl="0" algn="l">
                    <a:lnSpc>
                      <a:spcPct val="162500"/>
                    </a:lnSpc>
                    <a:spcBef>
                      <a:spcPts val="0"/>
                    </a:spcBef>
                    <a:spcAft>
                      <a:spcPts val="0"/>
                    </a:spcAft>
                    <a:buNone/>
                  </a:pPr>
                  <a:r>
                    <a:rPr i="1" lang="en" sz="600">
                      <a:solidFill>
                        <a:schemeClr val="dk1"/>
                      </a:solidFill>
                      <a:latin typeface="Montserrat Light"/>
                      <a:ea typeface="Montserrat Light"/>
                      <a:cs typeface="Montserrat Light"/>
                      <a:sym typeface="Montserrat Light"/>
                    </a:rPr>
                    <a:t>Have them for one.</a:t>
                  </a:r>
                  <a:endParaRPr sz="1100"/>
                </a:p>
                <a:p>
                  <a:pPr indent="0" lvl="0" marL="0" marR="0" rtl="0" algn="l">
                    <a:lnSpc>
                      <a:spcPct val="162500"/>
                    </a:lnSpc>
                    <a:spcBef>
                      <a:spcPts val="0"/>
                    </a:spcBef>
                    <a:spcAft>
                      <a:spcPts val="0"/>
                    </a:spcAft>
                    <a:buNone/>
                  </a:pPr>
                  <a:r>
                    <a:rPr i="1" lang="en" sz="600">
                      <a:solidFill>
                        <a:schemeClr val="dk1"/>
                      </a:solidFill>
                      <a:latin typeface="Montserrat Light"/>
                      <a:ea typeface="Montserrat Light"/>
                      <a:cs typeface="Montserrat Light"/>
                      <a:sym typeface="Montserrat Light"/>
                    </a:rPr>
                    <a:t>to for can't gathered</a:t>
                  </a:r>
                  <a:endParaRPr sz="1100"/>
                </a:p>
                <a:p>
                  <a:pPr indent="0" lvl="0" marL="0" marR="0" rtl="0" algn="l">
                    <a:lnSpc>
                      <a:spcPct val="162500"/>
                    </a:lnSpc>
                    <a:spcBef>
                      <a:spcPts val="0"/>
                    </a:spcBef>
                    <a:spcAft>
                      <a:spcPts val="0"/>
                    </a:spcAft>
                    <a:buNone/>
                  </a:pPr>
                  <a:r>
                    <a:rPr i="1" lang="en" sz="600">
                      <a:solidFill>
                        <a:schemeClr val="dk1"/>
                      </a:solidFill>
                      <a:latin typeface="Montserrat Light"/>
                      <a:ea typeface="Montserrat Light"/>
                      <a:cs typeface="Montserrat Light"/>
                      <a:sym typeface="Montserrat Light"/>
                    </a:rPr>
                    <a:t>had winged.</a:t>
                  </a:r>
                  <a:endParaRPr sz="1100"/>
                </a:p>
              </p:txBody>
            </p:sp>
            <p:sp>
              <p:nvSpPr>
                <p:cNvPr id="473" name="Google Shape;473;p61"/>
                <p:cNvSpPr txBox="1"/>
                <p:nvPr/>
              </p:nvSpPr>
              <p:spPr>
                <a:xfrm>
                  <a:off x="6011303" y="3885207"/>
                  <a:ext cx="994500" cy="246300"/>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b="1" lang="en" sz="800">
                      <a:solidFill>
                        <a:schemeClr val="dk1"/>
                      </a:solidFill>
                      <a:latin typeface="Montserrat"/>
                      <a:ea typeface="Montserrat"/>
                      <a:cs typeface="Montserrat"/>
                      <a:sym typeface="Montserrat"/>
                    </a:rPr>
                    <a:t>Title here</a:t>
                  </a:r>
                  <a:endParaRPr sz="1100"/>
                </a:p>
              </p:txBody>
            </p:sp>
          </p:grpSp>
          <p:grpSp>
            <p:nvGrpSpPr>
              <p:cNvPr id="474" name="Google Shape;474;p61"/>
              <p:cNvGrpSpPr/>
              <p:nvPr/>
            </p:nvGrpSpPr>
            <p:grpSpPr>
              <a:xfrm>
                <a:off x="5469765" y="2461919"/>
                <a:ext cx="1252456" cy="756910"/>
                <a:chOff x="6011273" y="3885207"/>
                <a:chExt cx="1252456" cy="756910"/>
              </a:xfrm>
            </p:grpSpPr>
            <p:sp>
              <p:nvSpPr>
                <p:cNvPr id="475" name="Google Shape;475;p61"/>
                <p:cNvSpPr txBox="1"/>
                <p:nvPr/>
              </p:nvSpPr>
              <p:spPr>
                <a:xfrm>
                  <a:off x="6011284" y="4067216"/>
                  <a:ext cx="1252445" cy="574901"/>
                </a:xfrm>
                <a:prstGeom prst="rect">
                  <a:avLst/>
                </a:prstGeom>
                <a:noFill/>
                <a:ln>
                  <a:noFill/>
                </a:ln>
              </p:spPr>
              <p:txBody>
                <a:bodyPr anchorCtr="0" anchor="t" bIns="34275" lIns="68575" spcFirstLastPara="1" rIns="68575" wrap="square" tIns="34275">
                  <a:noAutofit/>
                </a:bodyPr>
                <a:lstStyle/>
                <a:p>
                  <a:pPr indent="0" lvl="0" marL="0" marR="0" rtl="0" algn="l">
                    <a:lnSpc>
                      <a:spcPct val="162500"/>
                    </a:lnSpc>
                    <a:spcBef>
                      <a:spcPts val="0"/>
                    </a:spcBef>
                    <a:spcAft>
                      <a:spcPts val="0"/>
                    </a:spcAft>
                    <a:buNone/>
                  </a:pPr>
                  <a:r>
                    <a:rPr i="1" lang="en" sz="600">
                      <a:solidFill>
                        <a:schemeClr val="dk1"/>
                      </a:solidFill>
                      <a:latin typeface="Montserrat Light"/>
                      <a:ea typeface="Montserrat Light"/>
                      <a:cs typeface="Montserrat Light"/>
                      <a:sym typeface="Montserrat Light"/>
                    </a:rPr>
                    <a:t>Have them for one.</a:t>
                  </a:r>
                  <a:endParaRPr sz="1100"/>
                </a:p>
                <a:p>
                  <a:pPr indent="0" lvl="0" marL="0" marR="0" rtl="0" algn="l">
                    <a:lnSpc>
                      <a:spcPct val="162500"/>
                    </a:lnSpc>
                    <a:spcBef>
                      <a:spcPts val="0"/>
                    </a:spcBef>
                    <a:spcAft>
                      <a:spcPts val="0"/>
                    </a:spcAft>
                    <a:buNone/>
                  </a:pPr>
                  <a:r>
                    <a:rPr i="1" lang="en" sz="600">
                      <a:solidFill>
                        <a:schemeClr val="dk1"/>
                      </a:solidFill>
                      <a:latin typeface="Montserrat Light"/>
                      <a:ea typeface="Montserrat Light"/>
                      <a:cs typeface="Montserrat Light"/>
                      <a:sym typeface="Montserrat Light"/>
                    </a:rPr>
                    <a:t>to for can't gathered</a:t>
                  </a:r>
                  <a:endParaRPr sz="1100"/>
                </a:p>
                <a:p>
                  <a:pPr indent="0" lvl="0" marL="0" marR="0" rtl="0" algn="l">
                    <a:lnSpc>
                      <a:spcPct val="162500"/>
                    </a:lnSpc>
                    <a:spcBef>
                      <a:spcPts val="0"/>
                    </a:spcBef>
                    <a:spcAft>
                      <a:spcPts val="0"/>
                    </a:spcAft>
                    <a:buNone/>
                  </a:pPr>
                  <a:r>
                    <a:rPr i="1" lang="en" sz="600">
                      <a:solidFill>
                        <a:schemeClr val="dk1"/>
                      </a:solidFill>
                      <a:latin typeface="Montserrat Light"/>
                      <a:ea typeface="Montserrat Light"/>
                      <a:cs typeface="Montserrat Light"/>
                      <a:sym typeface="Montserrat Light"/>
                    </a:rPr>
                    <a:t>had winged.</a:t>
                  </a:r>
                  <a:endParaRPr sz="1100"/>
                </a:p>
              </p:txBody>
            </p:sp>
            <p:sp>
              <p:nvSpPr>
                <p:cNvPr id="476" name="Google Shape;476;p61"/>
                <p:cNvSpPr txBox="1"/>
                <p:nvPr/>
              </p:nvSpPr>
              <p:spPr>
                <a:xfrm>
                  <a:off x="6011273" y="3885207"/>
                  <a:ext cx="994500" cy="246300"/>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b="1" lang="en" sz="800">
                      <a:solidFill>
                        <a:schemeClr val="dk1"/>
                      </a:solidFill>
                      <a:latin typeface="Montserrat"/>
                      <a:ea typeface="Montserrat"/>
                      <a:cs typeface="Montserrat"/>
                      <a:sym typeface="Montserrat"/>
                    </a:rPr>
                    <a:t>Title here</a:t>
                  </a:r>
                  <a:endParaRPr sz="1100"/>
                </a:p>
              </p:txBody>
            </p:sp>
          </p:grpSp>
          <p:grpSp>
            <p:nvGrpSpPr>
              <p:cNvPr id="477" name="Google Shape;477;p61"/>
              <p:cNvGrpSpPr/>
              <p:nvPr/>
            </p:nvGrpSpPr>
            <p:grpSpPr>
              <a:xfrm>
                <a:off x="8857466" y="2461919"/>
                <a:ext cx="1252450" cy="756910"/>
                <a:chOff x="6011279" y="3885207"/>
                <a:chExt cx="1252450" cy="756910"/>
              </a:xfrm>
            </p:grpSpPr>
            <p:sp>
              <p:nvSpPr>
                <p:cNvPr id="478" name="Google Shape;478;p61"/>
                <p:cNvSpPr txBox="1"/>
                <p:nvPr/>
              </p:nvSpPr>
              <p:spPr>
                <a:xfrm>
                  <a:off x="6011284" y="4067216"/>
                  <a:ext cx="1252445" cy="574901"/>
                </a:xfrm>
                <a:prstGeom prst="rect">
                  <a:avLst/>
                </a:prstGeom>
                <a:noFill/>
                <a:ln>
                  <a:noFill/>
                </a:ln>
              </p:spPr>
              <p:txBody>
                <a:bodyPr anchorCtr="0" anchor="t" bIns="34275" lIns="68575" spcFirstLastPara="1" rIns="68575" wrap="square" tIns="34275">
                  <a:noAutofit/>
                </a:bodyPr>
                <a:lstStyle/>
                <a:p>
                  <a:pPr indent="0" lvl="0" marL="0" marR="0" rtl="0" algn="l">
                    <a:lnSpc>
                      <a:spcPct val="162500"/>
                    </a:lnSpc>
                    <a:spcBef>
                      <a:spcPts val="0"/>
                    </a:spcBef>
                    <a:spcAft>
                      <a:spcPts val="0"/>
                    </a:spcAft>
                    <a:buNone/>
                  </a:pPr>
                  <a:r>
                    <a:rPr i="1" lang="en" sz="600">
                      <a:solidFill>
                        <a:schemeClr val="dk1"/>
                      </a:solidFill>
                      <a:latin typeface="Montserrat Light"/>
                      <a:ea typeface="Montserrat Light"/>
                      <a:cs typeface="Montserrat Light"/>
                      <a:sym typeface="Montserrat Light"/>
                    </a:rPr>
                    <a:t>Have them for one.</a:t>
                  </a:r>
                  <a:endParaRPr sz="1100"/>
                </a:p>
                <a:p>
                  <a:pPr indent="0" lvl="0" marL="0" marR="0" rtl="0" algn="l">
                    <a:lnSpc>
                      <a:spcPct val="162500"/>
                    </a:lnSpc>
                    <a:spcBef>
                      <a:spcPts val="0"/>
                    </a:spcBef>
                    <a:spcAft>
                      <a:spcPts val="0"/>
                    </a:spcAft>
                    <a:buNone/>
                  </a:pPr>
                  <a:r>
                    <a:rPr i="1" lang="en" sz="600">
                      <a:solidFill>
                        <a:schemeClr val="dk1"/>
                      </a:solidFill>
                      <a:latin typeface="Montserrat Light"/>
                      <a:ea typeface="Montserrat Light"/>
                      <a:cs typeface="Montserrat Light"/>
                      <a:sym typeface="Montserrat Light"/>
                    </a:rPr>
                    <a:t>to for can't gathered</a:t>
                  </a:r>
                  <a:endParaRPr sz="1100"/>
                </a:p>
                <a:p>
                  <a:pPr indent="0" lvl="0" marL="0" marR="0" rtl="0" algn="l">
                    <a:lnSpc>
                      <a:spcPct val="162500"/>
                    </a:lnSpc>
                    <a:spcBef>
                      <a:spcPts val="0"/>
                    </a:spcBef>
                    <a:spcAft>
                      <a:spcPts val="0"/>
                    </a:spcAft>
                    <a:buNone/>
                  </a:pPr>
                  <a:r>
                    <a:rPr i="1" lang="en" sz="600">
                      <a:solidFill>
                        <a:schemeClr val="dk1"/>
                      </a:solidFill>
                      <a:latin typeface="Montserrat Light"/>
                      <a:ea typeface="Montserrat Light"/>
                      <a:cs typeface="Montserrat Light"/>
                      <a:sym typeface="Montserrat Light"/>
                    </a:rPr>
                    <a:t>had winged.</a:t>
                  </a:r>
                  <a:endParaRPr sz="1100"/>
                </a:p>
              </p:txBody>
            </p:sp>
            <p:sp>
              <p:nvSpPr>
                <p:cNvPr id="479" name="Google Shape;479;p61"/>
                <p:cNvSpPr txBox="1"/>
                <p:nvPr/>
              </p:nvSpPr>
              <p:spPr>
                <a:xfrm>
                  <a:off x="6011279" y="3885207"/>
                  <a:ext cx="994500" cy="246300"/>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b="1" lang="en" sz="800">
                      <a:solidFill>
                        <a:schemeClr val="dk1"/>
                      </a:solidFill>
                      <a:latin typeface="Montserrat"/>
                      <a:ea typeface="Montserrat"/>
                      <a:cs typeface="Montserrat"/>
                      <a:sym typeface="Montserrat"/>
                    </a:rPr>
                    <a:t>Title here</a:t>
                  </a:r>
                  <a:endParaRPr sz="1100"/>
                </a:p>
              </p:txBody>
            </p:sp>
          </p:grpSp>
        </p:grpSp>
      </p:gr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0" name="Shape 140"/>
        <p:cNvGrpSpPr/>
        <p:nvPr/>
      </p:nvGrpSpPr>
      <p:grpSpPr>
        <a:xfrm>
          <a:off x="0" y="0"/>
          <a:ext cx="0" cy="0"/>
          <a:chOff x="0" y="0"/>
          <a:chExt cx="0" cy="0"/>
        </a:xfrm>
      </p:grpSpPr>
      <p:pic>
        <p:nvPicPr>
          <p:cNvPr id="141" name="Google Shape;141;p44"/>
          <p:cNvPicPr preferRelativeResize="0"/>
          <p:nvPr>
            <p:ph idx="2" type="pic"/>
          </p:nvPr>
        </p:nvPicPr>
        <p:blipFill rotWithShape="1">
          <a:blip r:embed="rId3">
            <a:alphaModFix/>
          </a:blip>
          <a:srcRect b="10155" l="0" r="0" t="10156"/>
          <a:stretch/>
        </p:blipFill>
        <p:spPr>
          <a:xfrm>
            <a:off x="304799" y="304800"/>
            <a:ext cx="8534404" cy="4533900"/>
          </a:xfrm>
          <a:prstGeom prst="rect">
            <a:avLst/>
          </a:prstGeom>
          <a:noFill/>
          <a:ln>
            <a:noFill/>
          </a:ln>
        </p:spPr>
      </p:pic>
      <p:sp>
        <p:nvSpPr>
          <p:cNvPr id="142" name="Google Shape;142;p44"/>
          <p:cNvSpPr txBox="1"/>
          <p:nvPr/>
        </p:nvSpPr>
        <p:spPr>
          <a:xfrm>
            <a:off x="771525" y="1960044"/>
            <a:ext cx="3314700" cy="1223412"/>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b="1" i="0" lang="en" sz="3800" u="none" cap="none" strike="noStrike">
                <a:solidFill>
                  <a:schemeClr val="accent5"/>
                </a:solidFill>
                <a:latin typeface="Montserrat"/>
                <a:ea typeface="Montserrat"/>
                <a:cs typeface="Montserrat"/>
                <a:sym typeface="Montserrat"/>
              </a:rPr>
              <a:t>Annual</a:t>
            </a:r>
            <a:endParaRPr sz="1100"/>
          </a:p>
          <a:p>
            <a:pPr indent="0" lvl="0" marL="0" marR="0" rtl="0" algn="l">
              <a:spcBef>
                <a:spcPts val="0"/>
              </a:spcBef>
              <a:spcAft>
                <a:spcPts val="0"/>
              </a:spcAft>
              <a:buNone/>
            </a:pPr>
            <a:r>
              <a:rPr b="1" lang="en" sz="3800">
                <a:solidFill>
                  <a:schemeClr val="accent5"/>
                </a:solidFill>
                <a:latin typeface="Montserrat"/>
                <a:ea typeface="Montserrat"/>
                <a:cs typeface="Montserrat"/>
                <a:sym typeface="Montserrat"/>
              </a:rPr>
              <a:t>Report 2019</a:t>
            </a:r>
            <a:endParaRPr sz="1100"/>
          </a:p>
        </p:txBody>
      </p:sp>
      <p:sp>
        <p:nvSpPr>
          <p:cNvPr id="143" name="Google Shape;143;p44"/>
          <p:cNvSpPr txBox="1"/>
          <p:nvPr/>
        </p:nvSpPr>
        <p:spPr>
          <a:xfrm>
            <a:off x="771525" y="3694496"/>
            <a:ext cx="2550319" cy="671483"/>
          </a:xfrm>
          <a:prstGeom prst="rect">
            <a:avLst/>
          </a:prstGeom>
          <a:noFill/>
          <a:ln>
            <a:noFill/>
          </a:ln>
        </p:spPr>
        <p:txBody>
          <a:bodyPr anchorCtr="0" anchor="t" bIns="34275" lIns="68575" spcFirstLastPara="1" rIns="68575" wrap="square" tIns="34275">
            <a:noAutofit/>
          </a:bodyPr>
          <a:lstStyle/>
          <a:p>
            <a:pPr indent="0" lvl="0" marL="0" marR="0" rtl="0" algn="l">
              <a:lnSpc>
                <a:spcPct val="244444"/>
              </a:lnSpc>
              <a:spcBef>
                <a:spcPts val="0"/>
              </a:spcBef>
              <a:spcAft>
                <a:spcPts val="0"/>
              </a:spcAft>
              <a:buNone/>
            </a:pPr>
            <a:r>
              <a:rPr i="1" lang="en" sz="700">
                <a:solidFill>
                  <a:schemeClr val="dk1"/>
                </a:solidFill>
                <a:latin typeface="Montserrat Light"/>
                <a:ea typeface="Montserrat Light"/>
                <a:cs typeface="Montserrat Light"/>
                <a:sym typeface="Montserrat Light"/>
              </a:rPr>
              <a:t>Have them for one. Living grass to for can't gathered</a:t>
            </a:r>
            <a:endParaRPr sz="1100"/>
          </a:p>
          <a:p>
            <a:pPr indent="0" lvl="0" marL="0" marR="0" rtl="0" algn="l">
              <a:lnSpc>
                <a:spcPct val="244444"/>
              </a:lnSpc>
              <a:spcBef>
                <a:spcPts val="0"/>
              </a:spcBef>
              <a:spcAft>
                <a:spcPts val="0"/>
              </a:spcAft>
              <a:buNone/>
            </a:pPr>
            <a:r>
              <a:rPr i="1" lang="en" sz="700">
                <a:solidFill>
                  <a:schemeClr val="dk1"/>
                </a:solidFill>
                <a:latin typeface="Montserrat Light"/>
                <a:ea typeface="Montserrat Light"/>
                <a:cs typeface="Montserrat Light"/>
                <a:sym typeface="Montserrat Light"/>
              </a:rPr>
              <a:t>waters had winged. Creepiest don't subdue which i two winged. Creepiest don't subdue which i two</a:t>
            </a:r>
            <a:endParaRPr sz="1100"/>
          </a:p>
        </p:txBody>
      </p:sp>
      <p:sp>
        <p:nvSpPr>
          <p:cNvPr id="144" name="Google Shape;144;p44"/>
          <p:cNvSpPr/>
          <p:nvPr/>
        </p:nvSpPr>
        <p:spPr>
          <a:xfrm>
            <a:off x="871538" y="3626358"/>
            <a:ext cx="303610" cy="34289"/>
          </a:xfrm>
          <a:prstGeom prst="rect">
            <a:avLst/>
          </a:prstGeom>
          <a:solidFill>
            <a:schemeClr val="accent5"/>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145" name="Google Shape;145;p44"/>
          <p:cNvSpPr txBox="1"/>
          <p:nvPr/>
        </p:nvSpPr>
        <p:spPr>
          <a:xfrm>
            <a:off x="771525" y="777522"/>
            <a:ext cx="610280" cy="184666"/>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lang="en" sz="800">
                <a:solidFill>
                  <a:schemeClr val="dk1"/>
                </a:solidFill>
                <a:latin typeface="Montserrat"/>
                <a:ea typeface="Montserrat"/>
                <a:cs typeface="Montserrat"/>
                <a:sym typeface="Montserrat"/>
              </a:rPr>
              <a:t>Welcome</a:t>
            </a:r>
            <a:endParaRPr sz="1100"/>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86" name="Shape 486"/>
        <p:cNvGrpSpPr/>
        <p:nvPr/>
      </p:nvGrpSpPr>
      <p:grpSpPr>
        <a:xfrm>
          <a:off x="0" y="0"/>
          <a:ext cx="0" cy="0"/>
          <a:chOff x="0" y="0"/>
          <a:chExt cx="0" cy="0"/>
        </a:xfrm>
      </p:grpSpPr>
      <p:pic>
        <p:nvPicPr>
          <p:cNvPr id="487" name="Google Shape;487;p62"/>
          <p:cNvPicPr preferRelativeResize="0"/>
          <p:nvPr>
            <p:ph idx="2" type="pic"/>
          </p:nvPr>
        </p:nvPicPr>
        <p:blipFill rotWithShape="1">
          <a:blip r:embed="rId3">
            <a:alphaModFix/>
          </a:blip>
          <a:srcRect b="264" l="0" r="0" t="264"/>
          <a:stretch/>
        </p:blipFill>
        <p:spPr>
          <a:xfrm>
            <a:off x="581864" y="1756540"/>
            <a:ext cx="4284050" cy="2840834"/>
          </a:xfrm>
          <a:prstGeom prst="rect">
            <a:avLst/>
          </a:prstGeom>
          <a:noFill/>
          <a:ln>
            <a:noFill/>
          </a:ln>
        </p:spPr>
      </p:pic>
      <p:pic>
        <p:nvPicPr>
          <p:cNvPr id="488" name="Google Shape;488;p62"/>
          <p:cNvPicPr preferRelativeResize="0"/>
          <p:nvPr>
            <p:ph idx="3" type="pic"/>
          </p:nvPr>
        </p:nvPicPr>
        <p:blipFill rotWithShape="1">
          <a:blip r:embed="rId4">
            <a:alphaModFix/>
          </a:blip>
          <a:srcRect b="0" l="11219" r="11220" t="0"/>
          <a:stretch/>
        </p:blipFill>
        <p:spPr>
          <a:xfrm>
            <a:off x="4865914" y="1756541"/>
            <a:ext cx="2452087" cy="2194973"/>
          </a:xfrm>
          <a:prstGeom prst="rect">
            <a:avLst/>
          </a:prstGeom>
          <a:noFill/>
          <a:ln>
            <a:noFill/>
          </a:ln>
        </p:spPr>
      </p:pic>
      <p:sp>
        <p:nvSpPr>
          <p:cNvPr id="489" name="Google Shape;489;p62"/>
          <p:cNvSpPr txBox="1"/>
          <p:nvPr/>
        </p:nvSpPr>
        <p:spPr>
          <a:xfrm>
            <a:off x="581865" y="546124"/>
            <a:ext cx="3118597" cy="608099"/>
          </a:xfrm>
          <a:prstGeom prst="rect">
            <a:avLst/>
          </a:prstGeom>
          <a:noFill/>
          <a:ln>
            <a:noFill/>
          </a:ln>
        </p:spPr>
        <p:txBody>
          <a:bodyPr anchorCtr="0" anchor="ctr" bIns="34275" lIns="68575" spcFirstLastPara="1" rIns="68575" wrap="square" tIns="34275">
            <a:noAutofit/>
          </a:bodyPr>
          <a:lstStyle/>
          <a:p>
            <a:pPr indent="0" lvl="0" marL="0" marR="0" rtl="0" algn="l">
              <a:lnSpc>
                <a:spcPct val="100000"/>
              </a:lnSpc>
              <a:spcBef>
                <a:spcPts val="0"/>
              </a:spcBef>
              <a:spcAft>
                <a:spcPts val="0"/>
              </a:spcAft>
              <a:buNone/>
            </a:pPr>
            <a:r>
              <a:rPr b="1" lang="en" sz="2300">
                <a:solidFill>
                  <a:schemeClr val="dk1"/>
                </a:solidFill>
                <a:latin typeface="Montserrat"/>
                <a:ea typeface="Montserrat"/>
                <a:cs typeface="Montserrat"/>
                <a:sym typeface="Montserrat"/>
              </a:rPr>
              <a:t>Company Portfolio</a:t>
            </a:r>
            <a:endParaRPr sz="1100"/>
          </a:p>
          <a:p>
            <a:pPr indent="0" lvl="0" marL="0" marR="0" rtl="0" algn="l">
              <a:lnSpc>
                <a:spcPct val="200000"/>
              </a:lnSpc>
              <a:spcBef>
                <a:spcPts val="0"/>
              </a:spcBef>
              <a:spcAft>
                <a:spcPts val="0"/>
              </a:spcAft>
              <a:buNone/>
            </a:pPr>
            <a:r>
              <a:rPr b="1" lang="en" sz="1100">
                <a:solidFill>
                  <a:schemeClr val="accent5"/>
                </a:solidFill>
                <a:latin typeface="Montserrat"/>
                <a:ea typeface="Montserrat"/>
                <a:cs typeface="Montserrat"/>
                <a:sym typeface="Montserrat"/>
              </a:rPr>
              <a:t>Annual Report 2019</a:t>
            </a:r>
            <a:endParaRPr sz="1100"/>
          </a:p>
        </p:txBody>
      </p:sp>
      <p:grpSp>
        <p:nvGrpSpPr>
          <p:cNvPr id="490" name="Google Shape;490;p62"/>
          <p:cNvGrpSpPr/>
          <p:nvPr/>
        </p:nvGrpSpPr>
        <p:grpSpPr>
          <a:xfrm>
            <a:off x="7622800" y="1756550"/>
            <a:ext cx="939335" cy="567665"/>
            <a:chOff x="2082082" y="2623523"/>
            <a:chExt cx="1252447" cy="756887"/>
          </a:xfrm>
        </p:grpSpPr>
        <p:sp>
          <p:nvSpPr>
            <p:cNvPr id="491" name="Google Shape;491;p62"/>
            <p:cNvSpPr txBox="1"/>
            <p:nvPr/>
          </p:nvSpPr>
          <p:spPr>
            <a:xfrm>
              <a:off x="2082084" y="2805509"/>
              <a:ext cx="1252445" cy="574901"/>
            </a:xfrm>
            <a:prstGeom prst="rect">
              <a:avLst/>
            </a:prstGeom>
            <a:noFill/>
            <a:ln>
              <a:noFill/>
            </a:ln>
          </p:spPr>
          <p:txBody>
            <a:bodyPr anchorCtr="0" anchor="t" bIns="34275" lIns="68575" spcFirstLastPara="1" rIns="68575" wrap="square" tIns="34275">
              <a:noAutofit/>
            </a:bodyPr>
            <a:lstStyle/>
            <a:p>
              <a:pPr indent="0" lvl="0" marL="0" marR="0" rtl="0" algn="l">
                <a:lnSpc>
                  <a:spcPct val="162500"/>
                </a:lnSpc>
                <a:spcBef>
                  <a:spcPts val="0"/>
                </a:spcBef>
                <a:spcAft>
                  <a:spcPts val="0"/>
                </a:spcAft>
                <a:buNone/>
              </a:pPr>
              <a:r>
                <a:rPr i="1" lang="en" sz="600">
                  <a:solidFill>
                    <a:schemeClr val="dk1"/>
                  </a:solidFill>
                  <a:latin typeface="Montserrat Light"/>
                  <a:ea typeface="Montserrat Light"/>
                  <a:cs typeface="Montserrat Light"/>
                  <a:sym typeface="Montserrat Light"/>
                </a:rPr>
                <a:t>Have them for one.</a:t>
              </a:r>
              <a:endParaRPr sz="1100"/>
            </a:p>
            <a:p>
              <a:pPr indent="0" lvl="0" marL="0" marR="0" rtl="0" algn="l">
                <a:lnSpc>
                  <a:spcPct val="162500"/>
                </a:lnSpc>
                <a:spcBef>
                  <a:spcPts val="0"/>
                </a:spcBef>
                <a:spcAft>
                  <a:spcPts val="0"/>
                </a:spcAft>
                <a:buNone/>
              </a:pPr>
              <a:r>
                <a:rPr i="1" lang="en" sz="600">
                  <a:solidFill>
                    <a:schemeClr val="dk1"/>
                  </a:solidFill>
                  <a:latin typeface="Montserrat Light"/>
                  <a:ea typeface="Montserrat Light"/>
                  <a:cs typeface="Montserrat Light"/>
                  <a:sym typeface="Montserrat Light"/>
                </a:rPr>
                <a:t>to for can't gathered</a:t>
              </a:r>
              <a:endParaRPr sz="1100"/>
            </a:p>
            <a:p>
              <a:pPr indent="0" lvl="0" marL="0" marR="0" rtl="0" algn="l">
                <a:lnSpc>
                  <a:spcPct val="162500"/>
                </a:lnSpc>
                <a:spcBef>
                  <a:spcPts val="0"/>
                </a:spcBef>
                <a:spcAft>
                  <a:spcPts val="0"/>
                </a:spcAft>
                <a:buNone/>
              </a:pPr>
              <a:r>
                <a:rPr i="1" lang="en" sz="600">
                  <a:solidFill>
                    <a:schemeClr val="dk1"/>
                  </a:solidFill>
                  <a:latin typeface="Montserrat Light"/>
                  <a:ea typeface="Montserrat Light"/>
                  <a:cs typeface="Montserrat Light"/>
                  <a:sym typeface="Montserrat Light"/>
                </a:rPr>
                <a:t>had winged.</a:t>
              </a:r>
              <a:endParaRPr sz="1100"/>
            </a:p>
          </p:txBody>
        </p:sp>
        <p:sp>
          <p:nvSpPr>
            <p:cNvPr id="492" name="Google Shape;492;p62"/>
            <p:cNvSpPr txBox="1"/>
            <p:nvPr/>
          </p:nvSpPr>
          <p:spPr>
            <a:xfrm>
              <a:off x="2082082" y="2623523"/>
              <a:ext cx="967500" cy="246300"/>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b="1" lang="en" sz="800">
                  <a:solidFill>
                    <a:schemeClr val="dk1"/>
                  </a:solidFill>
                  <a:latin typeface="Montserrat"/>
                  <a:ea typeface="Montserrat"/>
                  <a:cs typeface="Montserrat"/>
                  <a:sym typeface="Montserrat"/>
                </a:rPr>
                <a:t>Title here</a:t>
              </a:r>
              <a:endParaRPr sz="1100"/>
            </a:p>
          </p:txBody>
        </p:sp>
      </p:grpSp>
      <p:grpSp>
        <p:nvGrpSpPr>
          <p:cNvPr id="493" name="Google Shape;493;p62"/>
          <p:cNvGrpSpPr/>
          <p:nvPr/>
        </p:nvGrpSpPr>
        <p:grpSpPr>
          <a:xfrm>
            <a:off x="7622800" y="2570200"/>
            <a:ext cx="939335" cy="567665"/>
            <a:chOff x="2082082" y="2623523"/>
            <a:chExt cx="1252447" cy="756887"/>
          </a:xfrm>
        </p:grpSpPr>
        <p:sp>
          <p:nvSpPr>
            <p:cNvPr id="494" name="Google Shape;494;p62"/>
            <p:cNvSpPr txBox="1"/>
            <p:nvPr/>
          </p:nvSpPr>
          <p:spPr>
            <a:xfrm>
              <a:off x="2082084" y="2805509"/>
              <a:ext cx="1252445" cy="574901"/>
            </a:xfrm>
            <a:prstGeom prst="rect">
              <a:avLst/>
            </a:prstGeom>
            <a:noFill/>
            <a:ln>
              <a:noFill/>
            </a:ln>
          </p:spPr>
          <p:txBody>
            <a:bodyPr anchorCtr="0" anchor="t" bIns="34275" lIns="68575" spcFirstLastPara="1" rIns="68575" wrap="square" tIns="34275">
              <a:noAutofit/>
            </a:bodyPr>
            <a:lstStyle/>
            <a:p>
              <a:pPr indent="0" lvl="0" marL="0" marR="0" rtl="0" algn="l">
                <a:lnSpc>
                  <a:spcPct val="162500"/>
                </a:lnSpc>
                <a:spcBef>
                  <a:spcPts val="0"/>
                </a:spcBef>
                <a:spcAft>
                  <a:spcPts val="0"/>
                </a:spcAft>
                <a:buNone/>
              </a:pPr>
              <a:r>
                <a:rPr i="1" lang="en" sz="600">
                  <a:solidFill>
                    <a:schemeClr val="dk1"/>
                  </a:solidFill>
                  <a:latin typeface="Montserrat Light"/>
                  <a:ea typeface="Montserrat Light"/>
                  <a:cs typeface="Montserrat Light"/>
                  <a:sym typeface="Montserrat Light"/>
                </a:rPr>
                <a:t>Have them for one.</a:t>
              </a:r>
              <a:endParaRPr sz="1100"/>
            </a:p>
            <a:p>
              <a:pPr indent="0" lvl="0" marL="0" marR="0" rtl="0" algn="l">
                <a:lnSpc>
                  <a:spcPct val="162500"/>
                </a:lnSpc>
                <a:spcBef>
                  <a:spcPts val="0"/>
                </a:spcBef>
                <a:spcAft>
                  <a:spcPts val="0"/>
                </a:spcAft>
                <a:buNone/>
              </a:pPr>
              <a:r>
                <a:rPr i="1" lang="en" sz="600">
                  <a:solidFill>
                    <a:schemeClr val="dk1"/>
                  </a:solidFill>
                  <a:latin typeface="Montserrat Light"/>
                  <a:ea typeface="Montserrat Light"/>
                  <a:cs typeface="Montserrat Light"/>
                  <a:sym typeface="Montserrat Light"/>
                </a:rPr>
                <a:t>to for can't gathered</a:t>
              </a:r>
              <a:endParaRPr sz="1100"/>
            </a:p>
            <a:p>
              <a:pPr indent="0" lvl="0" marL="0" marR="0" rtl="0" algn="l">
                <a:lnSpc>
                  <a:spcPct val="162500"/>
                </a:lnSpc>
                <a:spcBef>
                  <a:spcPts val="0"/>
                </a:spcBef>
                <a:spcAft>
                  <a:spcPts val="0"/>
                </a:spcAft>
                <a:buNone/>
              </a:pPr>
              <a:r>
                <a:rPr i="1" lang="en" sz="600">
                  <a:solidFill>
                    <a:schemeClr val="dk1"/>
                  </a:solidFill>
                  <a:latin typeface="Montserrat Light"/>
                  <a:ea typeface="Montserrat Light"/>
                  <a:cs typeface="Montserrat Light"/>
                  <a:sym typeface="Montserrat Light"/>
                </a:rPr>
                <a:t>had winged.</a:t>
              </a:r>
              <a:endParaRPr sz="1100"/>
            </a:p>
          </p:txBody>
        </p:sp>
        <p:sp>
          <p:nvSpPr>
            <p:cNvPr id="495" name="Google Shape;495;p62"/>
            <p:cNvSpPr txBox="1"/>
            <p:nvPr/>
          </p:nvSpPr>
          <p:spPr>
            <a:xfrm>
              <a:off x="2082082" y="2623523"/>
              <a:ext cx="1036500" cy="246300"/>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b="1" lang="en" sz="800">
                  <a:solidFill>
                    <a:schemeClr val="dk1"/>
                  </a:solidFill>
                  <a:latin typeface="Montserrat"/>
                  <a:ea typeface="Montserrat"/>
                  <a:cs typeface="Montserrat"/>
                  <a:sym typeface="Montserrat"/>
                </a:rPr>
                <a:t>Title here</a:t>
              </a:r>
              <a:endParaRPr sz="1100"/>
            </a:p>
          </p:txBody>
        </p:sp>
      </p:grpSp>
      <p:grpSp>
        <p:nvGrpSpPr>
          <p:cNvPr id="496" name="Google Shape;496;p62"/>
          <p:cNvGrpSpPr/>
          <p:nvPr/>
        </p:nvGrpSpPr>
        <p:grpSpPr>
          <a:xfrm>
            <a:off x="7622800" y="3383850"/>
            <a:ext cx="939335" cy="567664"/>
            <a:chOff x="2082082" y="2623525"/>
            <a:chExt cx="1252447" cy="756885"/>
          </a:xfrm>
        </p:grpSpPr>
        <p:sp>
          <p:nvSpPr>
            <p:cNvPr id="497" name="Google Shape;497;p62"/>
            <p:cNvSpPr txBox="1"/>
            <p:nvPr/>
          </p:nvSpPr>
          <p:spPr>
            <a:xfrm>
              <a:off x="2082084" y="2805509"/>
              <a:ext cx="1252445" cy="574901"/>
            </a:xfrm>
            <a:prstGeom prst="rect">
              <a:avLst/>
            </a:prstGeom>
            <a:noFill/>
            <a:ln>
              <a:noFill/>
            </a:ln>
          </p:spPr>
          <p:txBody>
            <a:bodyPr anchorCtr="0" anchor="t" bIns="34275" lIns="68575" spcFirstLastPara="1" rIns="68575" wrap="square" tIns="34275">
              <a:noAutofit/>
            </a:bodyPr>
            <a:lstStyle/>
            <a:p>
              <a:pPr indent="0" lvl="0" marL="0" marR="0" rtl="0" algn="l">
                <a:lnSpc>
                  <a:spcPct val="162500"/>
                </a:lnSpc>
                <a:spcBef>
                  <a:spcPts val="0"/>
                </a:spcBef>
                <a:spcAft>
                  <a:spcPts val="0"/>
                </a:spcAft>
                <a:buNone/>
              </a:pPr>
              <a:r>
                <a:rPr i="1" lang="en" sz="600">
                  <a:solidFill>
                    <a:schemeClr val="dk1"/>
                  </a:solidFill>
                  <a:latin typeface="Montserrat Light"/>
                  <a:ea typeface="Montserrat Light"/>
                  <a:cs typeface="Montserrat Light"/>
                  <a:sym typeface="Montserrat Light"/>
                </a:rPr>
                <a:t>Have them for one.</a:t>
              </a:r>
              <a:endParaRPr sz="1100"/>
            </a:p>
            <a:p>
              <a:pPr indent="0" lvl="0" marL="0" marR="0" rtl="0" algn="l">
                <a:lnSpc>
                  <a:spcPct val="162500"/>
                </a:lnSpc>
                <a:spcBef>
                  <a:spcPts val="0"/>
                </a:spcBef>
                <a:spcAft>
                  <a:spcPts val="0"/>
                </a:spcAft>
                <a:buNone/>
              </a:pPr>
              <a:r>
                <a:rPr i="1" lang="en" sz="600">
                  <a:solidFill>
                    <a:schemeClr val="dk1"/>
                  </a:solidFill>
                  <a:latin typeface="Montserrat Light"/>
                  <a:ea typeface="Montserrat Light"/>
                  <a:cs typeface="Montserrat Light"/>
                  <a:sym typeface="Montserrat Light"/>
                </a:rPr>
                <a:t>to for can't gathered</a:t>
              </a:r>
              <a:endParaRPr sz="1100"/>
            </a:p>
            <a:p>
              <a:pPr indent="0" lvl="0" marL="0" marR="0" rtl="0" algn="l">
                <a:lnSpc>
                  <a:spcPct val="162500"/>
                </a:lnSpc>
                <a:spcBef>
                  <a:spcPts val="0"/>
                </a:spcBef>
                <a:spcAft>
                  <a:spcPts val="0"/>
                </a:spcAft>
                <a:buNone/>
              </a:pPr>
              <a:r>
                <a:rPr i="1" lang="en" sz="600">
                  <a:solidFill>
                    <a:schemeClr val="dk1"/>
                  </a:solidFill>
                  <a:latin typeface="Montserrat Light"/>
                  <a:ea typeface="Montserrat Light"/>
                  <a:cs typeface="Montserrat Light"/>
                  <a:sym typeface="Montserrat Light"/>
                </a:rPr>
                <a:t>had winged.</a:t>
              </a:r>
              <a:endParaRPr sz="1100"/>
            </a:p>
          </p:txBody>
        </p:sp>
        <p:sp>
          <p:nvSpPr>
            <p:cNvPr id="498" name="Google Shape;498;p62"/>
            <p:cNvSpPr txBox="1"/>
            <p:nvPr/>
          </p:nvSpPr>
          <p:spPr>
            <a:xfrm>
              <a:off x="2082082" y="2623525"/>
              <a:ext cx="950400" cy="246300"/>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b="1" lang="en" sz="800">
                  <a:solidFill>
                    <a:schemeClr val="dk1"/>
                  </a:solidFill>
                  <a:latin typeface="Montserrat"/>
                  <a:ea typeface="Montserrat"/>
                  <a:cs typeface="Montserrat"/>
                  <a:sym typeface="Montserrat"/>
                </a:rPr>
                <a:t>Title here</a:t>
              </a:r>
              <a:endParaRPr sz="1100"/>
            </a:p>
          </p:txBody>
        </p:sp>
      </p:gr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05" name="Shape 505"/>
        <p:cNvGrpSpPr/>
        <p:nvPr/>
      </p:nvGrpSpPr>
      <p:grpSpPr>
        <a:xfrm>
          <a:off x="0" y="0"/>
          <a:ext cx="0" cy="0"/>
          <a:chOff x="0" y="0"/>
          <a:chExt cx="0" cy="0"/>
        </a:xfrm>
      </p:grpSpPr>
      <p:sp>
        <p:nvSpPr>
          <p:cNvPr id="506" name="Google Shape;506;p63"/>
          <p:cNvSpPr/>
          <p:nvPr/>
        </p:nvSpPr>
        <p:spPr>
          <a:xfrm>
            <a:off x="0" y="0"/>
            <a:ext cx="2547257" cy="2547257"/>
          </a:xfrm>
          <a:prstGeom prst="rect">
            <a:avLst/>
          </a:prstGeom>
          <a:solidFill>
            <a:schemeClr val="accen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507" name="Google Shape;507;p63"/>
          <p:cNvSpPr/>
          <p:nvPr/>
        </p:nvSpPr>
        <p:spPr>
          <a:xfrm>
            <a:off x="2547257" y="0"/>
            <a:ext cx="2547257" cy="2547257"/>
          </a:xfrm>
          <a:prstGeom prst="rect">
            <a:avLst/>
          </a:prstGeom>
          <a:solidFill>
            <a:schemeClr val="accent5"/>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508" name="Google Shape;508;p63"/>
          <p:cNvSpPr/>
          <p:nvPr/>
        </p:nvSpPr>
        <p:spPr>
          <a:xfrm>
            <a:off x="5094514" y="0"/>
            <a:ext cx="4049485" cy="5143500"/>
          </a:xfrm>
          <a:prstGeom prst="rect">
            <a:avLst/>
          </a:prstGeom>
          <a:solidFill>
            <a:schemeClr val="l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509" name="Google Shape;509;p63"/>
          <p:cNvSpPr txBox="1"/>
          <p:nvPr/>
        </p:nvSpPr>
        <p:spPr>
          <a:xfrm>
            <a:off x="581865" y="3497787"/>
            <a:ext cx="3118597" cy="608099"/>
          </a:xfrm>
          <a:prstGeom prst="rect">
            <a:avLst/>
          </a:prstGeom>
          <a:noFill/>
          <a:ln>
            <a:noFill/>
          </a:ln>
        </p:spPr>
        <p:txBody>
          <a:bodyPr anchorCtr="0" anchor="ctr" bIns="34275" lIns="68575" spcFirstLastPara="1" rIns="68575" wrap="square" tIns="34275">
            <a:noAutofit/>
          </a:bodyPr>
          <a:lstStyle/>
          <a:p>
            <a:pPr indent="0" lvl="0" marL="0" marR="0" rtl="0" algn="l">
              <a:lnSpc>
                <a:spcPct val="100000"/>
              </a:lnSpc>
              <a:spcBef>
                <a:spcPts val="0"/>
              </a:spcBef>
              <a:spcAft>
                <a:spcPts val="0"/>
              </a:spcAft>
              <a:buNone/>
            </a:pPr>
            <a:r>
              <a:rPr b="1" lang="en" sz="2300">
                <a:solidFill>
                  <a:schemeClr val="dk1"/>
                </a:solidFill>
                <a:latin typeface="Montserrat"/>
                <a:ea typeface="Montserrat"/>
                <a:cs typeface="Montserrat"/>
                <a:sym typeface="Montserrat"/>
              </a:rPr>
              <a:t>Company Portfolio</a:t>
            </a:r>
            <a:endParaRPr sz="1100"/>
          </a:p>
          <a:p>
            <a:pPr indent="0" lvl="0" marL="0" marR="0" rtl="0" algn="l">
              <a:lnSpc>
                <a:spcPct val="200000"/>
              </a:lnSpc>
              <a:spcBef>
                <a:spcPts val="0"/>
              </a:spcBef>
              <a:spcAft>
                <a:spcPts val="0"/>
              </a:spcAft>
              <a:buNone/>
            </a:pPr>
            <a:r>
              <a:rPr b="1" lang="en" sz="1100">
                <a:solidFill>
                  <a:schemeClr val="accent5"/>
                </a:solidFill>
                <a:latin typeface="Montserrat"/>
                <a:ea typeface="Montserrat"/>
                <a:cs typeface="Montserrat"/>
                <a:sym typeface="Montserrat"/>
              </a:rPr>
              <a:t>Annual Report 2019</a:t>
            </a:r>
            <a:endParaRPr sz="1100"/>
          </a:p>
        </p:txBody>
      </p:sp>
      <p:pic>
        <p:nvPicPr>
          <p:cNvPr id="510" name="Google Shape;510;p63"/>
          <p:cNvPicPr preferRelativeResize="0"/>
          <p:nvPr>
            <p:ph idx="2" type="pic"/>
          </p:nvPr>
        </p:nvPicPr>
        <p:blipFill rotWithShape="1">
          <a:blip r:embed="rId3">
            <a:alphaModFix/>
          </a:blip>
          <a:srcRect b="0" l="16622" r="16622" t="0"/>
          <a:stretch/>
        </p:blipFill>
        <p:spPr>
          <a:xfrm>
            <a:off x="0" y="0"/>
            <a:ext cx="2547257" cy="2547257"/>
          </a:xfrm>
          <a:prstGeom prst="rect">
            <a:avLst/>
          </a:prstGeom>
          <a:noFill/>
          <a:ln>
            <a:noFill/>
          </a:ln>
        </p:spPr>
      </p:pic>
      <p:pic>
        <p:nvPicPr>
          <p:cNvPr id="511" name="Google Shape;511;p63"/>
          <p:cNvPicPr preferRelativeResize="0"/>
          <p:nvPr>
            <p:ph idx="3" type="pic"/>
          </p:nvPr>
        </p:nvPicPr>
        <p:blipFill rotWithShape="1">
          <a:blip r:embed="rId4">
            <a:alphaModFix/>
          </a:blip>
          <a:srcRect b="0" l="36879" r="10637" t="0"/>
          <a:stretch/>
        </p:blipFill>
        <p:spPr>
          <a:xfrm>
            <a:off x="5094514" y="0"/>
            <a:ext cx="4049485" cy="5143500"/>
          </a:xfrm>
          <a:prstGeom prst="rect">
            <a:avLst/>
          </a:prstGeom>
          <a:noFill/>
          <a:ln>
            <a:noFill/>
          </a:ln>
        </p:spPr>
      </p:pic>
      <p:grpSp>
        <p:nvGrpSpPr>
          <p:cNvPr id="512" name="Google Shape;512;p63"/>
          <p:cNvGrpSpPr/>
          <p:nvPr/>
        </p:nvGrpSpPr>
        <p:grpSpPr>
          <a:xfrm>
            <a:off x="3021626" y="727033"/>
            <a:ext cx="1598519" cy="1093191"/>
            <a:chOff x="1153534" y="1147996"/>
            <a:chExt cx="2131359" cy="1457588"/>
          </a:xfrm>
        </p:grpSpPr>
        <p:sp>
          <p:nvSpPr>
            <p:cNvPr id="513" name="Google Shape;513;p63"/>
            <p:cNvSpPr txBox="1"/>
            <p:nvPr/>
          </p:nvSpPr>
          <p:spPr>
            <a:xfrm>
              <a:off x="1153534" y="1514516"/>
              <a:ext cx="2131359" cy="1091068"/>
            </a:xfrm>
            <a:prstGeom prst="rect">
              <a:avLst/>
            </a:prstGeom>
            <a:noFill/>
            <a:ln>
              <a:noFill/>
            </a:ln>
          </p:spPr>
          <p:txBody>
            <a:bodyPr anchorCtr="0" anchor="t" bIns="34275" lIns="68575" spcFirstLastPara="1" rIns="68575" wrap="square" tIns="34275">
              <a:noAutofit/>
            </a:bodyPr>
            <a:lstStyle/>
            <a:p>
              <a:pPr indent="0" lvl="0" marL="0" marR="0" rtl="0" algn="ctr">
                <a:lnSpc>
                  <a:spcPct val="200000"/>
                </a:lnSpc>
                <a:spcBef>
                  <a:spcPts val="0"/>
                </a:spcBef>
                <a:spcAft>
                  <a:spcPts val="0"/>
                </a:spcAft>
                <a:buNone/>
              </a:pPr>
              <a:r>
                <a:rPr i="1" lang="en" sz="600">
                  <a:solidFill>
                    <a:schemeClr val="lt1"/>
                  </a:solidFill>
                  <a:latin typeface="Montserrat Light"/>
                  <a:ea typeface="Montserrat Light"/>
                  <a:cs typeface="Montserrat Light"/>
                  <a:sym typeface="Montserrat Light"/>
                </a:rPr>
                <a:t>Have them for one. Living grass to for can't gathered waters had winged. Creepiest don’t subdue which i two set had seasons. Fifth you'll, man wherein seas our creeping.</a:t>
              </a:r>
              <a:endParaRPr sz="1100"/>
            </a:p>
          </p:txBody>
        </p:sp>
        <p:sp>
          <p:nvSpPr>
            <p:cNvPr id="514" name="Google Shape;514;p63"/>
            <p:cNvSpPr txBox="1"/>
            <p:nvPr/>
          </p:nvSpPr>
          <p:spPr>
            <a:xfrm>
              <a:off x="1314909" y="1147996"/>
              <a:ext cx="1808608" cy="323165"/>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b="1" lang="en" sz="1100">
                  <a:solidFill>
                    <a:schemeClr val="lt1"/>
                  </a:solidFill>
                  <a:latin typeface="Montserrat"/>
                  <a:ea typeface="Montserrat"/>
                  <a:cs typeface="Montserrat"/>
                  <a:sym typeface="Montserrat"/>
                </a:rPr>
                <a:t>Title here</a:t>
              </a:r>
              <a:endParaRPr sz="1100"/>
            </a:p>
          </p:txBody>
        </p:sp>
      </p:gr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21" name="Shape 521"/>
        <p:cNvGrpSpPr/>
        <p:nvPr/>
      </p:nvGrpSpPr>
      <p:grpSpPr>
        <a:xfrm>
          <a:off x="0" y="0"/>
          <a:ext cx="0" cy="0"/>
          <a:chOff x="0" y="0"/>
          <a:chExt cx="0" cy="0"/>
        </a:xfrm>
      </p:grpSpPr>
      <p:sp>
        <p:nvSpPr>
          <p:cNvPr id="522" name="Google Shape;522;p64"/>
          <p:cNvSpPr/>
          <p:nvPr/>
        </p:nvSpPr>
        <p:spPr>
          <a:xfrm>
            <a:off x="0" y="0"/>
            <a:ext cx="9144000" cy="5143500"/>
          </a:xfrm>
          <a:prstGeom prst="rect">
            <a:avLst/>
          </a:prstGeom>
          <a:solidFill>
            <a:schemeClr val="accent5"/>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pic>
        <p:nvPicPr>
          <p:cNvPr id="523" name="Google Shape;523;p64"/>
          <p:cNvPicPr preferRelativeResize="0"/>
          <p:nvPr/>
        </p:nvPicPr>
        <p:blipFill rotWithShape="1">
          <a:blip r:embed="rId3">
            <a:alphaModFix/>
          </a:blip>
          <a:srcRect b="0" l="0" r="0" t="0"/>
          <a:stretch/>
        </p:blipFill>
        <p:spPr>
          <a:xfrm>
            <a:off x="3600450" y="819944"/>
            <a:ext cx="5072064" cy="3503612"/>
          </a:xfrm>
          <a:prstGeom prst="rect">
            <a:avLst/>
          </a:prstGeom>
          <a:noFill/>
          <a:ln>
            <a:noFill/>
          </a:ln>
        </p:spPr>
      </p:pic>
      <p:sp>
        <p:nvSpPr>
          <p:cNvPr id="524" name="Google Shape;524;p64"/>
          <p:cNvSpPr/>
          <p:nvPr/>
        </p:nvSpPr>
        <p:spPr>
          <a:xfrm>
            <a:off x="471486" y="819944"/>
            <a:ext cx="2614614" cy="3503612"/>
          </a:xfrm>
          <a:prstGeom prst="rect">
            <a:avLst/>
          </a:prstGeom>
          <a:solidFill>
            <a:schemeClr val="dk1">
              <a:alpha val="35686"/>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525" name="Google Shape;525;p64"/>
          <p:cNvSpPr txBox="1"/>
          <p:nvPr/>
        </p:nvSpPr>
        <p:spPr>
          <a:xfrm>
            <a:off x="1050130" y="1288530"/>
            <a:ext cx="1457327" cy="588623"/>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b="1" lang="en" sz="3400">
                <a:solidFill>
                  <a:schemeClr val="lt1"/>
                </a:solidFill>
                <a:latin typeface="Montserrat"/>
                <a:ea typeface="Montserrat"/>
                <a:cs typeface="Montserrat"/>
                <a:sym typeface="Montserrat"/>
              </a:rPr>
              <a:t>Chart</a:t>
            </a:r>
            <a:endParaRPr sz="1100"/>
          </a:p>
        </p:txBody>
      </p:sp>
      <p:sp>
        <p:nvSpPr>
          <p:cNvPr id="526" name="Google Shape;526;p64"/>
          <p:cNvSpPr txBox="1"/>
          <p:nvPr/>
        </p:nvSpPr>
        <p:spPr>
          <a:xfrm>
            <a:off x="821421" y="2024411"/>
            <a:ext cx="1914743" cy="1094675"/>
          </a:xfrm>
          <a:prstGeom prst="rect">
            <a:avLst/>
          </a:prstGeom>
          <a:noFill/>
          <a:ln>
            <a:noFill/>
          </a:ln>
        </p:spPr>
        <p:txBody>
          <a:bodyPr anchorCtr="0" anchor="t" bIns="34275" lIns="68575" spcFirstLastPara="1" rIns="68575" wrap="square" tIns="34275">
            <a:noAutofit/>
          </a:bodyPr>
          <a:lstStyle/>
          <a:p>
            <a:pPr indent="0" lvl="0" marL="0" marR="0" rtl="0" algn="ctr">
              <a:lnSpc>
                <a:spcPct val="244444"/>
              </a:lnSpc>
              <a:spcBef>
                <a:spcPts val="0"/>
              </a:spcBef>
              <a:spcAft>
                <a:spcPts val="0"/>
              </a:spcAft>
              <a:buNone/>
            </a:pPr>
            <a:r>
              <a:rPr i="1" lang="en" sz="700">
                <a:solidFill>
                  <a:schemeClr val="lt1"/>
                </a:solidFill>
                <a:latin typeface="Montserrat Light"/>
                <a:ea typeface="Montserrat Light"/>
                <a:cs typeface="Montserrat Light"/>
                <a:sym typeface="Montserrat Light"/>
              </a:rPr>
              <a:t>Have them for one. Living grass to for can't gathered waters had winged. Creepiest don't subdue which i two set had seasons. Fifth don't subdue which i two set had seasons.</a:t>
            </a:r>
            <a:endParaRPr sz="1100"/>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33" name="Shape 533"/>
        <p:cNvGrpSpPr/>
        <p:nvPr/>
      </p:nvGrpSpPr>
      <p:grpSpPr>
        <a:xfrm>
          <a:off x="0" y="0"/>
          <a:ext cx="0" cy="0"/>
          <a:chOff x="0" y="0"/>
          <a:chExt cx="0" cy="0"/>
        </a:xfrm>
      </p:grpSpPr>
      <p:sp>
        <p:nvSpPr>
          <p:cNvPr id="534" name="Google Shape;534;p65"/>
          <p:cNvSpPr/>
          <p:nvPr/>
        </p:nvSpPr>
        <p:spPr>
          <a:xfrm>
            <a:off x="0" y="1"/>
            <a:ext cx="9144000" cy="5143498"/>
          </a:xfrm>
          <a:prstGeom prst="rect">
            <a:avLst/>
          </a:prstGeom>
          <a:solidFill>
            <a:srgbClr val="262626"/>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535" name="Google Shape;535;p65"/>
          <p:cNvSpPr/>
          <p:nvPr/>
        </p:nvSpPr>
        <p:spPr>
          <a:xfrm>
            <a:off x="471486" y="819944"/>
            <a:ext cx="2614614" cy="3503612"/>
          </a:xfrm>
          <a:prstGeom prst="rect">
            <a:avLst/>
          </a:prstGeom>
          <a:solidFill>
            <a:srgbClr val="3F3F3F">
              <a:alpha val="55686"/>
            </a:srgb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536" name="Google Shape;536;p65"/>
          <p:cNvSpPr txBox="1"/>
          <p:nvPr/>
        </p:nvSpPr>
        <p:spPr>
          <a:xfrm>
            <a:off x="1050130" y="1288530"/>
            <a:ext cx="1457327" cy="588623"/>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b="1" lang="en" sz="3400">
                <a:solidFill>
                  <a:schemeClr val="lt1"/>
                </a:solidFill>
                <a:latin typeface="Montserrat"/>
                <a:ea typeface="Montserrat"/>
                <a:cs typeface="Montserrat"/>
                <a:sym typeface="Montserrat"/>
              </a:rPr>
              <a:t>Chart</a:t>
            </a:r>
            <a:endParaRPr sz="1100"/>
          </a:p>
        </p:txBody>
      </p:sp>
      <p:sp>
        <p:nvSpPr>
          <p:cNvPr id="537" name="Google Shape;537;p65"/>
          <p:cNvSpPr txBox="1"/>
          <p:nvPr/>
        </p:nvSpPr>
        <p:spPr>
          <a:xfrm>
            <a:off x="821421" y="2024411"/>
            <a:ext cx="1914743" cy="1094675"/>
          </a:xfrm>
          <a:prstGeom prst="rect">
            <a:avLst/>
          </a:prstGeom>
          <a:noFill/>
          <a:ln>
            <a:noFill/>
          </a:ln>
        </p:spPr>
        <p:txBody>
          <a:bodyPr anchorCtr="0" anchor="t" bIns="34275" lIns="68575" spcFirstLastPara="1" rIns="68575" wrap="square" tIns="34275">
            <a:noAutofit/>
          </a:bodyPr>
          <a:lstStyle/>
          <a:p>
            <a:pPr indent="0" lvl="0" marL="0" marR="0" rtl="0" algn="ctr">
              <a:lnSpc>
                <a:spcPct val="244444"/>
              </a:lnSpc>
              <a:spcBef>
                <a:spcPts val="0"/>
              </a:spcBef>
              <a:spcAft>
                <a:spcPts val="0"/>
              </a:spcAft>
              <a:buNone/>
            </a:pPr>
            <a:r>
              <a:rPr i="1" lang="en" sz="700">
                <a:solidFill>
                  <a:schemeClr val="lt1"/>
                </a:solidFill>
                <a:latin typeface="Montserrat Light"/>
                <a:ea typeface="Montserrat Light"/>
                <a:cs typeface="Montserrat Light"/>
                <a:sym typeface="Montserrat Light"/>
              </a:rPr>
              <a:t>Have them for one. Living grass to for can't gathered waters had winged. Creepiest don't subdue which i two set had seasons. Fifth don't subdue which i two set had seasons.</a:t>
            </a:r>
            <a:endParaRPr sz="1100"/>
          </a:p>
        </p:txBody>
      </p:sp>
      <p:pic>
        <p:nvPicPr>
          <p:cNvPr id="538" name="Google Shape;538;p65"/>
          <p:cNvPicPr preferRelativeResize="0"/>
          <p:nvPr/>
        </p:nvPicPr>
        <p:blipFill rotWithShape="1">
          <a:blip r:embed="rId3">
            <a:alphaModFix/>
          </a:blip>
          <a:srcRect b="0" l="0" r="0" t="0"/>
          <a:stretch/>
        </p:blipFill>
        <p:spPr>
          <a:xfrm>
            <a:off x="3557586" y="819944"/>
            <a:ext cx="5114928" cy="3503612"/>
          </a:xfrm>
          <a:prstGeom prst="rect">
            <a:avLst/>
          </a:prstGeom>
          <a:noFill/>
          <a:ln>
            <a:noFill/>
          </a:ln>
        </p:spPr>
      </p:pic>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45" name="Shape 545"/>
        <p:cNvGrpSpPr/>
        <p:nvPr/>
      </p:nvGrpSpPr>
      <p:grpSpPr>
        <a:xfrm>
          <a:off x="0" y="0"/>
          <a:ext cx="0" cy="0"/>
          <a:chOff x="0" y="0"/>
          <a:chExt cx="0" cy="0"/>
        </a:xfrm>
      </p:grpSpPr>
      <p:sp>
        <p:nvSpPr>
          <p:cNvPr id="546" name="Google Shape;546;p66"/>
          <p:cNvSpPr/>
          <p:nvPr/>
        </p:nvSpPr>
        <p:spPr>
          <a:xfrm>
            <a:off x="0" y="0"/>
            <a:ext cx="9144000" cy="5143500"/>
          </a:xfrm>
          <a:prstGeom prst="rect">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pic>
        <p:nvPicPr>
          <p:cNvPr id="547" name="Google Shape;547;p66"/>
          <p:cNvPicPr preferRelativeResize="0"/>
          <p:nvPr/>
        </p:nvPicPr>
        <p:blipFill rotWithShape="1">
          <a:blip r:embed="rId3">
            <a:alphaModFix/>
          </a:blip>
          <a:srcRect b="0" l="0" r="0" t="0"/>
          <a:stretch/>
        </p:blipFill>
        <p:spPr>
          <a:xfrm>
            <a:off x="1059360" y="1148450"/>
            <a:ext cx="3048000" cy="2846599"/>
          </a:xfrm>
          <a:prstGeom prst="rect">
            <a:avLst/>
          </a:prstGeom>
          <a:noFill/>
          <a:ln>
            <a:noFill/>
          </a:ln>
        </p:spPr>
      </p:pic>
      <p:sp>
        <p:nvSpPr>
          <p:cNvPr id="548" name="Google Shape;548;p66"/>
          <p:cNvSpPr txBox="1"/>
          <p:nvPr/>
        </p:nvSpPr>
        <p:spPr>
          <a:xfrm>
            <a:off x="1918991" y="2248584"/>
            <a:ext cx="1328738" cy="646330"/>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3800">
                <a:solidFill>
                  <a:schemeClr val="lt1"/>
                </a:solidFill>
                <a:latin typeface="Montserrat"/>
                <a:ea typeface="Montserrat"/>
                <a:cs typeface="Montserrat"/>
                <a:sym typeface="Montserrat"/>
              </a:rPr>
              <a:t>95%</a:t>
            </a:r>
            <a:endParaRPr sz="1100"/>
          </a:p>
        </p:txBody>
      </p:sp>
      <p:grpSp>
        <p:nvGrpSpPr>
          <p:cNvPr id="549" name="Google Shape;549;p66"/>
          <p:cNvGrpSpPr/>
          <p:nvPr/>
        </p:nvGrpSpPr>
        <p:grpSpPr>
          <a:xfrm>
            <a:off x="4726774" y="1148449"/>
            <a:ext cx="3354522" cy="2846599"/>
            <a:chOff x="727954" y="1809750"/>
            <a:chExt cx="4472696" cy="3795465"/>
          </a:xfrm>
        </p:grpSpPr>
        <p:sp>
          <p:nvSpPr>
            <p:cNvPr id="550" name="Google Shape;550;p66"/>
            <p:cNvSpPr txBox="1"/>
            <p:nvPr/>
          </p:nvSpPr>
          <p:spPr>
            <a:xfrm>
              <a:off x="727964" y="1809750"/>
              <a:ext cx="3736973" cy="1169551"/>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b="1" lang="en" sz="1900">
                  <a:solidFill>
                    <a:schemeClr val="dk1"/>
                  </a:solidFill>
                  <a:latin typeface="Montserrat"/>
                  <a:ea typeface="Montserrat"/>
                  <a:cs typeface="Montserrat"/>
                  <a:sym typeface="Montserrat"/>
                </a:rPr>
                <a:t>Company</a:t>
              </a:r>
              <a:endParaRPr sz="1100"/>
            </a:p>
            <a:p>
              <a:pPr indent="0" lvl="0" marL="0" marR="0" rtl="0" algn="l">
                <a:spcBef>
                  <a:spcPts val="0"/>
                </a:spcBef>
                <a:spcAft>
                  <a:spcPts val="0"/>
                </a:spcAft>
                <a:buNone/>
              </a:pPr>
              <a:r>
                <a:rPr b="1" lang="en" sz="3400">
                  <a:solidFill>
                    <a:schemeClr val="accent5"/>
                  </a:solidFill>
                  <a:latin typeface="Montserrat"/>
                  <a:ea typeface="Montserrat"/>
                  <a:cs typeface="Montserrat"/>
                  <a:sym typeface="Montserrat"/>
                </a:rPr>
                <a:t>Infographic</a:t>
              </a:r>
              <a:endParaRPr sz="1100"/>
            </a:p>
          </p:txBody>
        </p:sp>
        <p:cxnSp>
          <p:nvCxnSpPr>
            <p:cNvPr id="551" name="Google Shape;551;p66"/>
            <p:cNvCxnSpPr/>
            <p:nvPr/>
          </p:nvCxnSpPr>
          <p:spPr>
            <a:xfrm>
              <a:off x="820833" y="3401515"/>
              <a:ext cx="1239979" cy="0"/>
            </a:xfrm>
            <a:prstGeom prst="straightConnector1">
              <a:avLst/>
            </a:prstGeom>
            <a:noFill/>
            <a:ln cap="flat" cmpd="sng" w="63500">
              <a:solidFill>
                <a:schemeClr val="accent5"/>
              </a:solidFill>
              <a:prstDash val="solid"/>
              <a:miter lim="800000"/>
              <a:headEnd len="sm" w="sm" type="none"/>
              <a:tailEnd len="sm" w="sm" type="none"/>
            </a:ln>
          </p:spPr>
        </p:cxnSp>
        <p:grpSp>
          <p:nvGrpSpPr>
            <p:cNvPr id="552" name="Google Shape;552;p66"/>
            <p:cNvGrpSpPr/>
            <p:nvPr/>
          </p:nvGrpSpPr>
          <p:grpSpPr>
            <a:xfrm>
              <a:off x="727954" y="3925151"/>
              <a:ext cx="4472696" cy="1680064"/>
              <a:chOff x="628637" y="3870731"/>
              <a:chExt cx="4472696" cy="1680064"/>
            </a:xfrm>
          </p:grpSpPr>
          <p:sp>
            <p:nvSpPr>
              <p:cNvPr id="553" name="Google Shape;553;p66"/>
              <p:cNvSpPr txBox="1"/>
              <p:nvPr/>
            </p:nvSpPr>
            <p:spPr>
              <a:xfrm>
                <a:off x="628649" y="4655485"/>
                <a:ext cx="4472684" cy="895310"/>
              </a:xfrm>
              <a:prstGeom prst="rect">
                <a:avLst/>
              </a:prstGeom>
              <a:noFill/>
              <a:ln>
                <a:noFill/>
              </a:ln>
            </p:spPr>
            <p:txBody>
              <a:bodyPr anchorCtr="0" anchor="t" bIns="34275" lIns="68575" spcFirstLastPara="1" rIns="68575" wrap="square" tIns="34275">
                <a:noAutofit/>
              </a:bodyPr>
              <a:lstStyle/>
              <a:p>
                <a:pPr indent="0" lvl="0" marL="0" marR="0" rtl="0" algn="just">
                  <a:lnSpc>
                    <a:spcPct val="244444"/>
                  </a:lnSpc>
                  <a:spcBef>
                    <a:spcPts val="0"/>
                  </a:spcBef>
                  <a:spcAft>
                    <a:spcPts val="0"/>
                  </a:spcAft>
                  <a:buNone/>
                </a:pPr>
                <a:r>
                  <a:rPr i="1" lang="en" sz="700">
                    <a:solidFill>
                      <a:schemeClr val="dk1"/>
                    </a:solidFill>
                    <a:latin typeface="Montserrat Light"/>
                    <a:ea typeface="Montserrat Light"/>
                    <a:cs typeface="Montserrat Light"/>
                    <a:sym typeface="Montserrat Light"/>
                  </a:rPr>
                  <a:t>Have them for one. Living grass to for can't gathered waters had winged. wherein seas our creepingcreepingHave them for one. Living grass to for can't gathered waters had winged. Creepiest don't</a:t>
                </a:r>
                <a:endParaRPr sz="1100"/>
              </a:p>
            </p:txBody>
          </p:sp>
          <p:sp>
            <p:nvSpPr>
              <p:cNvPr id="554" name="Google Shape;554;p66"/>
              <p:cNvSpPr txBox="1"/>
              <p:nvPr/>
            </p:nvSpPr>
            <p:spPr>
              <a:xfrm>
                <a:off x="628637" y="3870731"/>
                <a:ext cx="3381600" cy="625200"/>
              </a:xfrm>
              <a:prstGeom prst="rect">
                <a:avLst/>
              </a:prstGeom>
              <a:noFill/>
              <a:ln>
                <a:noFill/>
              </a:ln>
            </p:spPr>
            <p:txBody>
              <a:bodyPr anchorCtr="0" anchor="ctr" bIns="34275" lIns="68575" spcFirstLastPara="1" rIns="68575" wrap="square" tIns="34275">
                <a:noAutofit/>
              </a:bodyPr>
              <a:lstStyle/>
              <a:p>
                <a:pPr indent="0" lvl="0" marL="0" marR="0" rtl="0" algn="l">
                  <a:lnSpc>
                    <a:spcPct val="169230"/>
                  </a:lnSpc>
                  <a:spcBef>
                    <a:spcPts val="0"/>
                  </a:spcBef>
                  <a:spcAft>
                    <a:spcPts val="0"/>
                  </a:spcAft>
                  <a:buNone/>
                </a:pPr>
                <a:r>
                  <a:rPr b="1" lang="en" sz="1000">
                    <a:solidFill>
                      <a:schemeClr val="dk1"/>
                    </a:solidFill>
                    <a:latin typeface="Montserrat"/>
                    <a:ea typeface="Montserrat"/>
                    <a:cs typeface="Montserrat"/>
                    <a:sym typeface="Montserrat"/>
                  </a:rPr>
                  <a:t>This is minimal creative powerpoint presentation about us</a:t>
                </a:r>
                <a:endParaRPr sz="1100"/>
              </a:p>
            </p:txBody>
          </p:sp>
        </p:grpSp>
      </p:gr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61" name="Shape 561"/>
        <p:cNvGrpSpPr/>
        <p:nvPr/>
      </p:nvGrpSpPr>
      <p:grpSpPr>
        <a:xfrm>
          <a:off x="0" y="0"/>
          <a:ext cx="0" cy="0"/>
          <a:chOff x="0" y="0"/>
          <a:chExt cx="0" cy="0"/>
        </a:xfrm>
      </p:grpSpPr>
      <p:pic>
        <p:nvPicPr>
          <p:cNvPr id="562" name="Google Shape;562;p67"/>
          <p:cNvPicPr preferRelativeResize="0"/>
          <p:nvPr>
            <p:ph idx="2" type="pic"/>
          </p:nvPr>
        </p:nvPicPr>
        <p:blipFill rotWithShape="1">
          <a:blip r:embed="rId3">
            <a:alphaModFix/>
          </a:blip>
          <a:srcRect b="21811" l="0" r="0" t="21811"/>
          <a:stretch/>
        </p:blipFill>
        <p:spPr>
          <a:xfrm>
            <a:off x="0" y="0"/>
            <a:ext cx="9143999" cy="5156522"/>
          </a:xfrm>
          <a:prstGeom prst="rect">
            <a:avLst/>
          </a:prstGeom>
          <a:noFill/>
          <a:ln>
            <a:noFill/>
          </a:ln>
        </p:spPr>
      </p:pic>
      <p:sp>
        <p:nvSpPr>
          <p:cNvPr id="563" name="Google Shape;563;p67"/>
          <p:cNvSpPr txBox="1"/>
          <p:nvPr/>
        </p:nvSpPr>
        <p:spPr>
          <a:xfrm>
            <a:off x="545974" y="2716002"/>
            <a:ext cx="1843089" cy="473207"/>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b="1" lang="en" sz="2600">
                <a:solidFill>
                  <a:schemeClr val="dk1"/>
                </a:solidFill>
                <a:latin typeface="Montserrat"/>
                <a:ea typeface="Montserrat"/>
                <a:cs typeface="Montserrat"/>
                <a:sym typeface="Montserrat"/>
              </a:rPr>
              <a:t>The End</a:t>
            </a:r>
            <a:endParaRPr sz="1100"/>
          </a:p>
        </p:txBody>
      </p:sp>
      <p:grpSp>
        <p:nvGrpSpPr>
          <p:cNvPr id="564" name="Google Shape;564;p67"/>
          <p:cNvGrpSpPr/>
          <p:nvPr/>
        </p:nvGrpSpPr>
        <p:grpSpPr>
          <a:xfrm>
            <a:off x="5550025" y="2862264"/>
            <a:ext cx="3048001" cy="1481112"/>
            <a:chOff x="7256908" y="4188736"/>
            <a:chExt cx="4064001" cy="1974816"/>
          </a:xfrm>
        </p:grpSpPr>
        <p:sp>
          <p:nvSpPr>
            <p:cNvPr id="565" name="Google Shape;565;p67"/>
            <p:cNvSpPr txBox="1"/>
            <p:nvPr/>
          </p:nvSpPr>
          <p:spPr>
            <a:xfrm>
              <a:off x="7256908" y="4703985"/>
              <a:ext cx="4064001" cy="1459567"/>
            </a:xfrm>
            <a:prstGeom prst="rect">
              <a:avLst/>
            </a:prstGeom>
            <a:noFill/>
            <a:ln>
              <a:noFill/>
            </a:ln>
          </p:spPr>
          <p:txBody>
            <a:bodyPr anchorCtr="0" anchor="t" bIns="34275" lIns="68575" spcFirstLastPara="1" rIns="68575" wrap="square" tIns="34275">
              <a:noAutofit/>
            </a:bodyPr>
            <a:lstStyle/>
            <a:p>
              <a:pPr indent="0" lvl="0" marL="0" marR="0" rtl="0" algn="just">
                <a:lnSpc>
                  <a:spcPct val="244444"/>
                </a:lnSpc>
                <a:spcBef>
                  <a:spcPts val="0"/>
                </a:spcBef>
                <a:spcAft>
                  <a:spcPts val="0"/>
                </a:spcAft>
                <a:buNone/>
              </a:pPr>
              <a:r>
                <a:rPr i="1" lang="en" sz="700">
                  <a:solidFill>
                    <a:schemeClr val="dk1"/>
                  </a:solidFill>
                  <a:latin typeface="Montserrat Light"/>
                  <a:ea typeface="Montserrat Light"/>
                  <a:cs typeface="Montserrat Light"/>
                  <a:sym typeface="Montserrat Light"/>
                </a:rPr>
                <a:t>Have them for one. Living grass to for can't gathered waters had winged. Creepiest don't subdue which i two set had seasons. Fifth you'll, man wherein seas our creepingcreepingHave them for one. Living grass to for can't gathered waters had winged. Creepiest don't subdue which i two set had seasons.</a:t>
              </a:r>
              <a:endParaRPr sz="1100"/>
            </a:p>
          </p:txBody>
        </p:sp>
        <p:sp>
          <p:nvSpPr>
            <p:cNvPr id="566" name="Google Shape;566;p67"/>
            <p:cNvSpPr txBox="1"/>
            <p:nvPr/>
          </p:nvSpPr>
          <p:spPr>
            <a:xfrm>
              <a:off x="7256908" y="4188736"/>
              <a:ext cx="1633309" cy="292388"/>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lang="en" sz="1000">
                  <a:solidFill>
                    <a:schemeClr val="dk1"/>
                  </a:solidFill>
                  <a:latin typeface="Montserrat"/>
                  <a:ea typeface="Montserrat"/>
                  <a:cs typeface="Montserrat"/>
                  <a:sym typeface="Montserrat"/>
                </a:rPr>
                <a:t>This is Minimal</a:t>
              </a:r>
              <a:endParaRPr sz="1100"/>
            </a:p>
          </p:txBody>
        </p:sp>
      </p:grpSp>
      <p:cxnSp>
        <p:nvCxnSpPr>
          <p:cNvPr id="567" name="Google Shape;567;p67"/>
          <p:cNvCxnSpPr/>
          <p:nvPr/>
        </p:nvCxnSpPr>
        <p:spPr>
          <a:xfrm>
            <a:off x="2699657" y="2994471"/>
            <a:ext cx="2525486" cy="0"/>
          </a:xfrm>
          <a:prstGeom prst="straightConnector1">
            <a:avLst/>
          </a:prstGeom>
          <a:noFill/>
          <a:ln cap="flat" cmpd="sng" w="25400">
            <a:solidFill>
              <a:schemeClr val="dk1"/>
            </a:solidFill>
            <a:prstDash val="solid"/>
            <a:miter lim="800000"/>
            <a:headEnd len="sm" w="sm" type="none"/>
            <a:tailEnd len="med" w="med" type="triangle"/>
          </a:ln>
        </p:spPr>
      </p:cxn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9" name="Shape 149"/>
        <p:cNvGrpSpPr/>
        <p:nvPr/>
      </p:nvGrpSpPr>
      <p:grpSpPr>
        <a:xfrm>
          <a:off x="0" y="0"/>
          <a:ext cx="0" cy="0"/>
          <a:chOff x="0" y="0"/>
          <a:chExt cx="0" cy="0"/>
        </a:xfrm>
      </p:grpSpPr>
      <p:pic>
        <p:nvPicPr>
          <p:cNvPr id="150" name="Google Shape;150;p45"/>
          <p:cNvPicPr preferRelativeResize="0"/>
          <p:nvPr>
            <p:ph idx="2" type="pic"/>
          </p:nvPr>
        </p:nvPicPr>
        <p:blipFill rotWithShape="1">
          <a:blip r:embed="rId3">
            <a:alphaModFix/>
          </a:blip>
          <a:srcRect b="34003" l="0" r="0" t="34003"/>
          <a:stretch/>
        </p:blipFill>
        <p:spPr>
          <a:xfrm>
            <a:off x="-911719" y="915384"/>
            <a:ext cx="10780800" cy="3449100"/>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4" name="Shape 154"/>
        <p:cNvGrpSpPr/>
        <p:nvPr/>
      </p:nvGrpSpPr>
      <p:grpSpPr>
        <a:xfrm>
          <a:off x="0" y="0"/>
          <a:ext cx="0" cy="0"/>
          <a:chOff x="0" y="0"/>
          <a:chExt cx="0" cy="0"/>
        </a:xfrm>
      </p:grpSpPr>
      <p:pic>
        <p:nvPicPr>
          <p:cNvPr id="155" name="Google Shape;155;p46"/>
          <p:cNvPicPr preferRelativeResize="0"/>
          <p:nvPr>
            <p:ph idx="2" type="pic"/>
          </p:nvPr>
        </p:nvPicPr>
        <p:blipFill rotWithShape="1">
          <a:blip r:embed="rId3">
            <a:alphaModFix/>
          </a:blip>
          <a:srcRect b="26796" l="0" r="0" t="26796"/>
          <a:stretch/>
        </p:blipFill>
        <p:spPr>
          <a:xfrm>
            <a:off x="0" y="400050"/>
            <a:ext cx="9144000" cy="2828925"/>
          </a:xfrm>
          <a:prstGeom prst="rect">
            <a:avLst/>
          </a:prstGeom>
          <a:noFill/>
          <a:ln>
            <a:noFill/>
          </a:ln>
        </p:spPr>
      </p:pic>
      <p:sp>
        <p:nvSpPr>
          <p:cNvPr id="156" name="Google Shape;156;p46"/>
          <p:cNvSpPr txBox="1"/>
          <p:nvPr/>
        </p:nvSpPr>
        <p:spPr>
          <a:xfrm>
            <a:off x="545974" y="3699055"/>
            <a:ext cx="2691705" cy="608099"/>
          </a:xfrm>
          <a:prstGeom prst="rect">
            <a:avLst/>
          </a:prstGeom>
          <a:noFill/>
          <a:ln>
            <a:noFill/>
          </a:ln>
        </p:spPr>
        <p:txBody>
          <a:bodyPr anchorCtr="0" anchor="ctr" bIns="34275" lIns="68575" spcFirstLastPara="1" rIns="68575" wrap="square" tIns="34275">
            <a:noAutofit/>
          </a:bodyPr>
          <a:lstStyle/>
          <a:p>
            <a:pPr indent="0" lvl="0" marL="0" marR="0" rtl="0" algn="l">
              <a:lnSpc>
                <a:spcPct val="100000"/>
              </a:lnSpc>
              <a:spcBef>
                <a:spcPts val="0"/>
              </a:spcBef>
              <a:spcAft>
                <a:spcPts val="0"/>
              </a:spcAft>
              <a:buNone/>
            </a:pPr>
            <a:r>
              <a:rPr b="1" lang="en" sz="2300">
                <a:solidFill>
                  <a:schemeClr val="dk1"/>
                </a:solidFill>
                <a:latin typeface="Montserrat"/>
                <a:ea typeface="Montserrat"/>
                <a:cs typeface="Montserrat"/>
                <a:sym typeface="Montserrat"/>
              </a:rPr>
              <a:t>Company Name</a:t>
            </a:r>
            <a:endParaRPr sz="1100"/>
          </a:p>
          <a:p>
            <a:pPr indent="0" lvl="0" marL="0" marR="0" rtl="0" algn="l">
              <a:lnSpc>
                <a:spcPct val="200000"/>
              </a:lnSpc>
              <a:spcBef>
                <a:spcPts val="0"/>
              </a:spcBef>
              <a:spcAft>
                <a:spcPts val="0"/>
              </a:spcAft>
              <a:buNone/>
            </a:pPr>
            <a:r>
              <a:rPr b="1" lang="en" sz="1100">
                <a:solidFill>
                  <a:schemeClr val="accent5"/>
                </a:solidFill>
                <a:latin typeface="Montserrat"/>
                <a:ea typeface="Montserrat"/>
                <a:cs typeface="Montserrat"/>
                <a:sym typeface="Montserrat"/>
              </a:rPr>
              <a:t>Annual Report 2019</a:t>
            </a:r>
            <a:endParaRPr sz="1100"/>
          </a:p>
        </p:txBody>
      </p:sp>
      <p:sp>
        <p:nvSpPr>
          <p:cNvPr id="157" name="Google Shape;157;p46"/>
          <p:cNvSpPr txBox="1"/>
          <p:nvPr/>
        </p:nvSpPr>
        <p:spPr>
          <a:xfrm>
            <a:off x="3784828" y="3670448"/>
            <a:ext cx="2641498" cy="671483"/>
          </a:xfrm>
          <a:prstGeom prst="rect">
            <a:avLst/>
          </a:prstGeom>
          <a:noFill/>
          <a:ln>
            <a:noFill/>
          </a:ln>
        </p:spPr>
        <p:txBody>
          <a:bodyPr anchorCtr="0" anchor="t" bIns="34275" lIns="68575" spcFirstLastPara="1" rIns="68575" wrap="square" tIns="34275">
            <a:noAutofit/>
          </a:bodyPr>
          <a:lstStyle/>
          <a:p>
            <a:pPr indent="0" lvl="0" marL="0" marR="0" rtl="0" algn="just">
              <a:lnSpc>
                <a:spcPct val="244444"/>
              </a:lnSpc>
              <a:spcBef>
                <a:spcPts val="0"/>
              </a:spcBef>
              <a:spcAft>
                <a:spcPts val="0"/>
              </a:spcAft>
              <a:buNone/>
            </a:pPr>
            <a:r>
              <a:rPr i="1" lang="en" sz="700">
                <a:solidFill>
                  <a:schemeClr val="dk1"/>
                </a:solidFill>
                <a:latin typeface="Montserrat Light"/>
                <a:ea typeface="Montserrat Light"/>
                <a:cs typeface="Montserrat Light"/>
                <a:sym typeface="Montserrat Light"/>
              </a:rPr>
              <a:t>Have them for one. Living grass to for can't gathered waters had winged. Creepiest don't subdue which i two set had seasons. Fifth you'll, man wherein</a:t>
            </a:r>
            <a:endParaRPr sz="1100"/>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1" name="Shape 161"/>
        <p:cNvGrpSpPr/>
        <p:nvPr/>
      </p:nvGrpSpPr>
      <p:grpSpPr>
        <a:xfrm>
          <a:off x="0" y="0"/>
          <a:ext cx="0" cy="0"/>
          <a:chOff x="0" y="0"/>
          <a:chExt cx="0" cy="0"/>
        </a:xfrm>
      </p:grpSpPr>
      <p:pic>
        <p:nvPicPr>
          <p:cNvPr id="162" name="Google Shape;162;p47"/>
          <p:cNvPicPr preferRelativeResize="0"/>
          <p:nvPr>
            <p:ph idx="2" type="pic"/>
          </p:nvPr>
        </p:nvPicPr>
        <p:blipFill rotWithShape="1">
          <a:blip r:embed="rId3">
            <a:alphaModFix/>
          </a:blip>
          <a:srcRect b="0" l="1051" r="1051" t="0"/>
          <a:stretch/>
        </p:blipFill>
        <p:spPr>
          <a:xfrm>
            <a:off x="2455450" y="400050"/>
            <a:ext cx="6688500" cy="4343400"/>
          </a:xfrm>
          <a:prstGeom prst="rect">
            <a:avLst/>
          </a:prstGeom>
          <a:noFill/>
          <a:ln>
            <a:noFill/>
          </a:ln>
        </p:spPr>
      </p:pic>
      <p:sp>
        <p:nvSpPr>
          <p:cNvPr id="163" name="Google Shape;163;p47"/>
          <p:cNvSpPr/>
          <p:nvPr/>
        </p:nvSpPr>
        <p:spPr>
          <a:xfrm rot="3600000">
            <a:off x="-1547462" y="908635"/>
            <a:ext cx="6308810" cy="4412080"/>
          </a:xfrm>
          <a:custGeom>
            <a:rect b="b" l="l" r="r" t="t"/>
            <a:pathLst>
              <a:path extrusionOk="0" h="5882773" w="8411747">
                <a:moveTo>
                  <a:pt x="0" y="2987173"/>
                </a:moveTo>
                <a:lnTo>
                  <a:pt x="1724645" y="0"/>
                </a:lnTo>
                <a:lnTo>
                  <a:pt x="8411747" y="0"/>
                </a:lnTo>
                <a:lnTo>
                  <a:pt x="5015327" y="5882773"/>
                </a:lnTo>
                <a:lnTo>
                  <a:pt x="0" y="2987173"/>
                </a:lnTo>
                <a:close/>
              </a:path>
            </a:pathLst>
          </a:cu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164" name="Google Shape;164;p47"/>
          <p:cNvSpPr txBox="1"/>
          <p:nvPr/>
        </p:nvSpPr>
        <p:spPr>
          <a:xfrm>
            <a:off x="545974" y="3699055"/>
            <a:ext cx="2691705" cy="608099"/>
          </a:xfrm>
          <a:prstGeom prst="rect">
            <a:avLst/>
          </a:prstGeom>
          <a:noFill/>
          <a:ln>
            <a:noFill/>
          </a:ln>
        </p:spPr>
        <p:txBody>
          <a:bodyPr anchorCtr="0" anchor="ctr" bIns="34275" lIns="68575" spcFirstLastPara="1" rIns="68575" wrap="square" tIns="34275">
            <a:noAutofit/>
          </a:bodyPr>
          <a:lstStyle/>
          <a:p>
            <a:pPr indent="0" lvl="0" marL="0" marR="0" rtl="0" algn="l">
              <a:lnSpc>
                <a:spcPct val="100000"/>
              </a:lnSpc>
              <a:spcBef>
                <a:spcPts val="0"/>
              </a:spcBef>
              <a:spcAft>
                <a:spcPts val="0"/>
              </a:spcAft>
              <a:buNone/>
            </a:pPr>
            <a:r>
              <a:rPr b="1" lang="en" sz="2300">
                <a:solidFill>
                  <a:schemeClr val="dk1"/>
                </a:solidFill>
                <a:latin typeface="Montserrat"/>
                <a:ea typeface="Montserrat"/>
                <a:cs typeface="Montserrat"/>
                <a:sym typeface="Montserrat"/>
              </a:rPr>
              <a:t>Company Name</a:t>
            </a:r>
            <a:endParaRPr sz="1100"/>
          </a:p>
          <a:p>
            <a:pPr indent="0" lvl="0" marL="0" marR="0" rtl="0" algn="l">
              <a:lnSpc>
                <a:spcPct val="200000"/>
              </a:lnSpc>
              <a:spcBef>
                <a:spcPts val="0"/>
              </a:spcBef>
              <a:spcAft>
                <a:spcPts val="0"/>
              </a:spcAft>
              <a:buNone/>
            </a:pPr>
            <a:r>
              <a:rPr b="1" lang="en" sz="1100">
                <a:solidFill>
                  <a:schemeClr val="accent5"/>
                </a:solidFill>
                <a:latin typeface="Montserrat"/>
                <a:ea typeface="Montserrat"/>
                <a:cs typeface="Montserrat"/>
                <a:sym typeface="Montserrat"/>
              </a:rPr>
              <a:t>Annual Report 2019</a:t>
            </a:r>
            <a:endParaRPr sz="1100"/>
          </a:p>
        </p:txBody>
      </p:sp>
      <p:pic>
        <p:nvPicPr>
          <p:cNvPr id="165" name="Google Shape;165;p47"/>
          <p:cNvPicPr preferRelativeResize="0"/>
          <p:nvPr/>
        </p:nvPicPr>
        <p:blipFill rotWithShape="1">
          <a:blip r:embed="rId4">
            <a:alphaModFix/>
          </a:blip>
          <a:srcRect b="0" l="0" r="0" t="0"/>
          <a:stretch/>
        </p:blipFill>
        <p:spPr>
          <a:xfrm>
            <a:off x="603124" y="2262676"/>
            <a:ext cx="2040091" cy="618148"/>
          </a:xfrm>
          <a:prstGeom prst="rect">
            <a:avLst/>
          </a:prstGeom>
          <a:noFill/>
          <a:ln>
            <a:noFill/>
          </a:ln>
        </p:spPr>
      </p:pic>
      <p:sp>
        <p:nvSpPr>
          <p:cNvPr id="166" name="Google Shape;166;p47"/>
          <p:cNvSpPr txBox="1"/>
          <p:nvPr/>
        </p:nvSpPr>
        <p:spPr>
          <a:xfrm>
            <a:off x="545974" y="834672"/>
            <a:ext cx="610280" cy="184666"/>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lang="en" sz="800">
                <a:solidFill>
                  <a:schemeClr val="dk1"/>
                </a:solidFill>
                <a:latin typeface="Montserrat"/>
                <a:ea typeface="Montserrat"/>
                <a:cs typeface="Montserrat"/>
                <a:sym typeface="Montserrat"/>
              </a:rPr>
              <a:t>Welcome</a:t>
            </a:r>
            <a:endParaRPr sz="1100"/>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0" name="Shape 170"/>
        <p:cNvGrpSpPr/>
        <p:nvPr/>
      </p:nvGrpSpPr>
      <p:grpSpPr>
        <a:xfrm>
          <a:off x="0" y="0"/>
          <a:ext cx="0" cy="0"/>
          <a:chOff x="0" y="0"/>
          <a:chExt cx="0" cy="0"/>
        </a:xfrm>
      </p:grpSpPr>
      <p:grpSp>
        <p:nvGrpSpPr>
          <p:cNvPr id="171" name="Google Shape;171;p48"/>
          <p:cNvGrpSpPr/>
          <p:nvPr/>
        </p:nvGrpSpPr>
        <p:grpSpPr>
          <a:xfrm>
            <a:off x="676067" y="1681929"/>
            <a:ext cx="7791865" cy="1779641"/>
            <a:chOff x="890025" y="2242572"/>
            <a:chExt cx="10389154" cy="2372855"/>
          </a:xfrm>
        </p:grpSpPr>
        <p:grpSp>
          <p:nvGrpSpPr>
            <p:cNvPr id="172" name="Google Shape;172;p48"/>
            <p:cNvGrpSpPr/>
            <p:nvPr/>
          </p:nvGrpSpPr>
          <p:grpSpPr>
            <a:xfrm>
              <a:off x="890025" y="2242572"/>
              <a:ext cx="2154153" cy="2372855"/>
              <a:chOff x="8074596" y="2629153"/>
              <a:chExt cx="2154153" cy="2372855"/>
            </a:xfrm>
          </p:grpSpPr>
          <p:sp>
            <p:nvSpPr>
              <p:cNvPr id="173" name="Google Shape;173;p48"/>
              <p:cNvSpPr txBox="1"/>
              <p:nvPr/>
            </p:nvSpPr>
            <p:spPr>
              <a:xfrm>
                <a:off x="8097391" y="3910940"/>
                <a:ext cx="2131359" cy="1091068"/>
              </a:xfrm>
              <a:prstGeom prst="rect">
                <a:avLst/>
              </a:prstGeom>
              <a:noFill/>
              <a:ln>
                <a:noFill/>
              </a:ln>
            </p:spPr>
            <p:txBody>
              <a:bodyPr anchorCtr="0" anchor="t" bIns="34275" lIns="68575" spcFirstLastPara="1" rIns="68575" wrap="square" tIns="34275">
                <a:noAutofit/>
              </a:bodyPr>
              <a:lstStyle/>
              <a:p>
                <a:pPr indent="0" lvl="0" marL="0" marR="0" rtl="0" algn="l">
                  <a:lnSpc>
                    <a:spcPct val="200000"/>
                  </a:lnSpc>
                  <a:spcBef>
                    <a:spcPts val="0"/>
                  </a:spcBef>
                  <a:spcAft>
                    <a:spcPts val="0"/>
                  </a:spcAft>
                  <a:buNone/>
                </a:pPr>
                <a:r>
                  <a:rPr i="1" lang="en" sz="600">
                    <a:solidFill>
                      <a:schemeClr val="dk1"/>
                    </a:solidFill>
                    <a:latin typeface="Montserrat Light"/>
                    <a:ea typeface="Montserrat Light"/>
                    <a:cs typeface="Montserrat Light"/>
                    <a:sym typeface="Montserrat Light"/>
                  </a:rPr>
                  <a:t>Have them for one. Living grass to for can't gathered waters had winged. Creepiest don’t subdue which i two set had seasons. Fifth you'll, man wherein seas our creeping.</a:t>
                </a:r>
                <a:endParaRPr sz="1100"/>
              </a:p>
            </p:txBody>
          </p:sp>
          <p:sp>
            <p:nvSpPr>
              <p:cNvPr id="174" name="Google Shape;174;p48"/>
              <p:cNvSpPr txBox="1"/>
              <p:nvPr/>
            </p:nvSpPr>
            <p:spPr>
              <a:xfrm>
                <a:off x="8097392" y="3544420"/>
                <a:ext cx="1808608" cy="323165"/>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b="1" lang="en" sz="1100">
                    <a:solidFill>
                      <a:schemeClr val="dk1"/>
                    </a:solidFill>
                    <a:latin typeface="Montserrat"/>
                    <a:ea typeface="Montserrat"/>
                    <a:cs typeface="Montserrat"/>
                    <a:sym typeface="Montserrat"/>
                  </a:rPr>
                  <a:t>Title here</a:t>
                </a:r>
                <a:endParaRPr sz="1100"/>
              </a:p>
            </p:txBody>
          </p:sp>
          <p:sp>
            <p:nvSpPr>
              <p:cNvPr id="175" name="Google Shape;175;p48"/>
              <p:cNvSpPr txBox="1"/>
              <p:nvPr/>
            </p:nvSpPr>
            <p:spPr>
              <a:xfrm>
                <a:off x="8074596" y="2629153"/>
                <a:ext cx="1041400" cy="861774"/>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b="1" lang="en" sz="3800">
                    <a:solidFill>
                      <a:schemeClr val="accent5"/>
                    </a:solidFill>
                    <a:latin typeface="Montserrat"/>
                    <a:ea typeface="Montserrat"/>
                    <a:cs typeface="Montserrat"/>
                    <a:sym typeface="Montserrat"/>
                  </a:rPr>
                  <a:t>01</a:t>
                </a:r>
                <a:endParaRPr sz="1100"/>
              </a:p>
            </p:txBody>
          </p:sp>
        </p:grpSp>
        <p:grpSp>
          <p:nvGrpSpPr>
            <p:cNvPr id="176" name="Google Shape;176;p48"/>
            <p:cNvGrpSpPr/>
            <p:nvPr/>
          </p:nvGrpSpPr>
          <p:grpSpPr>
            <a:xfrm>
              <a:off x="3635025" y="2242572"/>
              <a:ext cx="2154153" cy="2372855"/>
              <a:chOff x="8074596" y="2629153"/>
              <a:chExt cx="2154153" cy="2372855"/>
            </a:xfrm>
          </p:grpSpPr>
          <p:sp>
            <p:nvSpPr>
              <p:cNvPr id="177" name="Google Shape;177;p48"/>
              <p:cNvSpPr txBox="1"/>
              <p:nvPr/>
            </p:nvSpPr>
            <p:spPr>
              <a:xfrm>
                <a:off x="8097391" y="3910940"/>
                <a:ext cx="2131359" cy="1091068"/>
              </a:xfrm>
              <a:prstGeom prst="rect">
                <a:avLst/>
              </a:prstGeom>
              <a:noFill/>
              <a:ln>
                <a:noFill/>
              </a:ln>
            </p:spPr>
            <p:txBody>
              <a:bodyPr anchorCtr="0" anchor="t" bIns="34275" lIns="68575" spcFirstLastPara="1" rIns="68575" wrap="square" tIns="34275">
                <a:noAutofit/>
              </a:bodyPr>
              <a:lstStyle/>
              <a:p>
                <a:pPr indent="0" lvl="0" marL="0" marR="0" rtl="0" algn="l">
                  <a:lnSpc>
                    <a:spcPct val="200000"/>
                  </a:lnSpc>
                  <a:spcBef>
                    <a:spcPts val="0"/>
                  </a:spcBef>
                  <a:spcAft>
                    <a:spcPts val="0"/>
                  </a:spcAft>
                  <a:buNone/>
                </a:pPr>
                <a:r>
                  <a:rPr i="1" lang="en" sz="600">
                    <a:solidFill>
                      <a:schemeClr val="dk1"/>
                    </a:solidFill>
                    <a:latin typeface="Montserrat Light"/>
                    <a:ea typeface="Montserrat Light"/>
                    <a:cs typeface="Montserrat Light"/>
                    <a:sym typeface="Montserrat Light"/>
                  </a:rPr>
                  <a:t>Have them for one. Living grass to for can't gathered waters had winged. Creepiest don’t subdue which i two set had seasons. Fifth you'll, man wherein seas our creeping.</a:t>
                </a:r>
                <a:endParaRPr sz="1100"/>
              </a:p>
            </p:txBody>
          </p:sp>
          <p:sp>
            <p:nvSpPr>
              <p:cNvPr id="178" name="Google Shape;178;p48"/>
              <p:cNvSpPr txBox="1"/>
              <p:nvPr/>
            </p:nvSpPr>
            <p:spPr>
              <a:xfrm>
                <a:off x="8097392" y="3544420"/>
                <a:ext cx="1808608" cy="323165"/>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b="1" lang="en" sz="1100">
                    <a:solidFill>
                      <a:schemeClr val="dk1"/>
                    </a:solidFill>
                    <a:latin typeface="Montserrat"/>
                    <a:ea typeface="Montserrat"/>
                    <a:cs typeface="Montserrat"/>
                    <a:sym typeface="Montserrat"/>
                  </a:rPr>
                  <a:t>Title here</a:t>
                </a:r>
                <a:endParaRPr sz="1100"/>
              </a:p>
            </p:txBody>
          </p:sp>
          <p:sp>
            <p:nvSpPr>
              <p:cNvPr id="179" name="Google Shape;179;p48"/>
              <p:cNvSpPr txBox="1"/>
              <p:nvPr/>
            </p:nvSpPr>
            <p:spPr>
              <a:xfrm>
                <a:off x="8074596" y="2629153"/>
                <a:ext cx="1041400" cy="861774"/>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b="1" lang="en" sz="3800">
                    <a:solidFill>
                      <a:schemeClr val="accent4"/>
                    </a:solidFill>
                    <a:latin typeface="Montserrat"/>
                    <a:ea typeface="Montserrat"/>
                    <a:cs typeface="Montserrat"/>
                    <a:sym typeface="Montserrat"/>
                  </a:rPr>
                  <a:t>01</a:t>
                </a:r>
                <a:endParaRPr sz="1100"/>
              </a:p>
            </p:txBody>
          </p:sp>
        </p:grpSp>
        <p:grpSp>
          <p:nvGrpSpPr>
            <p:cNvPr id="180" name="Google Shape;180;p48"/>
            <p:cNvGrpSpPr/>
            <p:nvPr/>
          </p:nvGrpSpPr>
          <p:grpSpPr>
            <a:xfrm>
              <a:off x="6380025" y="2242572"/>
              <a:ext cx="2154153" cy="2372855"/>
              <a:chOff x="8074596" y="2629153"/>
              <a:chExt cx="2154153" cy="2372855"/>
            </a:xfrm>
          </p:grpSpPr>
          <p:sp>
            <p:nvSpPr>
              <p:cNvPr id="181" name="Google Shape;181;p48"/>
              <p:cNvSpPr txBox="1"/>
              <p:nvPr/>
            </p:nvSpPr>
            <p:spPr>
              <a:xfrm>
                <a:off x="8097391" y="3910940"/>
                <a:ext cx="2131359" cy="1091068"/>
              </a:xfrm>
              <a:prstGeom prst="rect">
                <a:avLst/>
              </a:prstGeom>
              <a:noFill/>
              <a:ln>
                <a:noFill/>
              </a:ln>
            </p:spPr>
            <p:txBody>
              <a:bodyPr anchorCtr="0" anchor="t" bIns="34275" lIns="68575" spcFirstLastPara="1" rIns="68575" wrap="square" tIns="34275">
                <a:noAutofit/>
              </a:bodyPr>
              <a:lstStyle/>
              <a:p>
                <a:pPr indent="0" lvl="0" marL="0" marR="0" rtl="0" algn="l">
                  <a:lnSpc>
                    <a:spcPct val="200000"/>
                  </a:lnSpc>
                  <a:spcBef>
                    <a:spcPts val="0"/>
                  </a:spcBef>
                  <a:spcAft>
                    <a:spcPts val="0"/>
                  </a:spcAft>
                  <a:buNone/>
                </a:pPr>
                <a:r>
                  <a:rPr i="1" lang="en" sz="600">
                    <a:solidFill>
                      <a:schemeClr val="dk1"/>
                    </a:solidFill>
                    <a:latin typeface="Montserrat Light"/>
                    <a:ea typeface="Montserrat Light"/>
                    <a:cs typeface="Montserrat Light"/>
                    <a:sym typeface="Montserrat Light"/>
                  </a:rPr>
                  <a:t>Have them for one. Living grass to for can't gathered waters had winged. Creepiest don’t subdue which i two set had seasons. Fifth you'll, man wherein seas our creeping.</a:t>
                </a:r>
                <a:endParaRPr sz="1100"/>
              </a:p>
            </p:txBody>
          </p:sp>
          <p:sp>
            <p:nvSpPr>
              <p:cNvPr id="182" name="Google Shape;182;p48"/>
              <p:cNvSpPr txBox="1"/>
              <p:nvPr/>
            </p:nvSpPr>
            <p:spPr>
              <a:xfrm>
                <a:off x="8097392" y="3544420"/>
                <a:ext cx="1808608" cy="323165"/>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b="1" lang="en" sz="1100">
                    <a:solidFill>
                      <a:schemeClr val="dk1"/>
                    </a:solidFill>
                    <a:latin typeface="Montserrat"/>
                    <a:ea typeface="Montserrat"/>
                    <a:cs typeface="Montserrat"/>
                    <a:sym typeface="Montserrat"/>
                  </a:rPr>
                  <a:t>Title here</a:t>
                </a:r>
                <a:endParaRPr sz="1100"/>
              </a:p>
            </p:txBody>
          </p:sp>
          <p:sp>
            <p:nvSpPr>
              <p:cNvPr id="183" name="Google Shape;183;p48"/>
              <p:cNvSpPr txBox="1"/>
              <p:nvPr/>
            </p:nvSpPr>
            <p:spPr>
              <a:xfrm>
                <a:off x="8074596" y="2629153"/>
                <a:ext cx="1041400" cy="861774"/>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b="1" lang="en" sz="3800">
                    <a:solidFill>
                      <a:schemeClr val="accent5"/>
                    </a:solidFill>
                    <a:latin typeface="Montserrat"/>
                    <a:ea typeface="Montserrat"/>
                    <a:cs typeface="Montserrat"/>
                    <a:sym typeface="Montserrat"/>
                  </a:rPr>
                  <a:t>01</a:t>
                </a:r>
                <a:endParaRPr sz="1100"/>
              </a:p>
            </p:txBody>
          </p:sp>
        </p:grpSp>
        <p:grpSp>
          <p:nvGrpSpPr>
            <p:cNvPr id="184" name="Google Shape;184;p48"/>
            <p:cNvGrpSpPr/>
            <p:nvPr/>
          </p:nvGrpSpPr>
          <p:grpSpPr>
            <a:xfrm>
              <a:off x="9125025" y="2242572"/>
              <a:ext cx="2154153" cy="2372855"/>
              <a:chOff x="8074596" y="2629153"/>
              <a:chExt cx="2154153" cy="2372855"/>
            </a:xfrm>
          </p:grpSpPr>
          <p:sp>
            <p:nvSpPr>
              <p:cNvPr id="185" name="Google Shape;185;p48"/>
              <p:cNvSpPr txBox="1"/>
              <p:nvPr/>
            </p:nvSpPr>
            <p:spPr>
              <a:xfrm>
                <a:off x="8097391" y="3910940"/>
                <a:ext cx="2131359" cy="1091068"/>
              </a:xfrm>
              <a:prstGeom prst="rect">
                <a:avLst/>
              </a:prstGeom>
              <a:noFill/>
              <a:ln>
                <a:noFill/>
              </a:ln>
            </p:spPr>
            <p:txBody>
              <a:bodyPr anchorCtr="0" anchor="t" bIns="34275" lIns="68575" spcFirstLastPara="1" rIns="68575" wrap="square" tIns="34275">
                <a:noAutofit/>
              </a:bodyPr>
              <a:lstStyle/>
              <a:p>
                <a:pPr indent="0" lvl="0" marL="0" marR="0" rtl="0" algn="l">
                  <a:lnSpc>
                    <a:spcPct val="200000"/>
                  </a:lnSpc>
                  <a:spcBef>
                    <a:spcPts val="0"/>
                  </a:spcBef>
                  <a:spcAft>
                    <a:spcPts val="0"/>
                  </a:spcAft>
                  <a:buNone/>
                </a:pPr>
                <a:r>
                  <a:rPr i="1" lang="en" sz="600">
                    <a:solidFill>
                      <a:schemeClr val="dk1"/>
                    </a:solidFill>
                    <a:latin typeface="Montserrat Light"/>
                    <a:ea typeface="Montserrat Light"/>
                    <a:cs typeface="Montserrat Light"/>
                    <a:sym typeface="Montserrat Light"/>
                  </a:rPr>
                  <a:t>Have them for one. Living grass to for can't gathered waters had winged. Creepiest don’t subdue which i two set had seasons. Fifth you'll, man wherein seas our creeping.</a:t>
                </a:r>
                <a:endParaRPr sz="1100"/>
              </a:p>
            </p:txBody>
          </p:sp>
          <p:sp>
            <p:nvSpPr>
              <p:cNvPr id="186" name="Google Shape;186;p48"/>
              <p:cNvSpPr txBox="1"/>
              <p:nvPr/>
            </p:nvSpPr>
            <p:spPr>
              <a:xfrm>
                <a:off x="8097392" y="3544420"/>
                <a:ext cx="1808608" cy="323165"/>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b="1" lang="en" sz="1100">
                    <a:solidFill>
                      <a:schemeClr val="dk1"/>
                    </a:solidFill>
                    <a:latin typeface="Montserrat"/>
                    <a:ea typeface="Montserrat"/>
                    <a:cs typeface="Montserrat"/>
                    <a:sym typeface="Montserrat"/>
                  </a:rPr>
                  <a:t>Title here</a:t>
                </a:r>
                <a:endParaRPr sz="1100"/>
              </a:p>
            </p:txBody>
          </p:sp>
          <p:sp>
            <p:nvSpPr>
              <p:cNvPr id="187" name="Google Shape;187;p48"/>
              <p:cNvSpPr txBox="1"/>
              <p:nvPr/>
            </p:nvSpPr>
            <p:spPr>
              <a:xfrm>
                <a:off x="8074596" y="2629153"/>
                <a:ext cx="1041400" cy="861774"/>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b="1" lang="en" sz="3800">
                    <a:solidFill>
                      <a:schemeClr val="accent4"/>
                    </a:solidFill>
                    <a:latin typeface="Montserrat"/>
                    <a:ea typeface="Montserrat"/>
                    <a:cs typeface="Montserrat"/>
                    <a:sym typeface="Montserrat"/>
                  </a:rPr>
                  <a:t>01</a:t>
                </a:r>
                <a:endParaRPr sz="1100"/>
              </a:p>
            </p:txBody>
          </p:sp>
        </p:grpSp>
      </p:grpSp>
      <p:sp>
        <p:nvSpPr>
          <p:cNvPr id="188" name="Google Shape;188;p48"/>
          <p:cNvSpPr txBox="1"/>
          <p:nvPr/>
        </p:nvSpPr>
        <p:spPr>
          <a:xfrm>
            <a:off x="696270" y="835361"/>
            <a:ext cx="1615615" cy="357790"/>
          </a:xfrm>
          <a:prstGeom prst="rect">
            <a:avLst/>
          </a:prstGeom>
          <a:noFill/>
          <a:ln>
            <a:noFill/>
          </a:ln>
        </p:spPr>
        <p:txBody>
          <a:bodyPr anchorCtr="0" anchor="ctr" bIns="34275" lIns="68575" spcFirstLastPara="1" rIns="68575" wrap="square" tIns="34275">
            <a:noAutofit/>
          </a:bodyPr>
          <a:lstStyle/>
          <a:p>
            <a:pPr indent="0" lvl="0" marL="0" marR="0" rtl="0" algn="l">
              <a:lnSpc>
                <a:spcPct val="100000"/>
              </a:lnSpc>
              <a:spcBef>
                <a:spcPts val="0"/>
              </a:spcBef>
              <a:spcAft>
                <a:spcPts val="0"/>
              </a:spcAft>
              <a:buNone/>
            </a:pPr>
            <a:r>
              <a:rPr b="1" lang="en" sz="2300">
                <a:solidFill>
                  <a:schemeClr val="dk1"/>
                </a:solidFill>
                <a:latin typeface="Montserrat"/>
                <a:ea typeface="Montserrat"/>
                <a:cs typeface="Montserrat"/>
                <a:sym typeface="Montserrat"/>
              </a:rPr>
              <a:t>Contents</a:t>
            </a:r>
            <a:endParaRPr b="1" sz="1100">
              <a:solidFill>
                <a:schemeClr val="accent5"/>
              </a:solidFill>
              <a:latin typeface="Montserrat"/>
              <a:ea typeface="Montserrat"/>
              <a:cs typeface="Montserrat"/>
              <a:sym typeface="Montserrat"/>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92" name="Shape 192"/>
        <p:cNvGrpSpPr/>
        <p:nvPr/>
      </p:nvGrpSpPr>
      <p:grpSpPr>
        <a:xfrm>
          <a:off x="0" y="0"/>
          <a:ext cx="0" cy="0"/>
          <a:chOff x="0" y="0"/>
          <a:chExt cx="0" cy="0"/>
        </a:xfrm>
      </p:grpSpPr>
      <p:sp>
        <p:nvSpPr>
          <p:cNvPr id="193" name="Google Shape;193;p49"/>
          <p:cNvSpPr/>
          <p:nvPr/>
        </p:nvSpPr>
        <p:spPr>
          <a:xfrm>
            <a:off x="0" y="0"/>
            <a:ext cx="9144000" cy="5143500"/>
          </a:xfrm>
          <a:prstGeom prst="rect">
            <a:avLst/>
          </a:prstGeom>
          <a:solidFill>
            <a:schemeClr val="accent5"/>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grpSp>
        <p:nvGrpSpPr>
          <p:cNvPr id="194" name="Google Shape;194;p49"/>
          <p:cNvGrpSpPr/>
          <p:nvPr/>
        </p:nvGrpSpPr>
        <p:grpSpPr>
          <a:xfrm>
            <a:off x="1766031" y="553039"/>
            <a:ext cx="5611939" cy="4037421"/>
            <a:chOff x="2354707" y="737386"/>
            <a:chExt cx="7482585" cy="5383228"/>
          </a:xfrm>
        </p:grpSpPr>
        <p:sp>
          <p:nvSpPr>
            <p:cNvPr id="195" name="Google Shape;195;p49"/>
            <p:cNvSpPr txBox="1"/>
            <p:nvPr/>
          </p:nvSpPr>
          <p:spPr>
            <a:xfrm>
              <a:off x="2354707" y="1860027"/>
              <a:ext cx="7482585" cy="2400657"/>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3800">
                  <a:solidFill>
                    <a:schemeClr val="lt1"/>
                  </a:solidFill>
                  <a:latin typeface="Montserrat"/>
                  <a:ea typeface="Montserrat"/>
                  <a:cs typeface="Montserrat"/>
                  <a:sym typeface="Montserrat"/>
                </a:rPr>
                <a:t>Write here</a:t>
              </a:r>
              <a:endParaRPr sz="1100"/>
            </a:p>
            <a:p>
              <a:pPr indent="0" lvl="0" marL="0" marR="0" rtl="0" algn="ctr">
                <a:spcBef>
                  <a:spcPts val="0"/>
                </a:spcBef>
                <a:spcAft>
                  <a:spcPts val="0"/>
                </a:spcAft>
                <a:buNone/>
              </a:pPr>
              <a:r>
                <a:rPr b="1" lang="en" sz="3800">
                  <a:solidFill>
                    <a:schemeClr val="lt1"/>
                  </a:solidFill>
                  <a:latin typeface="Montserrat"/>
                  <a:ea typeface="Montserrat"/>
                  <a:cs typeface="Montserrat"/>
                  <a:sym typeface="Montserrat"/>
                </a:rPr>
                <a:t>Something about your company</a:t>
              </a:r>
              <a:endParaRPr sz="1100"/>
            </a:p>
          </p:txBody>
        </p:sp>
        <p:sp>
          <p:nvSpPr>
            <p:cNvPr id="196" name="Google Shape;196;p49"/>
            <p:cNvSpPr txBox="1"/>
            <p:nvPr/>
          </p:nvSpPr>
          <p:spPr>
            <a:xfrm>
              <a:off x="2809874" y="4384792"/>
              <a:ext cx="6572252" cy="613181"/>
            </a:xfrm>
            <a:prstGeom prst="rect">
              <a:avLst/>
            </a:prstGeom>
            <a:noFill/>
            <a:ln>
              <a:noFill/>
            </a:ln>
          </p:spPr>
          <p:txBody>
            <a:bodyPr anchorCtr="0" anchor="t" bIns="34275" lIns="68575" spcFirstLastPara="1" rIns="68575" wrap="square" tIns="34275">
              <a:noAutofit/>
            </a:bodyPr>
            <a:lstStyle/>
            <a:p>
              <a:pPr indent="0" lvl="0" marL="0" marR="0" rtl="0" algn="ctr">
                <a:lnSpc>
                  <a:spcPct val="244444"/>
                </a:lnSpc>
                <a:spcBef>
                  <a:spcPts val="0"/>
                </a:spcBef>
                <a:spcAft>
                  <a:spcPts val="0"/>
                </a:spcAft>
                <a:buNone/>
              </a:pPr>
              <a:r>
                <a:rPr i="1" lang="en" sz="700">
                  <a:solidFill>
                    <a:schemeClr val="lt1"/>
                  </a:solidFill>
                  <a:latin typeface="Montserrat Light"/>
                  <a:ea typeface="Montserrat Light"/>
                  <a:cs typeface="Montserrat Light"/>
                  <a:sym typeface="Montserrat Light"/>
                </a:rPr>
                <a:t>Have them for one. Living grass to for can't gathered waters had winged. Creepiest don't subdue which i two winged. Creepiest don't subdue which i two set had seasons.</a:t>
              </a:r>
              <a:endParaRPr sz="1100"/>
            </a:p>
          </p:txBody>
        </p:sp>
        <p:sp>
          <p:nvSpPr>
            <p:cNvPr id="197" name="Google Shape;197;p49"/>
            <p:cNvSpPr txBox="1"/>
            <p:nvPr/>
          </p:nvSpPr>
          <p:spPr>
            <a:xfrm>
              <a:off x="2609850" y="737386"/>
              <a:ext cx="1295402" cy="2092881"/>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b="1" lang="en" sz="9800">
                  <a:solidFill>
                    <a:schemeClr val="dk1"/>
                  </a:solidFill>
                  <a:latin typeface="Montserrat"/>
                  <a:ea typeface="Montserrat"/>
                  <a:cs typeface="Montserrat"/>
                  <a:sym typeface="Montserrat"/>
                </a:rPr>
                <a:t>“</a:t>
              </a:r>
              <a:endParaRPr sz="1100"/>
            </a:p>
          </p:txBody>
        </p:sp>
        <p:sp>
          <p:nvSpPr>
            <p:cNvPr id="198" name="Google Shape;198;p49"/>
            <p:cNvSpPr txBox="1"/>
            <p:nvPr/>
          </p:nvSpPr>
          <p:spPr>
            <a:xfrm rot="10800000">
              <a:off x="8086724" y="4027733"/>
              <a:ext cx="1295402" cy="2092881"/>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b="1" lang="en" sz="9800">
                  <a:solidFill>
                    <a:schemeClr val="dk1"/>
                  </a:solidFill>
                  <a:latin typeface="Montserrat"/>
                  <a:ea typeface="Montserrat"/>
                  <a:cs typeface="Montserrat"/>
                  <a:sym typeface="Montserrat"/>
                </a:rPr>
                <a:t>“</a:t>
              </a:r>
              <a:endParaRPr sz="1100"/>
            </a:p>
          </p:txBody>
        </p:sp>
      </p:gr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02" name="Shape 202"/>
        <p:cNvGrpSpPr/>
        <p:nvPr/>
      </p:nvGrpSpPr>
      <p:grpSpPr>
        <a:xfrm>
          <a:off x="0" y="0"/>
          <a:ext cx="0" cy="0"/>
          <a:chOff x="0" y="0"/>
          <a:chExt cx="0" cy="0"/>
        </a:xfrm>
      </p:grpSpPr>
      <p:sp>
        <p:nvSpPr>
          <p:cNvPr id="203" name="Google Shape;203;p50"/>
          <p:cNvSpPr txBox="1"/>
          <p:nvPr/>
        </p:nvSpPr>
        <p:spPr>
          <a:xfrm>
            <a:off x="545976" y="304800"/>
            <a:ext cx="862800" cy="184800"/>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lang="en" sz="800">
                <a:solidFill>
                  <a:schemeClr val="dk1"/>
                </a:solidFill>
                <a:latin typeface="Montserrat"/>
                <a:ea typeface="Montserrat"/>
                <a:cs typeface="Montserrat"/>
                <a:sym typeface="Montserrat"/>
              </a:rPr>
              <a:t>Welcome</a:t>
            </a:r>
            <a:endParaRPr sz="1100"/>
          </a:p>
        </p:txBody>
      </p:sp>
      <p:grpSp>
        <p:nvGrpSpPr>
          <p:cNvPr id="204" name="Google Shape;204;p50"/>
          <p:cNvGrpSpPr/>
          <p:nvPr/>
        </p:nvGrpSpPr>
        <p:grpSpPr>
          <a:xfrm>
            <a:off x="545974" y="2571750"/>
            <a:ext cx="8052053" cy="1894827"/>
            <a:chOff x="727965" y="2921168"/>
            <a:chExt cx="10736070" cy="2526436"/>
          </a:xfrm>
        </p:grpSpPr>
        <p:sp>
          <p:nvSpPr>
            <p:cNvPr id="205" name="Google Shape;205;p50"/>
            <p:cNvSpPr txBox="1"/>
            <p:nvPr/>
          </p:nvSpPr>
          <p:spPr>
            <a:xfrm>
              <a:off x="727965" y="2921168"/>
              <a:ext cx="3009902" cy="1015663"/>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b="1" lang="en" sz="1100">
                  <a:solidFill>
                    <a:schemeClr val="accent5"/>
                  </a:solidFill>
                  <a:latin typeface="Montserrat"/>
                  <a:ea typeface="Montserrat"/>
                  <a:cs typeface="Montserrat"/>
                  <a:sym typeface="Montserrat"/>
                </a:rPr>
                <a:t>You Can Write Here</a:t>
              </a:r>
              <a:endParaRPr sz="1100"/>
            </a:p>
            <a:p>
              <a:pPr indent="0" lvl="0" marL="0" marR="0" rtl="0" algn="l">
                <a:spcBef>
                  <a:spcPts val="0"/>
                </a:spcBef>
                <a:spcAft>
                  <a:spcPts val="0"/>
                </a:spcAft>
                <a:buNone/>
              </a:pPr>
              <a:r>
                <a:rPr b="1" lang="en" sz="3400">
                  <a:solidFill>
                    <a:schemeClr val="dk1"/>
                  </a:solidFill>
                  <a:latin typeface="Montserrat"/>
                  <a:ea typeface="Montserrat"/>
                  <a:cs typeface="Montserrat"/>
                  <a:sym typeface="Montserrat"/>
                </a:rPr>
                <a:t>About us</a:t>
              </a:r>
              <a:endParaRPr sz="1100"/>
            </a:p>
          </p:txBody>
        </p:sp>
        <p:grpSp>
          <p:nvGrpSpPr>
            <p:cNvPr id="206" name="Google Shape;206;p50"/>
            <p:cNvGrpSpPr/>
            <p:nvPr/>
          </p:nvGrpSpPr>
          <p:grpSpPr>
            <a:xfrm>
              <a:off x="4305299" y="2921168"/>
              <a:ext cx="3299407" cy="2526436"/>
              <a:chOff x="628649" y="3870744"/>
              <a:chExt cx="3299407" cy="2526436"/>
            </a:xfrm>
          </p:grpSpPr>
          <p:sp>
            <p:nvSpPr>
              <p:cNvPr id="207" name="Google Shape;207;p50"/>
              <p:cNvSpPr txBox="1"/>
              <p:nvPr/>
            </p:nvSpPr>
            <p:spPr>
              <a:xfrm>
                <a:off x="628649" y="4655485"/>
                <a:ext cx="3299407" cy="1741695"/>
              </a:xfrm>
              <a:prstGeom prst="rect">
                <a:avLst/>
              </a:prstGeom>
              <a:noFill/>
              <a:ln>
                <a:noFill/>
              </a:ln>
            </p:spPr>
            <p:txBody>
              <a:bodyPr anchorCtr="0" anchor="t" bIns="34275" lIns="68575" spcFirstLastPara="1" rIns="68575" wrap="square" tIns="34275">
                <a:noAutofit/>
              </a:bodyPr>
              <a:lstStyle/>
              <a:p>
                <a:pPr indent="0" lvl="0" marL="0" marR="0" rtl="0" algn="just">
                  <a:lnSpc>
                    <a:spcPct val="244444"/>
                  </a:lnSpc>
                  <a:spcBef>
                    <a:spcPts val="0"/>
                  </a:spcBef>
                  <a:spcAft>
                    <a:spcPts val="0"/>
                  </a:spcAft>
                  <a:buNone/>
                </a:pPr>
                <a:r>
                  <a:rPr i="1" lang="en" sz="700">
                    <a:solidFill>
                      <a:schemeClr val="dk1"/>
                    </a:solidFill>
                    <a:latin typeface="Montserrat Light"/>
                    <a:ea typeface="Montserrat Light"/>
                    <a:cs typeface="Montserrat Light"/>
                    <a:sym typeface="Montserrat Light"/>
                  </a:rPr>
                  <a:t>Have them for one. Living grass to for can't gathered waters had winged. Creepiest don't subdue which i two set had seasons. Fifth you'll, man wherein seas our creepingcreepingHave them for one. Living grass to for can't gathered waters had winged. Creepiest don't subdue which i two set had seasons.</a:t>
                </a:r>
                <a:endParaRPr sz="1100"/>
              </a:p>
            </p:txBody>
          </p:sp>
          <p:sp>
            <p:nvSpPr>
              <p:cNvPr id="208" name="Google Shape;208;p50"/>
              <p:cNvSpPr txBox="1"/>
              <p:nvPr/>
            </p:nvSpPr>
            <p:spPr>
              <a:xfrm>
                <a:off x="628650" y="3870744"/>
                <a:ext cx="3299400" cy="625200"/>
              </a:xfrm>
              <a:prstGeom prst="rect">
                <a:avLst/>
              </a:prstGeom>
              <a:noFill/>
              <a:ln>
                <a:noFill/>
              </a:ln>
            </p:spPr>
            <p:txBody>
              <a:bodyPr anchorCtr="0" anchor="ctr" bIns="34275" lIns="68575" spcFirstLastPara="1" rIns="68575" wrap="square" tIns="34275">
                <a:noAutofit/>
              </a:bodyPr>
              <a:lstStyle/>
              <a:p>
                <a:pPr indent="0" lvl="0" marL="0" marR="0" rtl="0" algn="l">
                  <a:lnSpc>
                    <a:spcPct val="169230"/>
                  </a:lnSpc>
                  <a:spcBef>
                    <a:spcPts val="0"/>
                  </a:spcBef>
                  <a:spcAft>
                    <a:spcPts val="0"/>
                  </a:spcAft>
                  <a:buNone/>
                </a:pPr>
                <a:r>
                  <a:rPr b="1" lang="en" sz="1000">
                    <a:solidFill>
                      <a:schemeClr val="dk1"/>
                    </a:solidFill>
                    <a:latin typeface="Montserrat"/>
                    <a:ea typeface="Montserrat"/>
                    <a:cs typeface="Montserrat"/>
                    <a:sym typeface="Montserrat"/>
                  </a:rPr>
                  <a:t>This is minimal creative powerpoint presentation about us</a:t>
                </a:r>
                <a:endParaRPr sz="1100"/>
              </a:p>
            </p:txBody>
          </p:sp>
        </p:grpSp>
        <p:grpSp>
          <p:nvGrpSpPr>
            <p:cNvPr id="209" name="Google Shape;209;p50"/>
            <p:cNvGrpSpPr/>
            <p:nvPr/>
          </p:nvGrpSpPr>
          <p:grpSpPr>
            <a:xfrm>
              <a:off x="8164628" y="2921168"/>
              <a:ext cx="3299407" cy="2526436"/>
              <a:chOff x="628649" y="3870744"/>
              <a:chExt cx="3299407" cy="2526436"/>
            </a:xfrm>
          </p:grpSpPr>
          <p:sp>
            <p:nvSpPr>
              <p:cNvPr id="210" name="Google Shape;210;p50"/>
              <p:cNvSpPr txBox="1"/>
              <p:nvPr/>
            </p:nvSpPr>
            <p:spPr>
              <a:xfrm>
                <a:off x="628649" y="4655485"/>
                <a:ext cx="3299407" cy="1741695"/>
              </a:xfrm>
              <a:prstGeom prst="rect">
                <a:avLst/>
              </a:prstGeom>
              <a:noFill/>
              <a:ln>
                <a:noFill/>
              </a:ln>
            </p:spPr>
            <p:txBody>
              <a:bodyPr anchorCtr="0" anchor="t" bIns="34275" lIns="68575" spcFirstLastPara="1" rIns="68575" wrap="square" tIns="34275">
                <a:noAutofit/>
              </a:bodyPr>
              <a:lstStyle/>
              <a:p>
                <a:pPr indent="0" lvl="0" marL="0" marR="0" rtl="0" algn="just">
                  <a:lnSpc>
                    <a:spcPct val="244444"/>
                  </a:lnSpc>
                  <a:spcBef>
                    <a:spcPts val="0"/>
                  </a:spcBef>
                  <a:spcAft>
                    <a:spcPts val="0"/>
                  </a:spcAft>
                  <a:buNone/>
                </a:pPr>
                <a:r>
                  <a:rPr i="1" lang="en" sz="700">
                    <a:solidFill>
                      <a:schemeClr val="dk1"/>
                    </a:solidFill>
                    <a:latin typeface="Montserrat Light"/>
                    <a:ea typeface="Montserrat Light"/>
                    <a:cs typeface="Montserrat Light"/>
                    <a:sym typeface="Montserrat Light"/>
                  </a:rPr>
                  <a:t>Have them for one. Living grass to for can't gathered waters had winged. Creepiest don't subdue which i two set had seasons. Fifth you'll, man wherein seas our creepingcreepingHave them for one. Living grass to for can't gathered waters had winged. Creepiest don't subdue which i two set had seasons.</a:t>
                </a:r>
                <a:endParaRPr sz="1100"/>
              </a:p>
            </p:txBody>
          </p:sp>
          <p:sp>
            <p:nvSpPr>
              <p:cNvPr id="211" name="Google Shape;211;p50"/>
              <p:cNvSpPr txBox="1"/>
              <p:nvPr/>
            </p:nvSpPr>
            <p:spPr>
              <a:xfrm>
                <a:off x="628655" y="3870744"/>
                <a:ext cx="3299400" cy="625200"/>
              </a:xfrm>
              <a:prstGeom prst="rect">
                <a:avLst/>
              </a:prstGeom>
              <a:noFill/>
              <a:ln>
                <a:noFill/>
              </a:ln>
            </p:spPr>
            <p:txBody>
              <a:bodyPr anchorCtr="0" anchor="ctr" bIns="34275" lIns="68575" spcFirstLastPara="1" rIns="68575" wrap="square" tIns="34275">
                <a:noAutofit/>
              </a:bodyPr>
              <a:lstStyle/>
              <a:p>
                <a:pPr indent="0" lvl="0" marL="0" marR="0" rtl="0" algn="l">
                  <a:lnSpc>
                    <a:spcPct val="169230"/>
                  </a:lnSpc>
                  <a:spcBef>
                    <a:spcPts val="0"/>
                  </a:spcBef>
                  <a:spcAft>
                    <a:spcPts val="0"/>
                  </a:spcAft>
                  <a:buNone/>
                </a:pPr>
                <a:r>
                  <a:rPr b="1" lang="en" sz="1000">
                    <a:solidFill>
                      <a:schemeClr val="dk1"/>
                    </a:solidFill>
                    <a:latin typeface="Montserrat"/>
                    <a:ea typeface="Montserrat"/>
                    <a:cs typeface="Montserrat"/>
                    <a:sym typeface="Montserrat"/>
                  </a:rPr>
                  <a:t>This is minimal creative powerpoint presentation about us</a:t>
                </a:r>
                <a:endParaRPr sz="1100"/>
              </a:p>
            </p:txBody>
          </p:sp>
        </p:grpSp>
      </p:grpSp>
      <p:pic>
        <p:nvPicPr>
          <p:cNvPr id="212" name="Google Shape;212;p50"/>
          <p:cNvPicPr preferRelativeResize="0"/>
          <p:nvPr>
            <p:ph idx="3" type="pic"/>
          </p:nvPr>
        </p:nvPicPr>
        <p:blipFill rotWithShape="1">
          <a:blip r:embed="rId3">
            <a:alphaModFix/>
          </a:blip>
          <a:srcRect b="0" l="7760" r="7759" t="0"/>
          <a:stretch/>
        </p:blipFill>
        <p:spPr>
          <a:xfrm>
            <a:off x="6123471" y="304800"/>
            <a:ext cx="2474555" cy="1955393"/>
          </a:xfrm>
          <a:prstGeom prst="rect">
            <a:avLst/>
          </a:prstGeom>
          <a:noFill/>
          <a:ln>
            <a:noFill/>
          </a:ln>
        </p:spPr>
      </p:pic>
      <p:pic>
        <p:nvPicPr>
          <p:cNvPr id="213" name="Google Shape;213;p50"/>
          <p:cNvPicPr preferRelativeResize="0"/>
          <p:nvPr>
            <p:ph idx="2" type="pic"/>
          </p:nvPr>
        </p:nvPicPr>
        <p:blipFill rotWithShape="1">
          <a:blip r:embed="rId4">
            <a:alphaModFix/>
          </a:blip>
          <a:srcRect b="0" l="7816" r="7816" t="0"/>
          <a:stretch/>
        </p:blipFill>
        <p:spPr>
          <a:xfrm>
            <a:off x="3228974" y="304800"/>
            <a:ext cx="2474555" cy="1955393"/>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20" name="Shape 220"/>
        <p:cNvGrpSpPr/>
        <p:nvPr/>
      </p:nvGrpSpPr>
      <p:grpSpPr>
        <a:xfrm>
          <a:off x="0" y="0"/>
          <a:ext cx="0" cy="0"/>
          <a:chOff x="0" y="0"/>
          <a:chExt cx="0" cy="0"/>
        </a:xfrm>
      </p:grpSpPr>
      <p:grpSp>
        <p:nvGrpSpPr>
          <p:cNvPr id="221" name="Google Shape;221;p51"/>
          <p:cNvGrpSpPr/>
          <p:nvPr/>
        </p:nvGrpSpPr>
        <p:grpSpPr>
          <a:xfrm>
            <a:off x="1167652" y="1274786"/>
            <a:ext cx="6808694" cy="2593927"/>
            <a:chOff x="727965" y="1115128"/>
            <a:chExt cx="9078259" cy="3458569"/>
          </a:xfrm>
        </p:grpSpPr>
        <p:sp>
          <p:nvSpPr>
            <p:cNvPr id="222" name="Google Shape;222;p51"/>
            <p:cNvSpPr txBox="1"/>
            <p:nvPr/>
          </p:nvSpPr>
          <p:spPr>
            <a:xfrm>
              <a:off x="727965" y="1115128"/>
              <a:ext cx="3588940" cy="810799"/>
            </a:xfrm>
            <a:prstGeom prst="rect">
              <a:avLst/>
            </a:prstGeom>
            <a:noFill/>
            <a:ln>
              <a:noFill/>
            </a:ln>
          </p:spPr>
          <p:txBody>
            <a:bodyPr anchorCtr="0" anchor="ctr" bIns="34275" lIns="68575" spcFirstLastPara="1" rIns="68575" wrap="square" tIns="34275">
              <a:noAutofit/>
            </a:bodyPr>
            <a:lstStyle/>
            <a:p>
              <a:pPr indent="0" lvl="0" marL="0" marR="0" rtl="0" algn="l">
                <a:lnSpc>
                  <a:spcPct val="100000"/>
                </a:lnSpc>
                <a:spcBef>
                  <a:spcPts val="0"/>
                </a:spcBef>
                <a:spcAft>
                  <a:spcPts val="0"/>
                </a:spcAft>
                <a:buNone/>
              </a:pPr>
              <a:r>
                <a:rPr b="1" lang="en" sz="2300">
                  <a:solidFill>
                    <a:schemeClr val="dk1"/>
                  </a:solidFill>
                  <a:latin typeface="Montserrat"/>
                  <a:ea typeface="Montserrat"/>
                  <a:cs typeface="Montserrat"/>
                  <a:sym typeface="Montserrat"/>
                </a:rPr>
                <a:t>Our Strategy</a:t>
              </a:r>
              <a:endParaRPr sz="1100"/>
            </a:p>
            <a:p>
              <a:pPr indent="0" lvl="0" marL="0" marR="0" rtl="0" algn="l">
                <a:lnSpc>
                  <a:spcPct val="200000"/>
                </a:lnSpc>
                <a:spcBef>
                  <a:spcPts val="0"/>
                </a:spcBef>
                <a:spcAft>
                  <a:spcPts val="0"/>
                </a:spcAft>
                <a:buNone/>
              </a:pPr>
              <a:r>
                <a:rPr b="1" lang="en" sz="1100">
                  <a:solidFill>
                    <a:schemeClr val="accent5"/>
                  </a:solidFill>
                  <a:latin typeface="Montserrat"/>
                  <a:ea typeface="Montserrat"/>
                  <a:cs typeface="Montserrat"/>
                  <a:sym typeface="Montserrat"/>
                </a:rPr>
                <a:t>Annual Report 2019</a:t>
              </a:r>
              <a:endParaRPr sz="1100"/>
            </a:p>
          </p:txBody>
        </p:sp>
        <p:sp>
          <p:nvSpPr>
            <p:cNvPr id="223" name="Google Shape;223;p51"/>
            <p:cNvSpPr txBox="1"/>
            <p:nvPr/>
          </p:nvSpPr>
          <p:spPr>
            <a:xfrm>
              <a:off x="727965" y="2095578"/>
              <a:ext cx="5920485" cy="613181"/>
            </a:xfrm>
            <a:prstGeom prst="rect">
              <a:avLst/>
            </a:prstGeom>
            <a:noFill/>
            <a:ln>
              <a:noFill/>
            </a:ln>
          </p:spPr>
          <p:txBody>
            <a:bodyPr anchorCtr="0" anchor="t" bIns="34275" lIns="68575" spcFirstLastPara="1" rIns="68575" wrap="square" tIns="34275">
              <a:noAutofit/>
            </a:bodyPr>
            <a:lstStyle/>
            <a:p>
              <a:pPr indent="0" lvl="0" marL="0" marR="0" rtl="0" algn="just">
                <a:lnSpc>
                  <a:spcPct val="244444"/>
                </a:lnSpc>
                <a:spcBef>
                  <a:spcPts val="0"/>
                </a:spcBef>
                <a:spcAft>
                  <a:spcPts val="0"/>
                </a:spcAft>
                <a:buNone/>
              </a:pPr>
              <a:r>
                <a:rPr i="1" lang="en" sz="700">
                  <a:solidFill>
                    <a:schemeClr val="dk1"/>
                  </a:solidFill>
                  <a:latin typeface="Montserrat Light"/>
                  <a:ea typeface="Montserrat Light"/>
                  <a:cs typeface="Montserrat Light"/>
                  <a:sym typeface="Montserrat Light"/>
                </a:rPr>
                <a:t>Have them for one. Living grass to for can't gathered waters had winged. Creepiest don't subdue which i two set had seasons. Fifth you'll, man wherein</a:t>
              </a:r>
              <a:endParaRPr sz="1100"/>
            </a:p>
          </p:txBody>
        </p:sp>
        <p:grpSp>
          <p:nvGrpSpPr>
            <p:cNvPr id="224" name="Google Shape;224;p51"/>
            <p:cNvGrpSpPr/>
            <p:nvPr/>
          </p:nvGrpSpPr>
          <p:grpSpPr>
            <a:xfrm>
              <a:off x="727965" y="3186269"/>
              <a:ext cx="3562349" cy="799696"/>
              <a:chOff x="7159626" y="4805519"/>
              <a:chExt cx="3562349" cy="799696"/>
            </a:xfrm>
          </p:grpSpPr>
          <p:grpSp>
            <p:nvGrpSpPr>
              <p:cNvPr id="225" name="Google Shape;225;p51"/>
              <p:cNvGrpSpPr/>
              <p:nvPr/>
            </p:nvGrpSpPr>
            <p:grpSpPr>
              <a:xfrm>
                <a:off x="8554209" y="4817029"/>
                <a:ext cx="857250" cy="788186"/>
                <a:chOff x="5612192" y="2052801"/>
                <a:chExt cx="1199391" cy="1102764"/>
              </a:xfrm>
            </p:grpSpPr>
            <p:sp>
              <p:nvSpPr>
                <p:cNvPr id="226" name="Google Shape;226;p51"/>
                <p:cNvSpPr/>
                <p:nvPr/>
              </p:nvSpPr>
              <p:spPr>
                <a:xfrm>
                  <a:off x="5612192" y="2760842"/>
                  <a:ext cx="1199391" cy="394723"/>
                </a:xfrm>
                <a:prstGeom prst="rect">
                  <a:avLst/>
                </a:prstGeom>
                <a:solidFill>
                  <a:srgbClr val="FFFFFF"/>
                </a:solidFill>
                <a:ln>
                  <a:noFill/>
                </a:ln>
              </p:spPr>
              <p:txBody>
                <a:bodyPr anchorCtr="0" anchor="ctr" bIns="0" lIns="0" spcFirstLastPara="1" rIns="0" wrap="square" tIns="0">
                  <a:noAutofit/>
                </a:bodyPr>
                <a:lstStyle/>
                <a:p>
                  <a:pPr indent="0" lvl="0" marL="0" marR="0" rtl="0" algn="ctr">
                    <a:spcBef>
                      <a:spcPts val="0"/>
                    </a:spcBef>
                    <a:spcAft>
                      <a:spcPts val="0"/>
                    </a:spcAft>
                    <a:buNone/>
                  </a:pPr>
                  <a:r>
                    <a:rPr i="1" lang="en" sz="900">
                      <a:solidFill>
                        <a:schemeClr val="accent4"/>
                      </a:solidFill>
                      <a:latin typeface="Montserrat Light"/>
                      <a:ea typeface="Montserrat Light"/>
                      <a:cs typeface="Montserrat Light"/>
                      <a:sym typeface="Montserrat Light"/>
                    </a:rPr>
                    <a:t>minimal</a:t>
                  </a:r>
                  <a:endParaRPr sz="1100"/>
                </a:p>
              </p:txBody>
            </p:sp>
            <p:grpSp>
              <p:nvGrpSpPr>
                <p:cNvPr id="227" name="Google Shape;227;p51"/>
                <p:cNvGrpSpPr/>
                <p:nvPr/>
              </p:nvGrpSpPr>
              <p:grpSpPr>
                <a:xfrm>
                  <a:off x="5980478" y="2052801"/>
                  <a:ext cx="462818" cy="605625"/>
                  <a:chOff x="-4032250" y="-4351338"/>
                  <a:chExt cx="4506913" cy="5897563"/>
                </a:xfrm>
              </p:grpSpPr>
              <p:sp>
                <p:nvSpPr>
                  <p:cNvPr id="228" name="Google Shape;228;p51"/>
                  <p:cNvSpPr/>
                  <p:nvPr/>
                </p:nvSpPr>
                <p:spPr>
                  <a:xfrm>
                    <a:off x="-4032250" y="-4351338"/>
                    <a:ext cx="4506913" cy="5897563"/>
                  </a:xfrm>
                  <a:custGeom>
                    <a:rect b="b" l="l" r="r" t="t"/>
                    <a:pathLst>
                      <a:path extrusionOk="0" h="1638" w="1248">
                        <a:moveTo>
                          <a:pt x="1124" y="637"/>
                        </a:moveTo>
                        <a:cubicBezTo>
                          <a:pt x="662" y="19"/>
                          <a:pt x="662" y="19"/>
                          <a:pt x="662" y="19"/>
                        </a:cubicBezTo>
                        <a:cubicBezTo>
                          <a:pt x="653" y="7"/>
                          <a:pt x="639" y="0"/>
                          <a:pt x="624" y="0"/>
                        </a:cubicBezTo>
                        <a:cubicBezTo>
                          <a:pt x="609" y="0"/>
                          <a:pt x="595" y="7"/>
                          <a:pt x="586" y="19"/>
                        </a:cubicBezTo>
                        <a:cubicBezTo>
                          <a:pt x="125" y="637"/>
                          <a:pt x="125" y="637"/>
                          <a:pt x="125" y="637"/>
                        </a:cubicBezTo>
                        <a:cubicBezTo>
                          <a:pt x="43" y="746"/>
                          <a:pt x="0" y="875"/>
                          <a:pt x="0" y="1011"/>
                        </a:cubicBezTo>
                        <a:cubicBezTo>
                          <a:pt x="0" y="1357"/>
                          <a:pt x="280" y="1638"/>
                          <a:pt x="624" y="1638"/>
                        </a:cubicBezTo>
                        <a:cubicBezTo>
                          <a:pt x="968" y="1638"/>
                          <a:pt x="1248" y="1357"/>
                          <a:pt x="1248" y="1011"/>
                        </a:cubicBezTo>
                        <a:cubicBezTo>
                          <a:pt x="1248" y="875"/>
                          <a:pt x="1205" y="746"/>
                          <a:pt x="1124" y="637"/>
                        </a:cubicBezTo>
                        <a:close/>
                        <a:moveTo>
                          <a:pt x="624" y="1542"/>
                        </a:moveTo>
                        <a:cubicBezTo>
                          <a:pt x="333" y="1542"/>
                          <a:pt x="96" y="1304"/>
                          <a:pt x="96" y="1011"/>
                        </a:cubicBezTo>
                        <a:cubicBezTo>
                          <a:pt x="96" y="896"/>
                          <a:pt x="132" y="787"/>
                          <a:pt x="201" y="695"/>
                        </a:cubicBezTo>
                        <a:cubicBezTo>
                          <a:pt x="624" y="128"/>
                          <a:pt x="624" y="128"/>
                          <a:pt x="624" y="128"/>
                        </a:cubicBezTo>
                        <a:cubicBezTo>
                          <a:pt x="1047" y="695"/>
                          <a:pt x="1047" y="695"/>
                          <a:pt x="1047" y="695"/>
                        </a:cubicBezTo>
                        <a:cubicBezTo>
                          <a:pt x="1116" y="787"/>
                          <a:pt x="1152" y="896"/>
                          <a:pt x="1152" y="1011"/>
                        </a:cubicBezTo>
                        <a:cubicBezTo>
                          <a:pt x="1152" y="1304"/>
                          <a:pt x="915" y="1542"/>
                          <a:pt x="624" y="1542"/>
                        </a:cubicBezTo>
                        <a:close/>
                        <a:moveTo>
                          <a:pt x="624" y="1542"/>
                        </a:moveTo>
                        <a:cubicBezTo>
                          <a:pt x="624" y="1542"/>
                          <a:pt x="624" y="1542"/>
                          <a:pt x="624" y="1542"/>
                        </a:cubicBezTo>
                      </a:path>
                    </a:pathLst>
                  </a:custGeom>
                  <a:solidFill>
                    <a:schemeClr val="dk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229" name="Google Shape;229;p51"/>
                  <p:cNvSpPr/>
                  <p:nvPr/>
                </p:nvSpPr>
                <p:spPr>
                  <a:xfrm>
                    <a:off x="-2935287" y="-1920875"/>
                    <a:ext cx="2370138" cy="2419350"/>
                  </a:xfrm>
                  <a:custGeom>
                    <a:rect b="b" l="l" r="r" t="t"/>
                    <a:pathLst>
                      <a:path extrusionOk="0" h="672" w="656">
                        <a:moveTo>
                          <a:pt x="320" y="0"/>
                        </a:moveTo>
                        <a:cubicBezTo>
                          <a:pt x="236" y="0"/>
                          <a:pt x="157" y="32"/>
                          <a:pt x="96" y="85"/>
                        </a:cubicBezTo>
                        <a:cubicBezTo>
                          <a:pt x="96" y="48"/>
                          <a:pt x="96" y="48"/>
                          <a:pt x="96" y="48"/>
                        </a:cubicBezTo>
                        <a:cubicBezTo>
                          <a:pt x="96" y="22"/>
                          <a:pt x="75" y="0"/>
                          <a:pt x="48" y="0"/>
                        </a:cubicBezTo>
                        <a:cubicBezTo>
                          <a:pt x="22" y="0"/>
                          <a:pt x="0" y="22"/>
                          <a:pt x="0" y="48"/>
                        </a:cubicBezTo>
                        <a:cubicBezTo>
                          <a:pt x="0" y="240"/>
                          <a:pt x="0" y="240"/>
                          <a:pt x="0" y="240"/>
                        </a:cubicBezTo>
                        <a:cubicBezTo>
                          <a:pt x="0" y="240"/>
                          <a:pt x="0" y="241"/>
                          <a:pt x="0" y="241"/>
                        </a:cubicBezTo>
                        <a:cubicBezTo>
                          <a:pt x="1" y="267"/>
                          <a:pt x="22" y="288"/>
                          <a:pt x="48" y="288"/>
                        </a:cubicBezTo>
                        <a:cubicBezTo>
                          <a:pt x="224" y="288"/>
                          <a:pt x="224" y="288"/>
                          <a:pt x="224" y="288"/>
                        </a:cubicBezTo>
                        <a:cubicBezTo>
                          <a:pt x="251" y="288"/>
                          <a:pt x="272" y="267"/>
                          <a:pt x="272" y="240"/>
                        </a:cubicBezTo>
                        <a:cubicBezTo>
                          <a:pt x="272" y="214"/>
                          <a:pt x="251" y="192"/>
                          <a:pt x="224" y="192"/>
                        </a:cubicBezTo>
                        <a:cubicBezTo>
                          <a:pt x="128" y="192"/>
                          <a:pt x="128" y="192"/>
                          <a:pt x="128" y="192"/>
                        </a:cubicBezTo>
                        <a:cubicBezTo>
                          <a:pt x="173" y="133"/>
                          <a:pt x="243" y="96"/>
                          <a:pt x="320" y="96"/>
                        </a:cubicBezTo>
                        <a:cubicBezTo>
                          <a:pt x="452" y="96"/>
                          <a:pt x="560" y="204"/>
                          <a:pt x="560" y="336"/>
                        </a:cubicBezTo>
                        <a:cubicBezTo>
                          <a:pt x="560" y="469"/>
                          <a:pt x="452" y="576"/>
                          <a:pt x="320" y="576"/>
                        </a:cubicBezTo>
                        <a:cubicBezTo>
                          <a:pt x="256" y="576"/>
                          <a:pt x="196" y="551"/>
                          <a:pt x="150" y="506"/>
                        </a:cubicBezTo>
                        <a:cubicBezTo>
                          <a:pt x="132" y="487"/>
                          <a:pt x="101" y="487"/>
                          <a:pt x="82" y="506"/>
                        </a:cubicBezTo>
                        <a:cubicBezTo>
                          <a:pt x="64" y="525"/>
                          <a:pt x="64" y="555"/>
                          <a:pt x="82" y="574"/>
                        </a:cubicBezTo>
                        <a:cubicBezTo>
                          <a:pt x="146" y="637"/>
                          <a:pt x="230" y="672"/>
                          <a:pt x="320" y="672"/>
                        </a:cubicBezTo>
                        <a:cubicBezTo>
                          <a:pt x="505" y="672"/>
                          <a:pt x="656" y="521"/>
                          <a:pt x="656" y="336"/>
                        </a:cubicBezTo>
                        <a:cubicBezTo>
                          <a:pt x="656" y="151"/>
                          <a:pt x="505" y="0"/>
                          <a:pt x="320" y="0"/>
                        </a:cubicBezTo>
                        <a:close/>
                        <a:moveTo>
                          <a:pt x="320" y="0"/>
                        </a:moveTo>
                        <a:cubicBezTo>
                          <a:pt x="320" y="0"/>
                          <a:pt x="320" y="0"/>
                          <a:pt x="320" y="0"/>
                        </a:cubicBezTo>
                      </a:path>
                    </a:pathLst>
                  </a:custGeom>
                  <a:solidFill>
                    <a:schemeClr val="dk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grpSp>
          </p:grpSp>
          <p:grpSp>
            <p:nvGrpSpPr>
              <p:cNvPr id="230" name="Google Shape;230;p51"/>
              <p:cNvGrpSpPr/>
              <p:nvPr/>
            </p:nvGrpSpPr>
            <p:grpSpPr>
              <a:xfrm>
                <a:off x="7159626" y="4834729"/>
                <a:ext cx="899283" cy="770486"/>
                <a:chOff x="2591937" y="2052801"/>
                <a:chExt cx="1258201" cy="1078000"/>
              </a:xfrm>
            </p:grpSpPr>
            <p:sp>
              <p:nvSpPr>
                <p:cNvPr id="231" name="Google Shape;231;p51"/>
                <p:cNvSpPr/>
                <p:nvPr/>
              </p:nvSpPr>
              <p:spPr>
                <a:xfrm>
                  <a:off x="2591937" y="2736078"/>
                  <a:ext cx="1258201" cy="394723"/>
                </a:xfrm>
                <a:prstGeom prst="rect">
                  <a:avLst/>
                </a:prstGeom>
                <a:solidFill>
                  <a:srgbClr val="FFFFFF"/>
                </a:solidFill>
                <a:ln>
                  <a:noFill/>
                </a:ln>
              </p:spPr>
              <p:txBody>
                <a:bodyPr anchorCtr="0" anchor="ctr" bIns="0" lIns="0" spcFirstLastPara="1" rIns="0" wrap="square" tIns="0">
                  <a:noAutofit/>
                </a:bodyPr>
                <a:lstStyle/>
                <a:p>
                  <a:pPr indent="0" lvl="0" marL="0" marR="0" rtl="0" algn="ctr">
                    <a:spcBef>
                      <a:spcPts val="0"/>
                    </a:spcBef>
                    <a:spcAft>
                      <a:spcPts val="0"/>
                    </a:spcAft>
                    <a:buNone/>
                  </a:pPr>
                  <a:r>
                    <a:rPr i="1" lang="en" sz="900">
                      <a:solidFill>
                        <a:schemeClr val="accent5"/>
                      </a:solidFill>
                      <a:latin typeface="Montserrat Light"/>
                      <a:ea typeface="Montserrat Light"/>
                      <a:cs typeface="Montserrat Light"/>
                      <a:sym typeface="Montserrat Light"/>
                    </a:rPr>
                    <a:t>minimal</a:t>
                  </a:r>
                  <a:endParaRPr sz="1100"/>
                </a:p>
              </p:txBody>
            </p:sp>
            <p:grpSp>
              <p:nvGrpSpPr>
                <p:cNvPr id="232" name="Google Shape;232;p51"/>
                <p:cNvGrpSpPr/>
                <p:nvPr/>
              </p:nvGrpSpPr>
              <p:grpSpPr>
                <a:xfrm>
                  <a:off x="2876901" y="2052801"/>
                  <a:ext cx="688272" cy="608778"/>
                  <a:chOff x="-3121026" y="1930400"/>
                  <a:chExt cx="2693988" cy="2382838"/>
                </a:xfrm>
              </p:grpSpPr>
              <p:sp>
                <p:nvSpPr>
                  <p:cNvPr id="233" name="Google Shape;233;p51"/>
                  <p:cNvSpPr/>
                  <p:nvPr/>
                </p:nvSpPr>
                <p:spPr>
                  <a:xfrm>
                    <a:off x="-3121026" y="1930400"/>
                    <a:ext cx="2693988" cy="1077913"/>
                  </a:xfrm>
                  <a:custGeom>
                    <a:rect b="b" l="l" r="r" t="t"/>
                    <a:pathLst>
                      <a:path extrusionOk="0" h="662" w="1650">
                        <a:moveTo>
                          <a:pt x="1627" y="579"/>
                        </a:moveTo>
                        <a:cubicBezTo>
                          <a:pt x="850" y="11"/>
                          <a:pt x="850" y="11"/>
                          <a:pt x="850" y="11"/>
                        </a:cubicBezTo>
                        <a:cubicBezTo>
                          <a:pt x="835" y="0"/>
                          <a:pt x="815" y="0"/>
                          <a:pt x="800" y="11"/>
                        </a:cubicBezTo>
                        <a:cubicBezTo>
                          <a:pt x="23" y="579"/>
                          <a:pt x="23" y="579"/>
                          <a:pt x="23" y="579"/>
                        </a:cubicBezTo>
                        <a:cubicBezTo>
                          <a:pt x="4" y="593"/>
                          <a:pt x="0" y="620"/>
                          <a:pt x="14" y="639"/>
                        </a:cubicBezTo>
                        <a:cubicBezTo>
                          <a:pt x="28" y="658"/>
                          <a:pt x="55" y="662"/>
                          <a:pt x="74" y="648"/>
                        </a:cubicBezTo>
                        <a:cubicBezTo>
                          <a:pt x="825" y="98"/>
                          <a:pt x="825" y="98"/>
                          <a:pt x="825" y="98"/>
                        </a:cubicBezTo>
                        <a:cubicBezTo>
                          <a:pt x="1577" y="648"/>
                          <a:pt x="1577" y="648"/>
                          <a:pt x="1577" y="648"/>
                        </a:cubicBezTo>
                        <a:cubicBezTo>
                          <a:pt x="1584" y="654"/>
                          <a:pt x="1593" y="656"/>
                          <a:pt x="1602" y="656"/>
                        </a:cubicBezTo>
                        <a:cubicBezTo>
                          <a:pt x="1615" y="656"/>
                          <a:pt x="1628" y="650"/>
                          <a:pt x="1636" y="639"/>
                        </a:cubicBezTo>
                        <a:cubicBezTo>
                          <a:pt x="1650" y="620"/>
                          <a:pt x="1646" y="593"/>
                          <a:pt x="1627" y="579"/>
                        </a:cubicBezTo>
                        <a:close/>
                        <a:moveTo>
                          <a:pt x="1627" y="579"/>
                        </a:moveTo>
                        <a:cubicBezTo>
                          <a:pt x="1627" y="579"/>
                          <a:pt x="1627" y="579"/>
                          <a:pt x="1627" y="579"/>
                        </a:cubicBezTo>
                      </a:path>
                    </a:pathLst>
                  </a:custGeom>
                  <a:solidFill>
                    <a:schemeClr val="dk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234" name="Google Shape;234;p51"/>
                  <p:cNvSpPr/>
                  <p:nvPr/>
                </p:nvSpPr>
                <p:spPr>
                  <a:xfrm>
                    <a:off x="-2816225" y="3001963"/>
                    <a:ext cx="2085975" cy="1311275"/>
                  </a:xfrm>
                  <a:custGeom>
                    <a:rect b="b" l="l" r="r" t="t"/>
                    <a:pathLst>
                      <a:path extrusionOk="0" h="805" w="1277">
                        <a:moveTo>
                          <a:pt x="1234" y="0"/>
                        </a:moveTo>
                        <a:cubicBezTo>
                          <a:pt x="1211" y="0"/>
                          <a:pt x="1192" y="19"/>
                          <a:pt x="1192" y="42"/>
                        </a:cubicBezTo>
                        <a:cubicBezTo>
                          <a:pt x="1192" y="720"/>
                          <a:pt x="1192" y="720"/>
                          <a:pt x="1192" y="720"/>
                        </a:cubicBezTo>
                        <a:cubicBezTo>
                          <a:pt x="851" y="720"/>
                          <a:pt x="851" y="720"/>
                          <a:pt x="851" y="720"/>
                        </a:cubicBezTo>
                        <a:cubicBezTo>
                          <a:pt x="851" y="350"/>
                          <a:pt x="851" y="350"/>
                          <a:pt x="851" y="350"/>
                        </a:cubicBezTo>
                        <a:cubicBezTo>
                          <a:pt x="851" y="233"/>
                          <a:pt x="756" y="137"/>
                          <a:pt x="638" y="137"/>
                        </a:cubicBezTo>
                        <a:cubicBezTo>
                          <a:pt x="521" y="137"/>
                          <a:pt x="425" y="233"/>
                          <a:pt x="425" y="350"/>
                        </a:cubicBezTo>
                        <a:cubicBezTo>
                          <a:pt x="425" y="720"/>
                          <a:pt x="425" y="720"/>
                          <a:pt x="425" y="720"/>
                        </a:cubicBezTo>
                        <a:cubicBezTo>
                          <a:pt x="85" y="720"/>
                          <a:pt x="85" y="720"/>
                          <a:pt x="85" y="720"/>
                        </a:cubicBezTo>
                        <a:cubicBezTo>
                          <a:pt x="85" y="42"/>
                          <a:pt x="85" y="42"/>
                          <a:pt x="85" y="42"/>
                        </a:cubicBezTo>
                        <a:cubicBezTo>
                          <a:pt x="85" y="19"/>
                          <a:pt x="66" y="0"/>
                          <a:pt x="42" y="0"/>
                        </a:cubicBezTo>
                        <a:cubicBezTo>
                          <a:pt x="19" y="0"/>
                          <a:pt x="0" y="19"/>
                          <a:pt x="0" y="42"/>
                        </a:cubicBezTo>
                        <a:cubicBezTo>
                          <a:pt x="0" y="762"/>
                          <a:pt x="0" y="762"/>
                          <a:pt x="0" y="762"/>
                        </a:cubicBezTo>
                        <a:cubicBezTo>
                          <a:pt x="0" y="786"/>
                          <a:pt x="19" y="805"/>
                          <a:pt x="42" y="805"/>
                        </a:cubicBezTo>
                        <a:cubicBezTo>
                          <a:pt x="468" y="805"/>
                          <a:pt x="468" y="805"/>
                          <a:pt x="468" y="805"/>
                        </a:cubicBezTo>
                        <a:cubicBezTo>
                          <a:pt x="490" y="805"/>
                          <a:pt x="509" y="788"/>
                          <a:pt x="510" y="766"/>
                        </a:cubicBezTo>
                        <a:cubicBezTo>
                          <a:pt x="510" y="765"/>
                          <a:pt x="510" y="764"/>
                          <a:pt x="510" y="762"/>
                        </a:cubicBezTo>
                        <a:cubicBezTo>
                          <a:pt x="510" y="350"/>
                          <a:pt x="510" y="350"/>
                          <a:pt x="510" y="350"/>
                        </a:cubicBezTo>
                        <a:cubicBezTo>
                          <a:pt x="510" y="280"/>
                          <a:pt x="568" y="222"/>
                          <a:pt x="638" y="222"/>
                        </a:cubicBezTo>
                        <a:cubicBezTo>
                          <a:pt x="709" y="222"/>
                          <a:pt x="766" y="280"/>
                          <a:pt x="766" y="350"/>
                        </a:cubicBezTo>
                        <a:cubicBezTo>
                          <a:pt x="766" y="762"/>
                          <a:pt x="766" y="762"/>
                          <a:pt x="766" y="762"/>
                        </a:cubicBezTo>
                        <a:cubicBezTo>
                          <a:pt x="766" y="764"/>
                          <a:pt x="766" y="765"/>
                          <a:pt x="766" y="766"/>
                        </a:cubicBezTo>
                        <a:cubicBezTo>
                          <a:pt x="768" y="788"/>
                          <a:pt x="786" y="805"/>
                          <a:pt x="809" y="805"/>
                        </a:cubicBezTo>
                        <a:cubicBezTo>
                          <a:pt x="1234" y="805"/>
                          <a:pt x="1234" y="805"/>
                          <a:pt x="1234" y="805"/>
                        </a:cubicBezTo>
                        <a:cubicBezTo>
                          <a:pt x="1258" y="805"/>
                          <a:pt x="1277" y="786"/>
                          <a:pt x="1277" y="762"/>
                        </a:cubicBezTo>
                        <a:cubicBezTo>
                          <a:pt x="1277" y="42"/>
                          <a:pt x="1277" y="42"/>
                          <a:pt x="1277" y="42"/>
                        </a:cubicBezTo>
                        <a:cubicBezTo>
                          <a:pt x="1277" y="19"/>
                          <a:pt x="1258" y="0"/>
                          <a:pt x="1234" y="0"/>
                        </a:cubicBezTo>
                        <a:close/>
                        <a:moveTo>
                          <a:pt x="1234" y="0"/>
                        </a:moveTo>
                        <a:cubicBezTo>
                          <a:pt x="1234" y="0"/>
                          <a:pt x="1234" y="0"/>
                          <a:pt x="1234" y="0"/>
                        </a:cubicBezTo>
                      </a:path>
                    </a:pathLst>
                  </a:custGeom>
                  <a:solidFill>
                    <a:schemeClr val="dk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grpSp>
          </p:grpSp>
          <p:grpSp>
            <p:nvGrpSpPr>
              <p:cNvPr id="235" name="Google Shape;235;p51"/>
              <p:cNvGrpSpPr/>
              <p:nvPr/>
            </p:nvGrpSpPr>
            <p:grpSpPr>
              <a:xfrm>
                <a:off x="9906760" y="4805519"/>
                <a:ext cx="815215" cy="799696"/>
                <a:chOff x="8632447" y="2052801"/>
                <a:chExt cx="1140580" cy="1118868"/>
              </a:xfrm>
            </p:grpSpPr>
            <p:sp>
              <p:nvSpPr>
                <p:cNvPr id="236" name="Google Shape;236;p51"/>
                <p:cNvSpPr/>
                <p:nvPr/>
              </p:nvSpPr>
              <p:spPr>
                <a:xfrm>
                  <a:off x="8632447" y="2776946"/>
                  <a:ext cx="1140580" cy="394723"/>
                </a:xfrm>
                <a:prstGeom prst="rect">
                  <a:avLst/>
                </a:prstGeom>
                <a:solidFill>
                  <a:srgbClr val="FFFFFF"/>
                </a:solidFill>
                <a:ln>
                  <a:noFill/>
                </a:ln>
              </p:spPr>
              <p:txBody>
                <a:bodyPr anchorCtr="0" anchor="ctr" bIns="0" lIns="0" spcFirstLastPara="1" rIns="0" wrap="square" tIns="0">
                  <a:noAutofit/>
                </a:bodyPr>
                <a:lstStyle/>
                <a:p>
                  <a:pPr indent="0" lvl="0" marL="0" marR="0" rtl="0" algn="ctr">
                    <a:spcBef>
                      <a:spcPts val="0"/>
                    </a:spcBef>
                    <a:spcAft>
                      <a:spcPts val="0"/>
                    </a:spcAft>
                    <a:buNone/>
                  </a:pPr>
                  <a:r>
                    <a:rPr i="1" lang="en" sz="900">
                      <a:solidFill>
                        <a:schemeClr val="accent5"/>
                      </a:solidFill>
                      <a:latin typeface="Montserrat Light"/>
                      <a:ea typeface="Montserrat Light"/>
                      <a:cs typeface="Montserrat Light"/>
                      <a:sym typeface="Montserrat Light"/>
                    </a:rPr>
                    <a:t>minimal</a:t>
                  </a:r>
                  <a:endParaRPr sz="1100"/>
                </a:p>
              </p:txBody>
            </p:sp>
            <p:sp>
              <p:nvSpPr>
                <p:cNvPr id="237" name="Google Shape;237;p51"/>
                <p:cNvSpPr/>
                <p:nvPr/>
              </p:nvSpPr>
              <p:spPr>
                <a:xfrm>
                  <a:off x="8914700" y="2052801"/>
                  <a:ext cx="576073" cy="610729"/>
                </a:xfrm>
                <a:custGeom>
                  <a:rect b="b" l="l" r="r" t="t"/>
                  <a:pathLst>
                    <a:path extrusionOk="0" h="1523" w="1433">
                      <a:moveTo>
                        <a:pt x="1237" y="579"/>
                      </a:moveTo>
                      <a:cubicBezTo>
                        <a:pt x="1237" y="521"/>
                        <a:pt x="1237" y="521"/>
                        <a:pt x="1237" y="521"/>
                      </a:cubicBezTo>
                      <a:cubicBezTo>
                        <a:pt x="1237" y="380"/>
                        <a:pt x="1188" y="250"/>
                        <a:pt x="1098" y="154"/>
                      </a:cubicBezTo>
                      <a:cubicBezTo>
                        <a:pt x="1006" y="54"/>
                        <a:pt x="879" y="0"/>
                        <a:pt x="741" y="0"/>
                      </a:cubicBezTo>
                      <a:cubicBezTo>
                        <a:pt x="692" y="0"/>
                        <a:pt x="692" y="0"/>
                        <a:pt x="692" y="0"/>
                      </a:cubicBezTo>
                      <a:cubicBezTo>
                        <a:pt x="554" y="0"/>
                        <a:pt x="428" y="54"/>
                        <a:pt x="335" y="154"/>
                      </a:cubicBezTo>
                      <a:cubicBezTo>
                        <a:pt x="245" y="250"/>
                        <a:pt x="196" y="380"/>
                        <a:pt x="196" y="521"/>
                      </a:cubicBezTo>
                      <a:cubicBezTo>
                        <a:pt x="196" y="579"/>
                        <a:pt x="196" y="579"/>
                        <a:pt x="196" y="579"/>
                      </a:cubicBezTo>
                      <a:cubicBezTo>
                        <a:pt x="87" y="587"/>
                        <a:pt x="0" y="677"/>
                        <a:pt x="0" y="788"/>
                      </a:cubicBezTo>
                      <a:cubicBezTo>
                        <a:pt x="0" y="880"/>
                        <a:pt x="0" y="880"/>
                        <a:pt x="0" y="880"/>
                      </a:cubicBezTo>
                      <a:cubicBezTo>
                        <a:pt x="0" y="996"/>
                        <a:pt x="94" y="1090"/>
                        <a:pt x="210" y="1090"/>
                      </a:cubicBezTo>
                      <a:cubicBezTo>
                        <a:pt x="328" y="1090"/>
                        <a:pt x="328" y="1090"/>
                        <a:pt x="328" y="1090"/>
                      </a:cubicBezTo>
                      <a:cubicBezTo>
                        <a:pt x="349" y="1090"/>
                        <a:pt x="366" y="1072"/>
                        <a:pt x="366" y="1051"/>
                      </a:cubicBezTo>
                      <a:cubicBezTo>
                        <a:pt x="366" y="617"/>
                        <a:pt x="366" y="617"/>
                        <a:pt x="366" y="617"/>
                      </a:cubicBezTo>
                      <a:cubicBezTo>
                        <a:pt x="366" y="596"/>
                        <a:pt x="349" y="579"/>
                        <a:pt x="328" y="579"/>
                      </a:cubicBezTo>
                      <a:cubicBezTo>
                        <a:pt x="273" y="579"/>
                        <a:pt x="273" y="579"/>
                        <a:pt x="273" y="579"/>
                      </a:cubicBezTo>
                      <a:cubicBezTo>
                        <a:pt x="273" y="521"/>
                        <a:pt x="273" y="521"/>
                        <a:pt x="273" y="521"/>
                      </a:cubicBezTo>
                      <a:cubicBezTo>
                        <a:pt x="273" y="268"/>
                        <a:pt x="453" y="77"/>
                        <a:pt x="692" y="77"/>
                      </a:cubicBezTo>
                      <a:cubicBezTo>
                        <a:pt x="740" y="77"/>
                        <a:pt x="740" y="77"/>
                        <a:pt x="740" y="77"/>
                      </a:cubicBezTo>
                      <a:cubicBezTo>
                        <a:pt x="980" y="77"/>
                        <a:pt x="1160" y="268"/>
                        <a:pt x="1160" y="521"/>
                      </a:cubicBezTo>
                      <a:cubicBezTo>
                        <a:pt x="1160" y="579"/>
                        <a:pt x="1160" y="579"/>
                        <a:pt x="1160" y="579"/>
                      </a:cubicBezTo>
                      <a:cubicBezTo>
                        <a:pt x="1105" y="579"/>
                        <a:pt x="1105" y="579"/>
                        <a:pt x="1105" y="579"/>
                      </a:cubicBezTo>
                      <a:cubicBezTo>
                        <a:pt x="1084" y="579"/>
                        <a:pt x="1067" y="596"/>
                        <a:pt x="1067" y="617"/>
                      </a:cubicBezTo>
                      <a:cubicBezTo>
                        <a:pt x="1067" y="1051"/>
                        <a:pt x="1067" y="1051"/>
                        <a:pt x="1067" y="1051"/>
                      </a:cubicBezTo>
                      <a:cubicBezTo>
                        <a:pt x="1067" y="1072"/>
                        <a:pt x="1084" y="1089"/>
                        <a:pt x="1105" y="1089"/>
                      </a:cubicBezTo>
                      <a:cubicBezTo>
                        <a:pt x="1159" y="1089"/>
                        <a:pt x="1159" y="1089"/>
                        <a:pt x="1159" y="1089"/>
                      </a:cubicBezTo>
                      <a:cubicBezTo>
                        <a:pt x="1143" y="1290"/>
                        <a:pt x="1005" y="1336"/>
                        <a:pt x="941" y="1347"/>
                      </a:cubicBezTo>
                      <a:cubicBezTo>
                        <a:pt x="924" y="1292"/>
                        <a:pt x="873" y="1253"/>
                        <a:pt x="813" y="1253"/>
                      </a:cubicBezTo>
                      <a:cubicBezTo>
                        <a:pt x="717" y="1253"/>
                        <a:pt x="717" y="1253"/>
                        <a:pt x="717" y="1253"/>
                      </a:cubicBezTo>
                      <a:cubicBezTo>
                        <a:pt x="643" y="1253"/>
                        <a:pt x="582" y="1314"/>
                        <a:pt x="582" y="1388"/>
                      </a:cubicBezTo>
                      <a:cubicBezTo>
                        <a:pt x="582" y="1462"/>
                        <a:pt x="643" y="1523"/>
                        <a:pt x="717" y="1523"/>
                      </a:cubicBezTo>
                      <a:cubicBezTo>
                        <a:pt x="813" y="1523"/>
                        <a:pt x="813" y="1523"/>
                        <a:pt x="813" y="1523"/>
                      </a:cubicBezTo>
                      <a:cubicBezTo>
                        <a:pt x="875" y="1523"/>
                        <a:pt x="927" y="1481"/>
                        <a:pt x="943" y="1424"/>
                      </a:cubicBezTo>
                      <a:cubicBezTo>
                        <a:pt x="974" y="1420"/>
                        <a:pt x="1024" y="1408"/>
                        <a:pt x="1073" y="1380"/>
                      </a:cubicBezTo>
                      <a:cubicBezTo>
                        <a:pt x="1143" y="1339"/>
                        <a:pt x="1225" y="1256"/>
                        <a:pt x="1236" y="1089"/>
                      </a:cubicBezTo>
                      <a:cubicBezTo>
                        <a:pt x="1346" y="1082"/>
                        <a:pt x="1433" y="991"/>
                        <a:pt x="1433" y="880"/>
                      </a:cubicBezTo>
                      <a:cubicBezTo>
                        <a:pt x="1433" y="788"/>
                        <a:pt x="1433" y="788"/>
                        <a:pt x="1433" y="788"/>
                      </a:cubicBezTo>
                      <a:cubicBezTo>
                        <a:pt x="1433" y="677"/>
                        <a:pt x="1347" y="586"/>
                        <a:pt x="1237" y="579"/>
                      </a:cubicBezTo>
                      <a:close/>
                      <a:moveTo>
                        <a:pt x="290" y="1012"/>
                      </a:moveTo>
                      <a:cubicBezTo>
                        <a:pt x="210" y="1012"/>
                        <a:pt x="210" y="1012"/>
                        <a:pt x="210" y="1012"/>
                      </a:cubicBezTo>
                      <a:cubicBezTo>
                        <a:pt x="137" y="1012"/>
                        <a:pt x="77" y="953"/>
                        <a:pt x="77" y="880"/>
                      </a:cubicBezTo>
                      <a:cubicBezTo>
                        <a:pt x="77" y="788"/>
                        <a:pt x="77" y="788"/>
                        <a:pt x="77" y="788"/>
                      </a:cubicBezTo>
                      <a:cubicBezTo>
                        <a:pt x="77" y="715"/>
                        <a:pt x="137" y="655"/>
                        <a:pt x="210" y="655"/>
                      </a:cubicBezTo>
                      <a:cubicBezTo>
                        <a:pt x="290" y="655"/>
                        <a:pt x="290" y="655"/>
                        <a:pt x="290" y="655"/>
                      </a:cubicBezTo>
                      <a:lnTo>
                        <a:pt x="290" y="1012"/>
                      </a:lnTo>
                      <a:close/>
                      <a:moveTo>
                        <a:pt x="813" y="1446"/>
                      </a:moveTo>
                      <a:cubicBezTo>
                        <a:pt x="717" y="1446"/>
                        <a:pt x="717" y="1446"/>
                        <a:pt x="717" y="1446"/>
                      </a:cubicBezTo>
                      <a:cubicBezTo>
                        <a:pt x="685" y="1446"/>
                        <a:pt x="659" y="1420"/>
                        <a:pt x="659" y="1388"/>
                      </a:cubicBezTo>
                      <a:cubicBezTo>
                        <a:pt x="659" y="1356"/>
                        <a:pt x="685" y="1331"/>
                        <a:pt x="717" y="1331"/>
                      </a:cubicBezTo>
                      <a:cubicBezTo>
                        <a:pt x="813" y="1331"/>
                        <a:pt x="813" y="1331"/>
                        <a:pt x="813" y="1331"/>
                      </a:cubicBezTo>
                      <a:cubicBezTo>
                        <a:pt x="845" y="1331"/>
                        <a:pt x="871" y="1356"/>
                        <a:pt x="871" y="1388"/>
                      </a:cubicBezTo>
                      <a:cubicBezTo>
                        <a:pt x="871" y="1420"/>
                        <a:pt x="845" y="1446"/>
                        <a:pt x="813" y="1446"/>
                      </a:cubicBezTo>
                      <a:close/>
                      <a:moveTo>
                        <a:pt x="1356" y="880"/>
                      </a:moveTo>
                      <a:cubicBezTo>
                        <a:pt x="1356" y="953"/>
                        <a:pt x="1297" y="1012"/>
                        <a:pt x="1223" y="1012"/>
                      </a:cubicBezTo>
                      <a:cubicBezTo>
                        <a:pt x="1144" y="1012"/>
                        <a:pt x="1144" y="1012"/>
                        <a:pt x="1144" y="1012"/>
                      </a:cubicBezTo>
                      <a:cubicBezTo>
                        <a:pt x="1144" y="655"/>
                        <a:pt x="1144" y="655"/>
                        <a:pt x="1144" y="655"/>
                      </a:cubicBezTo>
                      <a:cubicBezTo>
                        <a:pt x="1223" y="655"/>
                        <a:pt x="1223" y="655"/>
                        <a:pt x="1223" y="655"/>
                      </a:cubicBezTo>
                      <a:cubicBezTo>
                        <a:pt x="1297" y="655"/>
                        <a:pt x="1356" y="715"/>
                        <a:pt x="1356" y="788"/>
                      </a:cubicBezTo>
                      <a:lnTo>
                        <a:pt x="1356" y="880"/>
                      </a:lnTo>
                      <a:close/>
                      <a:moveTo>
                        <a:pt x="1356" y="880"/>
                      </a:moveTo>
                      <a:cubicBezTo>
                        <a:pt x="1356" y="880"/>
                        <a:pt x="1356" y="880"/>
                        <a:pt x="1356" y="880"/>
                      </a:cubicBezTo>
                    </a:path>
                  </a:pathLst>
                </a:custGeom>
                <a:solidFill>
                  <a:schemeClr val="dk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grpSp>
        </p:grpSp>
        <p:grpSp>
          <p:nvGrpSpPr>
            <p:cNvPr id="238" name="Google Shape;238;p51"/>
            <p:cNvGrpSpPr/>
            <p:nvPr/>
          </p:nvGrpSpPr>
          <p:grpSpPr>
            <a:xfrm>
              <a:off x="5182379" y="3116109"/>
              <a:ext cx="2131359" cy="1457588"/>
              <a:chOff x="924218" y="3157839"/>
              <a:chExt cx="2131359" cy="1457588"/>
            </a:xfrm>
          </p:grpSpPr>
          <p:sp>
            <p:nvSpPr>
              <p:cNvPr id="239" name="Google Shape;239;p51"/>
              <p:cNvSpPr txBox="1"/>
              <p:nvPr/>
            </p:nvSpPr>
            <p:spPr>
              <a:xfrm>
                <a:off x="924218" y="3524359"/>
                <a:ext cx="2131359" cy="1091068"/>
              </a:xfrm>
              <a:prstGeom prst="rect">
                <a:avLst/>
              </a:prstGeom>
              <a:noFill/>
              <a:ln>
                <a:noFill/>
              </a:ln>
            </p:spPr>
            <p:txBody>
              <a:bodyPr anchorCtr="0" anchor="t" bIns="34275" lIns="68575" spcFirstLastPara="1" rIns="68575" wrap="square" tIns="34275">
                <a:noAutofit/>
              </a:bodyPr>
              <a:lstStyle/>
              <a:p>
                <a:pPr indent="0" lvl="0" marL="0" marR="0" rtl="0" algn="l">
                  <a:lnSpc>
                    <a:spcPct val="200000"/>
                  </a:lnSpc>
                  <a:spcBef>
                    <a:spcPts val="0"/>
                  </a:spcBef>
                  <a:spcAft>
                    <a:spcPts val="0"/>
                  </a:spcAft>
                  <a:buNone/>
                </a:pPr>
                <a:r>
                  <a:rPr i="1" lang="en" sz="600">
                    <a:solidFill>
                      <a:schemeClr val="dk1"/>
                    </a:solidFill>
                    <a:latin typeface="Montserrat Light"/>
                    <a:ea typeface="Montserrat Light"/>
                    <a:cs typeface="Montserrat Light"/>
                    <a:sym typeface="Montserrat Light"/>
                  </a:rPr>
                  <a:t>Have them for one. Living grass to for can't gathered waters had winged. Creepiest don’t subdue which i two set had seasons. Fifth you'll, man wherein seas our creeping.</a:t>
                </a:r>
                <a:endParaRPr sz="1100"/>
              </a:p>
            </p:txBody>
          </p:sp>
          <p:sp>
            <p:nvSpPr>
              <p:cNvPr id="240" name="Google Shape;240;p51"/>
              <p:cNvSpPr txBox="1"/>
              <p:nvPr/>
            </p:nvSpPr>
            <p:spPr>
              <a:xfrm>
                <a:off x="924219" y="3157839"/>
                <a:ext cx="1808608" cy="323165"/>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b="1" lang="en" sz="1100">
                    <a:solidFill>
                      <a:schemeClr val="dk1"/>
                    </a:solidFill>
                    <a:latin typeface="Montserrat"/>
                    <a:ea typeface="Montserrat"/>
                    <a:cs typeface="Montserrat"/>
                    <a:sym typeface="Montserrat"/>
                  </a:rPr>
                  <a:t>Title here</a:t>
                </a:r>
                <a:endParaRPr sz="1100"/>
              </a:p>
            </p:txBody>
          </p:sp>
        </p:grpSp>
        <p:grpSp>
          <p:nvGrpSpPr>
            <p:cNvPr id="241" name="Google Shape;241;p51"/>
            <p:cNvGrpSpPr/>
            <p:nvPr/>
          </p:nvGrpSpPr>
          <p:grpSpPr>
            <a:xfrm>
              <a:off x="7674865" y="3116109"/>
              <a:ext cx="2131359" cy="1457588"/>
              <a:chOff x="924218" y="3157839"/>
              <a:chExt cx="2131359" cy="1457588"/>
            </a:xfrm>
          </p:grpSpPr>
          <p:sp>
            <p:nvSpPr>
              <p:cNvPr id="242" name="Google Shape;242;p51"/>
              <p:cNvSpPr txBox="1"/>
              <p:nvPr/>
            </p:nvSpPr>
            <p:spPr>
              <a:xfrm>
                <a:off x="924218" y="3524359"/>
                <a:ext cx="2131359" cy="1091068"/>
              </a:xfrm>
              <a:prstGeom prst="rect">
                <a:avLst/>
              </a:prstGeom>
              <a:noFill/>
              <a:ln>
                <a:noFill/>
              </a:ln>
            </p:spPr>
            <p:txBody>
              <a:bodyPr anchorCtr="0" anchor="t" bIns="34275" lIns="68575" spcFirstLastPara="1" rIns="68575" wrap="square" tIns="34275">
                <a:noAutofit/>
              </a:bodyPr>
              <a:lstStyle/>
              <a:p>
                <a:pPr indent="0" lvl="0" marL="0" marR="0" rtl="0" algn="l">
                  <a:lnSpc>
                    <a:spcPct val="200000"/>
                  </a:lnSpc>
                  <a:spcBef>
                    <a:spcPts val="0"/>
                  </a:spcBef>
                  <a:spcAft>
                    <a:spcPts val="0"/>
                  </a:spcAft>
                  <a:buNone/>
                </a:pPr>
                <a:r>
                  <a:rPr i="1" lang="en" sz="600">
                    <a:solidFill>
                      <a:schemeClr val="dk1"/>
                    </a:solidFill>
                    <a:latin typeface="Montserrat Light"/>
                    <a:ea typeface="Montserrat Light"/>
                    <a:cs typeface="Montserrat Light"/>
                    <a:sym typeface="Montserrat Light"/>
                  </a:rPr>
                  <a:t>Have them for one. Living grass to for can't gathered waters had winged. Creepiest don’t subdue which i two set had seasons. Fifth you'll, man wherein seas our creeping.</a:t>
                </a:r>
                <a:endParaRPr sz="1100"/>
              </a:p>
            </p:txBody>
          </p:sp>
          <p:sp>
            <p:nvSpPr>
              <p:cNvPr id="243" name="Google Shape;243;p51"/>
              <p:cNvSpPr txBox="1"/>
              <p:nvPr/>
            </p:nvSpPr>
            <p:spPr>
              <a:xfrm>
                <a:off x="924219" y="3157839"/>
                <a:ext cx="1808608" cy="323165"/>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b="1" lang="en" sz="1100">
                    <a:solidFill>
                      <a:schemeClr val="dk1"/>
                    </a:solidFill>
                    <a:latin typeface="Montserrat"/>
                    <a:ea typeface="Montserrat"/>
                    <a:cs typeface="Montserrat"/>
                    <a:sym typeface="Montserrat"/>
                  </a:rPr>
                  <a:t>Title here</a:t>
                </a:r>
                <a:endParaRPr sz="1100"/>
              </a:p>
            </p:txBody>
          </p:sp>
        </p:grpSp>
      </p:grpSp>
    </p:spTree>
  </p:cSld>
  <p:clrMapOvr>
    <a:masterClrMapping/>
  </p:clrMapOvr>
</p:sld>
</file>

<file path=ppt/theme/theme1.xml><?xml version="1.0" encoding="utf-8"?>
<a:theme xmlns:a="http://schemas.openxmlformats.org/drawingml/2006/main" xmlns:r="http://schemas.openxmlformats.org/officeDocument/2006/relationships" name="Digit - Multi 1 - Bright">
  <a:themeElements>
    <a:clrScheme name="Digit - Multi 1">
      <a:dk1>
        <a:srgbClr val="000000"/>
      </a:dk1>
      <a:lt1>
        <a:srgbClr val="FFFFFF"/>
      </a:lt1>
      <a:dk2>
        <a:srgbClr val="6491C8"/>
      </a:dk2>
      <a:lt2>
        <a:srgbClr val="7D8287"/>
      </a:lt2>
      <a:accent1>
        <a:srgbClr val="14B4EB"/>
      </a:accent1>
      <a:accent2>
        <a:srgbClr val="3CBEB4"/>
      </a:accent2>
      <a:accent3>
        <a:srgbClr val="96C83C"/>
      </a:accent3>
      <a:accent4>
        <a:srgbClr val="FFAF28"/>
      </a:accent4>
      <a:accent5>
        <a:srgbClr val="FA4655"/>
      </a:accent5>
      <a:accent6>
        <a:srgbClr val="A596D2"/>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