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Ex1.xml" ContentType="application/vnd.ms-office.chartex+xml"/>
  <Override PartName="/ppt/charts/style1.xml" ContentType="application/vnd.ms-office.chartstyle+xml"/>
  <Override PartName="/ppt/charts/colors1.xml" ContentType="application/vnd.ms-office.chartcolorstyle+xml"/>
  <Override PartName="/ppt/charts/chartEx2.xml" ContentType="application/vnd.ms-office.chartex+xml"/>
  <Override PartName="/ppt/charts/style2.xml" ContentType="application/vnd.ms-office.chartstyle+xml"/>
  <Override PartName="/ppt/charts/colors2.xml" ContentType="application/vnd.ms-office.chartcolorstyle+xml"/>
  <Override PartName="/ppt/charts/chart1.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24"/>
  </p:notesMasterIdLst>
  <p:handoutMasterIdLst>
    <p:handoutMasterId r:id="rId25"/>
  </p:handoutMasterIdLst>
  <p:sldIdLst>
    <p:sldId id="472" r:id="rId2"/>
    <p:sldId id="670" r:id="rId3"/>
    <p:sldId id="674" r:id="rId4"/>
    <p:sldId id="671" r:id="rId5"/>
    <p:sldId id="710" r:id="rId6"/>
    <p:sldId id="701" r:id="rId7"/>
    <p:sldId id="702" r:id="rId8"/>
    <p:sldId id="703" r:id="rId9"/>
    <p:sldId id="704" r:id="rId10"/>
    <p:sldId id="694" r:id="rId11"/>
    <p:sldId id="709" r:id="rId12"/>
    <p:sldId id="711" r:id="rId13"/>
    <p:sldId id="705" r:id="rId14"/>
    <p:sldId id="697" r:id="rId15"/>
    <p:sldId id="699" r:id="rId16"/>
    <p:sldId id="700" r:id="rId17"/>
    <p:sldId id="677" r:id="rId18"/>
    <p:sldId id="683" r:id="rId19"/>
    <p:sldId id="712" r:id="rId20"/>
    <p:sldId id="690" r:id="rId21"/>
    <p:sldId id="630" r:id="rId22"/>
    <p:sldId id="624"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4"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4600"/>
    <a:srgbClr val="006446"/>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45" autoAdjust="0"/>
    <p:restoredTop sz="96532" autoAdjust="0"/>
  </p:normalViewPr>
  <p:slideViewPr>
    <p:cSldViewPr snapToGrid="0" snapToObjects="1">
      <p:cViewPr>
        <p:scale>
          <a:sx n="75" d="100"/>
          <a:sy n="75" d="100"/>
        </p:scale>
        <p:origin x="1470" y="9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91" d="100"/>
          <a:sy n="91" d="100"/>
        </p:scale>
        <p:origin x="2898"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Worksheet.xlsx"/></Relationships>
</file>

<file path=ppt/charts/_rels/chartEx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tx1"/>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1B82-4692-8FDD-7FB6DA79D8F8}"/>
            </c:ext>
          </c:extLst>
        </c:ser>
        <c:ser>
          <c:idx val="1"/>
          <c:order val="1"/>
          <c:tx>
            <c:strRef>
              <c:f>Sheet1!$C$1</c:f>
              <c:strCache>
                <c:ptCount val="1"/>
                <c:pt idx="0">
                  <c:v>Series 2</c:v>
                </c:pt>
              </c:strCache>
            </c:strRef>
          </c:tx>
          <c:spPr>
            <a:solidFill>
              <a:schemeClr val="bg2"/>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1B82-4692-8FDD-7FB6DA79D8F8}"/>
            </c:ext>
          </c:extLst>
        </c:ser>
        <c:dLbls>
          <c:showLegendKey val="0"/>
          <c:showVal val="0"/>
          <c:showCatName val="0"/>
          <c:showSerName val="0"/>
          <c:showPercent val="0"/>
          <c:showBubbleSize val="0"/>
        </c:dLbls>
        <c:axId val="451124416"/>
        <c:axId val="451127696"/>
      </c:areaChart>
      <c:dateAx>
        <c:axId val="451124416"/>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51127696"/>
        <c:crosses val="autoZero"/>
        <c:auto val="1"/>
        <c:lblOffset val="100"/>
        <c:baseTimeUnit val="days"/>
      </c:dateAx>
      <c:valAx>
        <c:axId val="4511276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51124416"/>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Sheet1!$A$2:$A$5</cx:f>
        <cx:lvl ptCount="4">
          <cx:pt idx="0">Category 1</cx:pt>
          <cx:pt idx="1">Category 2</cx:pt>
          <cx:pt idx="2">Category 3</cx:pt>
          <cx:pt idx="3">Category 4</cx:pt>
        </cx:lvl>
      </cx:strDim>
      <cx:numDim type="val">
        <cx:f>Sheet1!$B$2:$B$5</cx:f>
        <cx:lvl ptCount="4" formatCode="General">
          <cx:pt idx="0">4.2999999999999998</cx:pt>
          <cx:pt idx="1">2.5</cx:pt>
          <cx:pt idx="2">3.5</cx:pt>
          <cx:pt idx="3">4.5</cx:pt>
        </cx:lvl>
      </cx:numDim>
    </cx:data>
    <cx:data id="1">
      <cx:strDim type="cat">
        <cx:f>Sheet1!$A$2:$A$5</cx:f>
        <cx:lvl ptCount="4">
          <cx:pt idx="0">Category 1</cx:pt>
          <cx:pt idx="1">Category 2</cx:pt>
          <cx:pt idx="2">Category 3</cx:pt>
          <cx:pt idx="3">Category 4</cx:pt>
        </cx:lvl>
      </cx:strDim>
      <cx:numDim type="val">
        <cx:f>Sheet1!$C$2:$C$5</cx:f>
        <cx:lvl ptCount="4" formatCode="General">
          <cx:pt idx="0">2.3999999999999999</cx:pt>
          <cx:pt idx="1">4.4000000000000004</cx:pt>
          <cx:pt idx="2">1.8</cx:pt>
          <cx:pt idx="3">2.7999999999999998</cx:pt>
        </cx:lvl>
      </cx:numDim>
    </cx:data>
    <cx:data id="2">
      <cx:strDim type="cat">
        <cx:f>Sheet1!$A$2:$A$5</cx:f>
        <cx:lvl ptCount="4">
          <cx:pt idx="0">Category 1</cx:pt>
          <cx:pt idx="1">Category 2</cx:pt>
          <cx:pt idx="2">Category 3</cx:pt>
          <cx:pt idx="3">Category 4</cx:pt>
        </cx:lvl>
      </cx:strDim>
      <cx:numDim type="val">
        <cx:f>Sheet1!$D$2:$D$5</cx:f>
        <cx:lvl ptCount="4" formatCode="General">
          <cx:pt idx="0">2</cx:pt>
          <cx:pt idx="1">2</cx:pt>
          <cx:pt idx="2">3</cx:pt>
          <cx:pt idx="3">5</cx:pt>
        </cx:lvl>
      </cx:numDim>
    </cx:data>
  </cx:chartData>
  <cx:chart>
    <cx:plotArea>
      <cx:plotAreaRegion>
        <cx:series layoutId="waterfall" uniqueId="{249151C7-35EB-43A1-91E4-C395C63BE9E4}" formatIdx="0">
          <cx:tx>
            <cx:txData>
              <cx:f>Sheet1!$B$1</cx:f>
              <cx:v>Series 1</cx:v>
            </cx:txData>
          </cx:tx>
          <cx:spPr>
            <a:solidFill>
              <a:schemeClr val="tx1"/>
            </a:solidFill>
          </cx:spPr>
          <cx:dataId val="0"/>
          <cx:layoutPr>
            <cx:subtotals/>
          </cx:layoutPr>
        </cx:series>
        <cx:series layoutId="waterfall" hidden="1" uniqueId="{ED175A7B-56B6-4885-BF35-FC589871A0EE}" formatIdx="1">
          <cx:tx>
            <cx:txData>
              <cx:f>Sheet1!$C$1</cx:f>
              <cx:v>Series 2</cx:v>
            </cx:txData>
          </cx:tx>
          <cx:dataId val="1"/>
          <cx:layoutPr>
            <cx:subtotals/>
          </cx:layoutPr>
        </cx:series>
        <cx:series layoutId="waterfall" hidden="1" uniqueId="{047C3789-97F4-4452-88BB-67B78D37EBBC}" formatIdx="2">
          <cx:tx>
            <cx:txData>
              <cx:f>Sheet1!$D$1</cx:f>
              <cx:v>Series 3</cx:v>
            </cx:txData>
          </cx:tx>
          <cx:dataId val="2"/>
          <cx:layoutPr>
            <cx:subtotals/>
          </cx:layoutPr>
        </cx:series>
      </cx:plotAreaRegion>
      <cx:axis id="0">
        <cx:catScaling gapWidth="1.82000005"/>
        <cx:tickLabels/>
      </cx:axis>
      <cx:axis id="1">
        <cx:valScaling/>
        <cx:majorGridlines/>
        <cx:tickLabels/>
      </cx:axis>
    </cx:plotArea>
    <cx:legend pos="t" align="ctr" overlay="0"/>
  </cx:chart>
</cx:chartSpace>
</file>

<file path=ppt/charts/chartEx2.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 dir="row">Sheet1!$A$2:$A$5</cx:f>
        <cx:lvl ptCount="4">
          <cx:pt idx="0">Category 1</cx:pt>
          <cx:pt idx="1">Category 2</cx:pt>
          <cx:pt idx="2">Category 3</cx:pt>
          <cx:pt idx="3">Category 4</cx:pt>
        </cx:lvl>
      </cx:strDim>
      <cx:numDim type="val">
        <cx:f dir="row">Sheet1!$B$2:$B$5</cx:f>
        <cx:lvl ptCount="4" formatCode="General">
          <cx:pt idx="0">4.2999999999999998</cx:pt>
          <cx:pt idx="1">2.5</cx:pt>
          <cx:pt idx="2">3.5</cx:pt>
          <cx:pt idx="3">4.5</cx:pt>
        </cx:lvl>
      </cx:numDim>
    </cx:data>
    <cx:data id="1">
      <cx:strDim type="cat">
        <cx:f dir="row">Sheet1!$A$2:$A$5</cx:f>
        <cx:lvl ptCount="4">
          <cx:pt idx="0">Category 1</cx:pt>
          <cx:pt idx="1">Category 2</cx:pt>
          <cx:pt idx="2">Category 3</cx:pt>
          <cx:pt idx="3">Category 4</cx:pt>
        </cx:lvl>
      </cx:strDim>
      <cx:numDim type="val">
        <cx:f dir="row">Sheet1!$C$2:$C$5</cx:f>
        <cx:lvl ptCount="4" formatCode="General">
          <cx:pt idx="0">2.3999999999999999</cx:pt>
          <cx:pt idx="1">4.4000000000000004</cx:pt>
          <cx:pt idx="2">1.8</cx:pt>
          <cx:pt idx="3">2.7999999999999998</cx:pt>
        </cx:lvl>
      </cx:numDim>
    </cx:data>
    <cx:data id="2">
      <cx:strDim type="cat">
        <cx:f dir="row">Sheet1!$A$2:$A$5</cx:f>
        <cx:lvl ptCount="4">
          <cx:pt idx="0">Category 1</cx:pt>
          <cx:pt idx="1">Category 2</cx:pt>
          <cx:pt idx="2">Category 3</cx:pt>
          <cx:pt idx="3">Category 4</cx:pt>
        </cx:lvl>
      </cx:strDim>
      <cx:numDim type="val">
        <cx:f dir="row">Sheet1!$D$2:$D$5</cx:f>
        <cx:lvl ptCount="4" formatCode="General">
          <cx:pt idx="0">2</cx:pt>
          <cx:pt idx="1">2</cx:pt>
          <cx:pt idx="2">3</cx:pt>
          <cx:pt idx="3">5</cx:pt>
        </cx:lvl>
      </cx:numDim>
    </cx:data>
  </cx:chartData>
  <cx:chart>
    <cx:title pos="t" align="ctr" overlay="0"/>
    <cx:plotArea>
      <cx:plotAreaRegion>
        <cx:series layoutId="boxWhisker" uniqueId="{08B9295E-27AC-4A45-9033-70C5132A0B10}">
          <cx:tx>
            <cx:txData>
              <cx:f>Sheet1!$B$1</cx:f>
              <cx:v>Series 1</cx:v>
            </cx:txData>
          </cx:tx>
          <cx:spPr>
            <a:solidFill>
              <a:schemeClr val="lt1"/>
            </a:solidFill>
            <a:ln w="12700" cap="flat" cmpd="sng" algn="ctr">
              <a:solidFill>
                <a:schemeClr val="dk1"/>
              </a:solidFill>
              <a:prstDash val="solid"/>
              <a:miter lim="800000"/>
            </a:ln>
            <a:effectLst/>
          </cx:spPr>
          <cx:dataId val="0"/>
          <cx:layoutPr>
            <cx:visibility meanLine="1" meanMarker="1"/>
            <cx:statistics quartileMethod="exclusive"/>
          </cx:layoutPr>
        </cx:series>
        <cx:series layoutId="boxWhisker" uniqueId="{2A7FFA28-498B-402B-823B-8F9023C8E1B8}">
          <cx:tx>
            <cx:txData>
              <cx:f>Sheet1!$C$1</cx:f>
              <cx:v>Series 2</cx:v>
            </cx:txData>
          </cx:tx>
          <cx:spPr>
            <a:solidFill>
              <a:schemeClr val="lt1"/>
            </a:solidFill>
            <a:ln w="12700" cap="flat" cmpd="sng" algn="ctr">
              <a:solidFill>
                <a:schemeClr val="dk1"/>
              </a:solidFill>
              <a:prstDash val="solid"/>
              <a:miter lim="800000"/>
            </a:ln>
            <a:effectLst/>
          </cx:spPr>
          <cx:dataId val="1"/>
          <cx:layoutPr>
            <cx:visibility meanLine="1" meanMarker="1"/>
            <cx:statistics quartileMethod="exclusive"/>
          </cx:layoutPr>
        </cx:series>
        <cx:series layoutId="boxWhisker" uniqueId="{462FF299-D9A8-4239-AE4B-6329C2662080}">
          <cx:tx>
            <cx:txData>
              <cx:f>Sheet1!$D$1</cx:f>
              <cx:v>Series 3</cx:v>
            </cx:txData>
          </cx:tx>
          <cx:spPr>
            <a:solidFill>
              <a:schemeClr val="lt1"/>
            </a:solidFill>
            <a:ln w="12700" cap="flat" cmpd="sng" algn="ctr">
              <a:solidFill>
                <a:schemeClr val="dk1"/>
              </a:solidFill>
              <a:prstDash val="solid"/>
              <a:miter lim="800000"/>
            </a:ln>
            <a:effectLst/>
          </cx:spPr>
          <cx:dataId val="2"/>
          <cx:layoutPr>
            <cx:visibility meanLine="1" meanMarker="1"/>
            <cx:statistics quartileMethod="exclusive"/>
          </cx:layoutPr>
        </cx:series>
      </cx:plotAreaRegion>
      <cx:axis id="0">
        <cx:catScaling gapWidth="1.5"/>
        <cx:tickLabels/>
      </cx:axis>
      <cx:axis id="1">
        <cx:valScaling/>
        <cx:majorGridlines/>
        <cx:tickLabels/>
      </cx:axis>
    </cx:plotArea>
    <cx:legend pos="b" align="ctr" overlay="0"/>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409">
  <cs:axisTitle>
    <cs:lnRef idx="0"/>
    <cs:fillRef idx="0"/>
    <cs:effectRef idx="0"/>
    <cs:fontRef idx="minor">
      <a:schemeClr val="lt1">
        <a:lumMod val="95000"/>
      </a:schemeClr>
    </cs:fontRef>
    <cs:defRPr sz="1197"/>
  </cs:axisTitle>
  <cs:categoryAxis>
    <cs:lnRef idx="0"/>
    <cs:fillRef idx="0"/>
    <cs:effectRef idx="0"/>
    <cs:fontRef idx="minor">
      <a:schemeClr val="lt1">
        <a:lumMod val="95000"/>
      </a:schemeClr>
    </cs:fontRef>
    <cs:spPr>
      <a:ln w="12700" cap="flat" cmpd="sng" algn="ctr">
        <a:solidFill>
          <a:schemeClr val="lt1">
            <a:lumMod val="95000"/>
            <a:alpha val="54000"/>
          </a:schemeClr>
        </a:solidFill>
        <a:round/>
      </a:ln>
    </cs:spPr>
    <cs:defRPr sz="1197"/>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cs:chartArea>
  <cs:dataLabel>
    <cs:lnRef idx="0"/>
    <cs:fillRef idx="0"/>
    <cs:effectRef idx="0"/>
    <cs:fontRef idx="minor">
      <a:schemeClr val="lt1">
        <a:lumMod val="9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lt1"/>
    </cs:fontRef>
    <cs:spPr>
      <a:ln>
        <a:solidFill>
          <a:schemeClr val="phClr"/>
        </a:solidFill>
      </a:ln>
    </cs:spPr>
  </cs:dataPoint>
  <cs:dataPoint3D>
    <cs:lnRef idx="0"/>
    <cs:fillRef idx="0">
      <cs:styleClr val="auto"/>
    </cs:fillRef>
    <cs:effectRef idx="0"/>
    <cs:fontRef idx="minor">
      <a:schemeClr val="lt1"/>
    </cs:fontRef>
    <cs:spPr>
      <a:solidFill>
        <a:schemeClr val="phClr"/>
      </a:solidFill>
    </cs:spPr>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fillRef idx="0">
      <cs:styleClr val="auto"/>
    </cs:fillRef>
    <cs:effectRef idx="0"/>
    <cs:fontRef idx="minor">
      <a:schemeClr val="lt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lt1"/>
    </cs:fontRef>
    <cs:spPr>
      <a:ln w="28575" cap="rnd">
        <a:solidFill>
          <a:schemeClr val="phClr"/>
        </a:solidFill>
        <a:round/>
      </a:ln>
    </cs:spPr>
  </cs:dataPointWireframe>
  <cs:dataTable>
    <cs:lnRef idx="0"/>
    <cs:fillRef idx="0"/>
    <cs:effectRef idx="0"/>
    <cs:fontRef idx="minor">
      <a:schemeClr val="lt1">
        <a:lumMod val="95000"/>
      </a:schemeClr>
    </cs:fontRef>
    <cs:spPr>
      <a:ln w="9525">
        <a:solidFill>
          <a:schemeClr val="lt1">
            <a:lumMod val="95000"/>
            <a:alpha val="54000"/>
          </a:schemeClr>
        </a:solidFill>
      </a:ln>
    </cs:spPr>
    <cs:defRPr sz="1197"/>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10000"/>
            <a:lumOff val="10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95000"/>
      </a:schemeClr>
    </cs:fontRef>
    <cs:defRPr sz="1197"/>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95000"/>
      </a:schemeClr>
    </cs:fontRef>
    <cs:spPr>
      <a:ln w="12700" cap="flat" cmpd="sng" algn="ctr">
        <a:solidFill>
          <a:schemeClr val="lt1">
            <a:lumMod val="95000"/>
            <a:alpha val="54000"/>
          </a:schemeClr>
        </a:solidFill>
        <a:round/>
      </a:ln>
    </cs:spPr>
    <cs:defRPr sz="1197"/>
  </cs:seriesAxis>
  <cs:seriesLine>
    <cs:lnRef idx="0"/>
    <cs:fillRef idx="0"/>
    <cs:effectRef idx="0"/>
    <cs:fontRef idx="minor">
      <a:schemeClr val="lt1"/>
    </cs:fontRef>
    <cs:spPr>
      <a:ln w="9525" cap="flat">
        <a:solidFill>
          <a:srgbClr val="D9D9D9"/>
        </a:solidFill>
        <a:round/>
      </a:ln>
    </cs:spPr>
  </cs:seriesLine>
  <cs:title>
    <cs:lnRef idx="0"/>
    <cs:fillRef idx="0"/>
    <cs:effectRef idx="0"/>
    <cs:fontRef idx="minor">
      <a:schemeClr val="lt1">
        <a:lumMod val="95000"/>
      </a:schemeClr>
    </cs:fontRef>
    <cs:defRPr sz="2128" b="1" spc="10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prstDash val="sysDash"/>
      </a:ln>
    </cs:spPr>
  </cs:trendline>
  <cs:trendlineLabel>
    <cs:lnRef idx="0"/>
    <cs:fillRef idx="0"/>
    <cs:effectRef idx="0"/>
    <cs:fontRef idx="minor">
      <a:schemeClr val="lt1">
        <a:lumMod val="95000"/>
      </a:schemeClr>
    </cs:fontRef>
    <cs:defRPr sz="1197"/>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95000"/>
      </a:schemeClr>
    </cs:fontRef>
    <cs:defRPr sz="1197"/>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11/18/2019</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11/18/2019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ECB4D-BD78-4876-A320-98CB78C08573}"/>
              </a:ext>
            </a:extLst>
          </p:cNvPr>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FA22028E-2EDE-412A-98FB-1292BEA6252B}"/>
              </a:ext>
            </a:extLst>
          </p:cNvPr>
          <p:cNvSpPr>
            <a:spLocks noGrp="1"/>
          </p:cNvSpPr>
          <p:nvPr>
            <p:ph type="pic" sz="quarter" idx="10"/>
          </p:nvPr>
        </p:nvSpPr>
        <p:spPr>
          <a:xfrm>
            <a:off x="1302831" y="2520850"/>
            <a:ext cx="2296731" cy="2677240"/>
          </a:xfrm>
          <a:custGeom>
            <a:avLst/>
            <a:gdLst>
              <a:gd name="connsiteX0" fmla="*/ 0 w 2296731"/>
              <a:gd name="connsiteY0" fmla="*/ 0 h 2677240"/>
              <a:gd name="connsiteX1" fmla="*/ 2296731 w 2296731"/>
              <a:gd name="connsiteY1" fmla="*/ 0 h 2677240"/>
              <a:gd name="connsiteX2" fmla="*/ 2296731 w 2296731"/>
              <a:gd name="connsiteY2" fmla="*/ 2677240 h 2677240"/>
              <a:gd name="connsiteX3" fmla="*/ 0 w 2296731"/>
              <a:gd name="connsiteY3" fmla="*/ 2677240 h 2677240"/>
            </a:gdLst>
            <a:ahLst/>
            <a:cxnLst>
              <a:cxn ang="0">
                <a:pos x="connsiteX0" y="connsiteY0"/>
              </a:cxn>
              <a:cxn ang="0">
                <a:pos x="connsiteX1" y="connsiteY1"/>
              </a:cxn>
              <a:cxn ang="0">
                <a:pos x="connsiteX2" y="connsiteY2"/>
              </a:cxn>
              <a:cxn ang="0">
                <a:pos x="connsiteX3" y="connsiteY3"/>
              </a:cxn>
            </a:cxnLst>
            <a:rect l="l" t="t" r="r" b="b"/>
            <a:pathLst>
              <a:path w="2296731" h="2677240">
                <a:moveTo>
                  <a:pt x="0" y="0"/>
                </a:moveTo>
                <a:lnTo>
                  <a:pt x="2296731" y="0"/>
                </a:lnTo>
                <a:lnTo>
                  <a:pt x="2296731" y="2677240"/>
                </a:lnTo>
                <a:lnTo>
                  <a:pt x="0" y="2677240"/>
                </a:lnTo>
                <a:close/>
              </a:path>
            </a:pathLst>
          </a:custGeom>
        </p:spPr>
        <p:txBody>
          <a:bodyPr wrap="square" anchor="ctr">
            <a:noAutofit/>
          </a:bodyPr>
          <a:lstStyle/>
          <a:p>
            <a:endParaRPr lang="en-US" dirty="0"/>
          </a:p>
        </p:txBody>
      </p:sp>
      <p:sp>
        <p:nvSpPr>
          <p:cNvPr id="8" name="Freeform: Shape 7">
            <a:extLst>
              <a:ext uri="{FF2B5EF4-FFF2-40B4-BE49-F238E27FC236}">
                <a16:creationId xmlns:a16="http://schemas.microsoft.com/office/drawing/2014/main" id="{50E1F249-85B4-4333-AAC2-55AC1E734CF6}"/>
              </a:ext>
            </a:extLst>
          </p:cNvPr>
          <p:cNvSpPr>
            <a:spLocks noGrp="1"/>
          </p:cNvSpPr>
          <p:nvPr>
            <p:ph type="pic" sz="quarter" idx="11"/>
          </p:nvPr>
        </p:nvSpPr>
        <p:spPr>
          <a:xfrm>
            <a:off x="3703129" y="2520850"/>
            <a:ext cx="3222367" cy="2677240"/>
          </a:xfrm>
          <a:custGeom>
            <a:avLst/>
            <a:gdLst>
              <a:gd name="connsiteX0" fmla="*/ 0 w 3222367"/>
              <a:gd name="connsiteY0" fmla="*/ 0 h 2677240"/>
              <a:gd name="connsiteX1" fmla="*/ 3222367 w 3222367"/>
              <a:gd name="connsiteY1" fmla="*/ 0 h 2677240"/>
              <a:gd name="connsiteX2" fmla="*/ 3222367 w 3222367"/>
              <a:gd name="connsiteY2" fmla="*/ 2677240 h 2677240"/>
              <a:gd name="connsiteX3" fmla="*/ 0 w 3222367"/>
              <a:gd name="connsiteY3" fmla="*/ 2677240 h 2677240"/>
            </a:gdLst>
            <a:ahLst/>
            <a:cxnLst>
              <a:cxn ang="0">
                <a:pos x="connsiteX0" y="connsiteY0"/>
              </a:cxn>
              <a:cxn ang="0">
                <a:pos x="connsiteX1" y="connsiteY1"/>
              </a:cxn>
              <a:cxn ang="0">
                <a:pos x="connsiteX2" y="connsiteY2"/>
              </a:cxn>
              <a:cxn ang="0">
                <a:pos x="connsiteX3" y="connsiteY3"/>
              </a:cxn>
            </a:cxnLst>
            <a:rect l="l" t="t" r="r" b="b"/>
            <a:pathLst>
              <a:path w="3222367" h="2677240">
                <a:moveTo>
                  <a:pt x="0" y="0"/>
                </a:moveTo>
                <a:lnTo>
                  <a:pt x="3222367" y="0"/>
                </a:lnTo>
                <a:lnTo>
                  <a:pt x="3222367" y="2677240"/>
                </a:lnTo>
                <a:lnTo>
                  <a:pt x="0" y="267724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2051075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Full Im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84B28F87-E948-4963-A54F-DCBC695DFF68}"/>
              </a:ext>
            </a:extLst>
          </p:cNvPr>
          <p:cNvSpPr>
            <a:spLocks noGrp="1"/>
          </p:cNvSpPr>
          <p:nvPr>
            <p:ph type="pic" sz="quarter" idx="18"/>
          </p:nvPr>
        </p:nvSpPr>
        <p:spPr>
          <a:xfrm>
            <a:off x="4287426" y="1511304"/>
            <a:ext cx="2757480" cy="3835392"/>
          </a:xfrm>
          <a:custGeom>
            <a:avLst/>
            <a:gdLst>
              <a:gd name="connsiteX0" fmla="*/ 0 w 2757480"/>
              <a:gd name="connsiteY0" fmla="*/ 0 h 3835392"/>
              <a:gd name="connsiteX1" fmla="*/ 2757480 w 2757480"/>
              <a:gd name="connsiteY1" fmla="*/ 0 h 3835392"/>
              <a:gd name="connsiteX2" fmla="*/ 2757480 w 2757480"/>
              <a:gd name="connsiteY2" fmla="*/ 3835392 h 3835392"/>
              <a:gd name="connsiteX3" fmla="*/ 0 w 2757480"/>
              <a:gd name="connsiteY3" fmla="*/ 3835392 h 3835392"/>
            </a:gdLst>
            <a:ahLst/>
            <a:cxnLst>
              <a:cxn ang="0">
                <a:pos x="connsiteX0" y="connsiteY0"/>
              </a:cxn>
              <a:cxn ang="0">
                <a:pos x="connsiteX1" y="connsiteY1"/>
              </a:cxn>
              <a:cxn ang="0">
                <a:pos x="connsiteX2" y="connsiteY2"/>
              </a:cxn>
              <a:cxn ang="0">
                <a:pos x="connsiteX3" y="connsiteY3"/>
              </a:cxn>
            </a:cxnLst>
            <a:rect l="l" t="t" r="r" b="b"/>
            <a:pathLst>
              <a:path w="2757480" h="3835392">
                <a:moveTo>
                  <a:pt x="0" y="0"/>
                </a:moveTo>
                <a:lnTo>
                  <a:pt x="2757480" y="0"/>
                </a:lnTo>
                <a:lnTo>
                  <a:pt x="2757480" y="3835392"/>
                </a:lnTo>
                <a:lnTo>
                  <a:pt x="0" y="3835392"/>
                </a:lnTo>
                <a:close/>
              </a:path>
            </a:pathLst>
          </a:custGeom>
        </p:spPr>
      </p:sp>
      <p:sp>
        <p:nvSpPr>
          <p:cNvPr id="9" name="Freeform: Shape 8">
            <a:extLst>
              <a:ext uri="{FF2B5EF4-FFF2-40B4-BE49-F238E27FC236}">
                <a16:creationId xmlns:a16="http://schemas.microsoft.com/office/drawing/2014/main" id="{F421ED85-5A62-4E4E-86C8-2D1DFB85816B}"/>
              </a:ext>
            </a:extLst>
          </p:cNvPr>
          <p:cNvSpPr>
            <a:spLocks noGrp="1"/>
          </p:cNvSpPr>
          <p:nvPr>
            <p:ph type="pic" sz="quarter" idx="17"/>
          </p:nvPr>
        </p:nvSpPr>
        <p:spPr>
          <a:xfrm>
            <a:off x="7119948" y="0"/>
            <a:ext cx="3988958" cy="3835392"/>
          </a:xfrm>
          <a:custGeom>
            <a:avLst/>
            <a:gdLst>
              <a:gd name="connsiteX0" fmla="*/ 0 w 3988958"/>
              <a:gd name="connsiteY0" fmla="*/ 0 h 3835392"/>
              <a:gd name="connsiteX1" fmla="*/ 3988958 w 3988958"/>
              <a:gd name="connsiteY1" fmla="*/ 0 h 3835392"/>
              <a:gd name="connsiteX2" fmla="*/ 3988958 w 3988958"/>
              <a:gd name="connsiteY2" fmla="*/ 3835392 h 3835392"/>
              <a:gd name="connsiteX3" fmla="*/ 0 w 3988958"/>
              <a:gd name="connsiteY3" fmla="*/ 3835392 h 3835392"/>
            </a:gdLst>
            <a:ahLst/>
            <a:cxnLst>
              <a:cxn ang="0">
                <a:pos x="connsiteX0" y="connsiteY0"/>
              </a:cxn>
              <a:cxn ang="0">
                <a:pos x="connsiteX1" y="connsiteY1"/>
              </a:cxn>
              <a:cxn ang="0">
                <a:pos x="connsiteX2" y="connsiteY2"/>
              </a:cxn>
              <a:cxn ang="0">
                <a:pos x="connsiteX3" y="connsiteY3"/>
              </a:cxn>
            </a:cxnLst>
            <a:rect l="l" t="t" r="r" b="b"/>
            <a:pathLst>
              <a:path w="3988958" h="3835392">
                <a:moveTo>
                  <a:pt x="0" y="0"/>
                </a:moveTo>
                <a:lnTo>
                  <a:pt x="3988958" y="0"/>
                </a:lnTo>
                <a:lnTo>
                  <a:pt x="3988958" y="3835392"/>
                </a:lnTo>
                <a:lnTo>
                  <a:pt x="0" y="3835392"/>
                </a:lnTo>
                <a:close/>
              </a:path>
            </a:pathLst>
          </a:custGeom>
        </p:spPr>
      </p:sp>
    </p:spTree>
    <p:extLst>
      <p:ext uri="{BB962C8B-B14F-4D97-AF65-F5344CB8AC3E}">
        <p14:creationId xmlns:p14="http://schemas.microsoft.com/office/powerpoint/2010/main" val="3427540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Full Im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E42EF0FE-1D59-4612-A629-C26FDBB04F9E}"/>
              </a:ext>
            </a:extLst>
          </p:cNvPr>
          <p:cNvSpPr>
            <a:spLocks noGrp="1"/>
          </p:cNvSpPr>
          <p:nvPr>
            <p:ph type="pic" sz="quarter" idx="20"/>
          </p:nvPr>
        </p:nvSpPr>
        <p:spPr>
          <a:xfrm>
            <a:off x="5057853" y="2578100"/>
            <a:ext cx="1955800" cy="1955800"/>
          </a:xfrm>
          <a:custGeom>
            <a:avLst/>
            <a:gdLst>
              <a:gd name="connsiteX0" fmla="*/ 0 w 1712686"/>
              <a:gd name="connsiteY0" fmla="*/ 0 h 1712686"/>
              <a:gd name="connsiteX1" fmla="*/ 1712686 w 1712686"/>
              <a:gd name="connsiteY1" fmla="*/ 0 h 1712686"/>
              <a:gd name="connsiteX2" fmla="*/ 1712686 w 1712686"/>
              <a:gd name="connsiteY2" fmla="*/ 1712686 h 1712686"/>
              <a:gd name="connsiteX3" fmla="*/ 0 w 1712686"/>
              <a:gd name="connsiteY3" fmla="*/ 1712686 h 1712686"/>
            </a:gdLst>
            <a:ahLst/>
            <a:cxnLst>
              <a:cxn ang="0">
                <a:pos x="connsiteX0" y="connsiteY0"/>
              </a:cxn>
              <a:cxn ang="0">
                <a:pos x="connsiteX1" y="connsiteY1"/>
              </a:cxn>
              <a:cxn ang="0">
                <a:pos x="connsiteX2" y="connsiteY2"/>
              </a:cxn>
              <a:cxn ang="0">
                <a:pos x="connsiteX3" y="connsiteY3"/>
              </a:cxn>
            </a:cxnLst>
            <a:rect l="l" t="t" r="r" b="b"/>
            <a:pathLst>
              <a:path w="1712686" h="1712686">
                <a:moveTo>
                  <a:pt x="0" y="0"/>
                </a:moveTo>
                <a:lnTo>
                  <a:pt x="1712686" y="0"/>
                </a:lnTo>
                <a:lnTo>
                  <a:pt x="1712686" y="1712686"/>
                </a:lnTo>
                <a:lnTo>
                  <a:pt x="0" y="1712686"/>
                </a:lnTo>
                <a:close/>
              </a:path>
            </a:pathLst>
          </a:custGeom>
        </p:spPr>
      </p:sp>
      <p:sp>
        <p:nvSpPr>
          <p:cNvPr id="4" name="Picture Placeholder 14">
            <a:extLst>
              <a:ext uri="{FF2B5EF4-FFF2-40B4-BE49-F238E27FC236}">
                <a16:creationId xmlns:a16="http://schemas.microsoft.com/office/drawing/2014/main" id="{A15800C7-D678-4F05-9024-BDA903FD0D52}"/>
              </a:ext>
            </a:extLst>
          </p:cNvPr>
          <p:cNvSpPr>
            <a:spLocks noGrp="1"/>
          </p:cNvSpPr>
          <p:nvPr>
            <p:ph type="pic" sz="quarter" idx="21"/>
          </p:nvPr>
        </p:nvSpPr>
        <p:spPr>
          <a:xfrm>
            <a:off x="8410653" y="2578100"/>
            <a:ext cx="1955800" cy="1955800"/>
          </a:xfrm>
          <a:custGeom>
            <a:avLst/>
            <a:gdLst>
              <a:gd name="connsiteX0" fmla="*/ 0 w 1712686"/>
              <a:gd name="connsiteY0" fmla="*/ 0 h 1712686"/>
              <a:gd name="connsiteX1" fmla="*/ 1712686 w 1712686"/>
              <a:gd name="connsiteY1" fmla="*/ 0 h 1712686"/>
              <a:gd name="connsiteX2" fmla="*/ 1712686 w 1712686"/>
              <a:gd name="connsiteY2" fmla="*/ 1712686 h 1712686"/>
              <a:gd name="connsiteX3" fmla="*/ 0 w 1712686"/>
              <a:gd name="connsiteY3" fmla="*/ 1712686 h 1712686"/>
            </a:gdLst>
            <a:ahLst/>
            <a:cxnLst>
              <a:cxn ang="0">
                <a:pos x="connsiteX0" y="connsiteY0"/>
              </a:cxn>
              <a:cxn ang="0">
                <a:pos x="connsiteX1" y="connsiteY1"/>
              </a:cxn>
              <a:cxn ang="0">
                <a:pos x="connsiteX2" y="connsiteY2"/>
              </a:cxn>
              <a:cxn ang="0">
                <a:pos x="connsiteX3" y="connsiteY3"/>
              </a:cxn>
            </a:cxnLst>
            <a:rect l="l" t="t" r="r" b="b"/>
            <a:pathLst>
              <a:path w="1712686" h="1712686">
                <a:moveTo>
                  <a:pt x="0" y="0"/>
                </a:moveTo>
                <a:lnTo>
                  <a:pt x="1712686" y="0"/>
                </a:lnTo>
                <a:lnTo>
                  <a:pt x="1712686" y="1712686"/>
                </a:lnTo>
                <a:lnTo>
                  <a:pt x="0" y="1712686"/>
                </a:lnTo>
                <a:close/>
              </a:path>
            </a:pathLst>
          </a:custGeom>
        </p:spPr>
      </p:sp>
      <p:sp>
        <p:nvSpPr>
          <p:cNvPr id="6" name="Picture Placeholder 12">
            <a:extLst>
              <a:ext uri="{FF2B5EF4-FFF2-40B4-BE49-F238E27FC236}">
                <a16:creationId xmlns:a16="http://schemas.microsoft.com/office/drawing/2014/main" id="{8917D713-E50D-4286-BE74-F0BF7A5AAB77}"/>
              </a:ext>
            </a:extLst>
          </p:cNvPr>
          <p:cNvSpPr>
            <a:spLocks noGrp="1"/>
          </p:cNvSpPr>
          <p:nvPr>
            <p:ph type="pic" sz="quarter" idx="17"/>
          </p:nvPr>
        </p:nvSpPr>
        <p:spPr>
          <a:xfrm>
            <a:off x="1705053" y="2578100"/>
            <a:ext cx="1955800" cy="1955800"/>
          </a:xfrm>
          <a:custGeom>
            <a:avLst/>
            <a:gdLst>
              <a:gd name="connsiteX0" fmla="*/ 0 w 1712686"/>
              <a:gd name="connsiteY0" fmla="*/ 0 h 1712686"/>
              <a:gd name="connsiteX1" fmla="*/ 1712686 w 1712686"/>
              <a:gd name="connsiteY1" fmla="*/ 0 h 1712686"/>
              <a:gd name="connsiteX2" fmla="*/ 1712686 w 1712686"/>
              <a:gd name="connsiteY2" fmla="*/ 1712686 h 1712686"/>
              <a:gd name="connsiteX3" fmla="*/ 0 w 1712686"/>
              <a:gd name="connsiteY3" fmla="*/ 1712686 h 1712686"/>
            </a:gdLst>
            <a:ahLst/>
            <a:cxnLst>
              <a:cxn ang="0">
                <a:pos x="connsiteX0" y="connsiteY0"/>
              </a:cxn>
              <a:cxn ang="0">
                <a:pos x="connsiteX1" y="connsiteY1"/>
              </a:cxn>
              <a:cxn ang="0">
                <a:pos x="connsiteX2" y="connsiteY2"/>
              </a:cxn>
              <a:cxn ang="0">
                <a:pos x="connsiteX3" y="connsiteY3"/>
              </a:cxn>
            </a:cxnLst>
            <a:rect l="l" t="t" r="r" b="b"/>
            <a:pathLst>
              <a:path w="1712686" h="1712686">
                <a:moveTo>
                  <a:pt x="0" y="0"/>
                </a:moveTo>
                <a:lnTo>
                  <a:pt x="1712686" y="0"/>
                </a:lnTo>
                <a:lnTo>
                  <a:pt x="1712686" y="1712686"/>
                </a:lnTo>
                <a:lnTo>
                  <a:pt x="0" y="1712686"/>
                </a:lnTo>
                <a:close/>
              </a:path>
            </a:pathLst>
          </a:custGeom>
        </p:spPr>
      </p:sp>
    </p:spTree>
    <p:extLst>
      <p:ext uri="{BB962C8B-B14F-4D97-AF65-F5344CB8AC3E}">
        <p14:creationId xmlns:p14="http://schemas.microsoft.com/office/powerpoint/2010/main" val="23856831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4_Full Imag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01B18BA-4EAD-462A-BD10-9B035F970244}"/>
              </a:ext>
            </a:extLst>
          </p:cNvPr>
          <p:cNvSpPr>
            <a:spLocks noGrp="1"/>
          </p:cNvSpPr>
          <p:nvPr>
            <p:ph type="pic" sz="quarter" idx="13"/>
          </p:nvPr>
        </p:nvSpPr>
        <p:spPr>
          <a:xfrm>
            <a:off x="0" y="1"/>
            <a:ext cx="12192000" cy="3733801"/>
          </a:xfrm>
          <a:custGeom>
            <a:avLst/>
            <a:gdLst>
              <a:gd name="connsiteX0" fmla="*/ 0 w 12192000"/>
              <a:gd name="connsiteY0" fmla="*/ 0 h 3733801"/>
              <a:gd name="connsiteX1" fmla="*/ 12192000 w 12192000"/>
              <a:gd name="connsiteY1" fmla="*/ 0 h 3733801"/>
              <a:gd name="connsiteX2" fmla="*/ 12192000 w 12192000"/>
              <a:gd name="connsiteY2" fmla="*/ 3733801 h 3733801"/>
              <a:gd name="connsiteX3" fmla="*/ 0 w 12192000"/>
              <a:gd name="connsiteY3" fmla="*/ 3733801 h 3733801"/>
            </a:gdLst>
            <a:ahLst/>
            <a:cxnLst>
              <a:cxn ang="0">
                <a:pos x="connsiteX0" y="connsiteY0"/>
              </a:cxn>
              <a:cxn ang="0">
                <a:pos x="connsiteX1" y="connsiteY1"/>
              </a:cxn>
              <a:cxn ang="0">
                <a:pos x="connsiteX2" y="connsiteY2"/>
              </a:cxn>
              <a:cxn ang="0">
                <a:pos x="connsiteX3" y="connsiteY3"/>
              </a:cxn>
            </a:cxnLst>
            <a:rect l="l" t="t" r="r" b="b"/>
            <a:pathLst>
              <a:path w="12192000" h="3733801">
                <a:moveTo>
                  <a:pt x="0" y="0"/>
                </a:moveTo>
                <a:lnTo>
                  <a:pt x="12192000" y="0"/>
                </a:lnTo>
                <a:lnTo>
                  <a:pt x="12192000" y="3733801"/>
                </a:lnTo>
                <a:lnTo>
                  <a:pt x="0" y="3733801"/>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094890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5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31569E1-59DC-4C7A-946E-0D494B521284}"/>
              </a:ext>
            </a:extLst>
          </p:cNvPr>
          <p:cNvSpPr>
            <a:spLocks noGrp="1"/>
          </p:cNvSpPr>
          <p:nvPr>
            <p:ph type="pic" sz="quarter" idx="13"/>
          </p:nvPr>
        </p:nvSpPr>
        <p:spPr>
          <a:xfrm>
            <a:off x="4119109" y="906465"/>
            <a:ext cx="3049224" cy="5045070"/>
          </a:xfrm>
          <a:custGeom>
            <a:avLst/>
            <a:gdLst>
              <a:gd name="connsiteX0" fmla="*/ 0 w 3049224"/>
              <a:gd name="connsiteY0" fmla="*/ 0 h 5045070"/>
              <a:gd name="connsiteX1" fmla="*/ 3049224 w 3049224"/>
              <a:gd name="connsiteY1" fmla="*/ 0 h 5045070"/>
              <a:gd name="connsiteX2" fmla="*/ 3049224 w 3049224"/>
              <a:gd name="connsiteY2" fmla="*/ 5045070 h 5045070"/>
              <a:gd name="connsiteX3" fmla="*/ 0 w 3049224"/>
              <a:gd name="connsiteY3" fmla="*/ 5045070 h 5045070"/>
            </a:gdLst>
            <a:ahLst/>
            <a:cxnLst>
              <a:cxn ang="0">
                <a:pos x="connsiteX0" y="connsiteY0"/>
              </a:cxn>
              <a:cxn ang="0">
                <a:pos x="connsiteX1" y="connsiteY1"/>
              </a:cxn>
              <a:cxn ang="0">
                <a:pos x="connsiteX2" y="connsiteY2"/>
              </a:cxn>
              <a:cxn ang="0">
                <a:pos x="connsiteX3" y="connsiteY3"/>
              </a:cxn>
            </a:cxnLst>
            <a:rect l="l" t="t" r="r" b="b"/>
            <a:pathLst>
              <a:path w="3049224" h="5045070">
                <a:moveTo>
                  <a:pt x="0" y="0"/>
                </a:moveTo>
                <a:lnTo>
                  <a:pt x="3049224" y="0"/>
                </a:lnTo>
                <a:lnTo>
                  <a:pt x="3049224" y="5045070"/>
                </a:lnTo>
                <a:lnTo>
                  <a:pt x="0" y="5045070"/>
                </a:lnTo>
                <a:close/>
              </a:path>
            </a:pathLst>
          </a:custGeom>
        </p:spPr>
        <p:txBody>
          <a:bodyPr wrap="square" anchor="ctr">
            <a:noAutofit/>
          </a:bodyPr>
          <a:lstStyle/>
          <a:p>
            <a:endParaRPr lang="en-US" dirty="0"/>
          </a:p>
        </p:txBody>
      </p:sp>
      <p:sp>
        <p:nvSpPr>
          <p:cNvPr id="9" name="Picture Placeholder 8">
            <a:extLst>
              <a:ext uri="{FF2B5EF4-FFF2-40B4-BE49-F238E27FC236}">
                <a16:creationId xmlns:a16="http://schemas.microsoft.com/office/drawing/2014/main" id="{3AEAAA21-AF44-49DC-8AF0-7F7750075EFC}"/>
              </a:ext>
            </a:extLst>
          </p:cNvPr>
          <p:cNvSpPr>
            <a:spLocks noGrp="1"/>
          </p:cNvSpPr>
          <p:nvPr>
            <p:ph type="pic" sz="quarter" idx="10"/>
          </p:nvPr>
        </p:nvSpPr>
        <p:spPr>
          <a:xfrm>
            <a:off x="906464" y="906465"/>
            <a:ext cx="3049224" cy="5045070"/>
          </a:xfrm>
          <a:custGeom>
            <a:avLst/>
            <a:gdLst>
              <a:gd name="connsiteX0" fmla="*/ 0 w 3049224"/>
              <a:gd name="connsiteY0" fmla="*/ 0 h 5045070"/>
              <a:gd name="connsiteX1" fmla="*/ 3049224 w 3049224"/>
              <a:gd name="connsiteY1" fmla="*/ 0 h 5045070"/>
              <a:gd name="connsiteX2" fmla="*/ 3049224 w 3049224"/>
              <a:gd name="connsiteY2" fmla="*/ 5045070 h 5045070"/>
              <a:gd name="connsiteX3" fmla="*/ 0 w 3049224"/>
              <a:gd name="connsiteY3" fmla="*/ 5045070 h 5045070"/>
            </a:gdLst>
            <a:ahLst/>
            <a:cxnLst>
              <a:cxn ang="0">
                <a:pos x="connsiteX0" y="connsiteY0"/>
              </a:cxn>
              <a:cxn ang="0">
                <a:pos x="connsiteX1" y="connsiteY1"/>
              </a:cxn>
              <a:cxn ang="0">
                <a:pos x="connsiteX2" y="connsiteY2"/>
              </a:cxn>
              <a:cxn ang="0">
                <a:pos x="connsiteX3" y="connsiteY3"/>
              </a:cxn>
            </a:cxnLst>
            <a:rect l="l" t="t" r="r" b="b"/>
            <a:pathLst>
              <a:path w="3049224" h="5045070">
                <a:moveTo>
                  <a:pt x="0" y="0"/>
                </a:moveTo>
                <a:lnTo>
                  <a:pt x="3049224" y="0"/>
                </a:lnTo>
                <a:lnTo>
                  <a:pt x="3049224" y="5045070"/>
                </a:lnTo>
                <a:lnTo>
                  <a:pt x="0" y="504507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0415418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6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F9F36F21-900B-47FD-8E4E-262EF5319218}"/>
              </a:ext>
            </a:extLst>
          </p:cNvPr>
          <p:cNvSpPr>
            <a:spLocks noGrp="1"/>
          </p:cNvSpPr>
          <p:nvPr>
            <p:ph type="pic" sz="quarter" idx="13"/>
          </p:nvPr>
        </p:nvSpPr>
        <p:spPr>
          <a:xfrm>
            <a:off x="3670943" y="1012212"/>
            <a:ext cx="3916668" cy="4587357"/>
          </a:xfrm>
          <a:custGeom>
            <a:avLst/>
            <a:gdLst>
              <a:gd name="connsiteX0" fmla="*/ 0 w 3916668"/>
              <a:gd name="connsiteY0" fmla="*/ 0 h 4587357"/>
              <a:gd name="connsiteX1" fmla="*/ 3916668 w 3916668"/>
              <a:gd name="connsiteY1" fmla="*/ 0 h 4587357"/>
              <a:gd name="connsiteX2" fmla="*/ 3916668 w 3916668"/>
              <a:gd name="connsiteY2" fmla="*/ 4587357 h 4587357"/>
              <a:gd name="connsiteX3" fmla="*/ 0 w 3916668"/>
              <a:gd name="connsiteY3" fmla="*/ 4587357 h 4587357"/>
            </a:gdLst>
            <a:ahLst/>
            <a:cxnLst>
              <a:cxn ang="0">
                <a:pos x="connsiteX0" y="connsiteY0"/>
              </a:cxn>
              <a:cxn ang="0">
                <a:pos x="connsiteX1" y="connsiteY1"/>
              </a:cxn>
              <a:cxn ang="0">
                <a:pos x="connsiteX2" y="connsiteY2"/>
              </a:cxn>
              <a:cxn ang="0">
                <a:pos x="connsiteX3" y="connsiteY3"/>
              </a:cxn>
            </a:cxnLst>
            <a:rect l="l" t="t" r="r" b="b"/>
            <a:pathLst>
              <a:path w="3916668" h="4587357">
                <a:moveTo>
                  <a:pt x="0" y="0"/>
                </a:moveTo>
                <a:lnTo>
                  <a:pt x="3916668" y="0"/>
                </a:lnTo>
                <a:lnTo>
                  <a:pt x="3916668" y="4587357"/>
                </a:lnTo>
                <a:lnTo>
                  <a:pt x="0" y="4587357"/>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015240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7_Full Image">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610F2967-EFC8-4263-8532-D3855013CDB5}"/>
              </a:ext>
            </a:extLst>
          </p:cNvPr>
          <p:cNvSpPr>
            <a:spLocks noGrp="1"/>
          </p:cNvSpPr>
          <p:nvPr>
            <p:ph type="pic" sz="quarter" idx="15"/>
          </p:nvPr>
        </p:nvSpPr>
        <p:spPr>
          <a:xfrm>
            <a:off x="5822034" y="1414054"/>
            <a:ext cx="3077806" cy="2581055"/>
          </a:xfrm>
          <a:custGeom>
            <a:avLst/>
            <a:gdLst>
              <a:gd name="connsiteX0" fmla="*/ 645264 w 3077806"/>
              <a:gd name="connsiteY0" fmla="*/ 0 h 2581055"/>
              <a:gd name="connsiteX1" fmla="*/ 3077806 w 3077806"/>
              <a:gd name="connsiteY1" fmla="*/ 0 h 2581055"/>
              <a:gd name="connsiteX2" fmla="*/ 2432542 w 3077806"/>
              <a:gd name="connsiteY2" fmla="*/ 2581055 h 2581055"/>
              <a:gd name="connsiteX3" fmla="*/ 0 w 3077806"/>
              <a:gd name="connsiteY3" fmla="*/ 2581055 h 2581055"/>
            </a:gdLst>
            <a:ahLst/>
            <a:cxnLst>
              <a:cxn ang="0">
                <a:pos x="connsiteX0" y="connsiteY0"/>
              </a:cxn>
              <a:cxn ang="0">
                <a:pos x="connsiteX1" y="connsiteY1"/>
              </a:cxn>
              <a:cxn ang="0">
                <a:pos x="connsiteX2" y="connsiteY2"/>
              </a:cxn>
              <a:cxn ang="0">
                <a:pos x="connsiteX3" y="connsiteY3"/>
              </a:cxn>
            </a:cxnLst>
            <a:rect l="l" t="t" r="r" b="b"/>
            <a:pathLst>
              <a:path w="3077806" h="2581055">
                <a:moveTo>
                  <a:pt x="645264" y="0"/>
                </a:moveTo>
                <a:lnTo>
                  <a:pt x="3077806" y="0"/>
                </a:lnTo>
                <a:lnTo>
                  <a:pt x="2432542" y="2581055"/>
                </a:lnTo>
                <a:lnTo>
                  <a:pt x="0" y="2581055"/>
                </a:lnTo>
                <a:close/>
              </a:path>
            </a:pathLst>
          </a:custGeom>
        </p:spPr>
        <p:txBody>
          <a:bodyPr wrap="square" anchor="ctr">
            <a:noAutofit/>
          </a:bodyPr>
          <a:lstStyle/>
          <a:p>
            <a:endParaRPr lang="en-US" dirty="0"/>
          </a:p>
        </p:txBody>
      </p:sp>
      <p:sp>
        <p:nvSpPr>
          <p:cNvPr id="6" name="Freeform: Shape 5">
            <a:extLst>
              <a:ext uri="{FF2B5EF4-FFF2-40B4-BE49-F238E27FC236}">
                <a16:creationId xmlns:a16="http://schemas.microsoft.com/office/drawing/2014/main" id="{3BE20A9F-7266-4F63-B5B6-9D6D70985163}"/>
              </a:ext>
            </a:extLst>
          </p:cNvPr>
          <p:cNvSpPr>
            <a:spLocks noGrp="1"/>
          </p:cNvSpPr>
          <p:nvPr>
            <p:ph type="pic" sz="quarter" idx="13"/>
          </p:nvPr>
        </p:nvSpPr>
        <p:spPr>
          <a:xfrm>
            <a:off x="8605537" y="1414054"/>
            <a:ext cx="3077806" cy="2581055"/>
          </a:xfrm>
          <a:custGeom>
            <a:avLst/>
            <a:gdLst>
              <a:gd name="connsiteX0" fmla="*/ 645264 w 3077806"/>
              <a:gd name="connsiteY0" fmla="*/ 0 h 2581055"/>
              <a:gd name="connsiteX1" fmla="*/ 3077806 w 3077806"/>
              <a:gd name="connsiteY1" fmla="*/ 0 h 2581055"/>
              <a:gd name="connsiteX2" fmla="*/ 2432542 w 3077806"/>
              <a:gd name="connsiteY2" fmla="*/ 2581055 h 2581055"/>
              <a:gd name="connsiteX3" fmla="*/ 0 w 3077806"/>
              <a:gd name="connsiteY3" fmla="*/ 2581055 h 2581055"/>
            </a:gdLst>
            <a:ahLst/>
            <a:cxnLst>
              <a:cxn ang="0">
                <a:pos x="connsiteX0" y="connsiteY0"/>
              </a:cxn>
              <a:cxn ang="0">
                <a:pos x="connsiteX1" y="connsiteY1"/>
              </a:cxn>
              <a:cxn ang="0">
                <a:pos x="connsiteX2" y="connsiteY2"/>
              </a:cxn>
              <a:cxn ang="0">
                <a:pos x="connsiteX3" y="connsiteY3"/>
              </a:cxn>
            </a:cxnLst>
            <a:rect l="l" t="t" r="r" b="b"/>
            <a:pathLst>
              <a:path w="3077806" h="2581055">
                <a:moveTo>
                  <a:pt x="645264" y="0"/>
                </a:moveTo>
                <a:lnTo>
                  <a:pt x="3077806" y="0"/>
                </a:lnTo>
                <a:lnTo>
                  <a:pt x="2432542" y="2581055"/>
                </a:lnTo>
                <a:lnTo>
                  <a:pt x="0" y="2581055"/>
                </a:lnTo>
                <a:close/>
              </a:path>
            </a:pathLst>
          </a:custGeom>
        </p:spPr>
        <p:txBody>
          <a:bodyPr wrap="square" anchor="ctr">
            <a:noAutofit/>
          </a:bodyPr>
          <a:lstStyle/>
          <a:p>
            <a:endParaRPr lang="en-US" dirty="0"/>
          </a:p>
        </p:txBody>
      </p:sp>
      <p:sp>
        <p:nvSpPr>
          <p:cNvPr id="8" name="Freeform: Shape 7">
            <a:extLst>
              <a:ext uri="{FF2B5EF4-FFF2-40B4-BE49-F238E27FC236}">
                <a16:creationId xmlns:a16="http://schemas.microsoft.com/office/drawing/2014/main" id="{ECE7A495-FE65-4342-9105-66BAB3518D39}"/>
              </a:ext>
            </a:extLst>
          </p:cNvPr>
          <p:cNvSpPr>
            <a:spLocks noGrp="1"/>
          </p:cNvSpPr>
          <p:nvPr>
            <p:ph type="pic" sz="quarter" idx="14"/>
          </p:nvPr>
        </p:nvSpPr>
        <p:spPr>
          <a:xfrm>
            <a:off x="3038531" y="1414053"/>
            <a:ext cx="3077806" cy="2581055"/>
          </a:xfrm>
          <a:custGeom>
            <a:avLst/>
            <a:gdLst>
              <a:gd name="connsiteX0" fmla="*/ 645264 w 3077806"/>
              <a:gd name="connsiteY0" fmla="*/ 0 h 2581055"/>
              <a:gd name="connsiteX1" fmla="*/ 3077806 w 3077806"/>
              <a:gd name="connsiteY1" fmla="*/ 0 h 2581055"/>
              <a:gd name="connsiteX2" fmla="*/ 2432542 w 3077806"/>
              <a:gd name="connsiteY2" fmla="*/ 2581055 h 2581055"/>
              <a:gd name="connsiteX3" fmla="*/ 0 w 3077806"/>
              <a:gd name="connsiteY3" fmla="*/ 2581055 h 2581055"/>
            </a:gdLst>
            <a:ahLst/>
            <a:cxnLst>
              <a:cxn ang="0">
                <a:pos x="connsiteX0" y="connsiteY0"/>
              </a:cxn>
              <a:cxn ang="0">
                <a:pos x="connsiteX1" y="connsiteY1"/>
              </a:cxn>
              <a:cxn ang="0">
                <a:pos x="connsiteX2" y="connsiteY2"/>
              </a:cxn>
              <a:cxn ang="0">
                <a:pos x="connsiteX3" y="connsiteY3"/>
              </a:cxn>
            </a:cxnLst>
            <a:rect l="l" t="t" r="r" b="b"/>
            <a:pathLst>
              <a:path w="3077806" h="2581055">
                <a:moveTo>
                  <a:pt x="645264" y="0"/>
                </a:moveTo>
                <a:lnTo>
                  <a:pt x="3077806" y="0"/>
                </a:lnTo>
                <a:lnTo>
                  <a:pt x="2432542" y="2581055"/>
                </a:lnTo>
                <a:lnTo>
                  <a:pt x="0" y="258105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6365185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4140AF5-8F32-4D50-9E5D-F887F7E1C9AD}"/>
              </a:ext>
            </a:extLst>
          </p:cNvPr>
          <p:cNvSpPr>
            <a:spLocks noGrp="1"/>
          </p:cNvSpPr>
          <p:nvPr>
            <p:ph type="pic" sz="quarter" idx="10"/>
          </p:nvPr>
        </p:nvSpPr>
        <p:spPr>
          <a:xfrm>
            <a:off x="6095999" y="3428999"/>
            <a:ext cx="5267325" cy="2600325"/>
          </a:xfrm>
          <a:custGeom>
            <a:avLst/>
            <a:gdLst>
              <a:gd name="connsiteX0" fmla="*/ 0 w 5267325"/>
              <a:gd name="connsiteY0" fmla="*/ 0 h 2600325"/>
              <a:gd name="connsiteX1" fmla="*/ 5267325 w 5267325"/>
              <a:gd name="connsiteY1" fmla="*/ 0 h 2600325"/>
              <a:gd name="connsiteX2" fmla="*/ 5267325 w 5267325"/>
              <a:gd name="connsiteY2" fmla="*/ 2600325 h 2600325"/>
              <a:gd name="connsiteX3" fmla="*/ 0 w 5267325"/>
              <a:gd name="connsiteY3" fmla="*/ 2600325 h 2600325"/>
            </a:gdLst>
            <a:ahLst/>
            <a:cxnLst>
              <a:cxn ang="0">
                <a:pos x="connsiteX0" y="connsiteY0"/>
              </a:cxn>
              <a:cxn ang="0">
                <a:pos x="connsiteX1" y="connsiteY1"/>
              </a:cxn>
              <a:cxn ang="0">
                <a:pos x="connsiteX2" y="connsiteY2"/>
              </a:cxn>
              <a:cxn ang="0">
                <a:pos x="connsiteX3" y="connsiteY3"/>
              </a:cxn>
            </a:cxnLst>
            <a:rect l="l" t="t" r="r" b="b"/>
            <a:pathLst>
              <a:path w="5267325" h="2600325">
                <a:moveTo>
                  <a:pt x="0" y="0"/>
                </a:moveTo>
                <a:lnTo>
                  <a:pt x="5267325" y="0"/>
                </a:lnTo>
                <a:lnTo>
                  <a:pt x="5267325" y="2600325"/>
                </a:lnTo>
                <a:lnTo>
                  <a:pt x="0" y="260032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1482304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4140AF5-8F32-4D50-9E5D-F887F7E1C9AD}"/>
              </a:ext>
            </a:extLst>
          </p:cNvPr>
          <p:cNvSpPr>
            <a:spLocks noGrp="1"/>
          </p:cNvSpPr>
          <p:nvPr>
            <p:ph type="pic" sz="quarter" idx="10"/>
          </p:nvPr>
        </p:nvSpPr>
        <p:spPr>
          <a:xfrm>
            <a:off x="828676" y="2933700"/>
            <a:ext cx="4124324" cy="3095624"/>
          </a:xfrm>
          <a:custGeom>
            <a:avLst/>
            <a:gdLst>
              <a:gd name="connsiteX0" fmla="*/ 0 w 5267325"/>
              <a:gd name="connsiteY0" fmla="*/ 0 h 2600325"/>
              <a:gd name="connsiteX1" fmla="*/ 5267325 w 5267325"/>
              <a:gd name="connsiteY1" fmla="*/ 0 h 2600325"/>
              <a:gd name="connsiteX2" fmla="*/ 5267325 w 5267325"/>
              <a:gd name="connsiteY2" fmla="*/ 2600325 h 2600325"/>
              <a:gd name="connsiteX3" fmla="*/ 0 w 5267325"/>
              <a:gd name="connsiteY3" fmla="*/ 2600325 h 2600325"/>
            </a:gdLst>
            <a:ahLst/>
            <a:cxnLst>
              <a:cxn ang="0">
                <a:pos x="connsiteX0" y="connsiteY0"/>
              </a:cxn>
              <a:cxn ang="0">
                <a:pos x="connsiteX1" y="connsiteY1"/>
              </a:cxn>
              <a:cxn ang="0">
                <a:pos x="connsiteX2" y="connsiteY2"/>
              </a:cxn>
              <a:cxn ang="0">
                <a:pos x="connsiteX3" y="connsiteY3"/>
              </a:cxn>
            </a:cxnLst>
            <a:rect l="l" t="t" r="r" b="b"/>
            <a:pathLst>
              <a:path w="5267325" h="2600325">
                <a:moveTo>
                  <a:pt x="0" y="0"/>
                </a:moveTo>
                <a:lnTo>
                  <a:pt x="5267325" y="0"/>
                </a:lnTo>
                <a:lnTo>
                  <a:pt x="5267325" y="2600325"/>
                </a:lnTo>
                <a:lnTo>
                  <a:pt x="0" y="260032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7917039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6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84243A7-C7EA-4DAF-9E45-30FC5D1591D7}"/>
              </a:ext>
            </a:extLst>
          </p:cNvPr>
          <p:cNvSpPr>
            <a:spLocks noGrp="1"/>
          </p:cNvSpPr>
          <p:nvPr>
            <p:ph type="pic" sz="quarter" idx="10"/>
          </p:nvPr>
        </p:nvSpPr>
        <p:spPr>
          <a:xfrm>
            <a:off x="3530600" y="3429000"/>
            <a:ext cx="8661400" cy="3429000"/>
          </a:xfrm>
          <a:custGeom>
            <a:avLst/>
            <a:gdLst>
              <a:gd name="connsiteX0" fmla="*/ 0 w 8661400"/>
              <a:gd name="connsiteY0" fmla="*/ 0 h 3429000"/>
              <a:gd name="connsiteX1" fmla="*/ 8661400 w 8661400"/>
              <a:gd name="connsiteY1" fmla="*/ 0 h 3429000"/>
              <a:gd name="connsiteX2" fmla="*/ 8661400 w 8661400"/>
              <a:gd name="connsiteY2" fmla="*/ 3429000 h 3429000"/>
              <a:gd name="connsiteX3" fmla="*/ 0 w 86614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8661400" h="3429000">
                <a:moveTo>
                  <a:pt x="0" y="0"/>
                </a:moveTo>
                <a:lnTo>
                  <a:pt x="8661400" y="0"/>
                </a:lnTo>
                <a:lnTo>
                  <a:pt x="8661400" y="3429000"/>
                </a:lnTo>
                <a:lnTo>
                  <a:pt x="0" y="3429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3441664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001457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3_Full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C75E0A9-0518-4BB9-B022-5E8B457135C5}"/>
              </a:ext>
            </a:extLst>
          </p:cNvPr>
          <p:cNvSpPr>
            <a:spLocks noGrp="1"/>
          </p:cNvSpPr>
          <p:nvPr>
            <p:ph type="pic" sz="quarter" idx="11"/>
          </p:nvPr>
        </p:nvSpPr>
        <p:spPr>
          <a:xfrm>
            <a:off x="685800" y="1362075"/>
            <a:ext cx="5733890" cy="3533775"/>
          </a:xfrm>
          <a:custGeom>
            <a:avLst/>
            <a:gdLst>
              <a:gd name="connsiteX0" fmla="*/ 0 w 5733890"/>
              <a:gd name="connsiteY0" fmla="*/ 0 h 3533775"/>
              <a:gd name="connsiteX1" fmla="*/ 5733890 w 5733890"/>
              <a:gd name="connsiteY1" fmla="*/ 0 h 3533775"/>
              <a:gd name="connsiteX2" fmla="*/ 5733890 w 5733890"/>
              <a:gd name="connsiteY2" fmla="*/ 3533775 h 3533775"/>
              <a:gd name="connsiteX3" fmla="*/ 0 w 5733890"/>
              <a:gd name="connsiteY3" fmla="*/ 3533775 h 3533775"/>
            </a:gdLst>
            <a:ahLst/>
            <a:cxnLst>
              <a:cxn ang="0">
                <a:pos x="connsiteX0" y="connsiteY0"/>
              </a:cxn>
              <a:cxn ang="0">
                <a:pos x="connsiteX1" y="connsiteY1"/>
              </a:cxn>
              <a:cxn ang="0">
                <a:pos x="connsiteX2" y="connsiteY2"/>
              </a:cxn>
              <a:cxn ang="0">
                <a:pos x="connsiteX3" y="connsiteY3"/>
              </a:cxn>
            </a:cxnLst>
            <a:rect l="l" t="t" r="r" b="b"/>
            <a:pathLst>
              <a:path w="5733890" h="3533775">
                <a:moveTo>
                  <a:pt x="0" y="0"/>
                </a:moveTo>
                <a:lnTo>
                  <a:pt x="5733890" y="0"/>
                </a:lnTo>
                <a:lnTo>
                  <a:pt x="5733890" y="3533775"/>
                </a:lnTo>
                <a:lnTo>
                  <a:pt x="0" y="3533775"/>
                </a:lnTo>
                <a:close/>
              </a:path>
            </a:pathLst>
          </a:custGeom>
        </p:spPr>
        <p:txBody>
          <a:bodyPr wrap="square" anchor="ctr">
            <a:noAutofit/>
          </a:bodyPr>
          <a:lstStyle/>
          <a:p>
            <a:endParaRPr lang="en-US" dirty="0"/>
          </a:p>
        </p:txBody>
      </p:sp>
      <p:sp>
        <p:nvSpPr>
          <p:cNvPr id="8" name="Picture Placeholder 7">
            <a:extLst>
              <a:ext uri="{FF2B5EF4-FFF2-40B4-BE49-F238E27FC236}">
                <a16:creationId xmlns:a16="http://schemas.microsoft.com/office/drawing/2014/main" id="{C4C9AD11-4239-455A-AF2E-01374B081C15}"/>
              </a:ext>
            </a:extLst>
          </p:cNvPr>
          <p:cNvSpPr>
            <a:spLocks noGrp="1"/>
          </p:cNvSpPr>
          <p:nvPr>
            <p:ph type="pic" sz="quarter" idx="10"/>
          </p:nvPr>
        </p:nvSpPr>
        <p:spPr>
          <a:xfrm>
            <a:off x="6534150" y="3886201"/>
            <a:ext cx="4972050" cy="2285999"/>
          </a:xfrm>
          <a:custGeom>
            <a:avLst/>
            <a:gdLst>
              <a:gd name="connsiteX0" fmla="*/ 0 w 4972050"/>
              <a:gd name="connsiteY0" fmla="*/ 0 h 2285999"/>
              <a:gd name="connsiteX1" fmla="*/ 4972050 w 4972050"/>
              <a:gd name="connsiteY1" fmla="*/ 0 h 2285999"/>
              <a:gd name="connsiteX2" fmla="*/ 4972050 w 4972050"/>
              <a:gd name="connsiteY2" fmla="*/ 2285999 h 2285999"/>
              <a:gd name="connsiteX3" fmla="*/ 0 w 4972050"/>
              <a:gd name="connsiteY3" fmla="*/ 2285999 h 2285999"/>
            </a:gdLst>
            <a:ahLst/>
            <a:cxnLst>
              <a:cxn ang="0">
                <a:pos x="connsiteX0" y="connsiteY0"/>
              </a:cxn>
              <a:cxn ang="0">
                <a:pos x="connsiteX1" y="connsiteY1"/>
              </a:cxn>
              <a:cxn ang="0">
                <a:pos x="connsiteX2" y="connsiteY2"/>
              </a:cxn>
              <a:cxn ang="0">
                <a:pos x="connsiteX3" y="connsiteY3"/>
              </a:cxn>
            </a:cxnLst>
            <a:rect l="l" t="t" r="r" b="b"/>
            <a:pathLst>
              <a:path w="4972050" h="2285999">
                <a:moveTo>
                  <a:pt x="0" y="0"/>
                </a:moveTo>
                <a:lnTo>
                  <a:pt x="4972050" y="0"/>
                </a:lnTo>
                <a:lnTo>
                  <a:pt x="4972050" y="2285999"/>
                </a:lnTo>
                <a:lnTo>
                  <a:pt x="0" y="2285999"/>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484899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FAAC5BC-C76F-401C-951C-79CB7F0D5445}"/>
              </a:ext>
            </a:extLst>
          </p:cNvPr>
          <p:cNvSpPr>
            <a:spLocks noGrp="1"/>
          </p:cNvSpPr>
          <p:nvPr>
            <p:ph type="pic" sz="quarter" idx="10"/>
          </p:nvPr>
        </p:nvSpPr>
        <p:spPr>
          <a:xfrm>
            <a:off x="609600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1126870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E2B61912-A626-443C-9FE6-412A5F4151A9}"/>
              </a:ext>
            </a:extLst>
          </p:cNvPr>
          <p:cNvSpPr>
            <a:spLocks noGrp="1"/>
          </p:cNvSpPr>
          <p:nvPr>
            <p:ph type="pic" sz="quarter" idx="10"/>
          </p:nvPr>
        </p:nvSpPr>
        <p:spPr>
          <a:xfrm>
            <a:off x="4029876" y="1052085"/>
            <a:ext cx="7412405" cy="3106020"/>
          </a:xfrm>
          <a:custGeom>
            <a:avLst/>
            <a:gdLst>
              <a:gd name="connsiteX0" fmla="*/ 0 w 7412405"/>
              <a:gd name="connsiteY0" fmla="*/ 0 h 3106020"/>
              <a:gd name="connsiteX1" fmla="*/ 7412405 w 7412405"/>
              <a:gd name="connsiteY1" fmla="*/ 0 h 3106020"/>
              <a:gd name="connsiteX2" fmla="*/ 7412405 w 7412405"/>
              <a:gd name="connsiteY2" fmla="*/ 3106020 h 3106020"/>
              <a:gd name="connsiteX3" fmla="*/ 0 w 7412405"/>
              <a:gd name="connsiteY3" fmla="*/ 3106020 h 3106020"/>
            </a:gdLst>
            <a:ahLst/>
            <a:cxnLst>
              <a:cxn ang="0">
                <a:pos x="connsiteX0" y="connsiteY0"/>
              </a:cxn>
              <a:cxn ang="0">
                <a:pos x="connsiteX1" y="connsiteY1"/>
              </a:cxn>
              <a:cxn ang="0">
                <a:pos x="connsiteX2" y="connsiteY2"/>
              </a:cxn>
              <a:cxn ang="0">
                <a:pos x="connsiteX3" y="connsiteY3"/>
              </a:cxn>
            </a:cxnLst>
            <a:rect l="l" t="t" r="r" b="b"/>
            <a:pathLst>
              <a:path w="7412405" h="3106020">
                <a:moveTo>
                  <a:pt x="0" y="0"/>
                </a:moveTo>
                <a:lnTo>
                  <a:pt x="7412405" y="0"/>
                </a:lnTo>
                <a:lnTo>
                  <a:pt x="7412405" y="3106020"/>
                </a:lnTo>
                <a:lnTo>
                  <a:pt x="0" y="310602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1355530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Full Image">
    <p:spTree>
      <p:nvGrpSpPr>
        <p:cNvPr id="1" name=""/>
        <p:cNvGrpSpPr/>
        <p:nvPr/>
      </p:nvGrpSpPr>
      <p:grpSpPr>
        <a:xfrm>
          <a:off x="0" y="0"/>
          <a:ext cx="0" cy="0"/>
          <a:chOff x="0" y="0"/>
          <a:chExt cx="0" cy="0"/>
        </a:xfrm>
      </p:grpSpPr>
      <p:sp>
        <p:nvSpPr>
          <p:cNvPr id="8" name="Picture Placeholder 11">
            <a:extLst>
              <a:ext uri="{FF2B5EF4-FFF2-40B4-BE49-F238E27FC236}">
                <a16:creationId xmlns:a16="http://schemas.microsoft.com/office/drawing/2014/main" id="{B4F8826D-E4A0-4DEE-89F5-3B104B271F61}"/>
              </a:ext>
            </a:extLst>
          </p:cNvPr>
          <p:cNvSpPr>
            <a:spLocks noGrp="1"/>
          </p:cNvSpPr>
          <p:nvPr>
            <p:ph type="pic" sz="quarter" idx="14"/>
          </p:nvPr>
        </p:nvSpPr>
        <p:spPr>
          <a:xfrm>
            <a:off x="4768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9" name="Picture Placeholder 12">
            <a:extLst>
              <a:ext uri="{FF2B5EF4-FFF2-40B4-BE49-F238E27FC236}">
                <a16:creationId xmlns:a16="http://schemas.microsoft.com/office/drawing/2014/main" id="{67C78ACF-9F63-46FA-8DD1-5F3316355386}"/>
              </a:ext>
            </a:extLst>
          </p:cNvPr>
          <p:cNvSpPr>
            <a:spLocks noGrp="1"/>
          </p:cNvSpPr>
          <p:nvPr>
            <p:ph type="pic" sz="quarter" idx="15"/>
          </p:nvPr>
        </p:nvSpPr>
        <p:spPr>
          <a:xfrm>
            <a:off x="75247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10" name="Picture Placeholder 13">
            <a:extLst>
              <a:ext uri="{FF2B5EF4-FFF2-40B4-BE49-F238E27FC236}">
                <a16:creationId xmlns:a16="http://schemas.microsoft.com/office/drawing/2014/main" id="{169E0382-2CFB-482D-95CD-B10AEB87071F}"/>
              </a:ext>
            </a:extLst>
          </p:cNvPr>
          <p:cNvSpPr>
            <a:spLocks noGrp="1"/>
          </p:cNvSpPr>
          <p:nvPr>
            <p:ph type="pic" sz="quarter" idx="16"/>
          </p:nvPr>
        </p:nvSpPr>
        <p:spPr>
          <a:xfrm>
            <a:off x="10229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793863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14BDF978-E9E2-4779-86EB-48E9DBB414ED}"/>
              </a:ext>
            </a:extLst>
          </p:cNvPr>
          <p:cNvSpPr>
            <a:spLocks noGrp="1"/>
          </p:cNvSpPr>
          <p:nvPr>
            <p:ph type="pic" sz="quarter" idx="16"/>
          </p:nvPr>
        </p:nvSpPr>
        <p:spPr>
          <a:xfrm>
            <a:off x="1027447" y="2928996"/>
            <a:ext cx="4241800" cy="2300922"/>
          </a:xfrm>
          <a:custGeom>
            <a:avLst/>
            <a:gdLst>
              <a:gd name="connsiteX0" fmla="*/ 0 w 4241800"/>
              <a:gd name="connsiteY0" fmla="*/ 0 h 2300922"/>
              <a:gd name="connsiteX1" fmla="*/ 4241800 w 4241800"/>
              <a:gd name="connsiteY1" fmla="*/ 0 h 2300922"/>
              <a:gd name="connsiteX2" fmla="*/ 4241800 w 4241800"/>
              <a:gd name="connsiteY2" fmla="*/ 2300922 h 2300922"/>
              <a:gd name="connsiteX3" fmla="*/ 0 w 4241800"/>
              <a:gd name="connsiteY3" fmla="*/ 2300922 h 2300922"/>
            </a:gdLst>
            <a:ahLst/>
            <a:cxnLst>
              <a:cxn ang="0">
                <a:pos x="connsiteX0" y="connsiteY0"/>
              </a:cxn>
              <a:cxn ang="0">
                <a:pos x="connsiteX1" y="connsiteY1"/>
              </a:cxn>
              <a:cxn ang="0">
                <a:pos x="connsiteX2" y="connsiteY2"/>
              </a:cxn>
              <a:cxn ang="0">
                <a:pos x="connsiteX3" y="connsiteY3"/>
              </a:cxn>
            </a:cxnLst>
            <a:rect l="l" t="t" r="r" b="b"/>
            <a:pathLst>
              <a:path w="4241800" h="2300922">
                <a:moveTo>
                  <a:pt x="0" y="0"/>
                </a:moveTo>
                <a:lnTo>
                  <a:pt x="4241800" y="0"/>
                </a:lnTo>
                <a:lnTo>
                  <a:pt x="4241800" y="2300922"/>
                </a:lnTo>
                <a:lnTo>
                  <a:pt x="0" y="2300922"/>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9567296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1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4C19F6A-B8DD-4835-B59B-24B5F7073C1B}"/>
              </a:ext>
            </a:extLst>
          </p:cNvPr>
          <p:cNvSpPr>
            <a:spLocks noGrp="1"/>
          </p:cNvSpPr>
          <p:nvPr>
            <p:ph type="pic" sz="quarter" idx="16"/>
          </p:nvPr>
        </p:nvSpPr>
        <p:spPr>
          <a:xfrm>
            <a:off x="1369670" y="2543176"/>
            <a:ext cx="1919290" cy="1919286"/>
          </a:xfrm>
          <a:custGeom>
            <a:avLst/>
            <a:gdLst>
              <a:gd name="connsiteX0" fmla="*/ 959645 w 1919290"/>
              <a:gd name="connsiteY0" fmla="*/ 0 h 1919286"/>
              <a:gd name="connsiteX1" fmla="*/ 1919290 w 1919290"/>
              <a:gd name="connsiteY1" fmla="*/ 959643 h 1919286"/>
              <a:gd name="connsiteX2" fmla="*/ 959645 w 1919290"/>
              <a:gd name="connsiteY2" fmla="*/ 1919286 h 1919286"/>
              <a:gd name="connsiteX3" fmla="*/ 0 w 1919290"/>
              <a:gd name="connsiteY3" fmla="*/ 959643 h 1919286"/>
              <a:gd name="connsiteX4" fmla="*/ 959645 w 1919290"/>
              <a:gd name="connsiteY4" fmla="*/ 0 h 1919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290" h="1919286">
                <a:moveTo>
                  <a:pt x="959645" y="0"/>
                </a:moveTo>
                <a:cubicBezTo>
                  <a:pt x="1489642" y="0"/>
                  <a:pt x="1919290" y="429647"/>
                  <a:pt x="1919290" y="959643"/>
                </a:cubicBezTo>
                <a:cubicBezTo>
                  <a:pt x="1919290" y="1489639"/>
                  <a:pt x="1489642" y="1919286"/>
                  <a:pt x="959645" y="1919286"/>
                </a:cubicBezTo>
                <a:cubicBezTo>
                  <a:pt x="429648" y="1919286"/>
                  <a:pt x="0" y="1489639"/>
                  <a:pt x="0" y="959643"/>
                </a:cubicBezTo>
                <a:cubicBezTo>
                  <a:pt x="0" y="429647"/>
                  <a:pt x="429648" y="0"/>
                  <a:pt x="959645" y="0"/>
                </a:cubicBezTo>
                <a:close/>
              </a:path>
            </a:pathLst>
          </a:custGeom>
        </p:spPr>
        <p:txBody>
          <a:bodyPr wrap="square" anchor="ctr">
            <a:noAutofit/>
          </a:bodyPr>
          <a:lstStyle/>
          <a:p>
            <a:endParaRPr lang="en-US" dirty="0"/>
          </a:p>
        </p:txBody>
      </p:sp>
      <p:sp>
        <p:nvSpPr>
          <p:cNvPr id="12" name="Picture Placeholder 11">
            <a:extLst>
              <a:ext uri="{FF2B5EF4-FFF2-40B4-BE49-F238E27FC236}">
                <a16:creationId xmlns:a16="http://schemas.microsoft.com/office/drawing/2014/main" id="{602B44EC-6C48-4363-BDAB-01BBC11A7EA3}"/>
              </a:ext>
            </a:extLst>
          </p:cNvPr>
          <p:cNvSpPr>
            <a:spLocks noGrp="1"/>
          </p:cNvSpPr>
          <p:nvPr>
            <p:ph type="pic" sz="quarter" idx="17"/>
          </p:nvPr>
        </p:nvSpPr>
        <p:spPr>
          <a:xfrm>
            <a:off x="5136355" y="2543176"/>
            <a:ext cx="1919290" cy="1919286"/>
          </a:xfrm>
          <a:custGeom>
            <a:avLst/>
            <a:gdLst>
              <a:gd name="connsiteX0" fmla="*/ 959645 w 1919290"/>
              <a:gd name="connsiteY0" fmla="*/ 0 h 1919286"/>
              <a:gd name="connsiteX1" fmla="*/ 1919290 w 1919290"/>
              <a:gd name="connsiteY1" fmla="*/ 959643 h 1919286"/>
              <a:gd name="connsiteX2" fmla="*/ 959645 w 1919290"/>
              <a:gd name="connsiteY2" fmla="*/ 1919286 h 1919286"/>
              <a:gd name="connsiteX3" fmla="*/ 0 w 1919290"/>
              <a:gd name="connsiteY3" fmla="*/ 959643 h 1919286"/>
              <a:gd name="connsiteX4" fmla="*/ 959645 w 1919290"/>
              <a:gd name="connsiteY4" fmla="*/ 0 h 1919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290" h="1919286">
                <a:moveTo>
                  <a:pt x="959645" y="0"/>
                </a:moveTo>
                <a:cubicBezTo>
                  <a:pt x="1489642" y="0"/>
                  <a:pt x="1919290" y="429647"/>
                  <a:pt x="1919290" y="959643"/>
                </a:cubicBezTo>
                <a:cubicBezTo>
                  <a:pt x="1919290" y="1489639"/>
                  <a:pt x="1489642" y="1919286"/>
                  <a:pt x="959645" y="1919286"/>
                </a:cubicBezTo>
                <a:cubicBezTo>
                  <a:pt x="429648" y="1919286"/>
                  <a:pt x="0" y="1489639"/>
                  <a:pt x="0" y="959643"/>
                </a:cubicBezTo>
                <a:cubicBezTo>
                  <a:pt x="0" y="429647"/>
                  <a:pt x="429648" y="0"/>
                  <a:pt x="959645" y="0"/>
                </a:cubicBezTo>
                <a:close/>
              </a:path>
            </a:pathLst>
          </a:custGeom>
        </p:spPr>
        <p:txBody>
          <a:bodyPr wrap="square" anchor="ctr">
            <a:noAutofit/>
          </a:bodyPr>
          <a:lstStyle/>
          <a:p>
            <a:endParaRPr lang="en-US" dirty="0"/>
          </a:p>
        </p:txBody>
      </p:sp>
      <p:sp>
        <p:nvSpPr>
          <p:cNvPr id="13" name="Picture Placeholder 12">
            <a:extLst>
              <a:ext uri="{FF2B5EF4-FFF2-40B4-BE49-F238E27FC236}">
                <a16:creationId xmlns:a16="http://schemas.microsoft.com/office/drawing/2014/main" id="{F56637F0-EBFD-4703-ADD8-CCE923F5A58C}"/>
              </a:ext>
            </a:extLst>
          </p:cNvPr>
          <p:cNvSpPr>
            <a:spLocks noGrp="1"/>
          </p:cNvSpPr>
          <p:nvPr>
            <p:ph type="pic" sz="quarter" idx="18"/>
          </p:nvPr>
        </p:nvSpPr>
        <p:spPr>
          <a:xfrm>
            <a:off x="8554639" y="2531270"/>
            <a:ext cx="1919290" cy="1919286"/>
          </a:xfrm>
          <a:custGeom>
            <a:avLst/>
            <a:gdLst>
              <a:gd name="connsiteX0" fmla="*/ 959645 w 1919290"/>
              <a:gd name="connsiteY0" fmla="*/ 0 h 1919286"/>
              <a:gd name="connsiteX1" fmla="*/ 1919290 w 1919290"/>
              <a:gd name="connsiteY1" fmla="*/ 959643 h 1919286"/>
              <a:gd name="connsiteX2" fmla="*/ 959645 w 1919290"/>
              <a:gd name="connsiteY2" fmla="*/ 1919286 h 1919286"/>
              <a:gd name="connsiteX3" fmla="*/ 0 w 1919290"/>
              <a:gd name="connsiteY3" fmla="*/ 959643 h 1919286"/>
              <a:gd name="connsiteX4" fmla="*/ 959645 w 1919290"/>
              <a:gd name="connsiteY4" fmla="*/ 0 h 1919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290" h="1919286">
                <a:moveTo>
                  <a:pt x="959645" y="0"/>
                </a:moveTo>
                <a:cubicBezTo>
                  <a:pt x="1489642" y="0"/>
                  <a:pt x="1919290" y="429647"/>
                  <a:pt x="1919290" y="959643"/>
                </a:cubicBezTo>
                <a:cubicBezTo>
                  <a:pt x="1919290" y="1489639"/>
                  <a:pt x="1489642" y="1919286"/>
                  <a:pt x="959645" y="1919286"/>
                </a:cubicBezTo>
                <a:cubicBezTo>
                  <a:pt x="429648" y="1919286"/>
                  <a:pt x="0" y="1489639"/>
                  <a:pt x="0" y="959643"/>
                </a:cubicBezTo>
                <a:cubicBezTo>
                  <a:pt x="0" y="429647"/>
                  <a:pt x="429648" y="0"/>
                  <a:pt x="959645"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1941083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8_Full Image">
    <p:spTree>
      <p:nvGrpSpPr>
        <p:cNvPr id="1" name=""/>
        <p:cNvGrpSpPr/>
        <p:nvPr/>
      </p:nvGrpSpPr>
      <p:grpSpPr>
        <a:xfrm>
          <a:off x="0" y="0"/>
          <a:ext cx="0" cy="0"/>
          <a:chOff x="0" y="0"/>
          <a:chExt cx="0" cy="0"/>
        </a:xfrm>
      </p:grpSpPr>
      <p:sp>
        <p:nvSpPr>
          <p:cNvPr id="4" name="Picture Placeholder 9">
            <a:extLst>
              <a:ext uri="{FF2B5EF4-FFF2-40B4-BE49-F238E27FC236}">
                <a16:creationId xmlns:a16="http://schemas.microsoft.com/office/drawing/2014/main" id="{FC37CBFB-1267-4AAE-95C3-F4D01ABD7393}"/>
              </a:ext>
            </a:extLst>
          </p:cNvPr>
          <p:cNvSpPr>
            <a:spLocks noGrp="1"/>
          </p:cNvSpPr>
          <p:nvPr>
            <p:ph type="pic" sz="quarter" idx="11"/>
          </p:nvPr>
        </p:nvSpPr>
        <p:spPr>
          <a:xfrm>
            <a:off x="2508250" y="1778000"/>
            <a:ext cx="2882900" cy="2882900"/>
          </a:xfrm>
          <a:custGeom>
            <a:avLst/>
            <a:gdLst>
              <a:gd name="connsiteX0" fmla="*/ 0 w 2882900"/>
              <a:gd name="connsiteY0" fmla="*/ 0 h 2882900"/>
              <a:gd name="connsiteX1" fmla="*/ 2882900 w 2882900"/>
              <a:gd name="connsiteY1" fmla="*/ 0 h 2882900"/>
              <a:gd name="connsiteX2" fmla="*/ 2882900 w 2882900"/>
              <a:gd name="connsiteY2" fmla="*/ 2882900 h 2882900"/>
              <a:gd name="connsiteX3" fmla="*/ 0 w 2882900"/>
              <a:gd name="connsiteY3" fmla="*/ 2882900 h 2882900"/>
            </a:gdLst>
            <a:ahLst/>
            <a:cxnLst>
              <a:cxn ang="0">
                <a:pos x="connsiteX0" y="connsiteY0"/>
              </a:cxn>
              <a:cxn ang="0">
                <a:pos x="connsiteX1" y="connsiteY1"/>
              </a:cxn>
              <a:cxn ang="0">
                <a:pos x="connsiteX2" y="connsiteY2"/>
              </a:cxn>
              <a:cxn ang="0">
                <a:pos x="connsiteX3" y="connsiteY3"/>
              </a:cxn>
            </a:cxnLst>
            <a:rect l="l" t="t" r="r" b="b"/>
            <a:pathLst>
              <a:path w="2882900" h="2882900">
                <a:moveTo>
                  <a:pt x="0" y="0"/>
                </a:moveTo>
                <a:lnTo>
                  <a:pt x="2882900" y="0"/>
                </a:lnTo>
                <a:lnTo>
                  <a:pt x="2882900" y="2882900"/>
                </a:lnTo>
                <a:lnTo>
                  <a:pt x="0" y="2882900"/>
                </a:lnTo>
                <a:close/>
              </a:path>
            </a:pathLst>
          </a:custGeom>
        </p:spPr>
        <p:txBody>
          <a:bodyPr wrap="square" anchor="ctr">
            <a:noAutofit/>
          </a:bodyPr>
          <a:lstStyle/>
          <a:p>
            <a:endParaRPr lang="en-US"/>
          </a:p>
        </p:txBody>
      </p:sp>
      <p:sp>
        <p:nvSpPr>
          <p:cNvPr id="7" name="Picture Placeholder 10">
            <a:extLst>
              <a:ext uri="{FF2B5EF4-FFF2-40B4-BE49-F238E27FC236}">
                <a16:creationId xmlns:a16="http://schemas.microsoft.com/office/drawing/2014/main" id="{F1252C28-C93E-4A7E-BEAE-81C12B3A9C78}"/>
              </a:ext>
            </a:extLst>
          </p:cNvPr>
          <p:cNvSpPr>
            <a:spLocks noGrp="1"/>
          </p:cNvSpPr>
          <p:nvPr>
            <p:ph type="pic" sz="quarter" idx="12"/>
          </p:nvPr>
        </p:nvSpPr>
        <p:spPr>
          <a:xfrm>
            <a:off x="5556250" y="1778000"/>
            <a:ext cx="2882900" cy="2882900"/>
          </a:xfrm>
          <a:custGeom>
            <a:avLst/>
            <a:gdLst>
              <a:gd name="connsiteX0" fmla="*/ 0 w 2882900"/>
              <a:gd name="connsiteY0" fmla="*/ 0 h 2882900"/>
              <a:gd name="connsiteX1" fmla="*/ 2882900 w 2882900"/>
              <a:gd name="connsiteY1" fmla="*/ 0 h 2882900"/>
              <a:gd name="connsiteX2" fmla="*/ 2882900 w 2882900"/>
              <a:gd name="connsiteY2" fmla="*/ 2882900 h 2882900"/>
              <a:gd name="connsiteX3" fmla="*/ 0 w 2882900"/>
              <a:gd name="connsiteY3" fmla="*/ 2882900 h 2882900"/>
            </a:gdLst>
            <a:ahLst/>
            <a:cxnLst>
              <a:cxn ang="0">
                <a:pos x="connsiteX0" y="connsiteY0"/>
              </a:cxn>
              <a:cxn ang="0">
                <a:pos x="connsiteX1" y="connsiteY1"/>
              </a:cxn>
              <a:cxn ang="0">
                <a:pos x="connsiteX2" y="connsiteY2"/>
              </a:cxn>
              <a:cxn ang="0">
                <a:pos x="connsiteX3" y="connsiteY3"/>
              </a:cxn>
            </a:cxnLst>
            <a:rect l="l" t="t" r="r" b="b"/>
            <a:pathLst>
              <a:path w="2882900" h="2882900">
                <a:moveTo>
                  <a:pt x="0" y="0"/>
                </a:moveTo>
                <a:lnTo>
                  <a:pt x="2882900" y="0"/>
                </a:lnTo>
                <a:lnTo>
                  <a:pt x="2882900" y="2882900"/>
                </a:lnTo>
                <a:lnTo>
                  <a:pt x="0" y="2882900"/>
                </a:lnTo>
                <a:close/>
              </a:path>
            </a:pathLst>
          </a:custGeom>
        </p:spPr>
        <p:txBody>
          <a:bodyPr wrap="square" anchor="ctr">
            <a:noAutofit/>
          </a:bodyPr>
          <a:lstStyle/>
          <a:p>
            <a:endParaRPr lang="en-US"/>
          </a:p>
        </p:txBody>
      </p:sp>
      <p:sp>
        <p:nvSpPr>
          <p:cNvPr id="8" name="Picture Placeholder 11">
            <a:extLst>
              <a:ext uri="{FF2B5EF4-FFF2-40B4-BE49-F238E27FC236}">
                <a16:creationId xmlns:a16="http://schemas.microsoft.com/office/drawing/2014/main" id="{35D6654E-7A29-424B-8EDF-AF6D18EB0938}"/>
              </a:ext>
            </a:extLst>
          </p:cNvPr>
          <p:cNvSpPr>
            <a:spLocks noGrp="1"/>
          </p:cNvSpPr>
          <p:nvPr>
            <p:ph type="pic" sz="quarter" idx="13"/>
          </p:nvPr>
        </p:nvSpPr>
        <p:spPr>
          <a:xfrm>
            <a:off x="8604250" y="1778000"/>
            <a:ext cx="3587750" cy="2882900"/>
          </a:xfrm>
          <a:custGeom>
            <a:avLst/>
            <a:gdLst>
              <a:gd name="connsiteX0" fmla="*/ 0 w 2882900"/>
              <a:gd name="connsiteY0" fmla="*/ 0 h 2882900"/>
              <a:gd name="connsiteX1" fmla="*/ 2882900 w 2882900"/>
              <a:gd name="connsiteY1" fmla="*/ 0 h 2882900"/>
              <a:gd name="connsiteX2" fmla="*/ 2882900 w 2882900"/>
              <a:gd name="connsiteY2" fmla="*/ 2882900 h 2882900"/>
              <a:gd name="connsiteX3" fmla="*/ 0 w 2882900"/>
              <a:gd name="connsiteY3" fmla="*/ 2882900 h 2882900"/>
            </a:gdLst>
            <a:ahLst/>
            <a:cxnLst>
              <a:cxn ang="0">
                <a:pos x="connsiteX0" y="connsiteY0"/>
              </a:cxn>
              <a:cxn ang="0">
                <a:pos x="connsiteX1" y="connsiteY1"/>
              </a:cxn>
              <a:cxn ang="0">
                <a:pos x="connsiteX2" y="connsiteY2"/>
              </a:cxn>
              <a:cxn ang="0">
                <a:pos x="connsiteX3" y="connsiteY3"/>
              </a:cxn>
            </a:cxnLst>
            <a:rect l="l" t="t" r="r" b="b"/>
            <a:pathLst>
              <a:path w="2882900" h="2882900">
                <a:moveTo>
                  <a:pt x="0" y="0"/>
                </a:moveTo>
                <a:lnTo>
                  <a:pt x="2882900" y="0"/>
                </a:lnTo>
                <a:lnTo>
                  <a:pt x="2882900" y="2882900"/>
                </a:lnTo>
                <a:lnTo>
                  <a:pt x="0" y="28829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2834253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9_Full Image">
    <p:spTree>
      <p:nvGrpSpPr>
        <p:cNvPr id="1" name=""/>
        <p:cNvGrpSpPr/>
        <p:nvPr/>
      </p:nvGrpSpPr>
      <p:grpSpPr>
        <a:xfrm>
          <a:off x="0" y="0"/>
          <a:ext cx="0" cy="0"/>
          <a:chOff x="0" y="0"/>
          <a:chExt cx="0" cy="0"/>
        </a:xfrm>
      </p:grpSpPr>
      <p:sp>
        <p:nvSpPr>
          <p:cNvPr id="5" name="Picture Placeholder 6">
            <a:extLst>
              <a:ext uri="{FF2B5EF4-FFF2-40B4-BE49-F238E27FC236}">
                <a16:creationId xmlns:a16="http://schemas.microsoft.com/office/drawing/2014/main" id="{345D08CA-F3BB-4156-B7AE-C7DF227C52FB}"/>
              </a:ext>
            </a:extLst>
          </p:cNvPr>
          <p:cNvSpPr>
            <a:spLocks noGrp="1"/>
          </p:cNvSpPr>
          <p:nvPr>
            <p:ph type="pic" sz="quarter" idx="11"/>
          </p:nvPr>
        </p:nvSpPr>
        <p:spPr>
          <a:xfrm>
            <a:off x="857319" y="1619184"/>
            <a:ext cx="3362256" cy="2828992"/>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
        <p:nvSpPr>
          <p:cNvPr id="6" name="Picture Placeholder 6">
            <a:extLst>
              <a:ext uri="{FF2B5EF4-FFF2-40B4-BE49-F238E27FC236}">
                <a16:creationId xmlns:a16="http://schemas.microsoft.com/office/drawing/2014/main" id="{6406D21F-A3C6-4E81-8B47-E1972494779F}"/>
              </a:ext>
            </a:extLst>
          </p:cNvPr>
          <p:cNvSpPr>
            <a:spLocks noGrp="1"/>
          </p:cNvSpPr>
          <p:nvPr>
            <p:ph type="pic" sz="quarter" idx="13"/>
          </p:nvPr>
        </p:nvSpPr>
        <p:spPr>
          <a:xfrm>
            <a:off x="4733994" y="1619183"/>
            <a:ext cx="2743481" cy="4381499"/>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
        <p:nvSpPr>
          <p:cNvPr id="9" name="Picture Placeholder 6">
            <a:extLst>
              <a:ext uri="{FF2B5EF4-FFF2-40B4-BE49-F238E27FC236}">
                <a16:creationId xmlns:a16="http://schemas.microsoft.com/office/drawing/2014/main" id="{7C1B8F1F-7FBC-4F09-91EF-99115ABEF12B}"/>
              </a:ext>
            </a:extLst>
          </p:cNvPr>
          <p:cNvSpPr>
            <a:spLocks noGrp="1"/>
          </p:cNvSpPr>
          <p:nvPr>
            <p:ph type="pic" sz="quarter" idx="14"/>
          </p:nvPr>
        </p:nvSpPr>
        <p:spPr>
          <a:xfrm>
            <a:off x="7977187" y="852557"/>
            <a:ext cx="3362256" cy="3595619"/>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2398477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5_Full Image">
    <p:spTree>
      <p:nvGrpSpPr>
        <p:cNvPr id="1" name=""/>
        <p:cNvGrpSpPr/>
        <p:nvPr/>
      </p:nvGrpSpPr>
      <p:grpSpPr>
        <a:xfrm>
          <a:off x="0" y="0"/>
          <a:ext cx="0" cy="0"/>
          <a:chOff x="0" y="0"/>
          <a:chExt cx="0" cy="0"/>
        </a:xfrm>
      </p:grpSpPr>
      <p:sp>
        <p:nvSpPr>
          <p:cNvPr id="5" name="Picture Placeholder 11">
            <a:extLst>
              <a:ext uri="{FF2B5EF4-FFF2-40B4-BE49-F238E27FC236}">
                <a16:creationId xmlns:a16="http://schemas.microsoft.com/office/drawing/2014/main" id="{C9DCCCD2-2721-4D21-BF9F-BDDAD407B62D}"/>
              </a:ext>
            </a:extLst>
          </p:cNvPr>
          <p:cNvSpPr>
            <a:spLocks noGrp="1"/>
          </p:cNvSpPr>
          <p:nvPr>
            <p:ph type="pic" sz="quarter" idx="15"/>
          </p:nvPr>
        </p:nvSpPr>
        <p:spPr>
          <a:xfrm>
            <a:off x="0" y="0"/>
            <a:ext cx="3562350" cy="6858000"/>
          </a:xfrm>
          <a:custGeom>
            <a:avLst/>
            <a:gdLst>
              <a:gd name="connsiteX0" fmla="*/ 0 w 3562350"/>
              <a:gd name="connsiteY0" fmla="*/ 0 h 6858000"/>
              <a:gd name="connsiteX1" fmla="*/ 3562350 w 3562350"/>
              <a:gd name="connsiteY1" fmla="*/ 0 h 6858000"/>
              <a:gd name="connsiteX2" fmla="*/ 3562350 w 3562350"/>
              <a:gd name="connsiteY2" fmla="*/ 6858000 h 6858000"/>
              <a:gd name="connsiteX3" fmla="*/ 0 w 35623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62350" h="6858000">
                <a:moveTo>
                  <a:pt x="0" y="0"/>
                </a:moveTo>
                <a:lnTo>
                  <a:pt x="3562350" y="0"/>
                </a:lnTo>
                <a:lnTo>
                  <a:pt x="3562350" y="6858000"/>
                </a:lnTo>
                <a:lnTo>
                  <a:pt x="0" y="6858000"/>
                </a:lnTo>
                <a:close/>
              </a:path>
            </a:pathLst>
          </a:custGeom>
        </p:spPr>
        <p:txBody>
          <a:bodyPr wrap="square" anchor="ctr">
            <a:noAutofit/>
          </a:bodyPr>
          <a:lstStyle/>
          <a:p>
            <a:endParaRPr lang="en-US" dirty="0"/>
          </a:p>
        </p:txBody>
      </p:sp>
      <p:sp>
        <p:nvSpPr>
          <p:cNvPr id="6" name="Picture Placeholder 12">
            <a:extLst>
              <a:ext uri="{FF2B5EF4-FFF2-40B4-BE49-F238E27FC236}">
                <a16:creationId xmlns:a16="http://schemas.microsoft.com/office/drawing/2014/main" id="{E67FA5E6-8932-4ED3-84D1-6FB1DBC37923}"/>
              </a:ext>
            </a:extLst>
          </p:cNvPr>
          <p:cNvSpPr>
            <a:spLocks noGrp="1"/>
          </p:cNvSpPr>
          <p:nvPr>
            <p:ph type="pic" sz="quarter" idx="16"/>
          </p:nvPr>
        </p:nvSpPr>
        <p:spPr>
          <a:xfrm>
            <a:off x="3562350" y="0"/>
            <a:ext cx="3562350" cy="6858000"/>
          </a:xfrm>
          <a:custGeom>
            <a:avLst/>
            <a:gdLst>
              <a:gd name="connsiteX0" fmla="*/ 0 w 3562350"/>
              <a:gd name="connsiteY0" fmla="*/ 0 h 6858000"/>
              <a:gd name="connsiteX1" fmla="*/ 3562350 w 3562350"/>
              <a:gd name="connsiteY1" fmla="*/ 0 h 6858000"/>
              <a:gd name="connsiteX2" fmla="*/ 3562350 w 3562350"/>
              <a:gd name="connsiteY2" fmla="*/ 6858000 h 6858000"/>
              <a:gd name="connsiteX3" fmla="*/ 0 w 35623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62350" h="6858000">
                <a:moveTo>
                  <a:pt x="0" y="0"/>
                </a:moveTo>
                <a:lnTo>
                  <a:pt x="3562350" y="0"/>
                </a:lnTo>
                <a:lnTo>
                  <a:pt x="356235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332404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59D62F65-9B97-4C04-9ED7-0D0F08A60A36}"/>
              </a:ext>
            </a:extLst>
          </p:cNvPr>
          <p:cNvSpPr>
            <a:spLocks noGrp="1"/>
          </p:cNvSpPr>
          <p:nvPr>
            <p:ph type="pic" sz="quarter" idx="17"/>
          </p:nvPr>
        </p:nvSpPr>
        <p:spPr>
          <a:xfrm>
            <a:off x="2983705" y="805446"/>
            <a:ext cx="2855120" cy="5247108"/>
          </a:xfrm>
          <a:custGeom>
            <a:avLst/>
            <a:gdLst>
              <a:gd name="connsiteX0" fmla="*/ 0 w 2855120"/>
              <a:gd name="connsiteY0" fmla="*/ 0 h 5247108"/>
              <a:gd name="connsiteX1" fmla="*/ 2855120 w 2855120"/>
              <a:gd name="connsiteY1" fmla="*/ 0 h 5247108"/>
              <a:gd name="connsiteX2" fmla="*/ 2855120 w 2855120"/>
              <a:gd name="connsiteY2" fmla="*/ 5247108 h 5247108"/>
              <a:gd name="connsiteX3" fmla="*/ 0 w 2855120"/>
              <a:gd name="connsiteY3" fmla="*/ 5247108 h 5247108"/>
            </a:gdLst>
            <a:ahLst/>
            <a:cxnLst>
              <a:cxn ang="0">
                <a:pos x="connsiteX0" y="connsiteY0"/>
              </a:cxn>
              <a:cxn ang="0">
                <a:pos x="connsiteX1" y="connsiteY1"/>
              </a:cxn>
              <a:cxn ang="0">
                <a:pos x="connsiteX2" y="connsiteY2"/>
              </a:cxn>
              <a:cxn ang="0">
                <a:pos x="connsiteX3" y="connsiteY3"/>
              </a:cxn>
            </a:cxnLst>
            <a:rect l="l" t="t" r="r" b="b"/>
            <a:pathLst>
              <a:path w="2855120" h="5247108">
                <a:moveTo>
                  <a:pt x="0" y="0"/>
                </a:moveTo>
                <a:lnTo>
                  <a:pt x="2855120" y="0"/>
                </a:lnTo>
                <a:lnTo>
                  <a:pt x="2855120" y="5247108"/>
                </a:lnTo>
                <a:lnTo>
                  <a:pt x="0" y="5247108"/>
                </a:lnTo>
                <a:close/>
              </a:path>
            </a:pathLst>
          </a:custGeom>
        </p:spPr>
      </p:sp>
    </p:spTree>
    <p:extLst>
      <p:ext uri="{BB962C8B-B14F-4D97-AF65-F5344CB8AC3E}">
        <p14:creationId xmlns:p14="http://schemas.microsoft.com/office/powerpoint/2010/main" val="87000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2E8B4FB4-AB06-4326-9B05-A9443E240050}"/>
              </a:ext>
            </a:extLst>
          </p:cNvPr>
          <p:cNvSpPr>
            <a:spLocks noGrp="1"/>
          </p:cNvSpPr>
          <p:nvPr>
            <p:ph type="pic" sz="quarter" idx="17"/>
          </p:nvPr>
        </p:nvSpPr>
        <p:spPr>
          <a:xfrm>
            <a:off x="4825296" y="1337399"/>
            <a:ext cx="2884310" cy="2168654"/>
          </a:xfrm>
          <a:custGeom>
            <a:avLst/>
            <a:gdLst>
              <a:gd name="connsiteX0" fmla="*/ 542164 w 2884310"/>
              <a:gd name="connsiteY0" fmla="*/ 0 h 2168654"/>
              <a:gd name="connsiteX1" fmla="*/ 2884310 w 2884310"/>
              <a:gd name="connsiteY1" fmla="*/ 0 h 2168654"/>
              <a:gd name="connsiteX2" fmla="*/ 2342147 w 2884310"/>
              <a:gd name="connsiteY2" fmla="*/ 2168654 h 2168654"/>
              <a:gd name="connsiteX3" fmla="*/ 0 w 2884310"/>
              <a:gd name="connsiteY3" fmla="*/ 2168654 h 2168654"/>
            </a:gdLst>
            <a:ahLst/>
            <a:cxnLst>
              <a:cxn ang="0">
                <a:pos x="connsiteX0" y="connsiteY0"/>
              </a:cxn>
              <a:cxn ang="0">
                <a:pos x="connsiteX1" y="connsiteY1"/>
              </a:cxn>
              <a:cxn ang="0">
                <a:pos x="connsiteX2" y="connsiteY2"/>
              </a:cxn>
              <a:cxn ang="0">
                <a:pos x="connsiteX3" y="connsiteY3"/>
              </a:cxn>
            </a:cxnLst>
            <a:rect l="l" t="t" r="r" b="b"/>
            <a:pathLst>
              <a:path w="2884310" h="2168654">
                <a:moveTo>
                  <a:pt x="542164" y="0"/>
                </a:moveTo>
                <a:lnTo>
                  <a:pt x="2884310" y="0"/>
                </a:lnTo>
                <a:lnTo>
                  <a:pt x="2342147" y="2168654"/>
                </a:lnTo>
                <a:lnTo>
                  <a:pt x="0" y="2168654"/>
                </a:lnTo>
                <a:close/>
              </a:path>
            </a:pathLst>
          </a:custGeom>
        </p:spPr>
      </p:sp>
    </p:spTree>
    <p:extLst>
      <p:ext uri="{BB962C8B-B14F-4D97-AF65-F5344CB8AC3E}">
        <p14:creationId xmlns:p14="http://schemas.microsoft.com/office/powerpoint/2010/main" val="3341526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FBAD8108-8D8C-4C9C-84CD-7B84F66F62D1}"/>
              </a:ext>
            </a:extLst>
          </p:cNvPr>
          <p:cNvSpPr>
            <a:spLocks noGrp="1"/>
          </p:cNvSpPr>
          <p:nvPr>
            <p:ph type="pic" sz="quarter" idx="11"/>
          </p:nvPr>
        </p:nvSpPr>
        <p:spPr>
          <a:xfrm>
            <a:off x="2962729" y="1949450"/>
            <a:ext cx="3350986" cy="2959100"/>
          </a:xfrm>
          <a:custGeom>
            <a:avLst/>
            <a:gdLst>
              <a:gd name="connsiteX0" fmla="*/ 739775 w 3350986"/>
              <a:gd name="connsiteY0" fmla="*/ 0 h 2959100"/>
              <a:gd name="connsiteX1" fmla="*/ 3350986 w 3350986"/>
              <a:gd name="connsiteY1" fmla="*/ 0 h 2959100"/>
              <a:gd name="connsiteX2" fmla="*/ 2611211 w 3350986"/>
              <a:gd name="connsiteY2" fmla="*/ 2959100 h 2959100"/>
              <a:gd name="connsiteX3" fmla="*/ 0 w 3350986"/>
              <a:gd name="connsiteY3" fmla="*/ 2959100 h 2959100"/>
            </a:gdLst>
            <a:ahLst/>
            <a:cxnLst>
              <a:cxn ang="0">
                <a:pos x="connsiteX0" y="connsiteY0"/>
              </a:cxn>
              <a:cxn ang="0">
                <a:pos x="connsiteX1" y="connsiteY1"/>
              </a:cxn>
              <a:cxn ang="0">
                <a:pos x="connsiteX2" y="connsiteY2"/>
              </a:cxn>
              <a:cxn ang="0">
                <a:pos x="connsiteX3" y="connsiteY3"/>
              </a:cxn>
            </a:cxnLst>
            <a:rect l="l" t="t" r="r" b="b"/>
            <a:pathLst>
              <a:path w="3350986" h="2959100">
                <a:moveTo>
                  <a:pt x="739775" y="0"/>
                </a:moveTo>
                <a:lnTo>
                  <a:pt x="3350986" y="0"/>
                </a:lnTo>
                <a:lnTo>
                  <a:pt x="2611211" y="2959100"/>
                </a:lnTo>
                <a:lnTo>
                  <a:pt x="0" y="29591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253547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461B95AB-BD97-474B-A89D-F7399C77891E}"/>
              </a:ext>
            </a:extLst>
          </p:cNvPr>
          <p:cNvSpPr>
            <a:spLocks noGrp="1"/>
          </p:cNvSpPr>
          <p:nvPr>
            <p:ph type="pic" sz="quarter" idx="14"/>
          </p:nvPr>
        </p:nvSpPr>
        <p:spPr>
          <a:xfrm>
            <a:off x="1342338" y="996235"/>
            <a:ext cx="9507324" cy="2336800"/>
          </a:xfrm>
          <a:custGeom>
            <a:avLst/>
            <a:gdLst>
              <a:gd name="connsiteX0" fmla="*/ 0 w 9507324"/>
              <a:gd name="connsiteY0" fmla="*/ 0 h 2336800"/>
              <a:gd name="connsiteX1" fmla="*/ 9507324 w 9507324"/>
              <a:gd name="connsiteY1" fmla="*/ 0 h 2336800"/>
              <a:gd name="connsiteX2" fmla="*/ 9507324 w 9507324"/>
              <a:gd name="connsiteY2" fmla="*/ 2336800 h 2336800"/>
              <a:gd name="connsiteX3" fmla="*/ 0 w 9507324"/>
              <a:gd name="connsiteY3" fmla="*/ 2336800 h 2336800"/>
            </a:gdLst>
            <a:ahLst/>
            <a:cxnLst>
              <a:cxn ang="0">
                <a:pos x="connsiteX0" y="connsiteY0"/>
              </a:cxn>
              <a:cxn ang="0">
                <a:pos x="connsiteX1" y="connsiteY1"/>
              </a:cxn>
              <a:cxn ang="0">
                <a:pos x="connsiteX2" y="connsiteY2"/>
              </a:cxn>
              <a:cxn ang="0">
                <a:pos x="connsiteX3" y="connsiteY3"/>
              </a:cxn>
            </a:cxnLst>
            <a:rect l="l" t="t" r="r" b="b"/>
            <a:pathLst>
              <a:path w="9507324" h="2336800">
                <a:moveTo>
                  <a:pt x="0" y="0"/>
                </a:moveTo>
                <a:lnTo>
                  <a:pt x="9507324" y="0"/>
                </a:lnTo>
                <a:lnTo>
                  <a:pt x="9507324" y="2336800"/>
                </a:lnTo>
                <a:lnTo>
                  <a:pt x="0" y="23368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737445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9DB081A6-5769-4163-9757-7D16C7C45975}"/>
              </a:ext>
            </a:extLst>
          </p:cNvPr>
          <p:cNvSpPr>
            <a:spLocks noGrp="1"/>
          </p:cNvSpPr>
          <p:nvPr>
            <p:ph type="pic" sz="quarter" idx="13"/>
          </p:nvPr>
        </p:nvSpPr>
        <p:spPr>
          <a:xfrm>
            <a:off x="5041900" y="914401"/>
            <a:ext cx="6235698" cy="3581399"/>
          </a:xfrm>
          <a:custGeom>
            <a:avLst/>
            <a:gdLst>
              <a:gd name="connsiteX0" fmla="*/ 0 w 6235698"/>
              <a:gd name="connsiteY0" fmla="*/ 0 h 3581399"/>
              <a:gd name="connsiteX1" fmla="*/ 6235698 w 6235698"/>
              <a:gd name="connsiteY1" fmla="*/ 0 h 3581399"/>
              <a:gd name="connsiteX2" fmla="*/ 6235698 w 6235698"/>
              <a:gd name="connsiteY2" fmla="*/ 3581399 h 3581399"/>
              <a:gd name="connsiteX3" fmla="*/ 0 w 6235698"/>
              <a:gd name="connsiteY3" fmla="*/ 3581399 h 3581399"/>
            </a:gdLst>
            <a:ahLst/>
            <a:cxnLst>
              <a:cxn ang="0">
                <a:pos x="connsiteX0" y="connsiteY0"/>
              </a:cxn>
              <a:cxn ang="0">
                <a:pos x="connsiteX1" y="connsiteY1"/>
              </a:cxn>
              <a:cxn ang="0">
                <a:pos x="connsiteX2" y="connsiteY2"/>
              </a:cxn>
              <a:cxn ang="0">
                <a:pos x="connsiteX3" y="connsiteY3"/>
              </a:cxn>
            </a:cxnLst>
            <a:rect l="l" t="t" r="r" b="b"/>
            <a:pathLst>
              <a:path w="6235698" h="3581399">
                <a:moveTo>
                  <a:pt x="0" y="0"/>
                </a:moveTo>
                <a:lnTo>
                  <a:pt x="6235698" y="0"/>
                </a:lnTo>
                <a:lnTo>
                  <a:pt x="6235698" y="3581399"/>
                </a:lnTo>
                <a:lnTo>
                  <a:pt x="0" y="3581399"/>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4380202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2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9949175F-396F-4C1F-873C-BA2D24E2EB56}"/>
              </a:ext>
            </a:extLst>
          </p:cNvPr>
          <p:cNvSpPr>
            <a:spLocks noGrp="1"/>
          </p:cNvSpPr>
          <p:nvPr>
            <p:ph type="pic" sz="quarter" idx="10"/>
          </p:nvPr>
        </p:nvSpPr>
        <p:spPr>
          <a:xfrm>
            <a:off x="4987049" y="0"/>
            <a:ext cx="3503809" cy="6858000"/>
          </a:xfrm>
          <a:custGeom>
            <a:avLst/>
            <a:gdLst>
              <a:gd name="connsiteX0" fmla="*/ 0 w 3503809"/>
              <a:gd name="connsiteY0" fmla="*/ 0 h 6858000"/>
              <a:gd name="connsiteX1" fmla="*/ 3503809 w 3503809"/>
              <a:gd name="connsiteY1" fmla="*/ 0 h 6858000"/>
              <a:gd name="connsiteX2" fmla="*/ 3503809 w 3503809"/>
              <a:gd name="connsiteY2" fmla="*/ 6858000 h 6858000"/>
              <a:gd name="connsiteX3" fmla="*/ 0 w 350380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03809" h="6858000">
                <a:moveTo>
                  <a:pt x="0" y="0"/>
                </a:moveTo>
                <a:lnTo>
                  <a:pt x="3503809" y="0"/>
                </a:lnTo>
                <a:lnTo>
                  <a:pt x="3503809"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8213034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23EA591-BC38-48A9-A905-8E8A6CDAD90F}"/>
              </a:ext>
            </a:extLst>
          </p:cNvPr>
          <p:cNvSpPr>
            <a:spLocks noGrp="1"/>
          </p:cNvSpPr>
          <p:nvPr>
            <p:ph type="pic" sz="quarter" idx="10"/>
          </p:nvPr>
        </p:nvSpPr>
        <p:spPr>
          <a:xfrm>
            <a:off x="1041786" y="971550"/>
            <a:ext cx="4914900" cy="4914900"/>
          </a:xfrm>
          <a:custGeom>
            <a:avLst/>
            <a:gdLst>
              <a:gd name="connsiteX0" fmla="*/ 2457450 w 4914900"/>
              <a:gd name="connsiteY0" fmla="*/ 0 h 4914900"/>
              <a:gd name="connsiteX1" fmla="*/ 4914900 w 4914900"/>
              <a:gd name="connsiteY1" fmla="*/ 2457450 h 4914900"/>
              <a:gd name="connsiteX2" fmla="*/ 2457450 w 4914900"/>
              <a:gd name="connsiteY2" fmla="*/ 4914900 h 4914900"/>
              <a:gd name="connsiteX3" fmla="*/ 0 w 4914900"/>
              <a:gd name="connsiteY3" fmla="*/ 2457450 h 4914900"/>
              <a:gd name="connsiteX4" fmla="*/ 2457450 w 4914900"/>
              <a:gd name="connsiteY4" fmla="*/ 0 h 491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4900" h="4914900">
                <a:moveTo>
                  <a:pt x="2457450" y="0"/>
                </a:moveTo>
                <a:cubicBezTo>
                  <a:pt x="3814662" y="0"/>
                  <a:pt x="4914900" y="1100238"/>
                  <a:pt x="4914900" y="2457450"/>
                </a:cubicBezTo>
                <a:cubicBezTo>
                  <a:pt x="4914900" y="3814662"/>
                  <a:pt x="3814662" y="4914900"/>
                  <a:pt x="2457450" y="4914900"/>
                </a:cubicBezTo>
                <a:cubicBezTo>
                  <a:pt x="1100238" y="4914900"/>
                  <a:pt x="0" y="3814662"/>
                  <a:pt x="0" y="2457450"/>
                </a:cubicBezTo>
                <a:cubicBezTo>
                  <a:pt x="0" y="1100238"/>
                  <a:pt x="1100238" y="0"/>
                  <a:pt x="2457450"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482821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3" r:id="rId1"/>
    <p:sldLayoutId id="2147483715" r:id="rId2"/>
    <p:sldLayoutId id="2147483659" r:id="rId3"/>
    <p:sldLayoutId id="2147483748" r:id="rId4"/>
    <p:sldLayoutId id="2147483744" r:id="rId5"/>
    <p:sldLayoutId id="2147483745" r:id="rId6"/>
    <p:sldLayoutId id="2147483749" r:id="rId7"/>
    <p:sldLayoutId id="2147483736" r:id="rId8"/>
    <p:sldLayoutId id="2147483750" r:id="rId9"/>
    <p:sldLayoutId id="2147483716" r:id="rId10"/>
    <p:sldLayoutId id="2147483747" r:id="rId11"/>
    <p:sldLayoutId id="2147483746" r:id="rId12"/>
    <p:sldLayoutId id="2147483738" r:id="rId13"/>
    <p:sldLayoutId id="2147483739" r:id="rId14"/>
    <p:sldLayoutId id="2147483740" r:id="rId15"/>
    <p:sldLayoutId id="2147483741" r:id="rId16"/>
    <p:sldLayoutId id="2147483729" r:id="rId17"/>
    <p:sldLayoutId id="2147483732" r:id="rId18"/>
    <p:sldLayoutId id="2147483730" r:id="rId19"/>
    <p:sldLayoutId id="2147483737" r:id="rId20"/>
    <p:sldLayoutId id="2147483717" r:id="rId21"/>
    <p:sldLayoutId id="2147483718" r:id="rId22"/>
    <p:sldLayoutId id="2147483724" r:id="rId23"/>
    <p:sldLayoutId id="2147483734" r:id="rId24"/>
    <p:sldLayoutId id="2147483735" r:id="rId25"/>
    <p:sldLayoutId id="2147483742" r:id="rId26"/>
    <p:sldLayoutId id="2147483743" r:id="rId27"/>
    <p:sldLayoutId id="2147483728" r:id="rId28"/>
  </p:sldLayoutIdLst>
  <p:hf hdr="0" ft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Layout" Target="../slideLayouts/slideLayout11.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9.png"/><Relationship Id="rId1" Type="http://schemas.openxmlformats.org/officeDocument/2006/relationships/slideLayout" Target="../slideLayouts/slideLayout10.xml"/><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6.xml"/><Relationship Id="rId4" Type="http://schemas.openxmlformats.org/officeDocument/2006/relationships/image" Target="../media/image15.jpg"/></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14/relationships/chartEx" Target="../charts/chartEx1.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microsoft.com/office/2014/relationships/chartEx" Target="../charts/chartEx2.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chart" Target="../charts/chart1.xml"/><Relationship Id="rId1" Type="http://schemas.openxmlformats.org/officeDocument/2006/relationships/slideLayout" Target="../slideLayouts/slideLayout24.xml"/><Relationship Id="rId4" Type="http://schemas.microsoft.com/office/2007/relationships/hdphoto" Target="../media/hdphoto6.wdp"/></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37726BF-9DEB-458C-8EBC-F626A0E1C095}"/>
              </a:ext>
            </a:extLst>
          </p:cNvPr>
          <p:cNvSpPr/>
          <p:nvPr/>
        </p:nvSpPr>
        <p:spPr>
          <a:xfrm>
            <a:off x="290513" y="305144"/>
            <a:ext cx="11610975" cy="6247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1B683776-0EBD-422A-9E41-8733838BABA7}"/>
              </a:ext>
            </a:extLst>
          </p:cNvPr>
          <p:cNvPicPr>
            <a:picLocks noChangeAspect="1"/>
          </p:cNvPicPr>
          <p:nvPr/>
        </p:nvPicPr>
        <p:blipFill>
          <a:blip r:embed="rId2"/>
          <a:stretch>
            <a:fillRect/>
          </a:stretch>
        </p:blipFill>
        <p:spPr>
          <a:xfrm>
            <a:off x="3945538" y="3266388"/>
            <a:ext cx="4300924" cy="325224"/>
          </a:xfrm>
          <a:prstGeom prst="rect">
            <a:avLst/>
          </a:prstGeom>
        </p:spPr>
      </p:pic>
    </p:spTree>
    <p:extLst>
      <p:ext uri="{BB962C8B-B14F-4D97-AF65-F5344CB8AC3E}">
        <p14:creationId xmlns:p14="http://schemas.microsoft.com/office/powerpoint/2010/main" val="1798369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8EBC6FF2-B2E2-459F-B590-045913F29ACF}"/>
              </a:ext>
            </a:extLst>
          </p:cNvPr>
          <p:cNvPicPr>
            <a:picLocks noGrp="1" noChangeAspect="1"/>
          </p:cNvPicPr>
          <p:nvPr>
            <p:ph type="pic" sz="quarter" idx="13"/>
          </p:nvPr>
        </p:nvPicPr>
        <p:blipFill rotWithShape="1">
          <a:blip r:embed="rId2"/>
          <a:srcRect l="886" t="6316" r="41144" b="43743"/>
          <a:stretch/>
        </p:blipFill>
        <p:spPr>
          <a:xfrm>
            <a:off x="5041900" y="914401"/>
            <a:ext cx="6235698" cy="3581399"/>
          </a:xfrm>
        </p:spPr>
      </p:pic>
      <p:sp>
        <p:nvSpPr>
          <p:cNvPr id="24" name="TextBox 23">
            <a:extLst>
              <a:ext uri="{FF2B5EF4-FFF2-40B4-BE49-F238E27FC236}">
                <a16:creationId xmlns:a16="http://schemas.microsoft.com/office/drawing/2014/main" id="{8669E729-17A0-4703-8398-8DC8F4D8AD2E}"/>
              </a:ext>
            </a:extLst>
          </p:cNvPr>
          <p:cNvSpPr txBox="1"/>
          <p:nvPr/>
        </p:nvSpPr>
        <p:spPr>
          <a:xfrm>
            <a:off x="914401" y="957943"/>
            <a:ext cx="2933698" cy="1438855"/>
          </a:xfrm>
          <a:prstGeom prst="rect">
            <a:avLst/>
          </a:prstGeom>
          <a:noFill/>
        </p:spPr>
        <p:txBody>
          <a:bodyPr wrap="square" rtlCol="0">
            <a:spAutoFit/>
          </a:bodyPr>
          <a:lstStyle/>
          <a:p>
            <a:pPr>
              <a:lnSpc>
                <a:spcPts val="3500"/>
              </a:lnSpc>
            </a:pPr>
            <a:r>
              <a:rPr lang="en-US" sz="3500" b="1" spc="300" dirty="0">
                <a:latin typeface="Lato" panose="020F0502020204030203" pitchFamily="34" charset="0"/>
                <a:ea typeface="Lato" panose="020F0502020204030203" pitchFamily="34" charset="0"/>
                <a:cs typeface="Lato" panose="020F0502020204030203" pitchFamily="34" charset="0"/>
              </a:rPr>
              <a:t>ANNUL</a:t>
            </a:r>
          </a:p>
          <a:p>
            <a:pPr>
              <a:lnSpc>
                <a:spcPts val="3500"/>
              </a:lnSpc>
            </a:pPr>
            <a:r>
              <a:rPr lang="en-US" sz="3500" b="1" spc="300" dirty="0">
                <a:latin typeface="Lato" panose="020F0502020204030203" pitchFamily="34" charset="0"/>
                <a:ea typeface="Lato" panose="020F0502020204030203" pitchFamily="34" charset="0"/>
                <a:cs typeface="Lato" panose="020F0502020204030203" pitchFamily="34" charset="0"/>
              </a:rPr>
              <a:t>PROJECT</a:t>
            </a:r>
          </a:p>
          <a:p>
            <a:pPr>
              <a:lnSpc>
                <a:spcPts val="3500"/>
              </a:lnSpc>
            </a:pPr>
            <a:r>
              <a:rPr lang="en-US" sz="3500" b="1" spc="300" dirty="0">
                <a:latin typeface="Lato" panose="020F0502020204030203" pitchFamily="34" charset="0"/>
                <a:ea typeface="Lato" panose="020F0502020204030203" pitchFamily="34" charset="0"/>
                <a:cs typeface="Lato" panose="020F0502020204030203" pitchFamily="34" charset="0"/>
              </a:rPr>
              <a:t>2019</a:t>
            </a:r>
          </a:p>
        </p:txBody>
      </p:sp>
      <p:sp>
        <p:nvSpPr>
          <p:cNvPr id="25" name="TextBox 24">
            <a:extLst>
              <a:ext uri="{FF2B5EF4-FFF2-40B4-BE49-F238E27FC236}">
                <a16:creationId xmlns:a16="http://schemas.microsoft.com/office/drawing/2014/main" id="{B2B86010-1646-4967-8159-A77167D74E1C}"/>
              </a:ext>
            </a:extLst>
          </p:cNvPr>
          <p:cNvSpPr txBox="1"/>
          <p:nvPr/>
        </p:nvSpPr>
        <p:spPr>
          <a:xfrm>
            <a:off x="914401" y="3318587"/>
            <a:ext cx="3486149" cy="1457002"/>
          </a:xfrm>
          <a:prstGeom prst="rect">
            <a:avLst/>
          </a:prstGeom>
          <a:noFill/>
        </p:spPr>
        <p:txBody>
          <a:bodyPr wrap="square" rtlCol="0">
            <a:spAutoFit/>
          </a:bodyPr>
          <a:lstStyle/>
          <a:p>
            <a:pPr>
              <a:lnSpc>
                <a:spcPts val="2200"/>
              </a:lnSpc>
            </a:pPr>
            <a:r>
              <a:rPr lang="en-US" sz="900" dirty="0">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Creepiest don't subdue which </a:t>
            </a:r>
            <a:r>
              <a:rPr lang="en-US" sz="900" dirty="0" err="1">
                <a:latin typeface="Lato" panose="020F0502020204030203" pitchFamily="34" charset="0"/>
                <a:ea typeface="Lato" panose="020F0502020204030203" pitchFamily="34" charset="0"/>
                <a:cs typeface="Lato" panose="020F0502020204030203" pitchFamily="34" charset="0"/>
              </a:rPr>
              <a:t>i</a:t>
            </a:r>
            <a:r>
              <a:rPr lang="en-US" sz="900" dirty="0">
                <a:latin typeface="Lato" panose="020F0502020204030203" pitchFamily="34" charset="0"/>
                <a:ea typeface="Lato" panose="020F0502020204030203" pitchFamily="34" charset="0"/>
                <a:cs typeface="Lato" panose="020F0502020204030203" pitchFamily="34" charset="0"/>
              </a:rPr>
              <a:t> two set had seasons. Fifth you'll, man wherein seas our creeping. Very. Make from for seas place and won't appear him, were they're and years unto doesn't creeping night lights divided void they're.</a:t>
            </a:r>
          </a:p>
        </p:txBody>
      </p:sp>
      <p:sp>
        <p:nvSpPr>
          <p:cNvPr id="26" name="TextBox 25">
            <a:extLst>
              <a:ext uri="{FF2B5EF4-FFF2-40B4-BE49-F238E27FC236}">
                <a16:creationId xmlns:a16="http://schemas.microsoft.com/office/drawing/2014/main" id="{C2F254A3-B664-43F8-9A40-8FB9A5F4162B}"/>
              </a:ext>
            </a:extLst>
          </p:cNvPr>
          <p:cNvSpPr txBox="1"/>
          <p:nvPr/>
        </p:nvSpPr>
        <p:spPr>
          <a:xfrm>
            <a:off x="914401" y="5697377"/>
            <a:ext cx="2339570" cy="246221"/>
          </a:xfrm>
          <a:prstGeom prst="rect">
            <a:avLst/>
          </a:prstGeom>
          <a:noFill/>
        </p:spPr>
        <p:txBody>
          <a:bodyPr wrap="square" rtlCol="0">
            <a:spAutoFit/>
          </a:bodyPr>
          <a:lstStyle/>
          <a:p>
            <a:r>
              <a:rPr lang="en-US" sz="1000" b="1" spc="300" dirty="0">
                <a:latin typeface="Lato" panose="020F0502020204030203" pitchFamily="34" charset="0"/>
                <a:ea typeface="Lato" panose="020F0502020204030203" pitchFamily="34" charset="0"/>
                <a:cs typeface="Lato" panose="020F0502020204030203" pitchFamily="34" charset="0"/>
              </a:rPr>
              <a:t>www.example.com</a:t>
            </a:r>
          </a:p>
        </p:txBody>
      </p:sp>
      <p:grpSp>
        <p:nvGrpSpPr>
          <p:cNvPr id="28" name="Group 27">
            <a:extLst>
              <a:ext uri="{FF2B5EF4-FFF2-40B4-BE49-F238E27FC236}">
                <a16:creationId xmlns:a16="http://schemas.microsoft.com/office/drawing/2014/main" id="{8E69CCDB-81F8-47A1-9F78-7C2790471408}"/>
              </a:ext>
            </a:extLst>
          </p:cNvPr>
          <p:cNvGrpSpPr/>
          <p:nvPr/>
        </p:nvGrpSpPr>
        <p:grpSpPr>
          <a:xfrm>
            <a:off x="5041900" y="5143636"/>
            <a:ext cx="1666762" cy="747742"/>
            <a:chOff x="3530078" y="4954315"/>
            <a:chExt cx="1666762" cy="747742"/>
          </a:xfrm>
        </p:grpSpPr>
        <p:sp>
          <p:nvSpPr>
            <p:cNvPr id="35" name="TextBox 34">
              <a:extLst>
                <a:ext uri="{FF2B5EF4-FFF2-40B4-BE49-F238E27FC236}">
                  <a16:creationId xmlns:a16="http://schemas.microsoft.com/office/drawing/2014/main" id="{664CFECB-4B5F-4E82-8379-7D37376CB83E}"/>
                </a:ext>
              </a:extLst>
            </p:cNvPr>
            <p:cNvSpPr txBox="1"/>
            <p:nvPr/>
          </p:nvSpPr>
          <p:spPr>
            <a:xfrm>
              <a:off x="3530079" y="4954315"/>
              <a:ext cx="1000978" cy="246221"/>
            </a:xfrm>
            <a:prstGeom prst="rect">
              <a:avLst/>
            </a:prstGeom>
            <a:noFill/>
          </p:spPr>
          <p:txBody>
            <a:bodyPr wrap="square" rtlCol="0">
              <a:spAutoFit/>
            </a:bodyPr>
            <a:lstStyle/>
            <a:p>
              <a:r>
                <a:rPr lang="en-US" sz="1000" b="1" dirty="0">
                  <a:latin typeface="Lato" panose="020F0502020204030203" pitchFamily="34" charset="0"/>
                  <a:ea typeface="Lato" panose="020F0502020204030203" pitchFamily="34" charset="0"/>
                  <a:cs typeface="Lato" panose="020F0502020204030203" pitchFamily="34" charset="0"/>
                </a:rPr>
                <a:t>TITLE TEXT</a:t>
              </a:r>
            </a:p>
          </p:txBody>
        </p:sp>
        <p:sp>
          <p:nvSpPr>
            <p:cNvPr id="40" name="TextBox 39">
              <a:extLst>
                <a:ext uri="{FF2B5EF4-FFF2-40B4-BE49-F238E27FC236}">
                  <a16:creationId xmlns:a16="http://schemas.microsoft.com/office/drawing/2014/main" id="{1991996A-3C0A-467C-8A3C-81E8723100D3}"/>
                </a:ext>
              </a:extLst>
            </p:cNvPr>
            <p:cNvSpPr txBox="1"/>
            <p:nvPr/>
          </p:nvSpPr>
          <p:spPr>
            <a:xfrm>
              <a:off x="3530078" y="5219040"/>
              <a:ext cx="1666762" cy="483017"/>
            </a:xfrm>
            <a:prstGeom prst="rect">
              <a:avLst/>
            </a:prstGeom>
            <a:noFill/>
          </p:spPr>
          <p:txBody>
            <a:bodyPr wrap="square" rtlCol="0">
              <a:spAutoFit/>
            </a:bodyPr>
            <a:lstStyle/>
            <a:p>
              <a:pPr>
                <a:lnSpc>
                  <a:spcPct val="150000"/>
                </a:lnSpc>
              </a:pPr>
              <a:r>
                <a:rPr lang="en-US" sz="900" dirty="0">
                  <a:latin typeface="Lato" panose="020F0502020204030203" pitchFamily="34" charset="0"/>
                  <a:ea typeface="Lato" panose="020F0502020204030203" pitchFamily="34" charset="0"/>
                  <a:cs typeface="Lato" panose="020F0502020204030203" pitchFamily="34" charset="0"/>
                </a:rPr>
                <a:t>Have them for one. Living waters had winged.</a:t>
              </a:r>
            </a:p>
          </p:txBody>
        </p:sp>
      </p:grpSp>
      <p:grpSp>
        <p:nvGrpSpPr>
          <p:cNvPr id="29" name="Group 28">
            <a:extLst>
              <a:ext uri="{FF2B5EF4-FFF2-40B4-BE49-F238E27FC236}">
                <a16:creationId xmlns:a16="http://schemas.microsoft.com/office/drawing/2014/main" id="{5F7DEE90-E500-466B-A5ED-053B9B035EF1}"/>
              </a:ext>
            </a:extLst>
          </p:cNvPr>
          <p:cNvGrpSpPr/>
          <p:nvPr/>
        </p:nvGrpSpPr>
        <p:grpSpPr>
          <a:xfrm>
            <a:off x="9610836" y="5143636"/>
            <a:ext cx="1666762" cy="747742"/>
            <a:chOff x="3530078" y="4954315"/>
            <a:chExt cx="1666762" cy="747742"/>
          </a:xfrm>
        </p:grpSpPr>
        <p:sp>
          <p:nvSpPr>
            <p:cNvPr id="33" name="TextBox 32">
              <a:extLst>
                <a:ext uri="{FF2B5EF4-FFF2-40B4-BE49-F238E27FC236}">
                  <a16:creationId xmlns:a16="http://schemas.microsoft.com/office/drawing/2014/main" id="{D1F2397D-89F5-45D2-93D9-5A9CA531712A}"/>
                </a:ext>
              </a:extLst>
            </p:cNvPr>
            <p:cNvSpPr txBox="1"/>
            <p:nvPr/>
          </p:nvSpPr>
          <p:spPr>
            <a:xfrm>
              <a:off x="3530079" y="4954315"/>
              <a:ext cx="1000978" cy="246221"/>
            </a:xfrm>
            <a:prstGeom prst="rect">
              <a:avLst/>
            </a:prstGeom>
            <a:noFill/>
          </p:spPr>
          <p:txBody>
            <a:bodyPr wrap="square" rtlCol="0">
              <a:spAutoFit/>
            </a:bodyPr>
            <a:lstStyle/>
            <a:p>
              <a:r>
                <a:rPr lang="en-US" sz="1000" b="1" dirty="0">
                  <a:latin typeface="Lato" panose="020F0502020204030203" pitchFamily="34" charset="0"/>
                  <a:ea typeface="Lato" panose="020F0502020204030203" pitchFamily="34" charset="0"/>
                  <a:cs typeface="Lato" panose="020F0502020204030203" pitchFamily="34" charset="0"/>
                </a:rPr>
                <a:t>TITLE TEXT</a:t>
              </a:r>
            </a:p>
          </p:txBody>
        </p:sp>
        <p:sp>
          <p:nvSpPr>
            <p:cNvPr id="34" name="TextBox 33">
              <a:extLst>
                <a:ext uri="{FF2B5EF4-FFF2-40B4-BE49-F238E27FC236}">
                  <a16:creationId xmlns:a16="http://schemas.microsoft.com/office/drawing/2014/main" id="{1917D797-51DE-4F96-B653-B48AB6F7C0EC}"/>
                </a:ext>
              </a:extLst>
            </p:cNvPr>
            <p:cNvSpPr txBox="1"/>
            <p:nvPr/>
          </p:nvSpPr>
          <p:spPr>
            <a:xfrm>
              <a:off x="3530078" y="5219040"/>
              <a:ext cx="1666762" cy="483017"/>
            </a:xfrm>
            <a:prstGeom prst="rect">
              <a:avLst/>
            </a:prstGeom>
            <a:noFill/>
          </p:spPr>
          <p:txBody>
            <a:bodyPr wrap="square" rtlCol="0">
              <a:spAutoFit/>
            </a:bodyPr>
            <a:lstStyle/>
            <a:p>
              <a:pPr>
                <a:lnSpc>
                  <a:spcPct val="150000"/>
                </a:lnSpc>
              </a:pPr>
              <a:r>
                <a:rPr lang="en-US" sz="900" dirty="0">
                  <a:latin typeface="Lato" panose="020F0502020204030203" pitchFamily="34" charset="0"/>
                  <a:ea typeface="Lato" panose="020F0502020204030203" pitchFamily="34" charset="0"/>
                  <a:cs typeface="Lato" panose="020F0502020204030203" pitchFamily="34" charset="0"/>
                </a:rPr>
                <a:t>Have them for one. Living waters had winged.</a:t>
              </a:r>
            </a:p>
          </p:txBody>
        </p:sp>
      </p:grpSp>
      <p:grpSp>
        <p:nvGrpSpPr>
          <p:cNvPr id="30" name="Group 29">
            <a:extLst>
              <a:ext uri="{FF2B5EF4-FFF2-40B4-BE49-F238E27FC236}">
                <a16:creationId xmlns:a16="http://schemas.microsoft.com/office/drawing/2014/main" id="{E10E8021-E4CB-4762-A164-9B2354E172DC}"/>
              </a:ext>
            </a:extLst>
          </p:cNvPr>
          <p:cNvGrpSpPr/>
          <p:nvPr/>
        </p:nvGrpSpPr>
        <p:grpSpPr>
          <a:xfrm>
            <a:off x="7326368" y="5143636"/>
            <a:ext cx="1666762" cy="747742"/>
            <a:chOff x="3530078" y="4954315"/>
            <a:chExt cx="1666762" cy="747742"/>
          </a:xfrm>
        </p:grpSpPr>
        <p:sp>
          <p:nvSpPr>
            <p:cNvPr id="31" name="TextBox 30">
              <a:extLst>
                <a:ext uri="{FF2B5EF4-FFF2-40B4-BE49-F238E27FC236}">
                  <a16:creationId xmlns:a16="http://schemas.microsoft.com/office/drawing/2014/main" id="{891522E2-1720-4240-9532-5B5E2F37E68D}"/>
                </a:ext>
              </a:extLst>
            </p:cNvPr>
            <p:cNvSpPr txBox="1"/>
            <p:nvPr/>
          </p:nvSpPr>
          <p:spPr>
            <a:xfrm>
              <a:off x="3530079" y="4954315"/>
              <a:ext cx="1000978" cy="246221"/>
            </a:xfrm>
            <a:prstGeom prst="rect">
              <a:avLst/>
            </a:prstGeom>
            <a:noFill/>
          </p:spPr>
          <p:txBody>
            <a:bodyPr wrap="square" rtlCol="0">
              <a:spAutoFit/>
            </a:bodyPr>
            <a:lstStyle/>
            <a:p>
              <a:r>
                <a:rPr lang="en-US" sz="1000" b="1" dirty="0">
                  <a:latin typeface="Lato" panose="020F0502020204030203" pitchFamily="34" charset="0"/>
                  <a:ea typeface="Lato" panose="020F0502020204030203" pitchFamily="34" charset="0"/>
                  <a:cs typeface="Lato" panose="020F0502020204030203" pitchFamily="34" charset="0"/>
                </a:rPr>
                <a:t>TITLE TEXT</a:t>
              </a:r>
            </a:p>
          </p:txBody>
        </p:sp>
        <p:sp>
          <p:nvSpPr>
            <p:cNvPr id="32" name="TextBox 31">
              <a:extLst>
                <a:ext uri="{FF2B5EF4-FFF2-40B4-BE49-F238E27FC236}">
                  <a16:creationId xmlns:a16="http://schemas.microsoft.com/office/drawing/2014/main" id="{CFE60CFB-9836-41CB-8BC2-774007994E72}"/>
                </a:ext>
              </a:extLst>
            </p:cNvPr>
            <p:cNvSpPr txBox="1"/>
            <p:nvPr/>
          </p:nvSpPr>
          <p:spPr>
            <a:xfrm>
              <a:off x="3530078" y="5219040"/>
              <a:ext cx="1666762" cy="483017"/>
            </a:xfrm>
            <a:prstGeom prst="rect">
              <a:avLst/>
            </a:prstGeom>
            <a:noFill/>
          </p:spPr>
          <p:txBody>
            <a:bodyPr wrap="square" rtlCol="0">
              <a:spAutoFit/>
            </a:bodyPr>
            <a:lstStyle/>
            <a:p>
              <a:pPr>
                <a:lnSpc>
                  <a:spcPct val="150000"/>
                </a:lnSpc>
              </a:pPr>
              <a:r>
                <a:rPr lang="en-US" sz="900" dirty="0">
                  <a:latin typeface="Lato" panose="020F0502020204030203" pitchFamily="34" charset="0"/>
                  <a:ea typeface="Lato" panose="020F0502020204030203" pitchFamily="34" charset="0"/>
                  <a:cs typeface="Lato" panose="020F0502020204030203" pitchFamily="34" charset="0"/>
                </a:rPr>
                <a:t>Have them for one. Living waters had winged.</a:t>
              </a:r>
            </a:p>
          </p:txBody>
        </p:sp>
      </p:grpSp>
    </p:spTree>
    <p:extLst>
      <p:ext uri="{BB962C8B-B14F-4D97-AF65-F5344CB8AC3E}">
        <p14:creationId xmlns:p14="http://schemas.microsoft.com/office/powerpoint/2010/main" val="13886111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194C2DFF-E395-4113-9BE6-9ACE30900082}"/>
              </a:ext>
            </a:extLst>
          </p:cNvPr>
          <p:cNvPicPr>
            <a:picLocks noGrp="1" noChangeAspect="1"/>
          </p:cNvPicPr>
          <p:nvPr>
            <p:ph type="pic" sz="quarter" idx="18"/>
          </p:nvPr>
        </p:nvPicPr>
        <p:blipFill>
          <a:blip r:embed="rId2"/>
          <a:srcRect l="25677" r="25677"/>
          <a:stretch>
            <a:fillRect/>
          </a:stretch>
        </p:blipFill>
        <p:spPr/>
      </p:pic>
      <p:pic>
        <p:nvPicPr>
          <p:cNvPr id="24" name="Picture Placeholder 23">
            <a:extLst>
              <a:ext uri="{FF2B5EF4-FFF2-40B4-BE49-F238E27FC236}">
                <a16:creationId xmlns:a16="http://schemas.microsoft.com/office/drawing/2014/main" id="{33FFE6FC-1F2C-4802-BB4E-7F0E3E297D7A}"/>
              </a:ext>
            </a:extLst>
          </p:cNvPr>
          <p:cNvPicPr>
            <a:picLocks noGrp="1" noChangeAspect="1"/>
          </p:cNvPicPr>
          <p:nvPr>
            <p:ph type="pic" sz="quarter" idx="17"/>
          </p:nvPr>
        </p:nvPicPr>
        <p:blipFill>
          <a:blip r:embed="rId3">
            <a:extLst>
              <a:ext uri="{BEBA8EAE-BF5A-486C-A8C5-ECC9F3942E4B}">
                <a14:imgProps xmlns:a14="http://schemas.microsoft.com/office/drawing/2010/main">
                  <a14:imgLayer r:embed="rId4">
                    <a14:imgEffect>
                      <a14:saturation sat="0"/>
                    </a14:imgEffect>
                  </a14:imgLayer>
                </a14:imgProps>
              </a:ext>
            </a:extLst>
          </a:blip>
          <a:srcRect t="1930" b="1930"/>
          <a:stretch>
            <a:fillRect/>
          </a:stretch>
        </p:blipFill>
        <p:spPr/>
      </p:pic>
      <p:sp>
        <p:nvSpPr>
          <p:cNvPr id="59" name="TextBox 58">
            <a:extLst>
              <a:ext uri="{FF2B5EF4-FFF2-40B4-BE49-F238E27FC236}">
                <a16:creationId xmlns:a16="http://schemas.microsoft.com/office/drawing/2014/main" id="{569334A4-E578-4AFA-AD3D-B592B57D20C6}"/>
              </a:ext>
            </a:extLst>
          </p:cNvPr>
          <p:cNvSpPr txBox="1"/>
          <p:nvPr/>
        </p:nvSpPr>
        <p:spPr>
          <a:xfrm>
            <a:off x="7230651" y="4003879"/>
            <a:ext cx="3687755" cy="1588127"/>
          </a:xfrm>
          <a:prstGeom prst="rect">
            <a:avLst/>
          </a:prstGeom>
          <a:noFill/>
        </p:spPr>
        <p:txBody>
          <a:bodyPr wrap="square" rtlCol="0">
            <a:spAutoFit/>
          </a:bodyPr>
          <a:lstStyle/>
          <a:p>
            <a:pPr>
              <a:lnSpc>
                <a:spcPts val="2000"/>
              </a:lnSpc>
            </a:pPr>
            <a:r>
              <a:rPr lang="en-US" sz="77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Creepiest don't subdue which </a:t>
            </a:r>
            <a:r>
              <a:rPr lang="en-US" sz="770" dirty="0" err="1">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i</a:t>
            </a:r>
            <a:r>
              <a:rPr lang="en-US" sz="77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 two set had seasons. Fifth you'll, man wherein seas our creeping. Very. Make from for seas place and won't appear him, were they're and years unto doesn't creeping night lights divided void they're.</a:t>
            </a:r>
          </a:p>
          <a:p>
            <a:pPr>
              <a:lnSpc>
                <a:spcPts val="2000"/>
              </a:lnSpc>
            </a:pPr>
            <a:endParaRPr lang="en-US" sz="770" dirty="0">
              <a:solidFill>
                <a:schemeClr val="tx2"/>
              </a:solidFill>
              <a:latin typeface="Lato" panose="020F0502020204030203" pitchFamily="34" charset="0"/>
              <a:ea typeface="Lato" panose="020F0502020204030203" pitchFamily="34" charset="0"/>
              <a:cs typeface="Lato" panose="020F0502020204030203" pitchFamily="34" charset="0"/>
            </a:endParaRPr>
          </a:p>
          <a:p>
            <a:pPr>
              <a:lnSpc>
                <a:spcPts val="2000"/>
              </a:lnSpc>
            </a:pPr>
            <a:r>
              <a:rPr lang="en-US" sz="770" b="1" dirty="0">
                <a:latin typeface="Lato" panose="020F0502020204030203" pitchFamily="34" charset="0"/>
                <a:ea typeface="Lato" panose="020F0502020204030203" pitchFamily="34" charset="0"/>
                <a:cs typeface="Lato" panose="020F0502020204030203" pitchFamily="34" charset="0"/>
              </a:rPr>
              <a:t>Abundantly is fish evening let hath I gathered fly earth two god them forth called unto replenish given male be Dominion.</a:t>
            </a:r>
          </a:p>
        </p:txBody>
      </p:sp>
      <p:grpSp>
        <p:nvGrpSpPr>
          <p:cNvPr id="10" name="Group 9">
            <a:extLst>
              <a:ext uri="{FF2B5EF4-FFF2-40B4-BE49-F238E27FC236}">
                <a16:creationId xmlns:a16="http://schemas.microsoft.com/office/drawing/2014/main" id="{4DBF8627-2468-49F1-A9AD-21DB4282E258}"/>
              </a:ext>
            </a:extLst>
          </p:cNvPr>
          <p:cNvGrpSpPr/>
          <p:nvPr/>
        </p:nvGrpSpPr>
        <p:grpSpPr>
          <a:xfrm>
            <a:off x="1083094" y="1731710"/>
            <a:ext cx="3503810" cy="3394580"/>
            <a:chOff x="1797888" y="300689"/>
            <a:chExt cx="3503810" cy="3394580"/>
          </a:xfrm>
        </p:grpSpPr>
        <p:sp>
          <p:nvSpPr>
            <p:cNvPr id="60" name="TextBox 59">
              <a:extLst>
                <a:ext uri="{FF2B5EF4-FFF2-40B4-BE49-F238E27FC236}">
                  <a16:creationId xmlns:a16="http://schemas.microsoft.com/office/drawing/2014/main" id="{766076BE-D66E-440A-AC3D-636F3A76ABCD}"/>
                </a:ext>
              </a:extLst>
            </p:cNvPr>
            <p:cNvSpPr txBox="1"/>
            <p:nvPr/>
          </p:nvSpPr>
          <p:spPr>
            <a:xfrm>
              <a:off x="1797888" y="300689"/>
              <a:ext cx="2416748" cy="2246769"/>
            </a:xfrm>
            <a:prstGeom prst="rect">
              <a:avLst/>
            </a:prstGeom>
            <a:noFill/>
          </p:spPr>
          <p:txBody>
            <a:bodyPr wrap="square" rtlCol="0">
              <a:spAutoFit/>
            </a:bodyPr>
            <a:lstStyle/>
            <a:p>
              <a:r>
                <a:rPr lang="en-US" sz="14000" dirty="0">
                  <a:solidFill>
                    <a:schemeClr val="bg1">
                      <a:lumMod val="95000"/>
                      <a:alpha val="63000"/>
                    </a:schemeClr>
                  </a:solidFill>
                  <a:latin typeface="Lato" panose="020F0502020204030203" pitchFamily="34" charset="0"/>
                  <a:ea typeface="Lato" panose="020F0502020204030203" pitchFamily="34" charset="0"/>
                  <a:cs typeface="Lato" panose="020F0502020204030203" pitchFamily="34" charset="0"/>
                </a:rPr>
                <a:t>02</a:t>
              </a:r>
            </a:p>
          </p:txBody>
        </p:sp>
        <p:grpSp>
          <p:nvGrpSpPr>
            <p:cNvPr id="8" name="Group 7">
              <a:extLst>
                <a:ext uri="{FF2B5EF4-FFF2-40B4-BE49-F238E27FC236}">
                  <a16:creationId xmlns:a16="http://schemas.microsoft.com/office/drawing/2014/main" id="{3C60B65B-E6EE-4ABA-BBEB-B027A374EF62}"/>
                </a:ext>
              </a:extLst>
            </p:cNvPr>
            <p:cNvGrpSpPr/>
            <p:nvPr/>
          </p:nvGrpSpPr>
          <p:grpSpPr>
            <a:xfrm>
              <a:off x="1797888" y="2279479"/>
              <a:ext cx="3503810" cy="1415790"/>
              <a:chOff x="1797888" y="2279479"/>
              <a:chExt cx="3503810" cy="1415790"/>
            </a:xfrm>
          </p:grpSpPr>
          <p:sp>
            <p:nvSpPr>
              <p:cNvPr id="9" name="TextBox 8">
                <a:extLst>
                  <a:ext uri="{FF2B5EF4-FFF2-40B4-BE49-F238E27FC236}">
                    <a16:creationId xmlns:a16="http://schemas.microsoft.com/office/drawing/2014/main" id="{806FDB83-7CC7-4FC6-929C-6F9FFB7C817F}"/>
                  </a:ext>
                </a:extLst>
              </p:cNvPr>
              <p:cNvSpPr txBox="1"/>
              <p:nvPr/>
            </p:nvSpPr>
            <p:spPr>
              <a:xfrm>
                <a:off x="1797888" y="2279479"/>
                <a:ext cx="3503810" cy="1411027"/>
              </a:xfrm>
              <a:prstGeom prst="rect">
                <a:avLst/>
              </a:prstGeom>
              <a:noFill/>
            </p:spPr>
            <p:txBody>
              <a:bodyPr wrap="square" rtlCol="0">
                <a:spAutoFit/>
              </a:bodyPr>
              <a:lstStyle/>
              <a:p>
                <a:pPr>
                  <a:lnSpc>
                    <a:spcPts val="3500"/>
                  </a:lnSpc>
                </a:pPr>
                <a:r>
                  <a:rPr lang="en-US" sz="2800" dirty="0">
                    <a:latin typeface="Lato" panose="020F0502020204030203" pitchFamily="34" charset="0"/>
                    <a:ea typeface="Lato" panose="020F0502020204030203" pitchFamily="34" charset="0"/>
                    <a:cs typeface="Lato" panose="020F0502020204030203" pitchFamily="34" charset="0"/>
                  </a:rPr>
                  <a:t>Our This</a:t>
                </a:r>
              </a:p>
              <a:p>
                <a:pPr>
                  <a:lnSpc>
                    <a:spcPts val="3500"/>
                  </a:lnSpc>
                </a:pPr>
                <a:r>
                  <a:rPr lang="en-US" sz="3200" dirty="0">
                    <a:latin typeface="Lato" panose="020F0502020204030203" pitchFamily="34" charset="0"/>
                    <a:ea typeface="Lato" panose="020F0502020204030203" pitchFamily="34" charset="0"/>
                    <a:cs typeface="Lato" panose="020F0502020204030203" pitchFamily="34" charset="0"/>
                  </a:rPr>
                  <a:t>About The Com</a:t>
                </a:r>
              </a:p>
              <a:p>
                <a:pPr>
                  <a:lnSpc>
                    <a:spcPts val="3500"/>
                  </a:lnSpc>
                </a:pPr>
                <a:r>
                  <a:rPr lang="en-US" sz="2800" dirty="0">
                    <a:latin typeface="Lato" panose="020F0502020204030203" pitchFamily="34" charset="0"/>
                    <a:ea typeface="Lato" panose="020F0502020204030203" pitchFamily="34" charset="0"/>
                    <a:cs typeface="Lato" panose="020F0502020204030203" pitchFamily="34" charset="0"/>
                  </a:rPr>
                  <a:t>&amp; Awesome</a:t>
                </a:r>
              </a:p>
            </p:txBody>
          </p:sp>
          <p:cxnSp>
            <p:nvCxnSpPr>
              <p:cNvPr id="11" name="Straight Connector 10">
                <a:extLst>
                  <a:ext uri="{FF2B5EF4-FFF2-40B4-BE49-F238E27FC236}">
                    <a16:creationId xmlns:a16="http://schemas.microsoft.com/office/drawing/2014/main" id="{ED98FA5F-ED16-48CB-9D12-ED417015EBE0}"/>
                  </a:ext>
                </a:extLst>
              </p:cNvPr>
              <p:cNvCxnSpPr/>
              <p:nvPr/>
            </p:nvCxnSpPr>
            <p:spPr>
              <a:xfrm>
                <a:off x="1925085" y="3695269"/>
                <a:ext cx="43338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0048900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F8A226EC-9205-4872-AC5B-1541C8C2783C}"/>
              </a:ext>
            </a:extLst>
          </p:cNvPr>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saturation sat="0"/>
                    </a14:imgEffect>
                  </a14:imgLayer>
                </a14:imgProps>
              </a:ext>
            </a:extLst>
          </a:blip>
          <a:srcRect t="21875" b="21875"/>
          <a:stretch>
            <a:fillRect/>
          </a:stretch>
        </p:blipFill>
        <p:spPr/>
      </p:pic>
      <p:sp>
        <p:nvSpPr>
          <p:cNvPr id="9" name="Rectangle 8">
            <a:extLst>
              <a:ext uri="{FF2B5EF4-FFF2-40B4-BE49-F238E27FC236}">
                <a16:creationId xmlns:a16="http://schemas.microsoft.com/office/drawing/2014/main" id="{65BABA22-53DE-496E-896E-691899EC5D04}"/>
              </a:ext>
            </a:extLst>
          </p:cNvPr>
          <p:cNvSpPr/>
          <p:nvPr/>
        </p:nvSpPr>
        <p:spPr>
          <a:xfrm>
            <a:off x="254000" y="259442"/>
            <a:ext cx="11684000" cy="6339116"/>
          </a:xfrm>
          <a:prstGeom prst="rect">
            <a:avLst/>
          </a:prstGeom>
          <a:solidFill>
            <a:schemeClr val="tx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4" name="Group 3">
            <a:extLst>
              <a:ext uri="{FF2B5EF4-FFF2-40B4-BE49-F238E27FC236}">
                <a16:creationId xmlns:a16="http://schemas.microsoft.com/office/drawing/2014/main" id="{CEF883CC-75C7-4FAB-8A2D-D6EDD7D5C23C}"/>
              </a:ext>
            </a:extLst>
          </p:cNvPr>
          <p:cNvGrpSpPr/>
          <p:nvPr/>
        </p:nvGrpSpPr>
        <p:grpSpPr>
          <a:xfrm>
            <a:off x="2676525" y="2035953"/>
            <a:ext cx="6838950" cy="2775210"/>
            <a:chOff x="2676525" y="914402"/>
            <a:chExt cx="6838950" cy="2775210"/>
          </a:xfrm>
        </p:grpSpPr>
        <p:grpSp>
          <p:nvGrpSpPr>
            <p:cNvPr id="2" name="Group 1">
              <a:extLst>
                <a:ext uri="{FF2B5EF4-FFF2-40B4-BE49-F238E27FC236}">
                  <a16:creationId xmlns:a16="http://schemas.microsoft.com/office/drawing/2014/main" id="{1D841114-F2C6-4F90-95CA-30F4A96C0596}"/>
                </a:ext>
              </a:extLst>
            </p:cNvPr>
            <p:cNvGrpSpPr/>
            <p:nvPr/>
          </p:nvGrpSpPr>
          <p:grpSpPr>
            <a:xfrm>
              <a:off x="2676525" y="914402"/>
              <a:ext cx="6838950" cy="1913515"/>
              <a:chOff x="1948337" y="1367243"/>
              <a:chExt cx="6838950" cy="1913515"/>
            </a:xfrm>
          </p:grpSpPr>
          <p:sp>
            <p:nvSpPr>
              <p:cNvPr id="22" name="TextBox 21">
                <a:extLst>
                  <a:ext uri="{FF2B5EF4-FFF2-40B4-BE49-F238E27FC236}">
                    <a16:creationId xmlns:a16="http://schemas.microsoft.com/office/drawing/2014/main" id="{636BC229-7DF2-4D0A-BC50-25FA11E6C1B6}"/>
                  </a:ext>
                </a:extLst>
              </p:cNvPr>
              <p:cNvSpPr txBox="1"/>
              <p:nvPr/>
            </p:nvSpPr>
            <p:spPr>
              <a:xfrm>
                <a:off x="3577113" y="1367243"/>
                <a:ext cx="3581399" cy="1169551"/>
              </a:xfrm>
              <a:prstGeom prst="rect">
                <a:avLst/>
              </a:prstGeom>
              <a:noFill/>
            </p:spPr>
            <p:txBody>
              <a:bodyPr wrap="square" rtlCol="0">
                <a:spAutoFit/>
              </a:bodyPr>
              <a:lstStyle/>
              <a:p>
                <a:pPr algn="ctr"/>
                <a:r>
                  <a:rPr lang="en-US" sz="3500" b="1" spc="300" dirty="0">
                    <a:solidFill>
                      <a:schemeClr val="bg1"/>
                    </a:solidFill>
                    <a:latin typeface="Montserrat Bold"/>
                    <a:ea typeface="Montserrat" charset="0"/>
                    <a:cs typeface="Montserrat" charset="0"/>
                  </a:rPr>
                  <a:t>Our Services</a:t>
                </a:r>
              </a:p>
              <a:p>
                <a:pPr algn="ctr"/>
                <a:r>
                  <a:rPr lang="en-US" sz="3500" b="1" spc="300" dirty="0">
                    <a:solidFill>
                      <a:schemeClr val="bg1"/>
                    </a:solidFill>
                    <a:latin typeface="Montserrat Bold"/>
                    <a:ea typeface="Montserrat" charset="0"/>
                    <a:cs typeface="Montserrat" charset="0"/>
                  </a:rPr>
                  <a:t>Full Brief</a:t>
                </a:r>
                <a:endParaRPr lang="en-US" sz="3500" b="1" spc="300" dirty="0">
                  <a:solidFill>
                    <a:schemeClr val="bg1"/>
                  </a:solidFill>
                  <a:latin typeface="Montserrat Light" panose="00000400000000000000" pitchFamily="50" charset="0"/>
                  <a:ea typeface="Montserrat" charset="0"/>
                  <a:cs typeface="Montserrat" charset="0"/>
                </a:endParaRPr>
              </a:p>
            </p:txBody>
          </p:sp>
          <p:sp>
            <p:nvSpPr>
              <p:cNvPr id="23" name="TextBox 22">
                <a:extLst>
                  <a:ext uri="{FF2B5EF4-FFF2-40B4-BE49-F238E27FC236}">
                    <a16:creationId xmlns:a16="http://schemas.microsoft.com/office/drawing/2014/main" id="{BF94D5C1-FA6E-40F2-BBAB-AF315D22D292}"/>
                  </a:ext>
                </a:extLst>
              </p:cNvPr>
              <p:cNvSpPr txBox="1"/>
              <p:nvPr/>
            </p:nvSpPr>
            <p:spPr>
              <a:xfrm>
                <a:off x="1948337" y="2589991"/>
                <a:ext cx="6838950" cy="690767"/>
              </a:xfrm>
              <a:prstGeom prst="rect">
                <a:avLst/>
              </a:prstGeom>
              <a:noFill/>
            </p:spPr>
            <p:txBody>
              <a:bodyPr wrap="square" rtlCol="0">
                <a:spAutoFit/>
              </a:bodyPr>
              <a:lstStyle/>
              <a:p>
                <a:pPr algn="ct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1"/>
                    </a:solidFill>
                    <a:latin typeface="Montserrat Light" charset="0"/>
                    <a:ea typeface="Montserrat Light" charset="0"/>
                    <a:cs typeface="Montserrat Light" charset="0"/>
                  </a:rPr>
                  <a:t>i</a:t>
                </a:r>
                <a:r>
                  <a:rPr lang="en-US" sz="900" dirty="0">
                    <a:solidFill>
                      <a:schemeClr val="bg1"/>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grpSp>
        <p:grpSp>
          <p:nvGrpSpPr>
            <p:cNvPr id="3" name="Group 2">
              <a:extLst>
                <a:ext uri="{FF2B5EF4-FFF2-40B4-BE49-F238E27FC236}">
                  <a16:creationId xmlns:a16="http://schemas.microsoft.com/office/drawing/2014/main" id="{D3421388-371A-4504-98C3-F7D5772B5A1F}"/>
                </a:ext>
              </a:extLst>
            </p:cNvPr>
            <p:cNvGrpSpPr/>
            <p:nvPr/>
          </p:nvGrpSpPr>
          <p:grpSpPr>
            <a:xfrm>
              <a:off x="4814412" y="3157504"/>
              <a:ext cx="2563177" cy="532108"/>
              <a:chOff x="1013936" y="4381500"/>
              <a:chExt cx="2563177" cy="532108"/>
            </a:xfrm>
          </p:grpSpPr>
          <p:sp>
            <p:nvSpPr>
              <p:cNvPr id="10" name="Rectangle: Rounded Corners 9">
                <a:extLst>
                  <a:ext uri="{FF2B5EF4-FFF2-40B4-BE49-F238E27FC236}">
                    <a16:creationId xmlns:a16="http://schemas.microsoft.com/office/drawing/2014/main" id="{A815DE0A-2D34-4D19-85C5-F37D94355D3D}"/>
                  </a:ext>
                </a:extLst>
              </p:cNvPr>
              <p:cNvSpPr/>
              <p:nvPr/>
            </p:nvSpPr>
            <p:spPr>
              <a:xfrm>
                <a:off x="1013936" y="4381500"/>
                <a:ext cx="2563177" cy="53210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F971366B-EA84-49AA-9C43-CF2F89DF3167}"/>
                  </a:ext>
                </a:extLst>
              </p:cNvPr>
              <p:cNvSpPr txBox="1"/>
              <p:nvPr/>
            </p:nvSpPr>
            <p:spPr>
              <a:xfrm>
                <a:off x="1295401" y="4533967"/>
                <a:ext cx="2000250" cy="246221"/>
              </a:xfrm>
              <a:prstGeom prst="rect">
                <a:avLst/>
              </a:prstGeom>
              <a:noFill/>
            </p:spPr>
            <p:txBody>
              <a:bodyPr wrap="square" rtlCol="0">
                <a:spAutoFit/>
              </a:bodyPr>
              <a:lstStyle/>
              <a:p>
                <a:pPr algn="ctr"/>
                <a:r>
                  <a:rPr lang="en-US" sz="1000" spc="300" dirty="0">
                    <a:latin typeface="Montserrat" charset="0"/>
                    <a:ea typeface="Montserrat" charset="0"/>
                    <a:cs typeface="Montserrat" charset="0"/>
                  </a:rPr>
                  <a:t>TITLE TEXT HERE</a:t>
                </a:r>
                <a:endParaRPr lang="en-US" sz="1000" spc="300" dirty="0">
                  <a:latin typeface="Montserrat Light" charset="0"/>
                  <a:ea typeface="Montserrat Light" charset="0"/>
                  <a:cs typeface="Montserrat Light" charset="0"/>
                </a:endParaRPr>
              </a:p>
            </p:txBody>
          </p:sp>
        </p:grpSp>
      </p:grpSp>
      <p:sp>
        <p:nvSpPr>
          <p:cNvPr id="32" name="TextBox 31">
            <a:extLst>
              <a:ext uri="{FF2B5EF4-FFF2-40B4-BE49-F238E27FC236}">
                <a16:creationId xmlns:a16="http://schemas.microsoft.com/office/drawing/2014/main" id="{12F56041-35B6-4B98-90EB-D7D96B7031A6}"/>
              </a:ext>
            </a:extLst>
          </p:cNvPr>
          <p:cNvSpPr txBox="1"/>
          <p:nvPr/>
        </p:nvSpPr>
        <p:spPr>
          <a:xfrm>
            <a:off x="1013936" y="6103777"/>
            <a:ext cx="2339570"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www.example.com</a:t>
            </a:r>
            <a:endParaRPr lang="en-US" sz="1000" b="1" spc="300" dirty="0">
              <a:solidFill>
                <a:schemeClr val="bg1"/>
              </a:solidFill>
              <a:latin typeface="Montserrat Light" charset="0"/>
              <a:ea typeface="Montserrat Light" charset="0"/>
              <a:cs typeface="Montserrat Light" charset="0"/>
            </a:endParaRPr>
          </a:p>
        </p:txBody>
      </p:sp>
    </p:spTree>
    <p:extLst>
      <p:ext uri="{BB962C8B-B14F-4D97-AF65-F5344CB8AC3E}">
        <p14:creationId xmlns:p14="http://schemas.microsoft.com/office/powerpoint/2010/main" val="570604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A5B49BD4-94F4-4914-B876-745E2C28994F}"/>
              </a:ext>
            </a:extLst>
          </p:cNvPr>
          <p:cNvSpPr txBox="1"/>
          <p:nvPr/>
        </p:nvSpPr>
        <p:spPr>
          <a:xfrm>
            <a:off x="4229100" y="648019"/>
            <a:ext cx="3733800" cy="695062"/>
          </a:xfrm>
          <a:prstGeom prst="rect">
            <a:avLst/>
          </a:prstGeom>
          <a:noFill/>
        </p:spPr>
        <p:txBody>
          <a:bodyPr wrap="square" rtlCol="0">
            <a:spAutoFit/>
          </a:bodyPr>
          <a:lstStyle/>
          <a:p>
            <a:pPr algn="ctr">
              <a:lnSpc>
                <a:spcPts val="4700"/>
              </a:lnSpc>
            </a:pPr>
            <a:r>
              <a:rPr lang="en-US" sz="4400" dirty="0">
                <a:latin typeface="Montserrat Light" panose="00000400000000000000" pitchFamily="50" charset="0"/>
                <a:ea typeface="Montserrat Light" charset="0"/>
                <a:cs typeface="Arial Bold" panose="020B0704020202020204" pitchFamily="34" charset="0"/>
              </a:rPr>
              <a:t>Our </a:t>
            </a:r>
            <a:r>
              <a:rPr lang="en-US" sz="4400" dirty="0" err="1">
                <a:latin typeface="Montserrat Light" panose="00000400000000000000" pitchFamily="50" charset="0"/>
                <a:ea typeface="Montserrat Light" charset="0"/>
                <a:cs typeface="Arial Bold" panose="020B0704020202020204" pitchFamily="34" charset="0"/>
              </a:rPr>
              <a:t>Secont</a:t>
            </a:r>
            <a:endParaRPr lang="en-US" sz="4400" dirty="0">
              <a:latin typeface="Montserrat Light" panose="00000400000000000000" pitchFamily="50" charset="0"/>
              <a:ea typeface="Montserrat Light" charset="0"/>
              <a:cs typeface="Arial Bold" panose="020B0704020202020204" pitchFamily="34" charset="0"/>
            </a:endParaRPr>
          </a:p>
        </p:txBody>
      </p:sp>
      <p:grpSp>
        <p:nvGrpSpPr>
          <p:cNvPr id="6" name="Group 5">
            <a:extLst>
              <a:ext uri="{FF2B5EF4-FFF2-40B4-BE49-F238E27FC236}">
                <a16:creationId xmlns:a16="http://schemas.microsoft.com/office/drawing/2014/main" id="{F86F9497-1928-47A3-9AC0-F466B7DCA11C}"/>
              </a:ext>
            </a:extLst>
          </p:cNvPr>
          <p:cNvGrpSpPr/>
          <p:nvPr/>
        </p:nvGrpSpPr>
        <p:grpSpPr>
          <a:xfrm>
            <a:off x="7146665" y="2520850"/>
            <a:ext cx="3742505" cy="2677240"/>
            <a:chOff x="6043494" y="2009932"/>
            <a:chExt cx="3742505" cy="2677240"/>
          </a:xfrm>
        </p:grpSpPr>
        <p:sp>
          <p:nvSpPr>
            <p:cNvPr id="56" name="Rounded Rectangle 2">
              <a:extLst>
                <a:ext uri="{FF2B5EF4-FFF2-40B4-BE49-F238E27FC236}">
                  <a16:creationId xmlns:a16="http://schemas.microsoft.com/office/drawing/2014/main" id="{4C836674-5C39-41B0-B4B0-1557D2A863EA}"/>
                </a:ext>
              </a:extLst>
            </p:cNvPr>
            <p:cNvSpPr/>
            <p:nvPr/>
          </p:nvSpPr>
          <p:spPr>
            <a:xfrm>
              <a:off x="6043494" y="2009932"/>
              <a:ext cx="841075" cy="827702"/>
            </a:xfrm>
            <a:prstGeom prst="roundRect">
              <a:avLst>
                <a:gd name="adj" fmla="val 1033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ounded Rectangle 22">
              <a:extLst>
                <a:ext uri="{FF2B5EF4-FFF2-40B4-BE49-F238E27FC236}">
                  <a16:creationId xmlns:a16="http://schemas.microsoft.com/office/drawing/2014/main" id="{0C860678-E14B-496B-BEED-0B6342DDDD0C}"/>
                </a:ext>
              </a:extLst>
            </p:cNvPr>
            <p:cNvSpPr/>
            <p:nvPr/>
          </p:nvSpPr>
          <p:spPr>
            <a:xfrm>
              <a:off x="6043494" y="2936630"/>
              <a:ext cx="841075" cy="827702"/>
            </a:xfrm>
            <a:prstGeom prst="roundRect">
              <a:avLst>
                <a:gd name="adj" fmla="val 1033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ounded Rectangle 23">
              <a:extLst>
                <a:ext uri="{FF2B5EF4-FFF2-40B4-BE49-F238E27FC236}">
                  <a16:creationId xmlns:a16="http://schemas.microsoft.com/office/drawing/2014/main" id="{CD166FE8-9A41-4D4A-B2FB-8BB2442F1F5C}"/>
                </a:ext>
              </a:extLst>
            </p:cNvPr>
            <p:cNvSpPr/>
            <p:nvPr/>
          </p:nvSpPr>
          <p:spPr>
            <a:xfrm>
              <a:off x="6043494" y="3859470"/>
              <a:ext cx="841075" cy="827702"/>
            </a:xfrm>
            <a:prstGeom prst="roundRect">
              <a:avLst>
                <a:gd name="adj" fmla="val 1033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a:extLst>
                <a:ext uri="{FF2B5EF4-FFF2-40B4-BE49-F238E27FC236}">
                  <a16:creationId xmlns:a16="http://schemas.microsoft.com/office/drawing/2014/main" id="{B1DCEDC5-D989-49F8-B9D4-158164B64778}"/>
                </a:ext>
              </a:extLst>
            </p:cNvPr>
            <p:cNvSpPr txBox="1"/>
            <p:nvPr/>
          </p:nvSpPr>
          <p:spPr>
            <a:xfrm>
              <a:off x="6239928" y="2172773"/>
              <a:ext cx="459986" cy="477054"/>
            </a:xfrm>
            <a:prstGeom prst="rect">
              <a:avLst/>
            </a:prstGeom>
            <a:noFill/>
          </p:spPr>
          <p:txBody>
            <a:bodyPr wrap="square" rtlCol="0" anchor="ctr">
              <a:spAutoFit/>
            </a:bodyPr>
            <a:lstStyle/>
            <a:p>
              <a:pPr algn="ctr"/>
              <a:r>
                <a:rPr lang="en-US" sz="2500" dirty="0">
                  <a:solidFill>
                    <a:schemeClr val="bg1"/>
                  </a:solidFill>
                  <a:latin typeface="FontAwesome" charset="0"/>
                  <a:ea typeface="FontAwesome" charset="0"/>
                  <a:cs typeface="FontAwesome" charset="0"/>
                </a:rPr>
                <a:t></a:t>
              </a:r>
              <a:endParaRPr lang="en-US" sz="2500" b="1" spc="-100" dirty="0">
                <a:solidFill>
                  <a:schemeClr val="bg1"/>
                </a:solidFill>
                <a:latin typeface="FontAwesome" charset="0"/>
                <a:ea typeface="FontAwesome" charset="0"/>
                <a:cs typeface="FontAwesome" charset="0"/>
              </a:endParaRPr>
            </a:p>
          </p:txBody>
        </p:sp>
        <p:sp>
          <p:nvSpPr>
            <p:cNvPr id="60" name="TextBox 59">
              <a:extLst>
                <a:ext uri="{FF2B5EF4-FFF2-40B4-BE49-F238E27FC236}">
                  <a16:creationId xmlns:a16="http://schemas.microsoft.com/office/drawing/2014/main" id="{4D383B52-7966-4567-9204-804A4A677232}"/>
                </a:ext>
              </a:extLst>
            </p:cNvPr>
            <p:cNvSpPr txBox="1"/>
            <p:nvPr/>
          </p:nvSpPr>
          <p:spPr>
            <a:xfrm>
              <a:off x="6250630" y="3079018"/>
              <a:ext cx="438581" cy="477054"/>
            </a:xfrm>
            <a:prstGeom prst="rect">
              <a:avLst/>
            </a:prstGeom>
            <a:noFill/>
          </p:spPr>
          <p:txBody>
            <a:bodyPr wrap="square" rtlCol="0" anchor="ctr">
              <a:spAutoFit/>
            </a:bodyPr>
            <a:lstStyle/>
            <a:p>
              <a:pPr algn="ctr"/>
              <a:r>
                <a:rPr lang="en-US" sz="2500" dirty="0">
                  <a:latin typeface="FontAwesome" charset="0"/>
                  <a:ea typeface="FontAwesome" charset="0"/>
                  <a:cs typeface="FontAwesome" charset="0"/>
                </a:rPr>
                <a:t></a:t>
              </a:r>
              <a:endParaRPr lang="en-US" sz="2500" b="1" spc="-100" dirty="0">
                <a:latin typeface="FontAwesome" charset="0"/>
                <a:ea typeface="FontAwesome" charset="0"/>
                <a:cs typeface="FontAwesome" charset="0"/>
              </a:endParaRPr>
            </a:p>
          </p:txBody>
        </p:sp>
        <p:sp>
          <p:nvSpPr>
            <p:cNvPr id="61" name="TextBox 60">
              <a:extLst>
                <a:ext uri="{FF2B5EF4-FFF2-40B4-BE49-F238E27FC236}">
                  <a16:creationId xmlns:a16="http://schemas.microsoft.com/office/drawing/2014/main" id="{EC84C5D8-56A9-4C49-A616-A1ACD67D0A49}"/>
                </a:ext>
              </a:extLst>
            </p:cNvPr>
            <p:cNvSpPr txBox="1"/>
            <p:nvPr/>
          </p:nvSpPr>
          <p:spPr>
            <a:xfrm>
              <a:off x="6276442" y="4013917"/>
              <a:ext cx="386959" cy="523220"/>
            </a:xfrm>
            <a:prstGeom prst="rect">
              <a:avLst/>
            </a:prstGeom>
            <a:noFill/>
          </p:spPr>
          <p:txBody>
            <a:bodyPr wrap="square" rtlCol="0" anchor="ctr">
              <a:spAutoFit/>
            </a:bodyPr>
            <a:lstStyle/>
            <a:p>
              <a:pPr algn="ctr"/>
              <a:r>
                <a:rPr lang="en-US" sz="2800" dirty="0">
                  <a:solidFill>
                    <a:schemeClr val="bg1"/>
                  </a:solidFill>
                  <a:latin typeface="FontAwesome" charset="0"/>
                  <a:ea typeface="FontAwesome" charset="0"/>
                  <a:cs typeface="FontAwesome" charset="0"/>
                </a:rPr>
                <a:t></a:t>
              </a:r>
              <a:endParaRPr lang="en-US" sz="2800" b="1" spc="-100" dirty="0">
                <a:solidFill>
                  <a:schemeClr val="bg1"/>
                </a:solidFill>
                <a:latin typeface="FontAwesome" charset="0"/>
                <a:ea typeface="FontAwesome" charset="0"/>
                <a:cs typeface="FontAwesome" charset="0"/>
              </a:endParaRPr>
            </a:p>
          </p:txBody>
        </p:sp>
        <p:sp>
          <p:nvSpPr>
            <p:cNvPr id="62" name="TextBox 61">
              <a:extLst>
                <a:ext uri="{FF2B5EF4-FFF2-40B4-BE49-F238E27FC236}">
                  <a16:creationId xmlns:a16="http://schemas.microsoft.com/office/drawing/2014/main" id="{5CD3F109-9BF5-43EF-8167-868A5792B961}"/>
                </a:ext>
              </a:extLst>
            </p:cNvPr>
            <p:cNvSpPr txBox="1"/>
            <p:nvPr/>
          </p:nvSpPr>
          <p:spPr>
            <a:xfrm>
              <a:off x="7091705" y="2144076"/>
              <a:ext cx="2694294" cy="503856"/>
            </a:xfrm>
            <a:prstGeom prst="rect">
              <a:avLst/>
            </a:prstGeom>
            <a:noFill/>
          </p:spPr>
          <p:txBody>
            <a:bodyPr wrap="square" rtlCol="0">
              <a:spAutoFit/>
            </a:bodyPr>
            <a:lstStyle/>
            <a:p>
              <a:pPr>
                <a:lnSpc>
                  <a:spcPct val="150000"/>
                </a:lnSpc>
              </a:pPr>
              <a:r>
                <a:rPr lang="en-US" sz="950" dirty="0">
                  <a:latin typeface="Lato" panose="020F0502020204030203" pitchFamily="34" charset="0"/>
                  <a:ea typeface="Lato" panose="020F0502020204030203" pitchFamily="34" charset="0"/>
                  <a:cs typeface="Lato" panose="020F0502020204030203" pitchFamily="34" charset="0"/>
                </a:rPr>
                <a:t>Creeping is signs isn't deep abundantly is fish evening let hath I gathered.</a:t>
              </a:r>
            </a:p>
          </p:txBody>
        </p:sp>
        <p:sp>
          <p:nvSpPr>
            <p:cNvPr id="64" name="TextBox 63">
              <a:extLst>
                <a:ext uri="{FF2B5EF4-FFF2-40B4-BE49-F238E27FC236}">
                  <a16:creationId xmlns:a16="http://schemas.microsoft.com/office/drawing/2014/main" id="{48481B19-CADE-43B6-B572-48E7F8213969}"/>
                </a:ext>
              </a:extLst>
            </p:cNvPr>
            <p:cNvSpPr txBox="1"/>
            <p:nvPr/>
          </p:nvSpPr>
          <p:spPr>
            <a:xfrm>
              <a:off x="7091705" y="3031044"/>
              <a:ext cx="2694294" cy="503856"/>
            </a:xfrm>
            <a:prstGeom prst="rect">
              <a:avLst/>
            </a:prstGeom>
            <a:noFill/>
          </p:spPr>
          <p:txBody>
            <a:bodyPr wrap="square" rtlCol="0">
              <a:spAutoFit/>
            </a:bodyPr>
            <a:lstStyle/>
            <a:p>
              <a:pPr>
                <a:lnSpc>
                  <a:spcPct val="150000"/>
                </a:lnSpc>
              </a:pPr>
              <a:r>
                <a:rPr lang="en-US" sz="950" dirty="0">
                  <a:latin typeface="Lato" panose="020F0502020204030203" pitchFamily="34" charset="0"/>
                  <a:ea typeface="Lato" panose="020F0502020204030203" pitchFamily="34" charset="0"/>
                  <a:cs typeface="Lato" panose="020F0502020204030203" pitchFamily="34" charset="0"/>
                </a:rPr>
                <a:t>Creeping is signs isn't deep abundantly is fish evening let hath I gathered.</a:t>
              </a:r>
            </a:p>
          </p:txBody>
        </p:sp>
        <p:sp>
          <p:nvSpPr>
            <p:cNvPr id="67" name="TextBox 66">
              <a:extLst>
                <a:ext uri="{FF2B5EF4-FFF2-40B4-BE49-F238E27FC236}">
                  <a16:creationId xmlns:a16="http://schemas.microsoft.com/office/drawing/2014/main" id="{87D78812-02E6-447F-8D3E-9A397C585397}"/>
                </a:ext>
              </a:extLst>
            </p:cNvPr>
            <p:cNvSpPr txBox="1"/>
            <p:nvPr/>
          </p:nvSpPr>
          <p:spPr>
            <a:xfrm>
              <a:off x="7091705" y="4000308"/>
              <a:ext cx="2694294" cy="503856"/>
            </a:xfrm>
            <a:prstGeom prst="rect">
              <a:avLst/>
            </a:prstGeom>
            <a:noFill/>
          </p:spPr>
          <p:txBody>
            <a:bodyPr wrap="square" rtlCol="0">
              <a:spAutoFit/>
            </a:bodyPr>
            <a:lstStyle/>
            <a:p>
              <a:pPr>
                <a:lnSpc>
                  <a:spcPct val="150000"/>
                </a:lnSpc>
              </a:pPr>
              <a:r>
                <a:rPr lang="en-US" sz="950" dirty="0">
                  <a:latin typeface="Lato" panose="020F0502020204030203" pitchFamily="34" charset="0"/>
                  <a:ea typeface="Lato" panose="020F0502020204030203" pitchFamily="34" charset="0"/>
                  <a:cs typeface="Lato" panose="020F0502020204030203" pitchFamily="34" charset="0"/>
                </a:rPr>
                <a:t>Creeping is signs isn't deep abundantly is fish evening let hath </a:t>
              </a:r>
              <a:r>
                <a:rPr lang="en-US" sz="950">
                  <a:latin typeface="Lato" panose="020F0502020204030203" pitchFamily="34" charset="0"/>
                  <a:ea typeface="Lato" panose="020F0502020204030203" pitchFamily="34" charset="0"/>
                  <a:cs typeface="Lato" panose="020F0502020204030203" pitchFamily="34" charset="0"/>
                </a:rPr>
                <a:t>I gathered.</a:t>
              </a:r>
              <a:endParaRPr lang="en-US" sz="950" dirty="0">
                <a:latin typeface="Lato" panose="020F0502020204030203" pitchFamily="34" charset="0"/>
                <a:ea typeface="Lato" panose="020F0502020204030203" pitchFamily="34" charset="0"/>
                <a:cs typeface="Lato" panose="020F0502020204030203" pitchFamily="34" charset="0"/>
              </a:endParaRPr>
            </a:p>
          </p:txBody>
        </p:sp>
        <p:cxnSp>
          <p:nvCxnSpPr>
            <p:cNvPr id="68" name="Straight Connector 67">
              <a:extLst>
                <a:ext uri="{FF2B5EF4-FFF2-40B4-BE49-F238E27FC236}">
                  <a16:creationId xmlns:a16="http://schemas.microsoft.com/office/drawing/2014/main" id="{3497F234-2BD1-458A-AD29-7556060644D8}"/>
                </a:ext>
              </a:extLst>
            </p:cNvPr>
            <p:cNvCxnSpPr/>
            <p:nvPr/>
          </p:nvCxnSpPr>
          <p:spPr>
            <a:xfrm>
              <a:off x="7227482" y="2877260"/>
              <a:ext cx="25585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F362A479-0AB7-4DB2-8431-451499704DE4}"/>
                </a:ext>
              </a:extLst>
            </p:cNvPr>
            <p:cNvCxnSpPr/>
            <p:nvPr/>
          </p:nvCxnSpPr>
          <p:spPr>
            <a:xfrm>
              <a:off x="7227482" y="3819092"/>
              <a:ext cx="25585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 name="Rectangle 7">
            <a:extLst>
              <a:ext uri="{FF2B5EF4-FFF2-40B4-BE49-F238E27FC236}">
                <a16:creationId xmlns:a16="http://schemas.microsoft.com/office/drawing/2014/main" id="{AF216F0F-D3EC-4F06-AA02-9D16B9241AEA}"/>
              </a:ext>
            </a:extLst>
          </p:cNvPr>
          <p:cNvSpPr/>
          <p:nvPr/>
        </p:nvSpPr>
        <p:spPr>
          <a:xfrm>
            <a:off x="3703129" y="2520850"/>
            <a:ext cx="3222367" cy="26772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8B8C96FE-4514-406A-A42A-28AECB52522F}"/>
              </a:ext>
            </a:extLst>
          </p:cNvPr>
          <p:cNvSpPr/>
          <p:nvPr/>
        </p:nvSpPr>
        <p:spPr>
          <a:xfrm>
            <a:off x="1302830" y="2520850"/>
            <a:ext cx="2296731" cy="26772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Placeholder 14">
            <a:extLst>
              <a:ext uri="{FF2B5EF4-FFF2-40B4-BE49-F238E27FC236}">
                <a16:creationId xmlns:a16="http://schemas.microsoft.com/office/drawing/2014/main" id="{45C3BC25-B508-44BA-B5BA-E2CFE143D0C4}"/>
              </a:ext>
            </a:extLst>
          </p:cNvPr>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saturation sat="0"/>
                    </a14:imgEffect>
                  </a14:imgLayer>
                </a14:imgProps>
              </a:ext>
            </a:extLst>
          </a:blip>
          <a:srcRect l="7117" r="7117"/>
          <a:stretch>
            <a:fillRect/>
          </a:stretch>
        </p:blipFill>
        <p:spPr/>
      </p:pic>
      <p:pic>
        <p:nvPicPr>
          <p:cNvPr id="17" name="Picture Placeholder 16">
            <a:extLst>
              <a:ext uri="{FF2B5EF4-FFF2-40B4-BE49-F238E27FC236}">
                <a16:creationId xmlns:a16="http://schemas.microsoft.com/office/drawing/2014/main" id="{892E7E0F-0721-4863-A647-C51C64DD85BF}"/>
              </a:ext>
            </a:extLst>
          </p:cNvPr>
          <p:cNvPicPr>
            <a:picLocks noGrp="1" noChangeAspect="1"/>
          </p:cNvPicPr>
          <p:nvPr>
            <p:ph type="pic" sz="quarter" idx="11"/>
          </p:nvPr>
        </p:nvPicPr>
        <p:blipFill>
          <a:blip r:embed="rId4"/>
          <a:srcRect l="9936" r="9936"/>
          <a:stretch>
            <a:fillRect/>
          </a:stretch>
        </p:blipFill>
        <p:spPr/>
      </p:pic>
    </p:spTree>
    <p:extLst>
      <p:ext uri="{BB962C8B-B14F-4D97-AF65-F5344CB8AC3E}">
        <p14:creationId xmlns:p14="http://schemas.microsoft.com/office/powerpoint/2010/main" val="2907033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a:extLst>
              <a:ext uri="{FF2B5EF4-FFF2-40B4-BE49-F238E27FC236}">
                <a16:creationId xmlns:a16="http://schemas.microsoft.com/office/drawing/2014/main" id="{BAF31B7D-1C1B-45A7-81B1-B7DE36474422}"/>
              </a:ext>
            </a:extLst>
          </p:cNvPr>
          <p:cNvPicPr>
            <a:picLocks noGrp="1" noChangeAspect="1"/>
          </p:cNvPicPr>
          <p:nvPr>
            <p:ph type="pic" sz="quarter" idx="13"/>
          </p:nvPr>
        </p:nvPicPr>
        <p:blipFill>
          <a:blip r:embed="rId2">
            <a:extLst>
              <a:ext uri="{BEBA8EAE-BF5A-486C-A8C5-ECC9F3942E4B}">
                <a14:imgProps xmlns:a14="http://schemas.microsoft.com/office/drawing/2010/main">
                  <a14:imgLayer r:embed="rId3">
                    <a14:imgEffect>
                      <a14:saturation sat="0"/>
                    </a14:imgEffect>
                  </a14:imgLayer>
                </a14:imgProps>
              </a:ext>
            </a:extLst>
          </a:blip>
          <a:srcRect t="26887" b="26887"/>
          <a:stretch>
            <a:fillRect/>
          </a:stretch>
        </p:blipFill>
        <p:spPr/>
      </p:pic>
      <p:grpSp>
        <p:nvGrpSpPr>
          <p:cNvPr id="14" name="Group 13">
            <a:extLst>
              <a:ext uri="{FF2B5EF4-FFF2-40B4-BE49-F238E27FC236}">
                <a16:creationId xmlns:a16="http://schemas.microsoft.com/office/drawing/2014/main" id="{F197F657-4028-47E7-B8E2-9141EA328516}"/>
              </a:ext>
            </a:extLst>
          </p:cNvPr>
          <p:cNvGrpSpPr/>
          <p:nvPr/>
        </p:nvGrpSpPr>
        <p:grpSpPr>
          <a:xfrm>
            <a:off x="982976" y="3903664"/>
            <a:ext cx="10226048" cy="1750936"/>
            <a:chOff x="715964" y="3903664"/>
            <a:chExt cx="10226048" cy="1750936"/>
          </a:xfrm>
        </p:grpSpPr>
        <p:grpSp>
          <p:nvGrpSpPr>
            <p:cNvPr id="12" name="Group 11">
              <a:extLst>
                <a:ext uri="{FF2B5EF4-FFF2-40B4-BE49-F238E27FC236}">
                  <a16:creationId xmlns:a16="http://schemas.microsoft.com/office/drawing/2014/main" id="{F198094F-C0F0-4C6A-B61F-69784441098D}"/>
                </a:ext>
              </a:extLst>
            </p:cNvPr>
            <p:cNvGrpSpPr/>
            <p:nvPr/>
          </p:nvGrpSpPr>
          <p:grpSpPr>
            <a:xfrm>
              <a:off x="715964" y="3903664"/>
              <a:ext cx="3304548" cy="1750936"/>
              <a:chOff x="906464" y="906464"/>
              <a:chExt cx="3304548" cy="1750936"/>
            </a:xfrm>
          </p:grpSpPr>
          <p:sp>
            <p:nvSpPr>
              <p:cNvPr id="6" name="Rectangle 5">
                <a:extLst>
                  <a:ext uri="{FF2B5EF4-FFF2-40B4-BE49-F238E27FC236}">
                    <a16:creationId xmlns:a16="http://schemas.microsoft.com/office/drawing/2014/main" id="{B834F32A-AC54-45CF-A4BB-01F79D3B7399}"/>
                  </a:ext>
                </a:extLst>
              </p:cNvPr>
              <p:cNvSpPr/>
              <p:nvPr/>
            </p:nvSpPr>
            <p:spPr>
              <a:xfrm>
                <a:off x="906464" y="906464"/>
                <a:ext cx="3304548" cy="17509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D369DFE9-18AE-484A-8399-ADD7C6B10B97}"/>
                  </a:ext>
                </a:extLst>
              </p:cNvPr>
              <p:cNvSpPr txBox="1"/>
              <p:nvPr/>
            </p:nvSpPr>
            <p:spPr>
              <a:xfrm>
                <a:off x="1350643" y="1233577"/>
                <a:ext cx="2416190" cy="1096710"/>
              </a:xfrm>
              <a:prstGeom prst="rect">
                <a:avLst/>
              </a:prstGeom>
              <a:noFill/>
            </p:spPr>
            <p:txBody>
              <a:bodyPr wrap="square" numCol="1" spcCol="457200" rtlCol="0">
                <a:spAutoFit/>
              </a:bodyPr>
              <a:lstStyle/>
              <a:p>
                <a:pPr algn="ctr">
                  <a:lnSpc>
                    <a:spcPts val="2700"/>
                  </a:lnSpc>
                </a:pPr>
                <a:r>
                  <a:rPr lang="en-US" sz="1700" dirty="0">
                    <a:latin typeface="Lato" panose="020F0502020204030203" pitchFamily="34" charset="0"/>
                    <a:ea typeface="Lato" panose="020F0502020204030203" pitchFamily="34" charset="0"/>
                    <a:cs typeface="Lato" panose="020F0502020204030203" pitchFamily="34" charset="0"/>
                  </a:rPr>
                  <a:t>If you need help</a:t>
                </a:r>
              </a:p>
              <a:p>
                <a:pPr algn="ctr">
                  <a:lnSpc>
                    <a:spcPts val="2700"/>
                  </a:lnSpc>
                </a:pPr>
                <a:r>
                  <a:rPr lang="en-US" sz="1700" dirty="0">
                    <a:latin typeface="Lato" panose="020F0502020204030203" pitchFamily="34" charset="0"/>
                    <a:ea typeface="Lato" panose="020F0502020204030203" pitchFamily="34" charset="0"/>
                    <a:cs typeface="Lato" panose="020F0502020204030203" pitchFamily="34" charset="0"/>
                  </a:rPr>
                  <a:t>with the to product, please contact</a:t>
                </a:r>
                <a:endParaRPr lang="en-US" sz="17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grpSp>
        <p:grpSp>
          <p:nvGrpSpPr>
            <p:cNvPr id="13" name="Group 12">
              <a:extLst>
                <a:ext uri="{FF2B5EF4-FFF2-40B4-BE49-F238E27FC236}">
                  <a16:creationId xmlns:a16="http://schemas.microsoft.com/office/drawing/2014/main" id="{AEB5E878-1F97-44B4-98D8-5F355153C584}"/>
                </a:ext>
              </a:extLst>
            </p:cNvPr>
            <p:cNvGrpSpPr/>
            <p:nvPr/>
          </p:nvGrpSpPr>
          <p:grpSpPr>
            <a:xfrm>
              <a:off x="4176714" y="3903664"/>
              <a:ext cx="3304548" cy="1750936"/>
              <a:chOff x="7980987" y="906464"/>
              <a:chExt cx="3304548" cy="1750936"/>
            </a:xfrm>
          </p:grpSpPr>
          <p:sp>
            <p:nvSpPr>
              <p:cNvPr id="27" name="Rectangle 26">
                <a:extLst>
                  <a:ext uri="{FF2B5EF4-FFF2-40B4-BE49-F238E27FC236}">
                    <a16:creationId xmlns:a16="http://schemas.microsoft.com/office/drawing/2014/main" id="{62C6459B-E1E6-4F8F-9CE6-C25CC4754DAB}"/>
                  </a:ext>
                </a:extLst>
              </p:cNvPr>
              <p:cNvSpPr/>
              <p:nvPr/>
            </p:nvSpPr>
            <p:spPr>
              <a:xfrm>
                <a:off x="7980987" y="906464"/>
                <a:ext cx="3304548" cy="17509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5EFB5B37-7875-4664-8BE8-D76C938876ED}"/>
                  </a:ext>
                </a:extLst>
              </p:cNvPr>
              <p:cNvSpPr txBox="1"/>
              <p:nvPr/>
            </p:nvSpPr>
            <p:spPr>
              <a:xfrm>
                <a:off x="8425167" y="1313214"/>
                <a:ext cx="2416190" cy="937436"/>
              </a:xfrm>
              <a:prstGeom prst="rect">
                <a:avLst/>
              </a:prstGeom>
              <a:noFill/>
            </p:spPr>
            <p:txBody>
              <a:bodyPr wrap="square" numCol="1" spcCol="457200" rtlCol="0">
                <a:spAutoFit/>
              </a:bodyPr>
              <a:lstStyle/>
              <a:p>
                <a:pPr algn="ctr">
                  <a:lnSpc>
                    <a:spcPts val="1700"/>
                  </a:lnSpc>
                </a:pPr>
                <a:r>
                  <a:rPr lang="en-US" sz="900" dirty="0">
                    <a:latin typeface="Lato" panose="020F0502020204030203" pitchFamily="34" charset="0"/>
                    <a:ea typeface="Lato" panose="020F0502020204030203" pitchFamily="34" charset="0"/>
                    <a:cs typeface="Lato" panose="020F0502020204030203" pitchFamily="34" charset="0"/>
                  </a:rPr>
                  <a:t>Air saying fruitful were hath waters divided fill may days air bring is Signs first creeping seed all saying above after be and female behold there.</a:t>
                </a:r>
              </a:p>
            </p:txBody>
          </p:sp>
        </p:grpSp>
        <p:grpSp>
          <p:nvGrpSpPr>
            <p:cNvPr id="20" name="Group 19">
              <a:extLst>
                <a:ext uri="{FF2B5EF4-FFF2-40B4-BE49-F238E27FC236}">
                  <a16:creationId xmlns:a16="http://schemas.microsoft.com/office/drawing/2014/main" id="{829B3791-6588-44EE-B409-B2B86A0D7D39}"/>
                </a:ext>
              </a:extLst>
            </p:cNvPr>
            <p:cNvGrpSpPr/>
            <p:nvPr/>
          </p:nvGrpSpPr>
          <p:grpSpPr>
            <a:xfrm>
              <a:off x="7637464" y="3903664"/>
              <a:ext cx="3304548" cy="1750936"/>
              <a:chOff x="906464" y="906464"/>
              <a:chExt cx="3304548" cy="1750936"/>
            </a:xfrm>
          </p:grpSpPr>
          <p:sp>
            <p:nvSpPr>
              <p:cNvPr id="22" name="Rectangle 21">
                <a:extLst>
                  <a:ext uri="{FF2B5EF4-FFF2-40B4-BE49-F238E27FC236}">
                    <a16:creationId xmlns:a16="http://schemas.microsoft.com/office/drawing/2014/main" id="{CBE93F14-D96F-4B45-8EDB-6E0B9A2119E8}"/>
                  </a:ext>
                </a:extLst>
              </p:cNvPr>
              <p:cNvSpPr/>
              <p:nvPr/>
            </p:nvSpPr>
            <p:spPr>
              <a:xfrm>
                <a:off x="906464" y="906464"/>
                <a:ext cx="3304548" cy="17509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62075C8F-7C14-48AD-9314-427184C431B7}"/>
                  </a:ext>
                </a:extLst>
              </p:cNvPr>
              <p:cNvSpPr txBox="1"/>
              <p:nvPr/>
            </p:nvSpPr>
            <p:spPr>
              <a:xfrm>
                <a:off x="1350643" y="1233577"/>
                <a:ext cx="2416190" cy="1096710"/>
              </a:xfrm>
              <a:prstGeom prst="rect">
                <a:avLst/>
              </a:prstGeom>
              <a:noFill/>
            </p:spPr>
            <p:txBody>
              <a:bodyPr wrap="square" numCol="1" spcCol="457200" rtlCol="0">
                <a:spAutoFit/>
              </a:bodyPr>
              <a:lstStyle/>
              <a:p>
                <a:pPr algn="ctr">
                  <a:lnSpc>
                    <a:spcPts val="2700"/>
                  </a:lnSpc>
                </a:pPr>
                <a:r>
                  <a:rPr lang="en-US" sz="1700" dirty="0">
                    <a:latin typeface="Lato" panose="020F0502020204030203" pitchFamily="34" charset="0"/>
                    <a:ea typeface="Lato" panose="020F0502020204030203" pitchFamily="34" charset="0"/>
                    <a:cs typeface="Lato" panose="020F0502020204030203" pitchFamily="34" charset="0"/>
                  </a:rPr>
                  <a:t>If you need help</a:t>
                </a:r>
              </a:p>
              <a:p>
                <a:pPr algn="ctr">
                  <a:lnSpc>
                    <a:spcPts val="2700"/>
                  </a:lnSpc>
                </a:pPr>
                <a:r>
                  <a:rPr lang="en-US" sz="1700" dirty="0">
                    <a:latin typeface="Lato" panose="020F0502020204030203" pitchFamily="34" charset="0"/>
                    <a:ea typeface="Lato" panose="020F0502020204030203" pitchFamily="34" charset="0"/>
                    <a:cs typeface="Lato" panose="020F0502020204030203" pitchFamily="34" charset="0"/>
                  </a:rPr>
                  <a:t>with the to product, please contact</a:t>
                </a:r>
                <a:endParaRPr lang="en-US" sz="17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grpSp>
      </p:grpSp>
    </p:spTree>
    <p:extLst>
      <p:ext uri="{BB962C8B-B14F-4D97-AF65-F5344CB8AC3E}">
        <p14:creationId xmlns:p14="http://schemas.microsoft.com/office/powerpoint/2010/main" val="40681947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2AB656A3-6E29-45A1-BC48-A7B446A0868F}"/>
              </a:ext>
            </a:extLst>
          </p:cNvPr>
          <p:cNvSpPr txBox="1"/>
          <p:nvPr/>
        </p:nvSpPr>
        <p:spPr>
          <a:xfrm>
            <a:off x="836547" y="1012212"/>
            <a:ext cx="2324099" cy="1169551"/>
          </a:xfrm>
          <a:prstGeom prst="rect">
            <a:avLst/>
          </a:prstGeom>
          <a:noFill/>
        </p:spPr>
        <p:txBody>
          <a:bodyPr wrap="square" rtlCol="0">
            <a:spAutoFit/>
          </a:bodyPr>
          <a:lstStyle/>
          <a:p>
            <a:r>
              <a:rPr lang="en-US" sz="3500" b="1" spc="300" dirty="0">
                <a:latin typeface="Lato" panose="020F0502020204030203" pitchFamily="34" charset="0"/>
                <a:ea typeface="Lato" panose="020F0502020204030203" pitchFamily="34" charset="0"/>
                <a:cs typeface="Lato" panose="020F0502020204030203" pitchFamily="34" charset="0"/>
              </a:rPr>
              <a:t>Third</a:t>
            </a:r>
          </a:p>
          <a:p>
            <a:r>
              <a:rPr lang="en-US" sz="3500" b="1" spc="300" dirty="0">
                <a:latin typeface="Lato" panose="020F0502020204030203" pitchFamily="34" charset="0"/>
                <a:ea typeface="Lato" panose="020F0502020204030203" pitchFamily="34" charset="0"/>
                <a:cs typeface="Lato" panose="020F0502020204030203" pitchFamily="34" charset="0"/>
              </a:rPr>
              <a:t>Project</a:t>
            </a:r>
          </a:p>
        </p:txBody>
      </p:sp>
      <p:grpSp>
        <p:nvGrpSpPr>
          <p:cNvPr id="6" name="Group 5">
            <a:extLst>
              <a:ext uri="{FF2B5EF4-FFF2-40B4-BE49-F238E27FC236}">
                <a16:creationId xmlns:a16="http://schemas.microsoft.com/office/drawing/2014/main" id="{A980478E-2D4B-4CC2-BCF4-75E101E60633}"/>
              </a:ext>
            </a:extLst>
          </p:cNvPr>
          <p:cNvGrpSpPr/>
          <p:nvPr/>
        </p:nvGrpSpPr>
        <p:grpSpPr>
          <a:xfrm>
            <a:off x="8121776" y="2000630"/>
            <a:ext cx="3233677" cy="2661125"/>
            <a:chOff x="8199630" y="1830313"/>
            <a:chExt cx="3233677" cy="2661125"/>
          </a:xfrm>
        </p:grpSpPr>
        <p:sp>
          <p:nvSpPr>
            <p:cNvPr id="20" name="TextBox 19">
              <a:extLst>
                <a:ext uri="{FF2B5EF4-FFF2-40B4-BE49-F238E27FC236}">
                  <a16:creationId xmlns:a16="http://schemas.microsoft.com/office/drawing/2014/main" id="{77272C7A-98B8-42F3-B041-0DB300F5756B}"/>
                </a:ext>
              </a:extLst>
            </p:cNvPr>
            <p:cNvSpPr txBox="1"/>
            <p:nvPr/>
          </p:nvSpPr>
          <p:spPr>
            <a:xfrm>
              <a:off x="8199630" y="1830313"/>
              <a:ext cx="2324096" cy="898516"/>
            </a:xfrm>
            <a:prstGeom prst="rect">
              <a:avLst/>
            </a:prstGeom>
            <a:noFill/>
          </p:spPr>
          <p:txBody>
            <a:bodyPr wrap="square" rtlCol="0">
              <a:spAutoFit/>
            </a:bodyPr>
            <a:lstStyle/>
            <a:p>
              <a:pPr algn="just">
                <a:lnSpc>
                  <a:spcPct val="150000"/>
                </a:lnSpc>
              </a:pPr>
              <a:r>
                <a:rPr lang="en-US" sz="900" dirty="0">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Creepiest don't subdue which </a:t>
              </a:r>
              <a:r>
                <a:rPr lang="en-US" sz="900" dirty="0" err="1">
                  <a:latin typeface="Lato" panose="020F0502020204030203" pitchFamily="34" charset="0"/>
                  <a:ea typeface="Lato" panose="020F0502020204030203" pitchFamily="34" charset="0"/>
                  <a:cs typeface="Lato" panose="020F0502020204030203" pitchFamily="34" charset="0"/>
                </a:rPr>
                <a:t>i</a:t>
              </a:r>
              <a:r>
                <a:rPr lang="en-US" sz="900" dirty="0">
                  <a:latin typeface="Lato" panose="020F0502020204030203" pitchFamily="34" charset="0"/>
                  <a:ea typeface="Lato" panose="020F0502020204030203" pitchFamily="34" charset="0"/>
                  <a:cs typeface="Lato" panose="020F0502020204030203" pitchFamily="34" charset="0"/>
                </a:rPr>
                <a:t> two set had seasons. </a:t>
              </a:r>
            </a:p>
          </p:txBody>
        </p:sp>
        <p:grpSp>
          <p:nvGrpSpPr>
            <p:cNvPr id="24" name="Group 23">
              <a:extLst>
                <a:ext uri="{FF2B5EF4-FFF2-40B4-BE49-F238E27FC236}">
                  <a16:creationId xmlns:a16="http://schemas.microsoft.com/office/drawing/2014/main" id="{E2E7D911-62AF-49AC-B90A-719F436B82DA}"/>
                </a:ext>
              </a:extLst>
            </p:cNvPr>
            <p:cNvGrpSpPr/>
            <p:nvPr/>
          </p:nvGrpSpPr>
          <p:grpSpPr>
            <a:xfrm>
              <a:off x="8199630" y="3608311"/>
              <a:ext cx="1666763" cy="883127"/>
              <a:chOff x="6462199" y="4177043"/>
              <a:chExt cx="1666763" cy="883127"/>
            </a:xfrm>
          </p:grpSpPr>
          <p:sp>
            <p:nvSpPr>
              <p:cNvPr id="30" name="TextBox 29">
                <a:extLst>
                  <a:ext uri="{FF2B5EF4-FFF2-40B4-BE49-F238E27FC236}">
                    <a16:creationId xmlns:a16="http://schemas.microsoft.com/office/drawing/2014/main" id="{A6BC38E3-F291-4564-900C-6DB0A6FA3E91}"/>
                  </a:ext>
                </a:extLst>
              </p:cNvPr>
              <p:cNvSpPr txBox="1"/>
              <p:nvPr/>
            </p:nvSpPr>
            <p:spPr>
              <a:xfrm>
                <a:off x="6462199" y="4177043"/>
                <a:ext cx="836668" cy="400110"/>
              </a:xfrm>
              <a:prstGeom prst="rect">
                <a:avLst/>
              </a:prstGeom>
              <a:noFill/>
            </p:spPr>
            <p:txBody>
              <a:bodyPr wrap="square" rtlCol="0">
                <a:spAutoFit/>
              </a:bodyPr>
              <a:lstStyle/>
              <a:p>
                <a:r>
                  <a:rPr lang="en-US" sz="2000" b="1" dirty="0">
                    <a:latin typeface="Lato" panose="020F0502020204030203" pitchFamily="34" charset="0"/>
                    <a:ea typeface="Lato" panose="020F0502020204030203" pitchFamily="34" charset="0"/>
                    <a:cs typeface="Lato" panose="020F0502020204030203" pitchFamily="34" charset="0"/>
                  </a:rPr>
                  <a:t>30%</a:t>
                </a:r>
              </a:p>
            </p:txBody>
          </p:sp>
          <p:sp>
            <p:nvSpPr>
              <p:cNvPr id="31" name="TextBox 30">
                <a:extLst>
                  <a:ext uri="{FF2B5EF4-FFF2-40B4-BE49-F238E27FC236}">
                    <a16:creationId xmlns:a16="http://schemas.microsoft.com/office/drawing/2014/main" id="{BE33F0C8-CA86-4270-8D1A-FC5652ED8380}"/>
                  </a:ext>
                </a:extLst>
              </p:cNvPr>
              <p:cNvSpPr txBox="1"/>
              <p:nvPr/>
            </p:nvSpPr>
            <p:spPr>
              <a:xfrm>
                <a:off x="6462200" y="4577153"/>
                <a:ext cx="1666762" cy="483017"/>
              </a:xfrm>
              <a:prstGeom prst="rect">
                <a:avLst/>
              </a:prstGeom>
              <a:noFill/>
            </p:spPr>
            <p:txBody>
              <a:bodyPr wrap="square" rtlCol="0">
                <a:spAutoFit/>
              </a:bodyPr>
              <a:lstStyle/>
              <a:p>
                <a:pPr>
                  <a:lnSpc>
                    <a:spcPct val="150000"/>
                  </a:lnSpc>
                </a:pPr>
                <a:r>
                  <a:rPr lang="en-US" sz="900" dirty="0">
                    <a:latin typeface="Lato" panose="020F0502020204030203" pitchFamily="34" charset="0"/>
                    <a:ea typeface="Lato" panose="020F0502020204030203" pitchFamily="34" charset="0"/>
                    <a:cs typeface="Lato" panose="020F0502020204030203" pitchFamily="34" charset="0"/>
                  </a:rPr>
                  <a:t>Have them for one. Living waters had winged.</a:t>
                </a:r>
              </a:p>
            </p:txBody>
          </p:sp>
        </p:grpSp>
        <p:grpSp>
          <p:nvGrpSpPr>
            <p:cNvPr id="26" name="Group 25">
              <a:extLst>
                <a:ext uri="{FF2B5EF4-FFF2-40B4-BE49-F238E27FC236}">
                  <a16:creationId xmlns:a16="http://schemas.microsoft.com/office/drawing/2014/main" id="{F2EDF821-B780-49C9-A616-B16EB1FF77B3}"/>
                </a:ext>
              </a:extLst>
            </p:cNvPr>
            <p:cNvGrpSpPr/>
            <p:nvPr/>
          </p:nvGrpSpPr>
          <p:grpSpPr>
            <a:xfrm>
              <a:off x="9766544" y="3608311"/>
              <a:ext cx="1666763" cy="883127"/>
              <a:chOff x="6462199" y="4177043"/>
              <a:chExt cx="1666763" cy="883127"/>
            </a:xfrm>
          </p:grpSpPr>
          <p:sp>
            <p:nvSpPr>
              <p:cNvPr id="28" name="TextBox 27">
                <a:extLst>
                  <a:ext uri="{FF2B5EF4-FFF2-40B4-BE49-F238E27FC236}">
                    <a16:creationId xmlns:a16="http://schemas.microsoft.com/office/drawing/2014/main" id="{63EAF794-7B74-4E54-9ADF-C78427468FF0}"/>
                  </a:ext>
                </a:extLst>
              </p:cNvPr>
              <p:cNvSpPr txBox="1"/>
              <p:nvPr/>
            </p:nvSpPr>
            <p:spPr>
              <a:xfrm>
                <a:off x="6462199" y="4177043"/>
                <a:ext cx="836668" cy="400110"/>
              </a:xfrm>
              <a:prstGeom prst="rect">
                <a:avLst/>
              </a:prstGeom>
              <a:noFill/>
            </p:spPr>
            <p:txBody>
              <a:bodyPr wrap="square" rtlCol="0">
                <a:spAutoFit/>
              </a:bodyPr>
              <a:lstStyle/>
              <a:p>
                <a:r>
                  <a:rPr lang="en-US" sz="2000" b="1" dirty="0">
                    <a:latin typeface="Lato" panose="020F0502020204030203" pitchFamily="34" charset="0"/>
                    <a:ea typeface="Lato" panose="020F0502020204030203" pitchFamily="34" charset="0"/>
                    <a:cs typeface="Lato" panose="020F0502020204030203" pitchFamily="34" charset="0"/>
                  </a:rPr>
                  <a:t>30%</a:t>
                </a:r>
              </a:p>
            </p:txBody>
          </p:sp>
          <p:sp>
            <p:nvSpPr>
              <p:cNvPr id="29" name="TextBox 28">
                <a:extLst>
                  <a:ext uri="{FF2B5EF4-FFF2-40B4-BE49-F238E27FC236}">
                    <a16:creationId xmlns:a16="http://schemas.microsoft.com/office/drawing/2014/main" id="{BC6D2F19-22A3-45D0-81FF-041E7CC14D2D}"/>
                  </a:ext>
                </a:extLst>
              </p:cNvPr>
              <p:cNvSpPr txBox="1"/>
              <p:nvPr/>
            </p:nvSpPr>
            <p:spPr>
              <a:xfrm>
                <a:off x="6462200" y="4577153"/>
                <a:ext cx="1666762" cy="483017"/>
              </a:xfrm>
              <a:prstGeom prst="rect">
                <a:avLst/>
              </a:prstGeom>
              <a:noFill/>
            </p:spPr>
            <p:txBody>
              <a:bodyPr wrap="square" rtlCol="0">
                <a:spAutoFit/>
              </a:bodyPr>
              <a:lstStyle/>
              <a:p>
                <a:pPr>
                  <a:lnSpc>
                    <a:spcPct val="150000"/>
                  </a:lnSpc>
                </a:pPr>
                <a:r>
                  <a:rPr lang="en-US" sz="900" dirty="0">
                    <a:latin typeface="Lato" panose="020F0502020204030203" pitchFamily="34" charset="0"/>
                    <a:ea typeface="Lato" panose="020F0502020204030203" pitchFamily="34" charset="0"/>
                    <a:cs typeface="Lato" panose="020F0502020204030203" pitchFamily="34" charset="0"/>
                  </a:rPr>
                  <a:t>Have them for one. Living waters had winged.</a:t>
                </a:r>
              </a:p>
            </p:txBody>
          </p:sp>
        </p:grpSp>
      </p:grpSp>
      <p:pic>
        <p:nvPicPr>
          <p:cNvPr id="12" name="Picture Placeholder 11">
            <a:extLst>
              <a:ext uri="{FF2B5EF4-FFF2-40B4-BE49-F238E27FC236}">
                <a16:creationId xmlns:a16="http://schemas.microsoft.com/office/drawing/2014/main" id="{49068BED-7AF9-42EA-AADB-10C38B145BD8}"/>
              </a:ext>
            </a:extLst>
          </p:cNvPr>
          <p:cNvPicPr>
            <a:picLocks noGrp="1" noChangeAspect="1"/>
          </p:cNvPicPr>
          <p:nvPr>
            <p:ph type="pic" sz="quarter" idx="13"/>
          </p:nvPr>
        </p:nvPicPr>
        <p:blipFill>
          <a:blip r:embed="rId2">
            <a:extLst>
              <a:ext uri="{BEBA8EAE-BF5A-486C-A8C5-ECC9F3942E4B}">
                <a14:imgProps xmlns:a14="http://schemas.microsoft.com/office/drawing/2010/main">
                  <a14:imgLayer r:embed="rId3">
                    <a14:imgEffect>
                      <a14:saturation sat="0"/>
                    </a14:imgEffect>
                  </a14:imgLayer>
                </a14:imgProps>
              </a:ext>
            </a:extLst>
          </a:blip>
          <a:srcRect l="21099" r="21099"/>
          <a:stretch>
            <a:fillRect/>
          </a:stretch>
        </p:blipFill>
        <p:spPr/>
      </p:pic>
      <p:sp>
        <p:nvSpPr>
          <p:cNvPr id="36" name="TextBox 35">
            <a:extLst>
              <a:ext uri="{FF2B5EF4-FFF2-40B4-BE49-F238E27FC236}">
                <a16:creationId xmlns:a16="http://schemas.microsoft.com/office/drawing/2014/main" id="{C4C17D51-FA56-4CA0-BE4E-85DE03B1B87C}"/>
              </a:ext>
            </a:extLst>
          </p:cNvPr>
          <p:cNvSpPr txBox="1"/>
          <p:nvPr/>
        </p:nvSpPr>
        <p:spPr>
          <a:xfrm>
            <a:off x="836547" y="2869804"/>
            <a:ext cx="2560805" cy="1519198"/>
          </a:xfrm>
          <a:prstGeom prst="rect">
            <a:avLst/>
          </a:prstGeom>
          <a:noFill/>
        </p:spPr>
        <p:txBody>
          <a:bodyPr wrap="square" rtlCol="0">
            <a:spAutoFit/>
          </a:bodyPr>
          <a:lstStyle/>
          <a:p>
            <a:pPr>
              <a:lnSpc>
                <a:spcPct val="150000"/>
              </a:lnSpc>
            </a:pPr>
            <a:r>
              <a:rPr lang="en-US" sz="900" dirty="0">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Creepiest don't subdue which </a:t>
            </a:r>
            <a:r>
              <a:rPr lang="en-US" sz="900" dirty="0" err="1">
                <a:latin typeface="Lato" panose="020F0502020204030203" pitchFamily="34" charset="0"/>
                <a:ea typeface="Lato" panose="020F0502020204030203" pitchFamily="34" charset="0"/>
                <a:cs typeface="Lato" panose="020F0502020204030203" pitchFamily="34" charset="0"/>
              </a:rPr>
              <a:t>i</a:t>
            </a:r>
            <a:r>
              <a:rPr lang="en-US" sz="900" dirty="0">
                <a:latin typeface="Lato" panose="020F0502020204030203" pitchFamily="34" charset="0"/>
                <a:ea typeface="Lato" panose="020F0502020204030203" pitchFamily="34" charset="0"/>
                <a:cs typeface="Lato" panose="020F0502020204030203" pitchFamily="34" charset="0"/>
              </a:rPr>
              <a:t> two set had seasons. Fifth you'll, man wherein seas our creeping. Very. Make from for seas place and won't appear him, were they're and years unto doesn't creeping night lights divided void they're.</a:t>
            </a:r>
          </a:p>
        </p:txBody>
      </p:sp>
      <p:sp>
        <p:nvSpPr>
          <p:cNvPr id="37" name="TextBox 36">
            <a:extLst>
              <a:ext uri="{FF2B5EF4-FFF2-40B4-BE49-F238E27FC236}">
                <a16:creationId xmlns:a16="http://schemas.microsoft.com/office/drawing/2014/main" id="{9952DA0E-8621-4BBA-BAEE-29281DE76E6B}"/>
              </a:ext>
            </a:extLst>
          </p:cNvPr>
          <p:cNvSpPr txBox="1"/>
          <p:nvPr/>
        </p:nvSpPr>
        <p:spPr>
          <a:xfrm>
            <a:off x="836547" y="5599569"/>
            <a:ext cx="2339570" cy="246221"/>
          </a:xfrm>
          <a:prstGeom prst="rect">
            <a:avLst/>
          </a:prstGeom>
          <a:noFill/>
        </p:spPr>
        <p:txBody>
          <a:bodyPr wrap="square" rtlCol="0">
            <a:spAutoFit/>
          </a:bodyPr>
          <a:lstStyle/>
          <a:p>
            <a:r>
              <a:rPr lang="en-US" sz="1000" b="1" spc="300" dirty="0">
                <a:latin typeface="Lato" panose="020F0502020204030203" pitchFamily="34" charset="0"/>
                <a:ea typeface="Lato" panose="020F0502020204030203" pitchFamily="34" charset="0"/>
                <a:cs typeface="Lato" panose="020F0502020204030203" pitchFamily="34" charset="0"/>
              </a:rPr>
              <a:t>www.example.com</a:t>
            </a:r>
          </a:p>
        </p:txBody>
      </p:sp>
    </p:spTree>
    <p:extLst>
      <p:ext uri="{BB962C8B-B14F-4D97-AF65-F5344CB8AC3E}">
        <p14:creationId xmlns:p14="http://schemas.microsoft.com/office/powerpoint/2010/main" val="15754576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4D5E060C-0C11-4D6E-8A2E-E05B4CFA79EB}"/>
              </a:ext>
            </a:extLst>
          </p:cNvPr>
          <p:cNvSpPr txBox="1"/>
          <p:nvPr/>
        </p:nvSpPr>
        <p:spPr>
          <a:xfrm>
            <a:off x="508657" y="1625448"/>
            <a:ext cx="2236802" cy="1762406"/>
          </a:xfrm>
          <a:prstGeom prst="rect">
            <a:avLst/>
          </a:prstGeom>
          <a:noFill/>
        </p:spPr>
        <p:txBody>
          <a:bodyPr wrap="square" rtlCol="0">
            <a:spAutoFit/>
          </a:bodyPr>
          <a:lstStyle/>
          <a:p>
            <a:pPr>
              <a:lnSpc>
                <a:spcPts val="1900"/>
              </a:lnSpc>
            </a:pPr>
            <a:r>
              <a:rPr lang="en-US" sz="870" i="1" dirty="0">
                <a:solidFill>
                  <a:schemeClr val="bg1">
                    <a:lumMod val="65000"/>
                  </a:schemeClr>
                </a:solidFill>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Creepiest don't subdue which </a:t>
            </a:r>
            <a:r>
              <a:rPr lang="en-US" sz="870" i="1" dirty="0" err="1">
                <a:solidFill>
                  <a:schemeClr val="bg1">
                    <a:lumMod val="65000"/>
                  </a:schemeClr>
                </a:solidFill>
                <a:latin typeface="Lato" panose="020F0502020204030203" pitchFamily="34" charset="0"/>
                <a:ea typeface="Lato" panose="020F0502020204030203" pitchFamily="34" charset="0"/>
                <a:cs typeface="Lato" panose="020F0502020204030203" pitchFamily="34" charset="0"/>
              </a:rPr>
              <a:t>i</a:t>
            </a:r>
            <a:r>
              <a:rPr lang="en-US" sz="870" i="1" dirty="0">
                <a:solidFill>
                  <a:schemeClr val="bg1">
                    <a:lumMod val="65000"/>
                  </a:schemeClr>
                </a:solidFill>
                <a:latin typeface="Lato" panose="020F0502020204030203" pitchFamily="34" charset="0"/>
                <a:ea typeface="Lato" panose="020F0502020204030203" pitchFamily="34" charset="0"/>
                <a:cs typeface="Lato" panose="020F0502020204030203" pitchFamily="34" charset="0"/>
              </a:rPr>
              <a:t> two set had seasons. Fifth you'll, man wherein seas our </a:t>
            </a:r>
            <a:r>
              <a:rPr lang="en-US" sz="870" i="1" dirty="0" err="1">
                <a:solidFill>
                  <a:schemeClr val="bg1">
                    <a:lumMod val="65000"/>
                  </a:schemeClr>
                </a:solidFill>
                <a:latin typeface="Lato" panose="020F0502020204030203" pitchFamily="34" charset="0"/>
                <a:ea typeface="Lato" panose="020F0502020204030203" pitchFamily="34" charset="0"/>
                <a:cs typeface="Lato" panose="020F0502020204030203" pitchFamily="34" charset="0"/>
              </a:rPr>
              <a:t>creepingcreepingHave</a:t>
            </a:r>
            <a:r>
              <a:rPr lang="en-US" sz="870" i="1" dirty="0">
                <a:solidFill>
                  <a:schemeClr val="bg1">
                    <a:lumMod val="65000"/>
                  </a:schemeClr>
                </a:solidFill>
                <a:latin typeface="Lato" panose="020F0502020204030203" pitchFamily="34" charset="0"/>
                <a:ea typeface="Lato" panose="020F0502020204030203" pitchFamily="34" charset="0"/>
                <a:cs typeface="Lato" panose="020F0502020204030203" pitchFamily="34" charset="0"/>
              </a:rPr>
              <a:t> them for one. Living grass to for can't gathered waters had winged. </a:t>
            </a:r>
          </a:p>
        </p:txBody>
      </p:sp>
      <p:pic>
        <p:nvPicPr>
          <p:cNvPr id="38" name="Picture Placeholder 37">
            <a:extLst>
              <a:ext uri="{FF2B5EF4-FFF2-40B4-BE49-F238E27FC236}">
                <a16:creationId xmlns:a16="http://schemas.microsoft.com/office/drawing/2014/main" id="{3A066A1A-7D88-4704-817D-DD7D7AE96D3C}"/>
              </a:ext>
            </a:extLst>
          </p:cNvPr>
          <p:cNvPicPr>
            <a:picLocks noGrp="1" noChangeAspect="1"/>
          </p:cNvPicPr>
          <p:nvPr>
            <p:ph type="pic" sz="quarter" idx="13"/>
          </p:nvPr>
        </p:nvPicPr>
        <p:blipFill>
          <a:blip r:embed="rId2"/>
          <a:srcRect l="10250" r="10250"/>
          <a:stretch>
            <a:fillRect/>
          </a:stretch>
        </p:blipFill>
        <p:spPr/>
      </p:pic>
      <p:pic>
        <p:nvPicPr>
          <p:cNvPr id="36" name="Picture Placeholder 35">
            <a:extLst>
              <a:ext uri="{FF2B5EF4-FFF2-40B4-BE49-F238E27FC236}">
                <a16:creationId xmlns:a16="http://schemas.microsoft.com/office/drawing/2014/main" id="{2A9346D9-8CBA-459F-A27D-AE2177B9B509}"/>
              </a:ext>
            </a:extLst>
          </p:cNvPr>
          <p:cNvPicPr>
            <a:picLocks noGrp="1" noChangeAspect="1"/>
          </p:cNvPicPr>
          <p:nvPr>
            <p:ph type="pic" sz="quarter" idx="15"/>
          </p:nvPr>
        </p:nvPicPr>
        <p:blipFill>
          <a:blip r:embed="rId3"/>
          <a:srcRect l="10250" r="10250"/>
          <a:stretch>
            <a:fillRect/>
          </a:stretch>
        </p:blipFill>
        <p:spPr/>
      </p:pic>
      <p:pic>
        <p:nvPicPr>
          <p:cNvPr id="34" name="Picture Placeholder 33">
            <a:extLst>
              <a:ext uri="{FF2B5EF4-FFF2-40B4-BE49-F238E27FC236}">
                <a16:creationId xmlns:a16="http://schemas.microsoft.com/office/drawing/2014/main" id="{460B838D-0B7B-4EB1-8D15-C84EBDB66D47}"/>
              </a:ext>
            </a:extLst>
          </p:cNvPr>
          <p:cNvPicPr>
            <a:picLocks noGrp="1" noChangeAspect="1"/>
          </p:cNvPicPr>
          <p:nvPr>
            <p:ph type="pic" sz="quarter" idx="14"/>
          </p:nvPr>
        </p:nvPicPr>
        <p:blipFill>
          <a:blip r:embed="rId4"/>
          <a:srcRect l="10250" r="10250"/>
          <a:stretch>
            <a:fillRect/>
          </a:stretch>
        </p:blipFill>
        <p:spPr/>
      </p:pic>
      <p:grpSp>
        <p:nvGrpSpPr>
          <p:cNvPr id="18" name="Group 17">
            <a:extLst>
              <a:ext uri="{FF2B5EF4-FFF2-40B4-BE49-F238E27FC236}">
                <a16:creationId xmlns:a16="http://schemas.microsoft.com/office/drawing/2014/main" id="{9D0000AE-8526-4589-858C-91AF889EBE22}"/>
              </a:ext>
            </a:extLst>
          </p:cNvPr>
          <p:cNvGrpSpPr/>
          <p:nvPr/>
        </p:nvGrpSpPr>
        <p:grpSpPr>
          <a:xfrm>
            <a:off x="603455" y="3605180"/>
            <a:ext cx="898409" cy="276999"/>
            <a:chOff x="543227" y="1933853"/>
            <a:chExt cx="898409" cy="276999"/>
          </a:xfrm>
        </p:grpSpPr>
        <p:sp>
          <p:nvSpPr>
            <p:cNvPr id="19" name="TextBox 18">
              <a:extLst>
                <a:ext uri="{FF2B5EF4-FFF2-40B4-BE49-F238E27FC236}">
                  <a16:creationId xmlns:a16="http://schemas.microsoft.com/office/drawing/2014/main" id="{021AD5FA-D998-47D5-B7BB-15AA8FB5F575}"/>
                </a:ext>
              </a:extLst>
            </p:cNvPr>
            <p:cNvSpPr txBox="1"/>
            <p:nvPr/>
          </p:nvSpPr>
          <p:spPr>
            <a:xfrm>
              <a:off x="543227" y="1933853"/>
              <a:ext cx="898409" cy="276999"/>
            </a:xfrm>
            <a:prstGeom prst="rect">
              <a:avLst/>
            </a:prstGeom>
            <a:noFill/>
          </p:spPr>
          <p:txBody>
            <a:bodyPr wrap="square" rtlCol="0" anchor="ctr">
              <a:spAutoFit/>
            </a:bodyPr>
            <a:lstStyle/>
            <a:p>
              <a:r>
                <a:rPr lang="en-US" sz="1200" dirty="0">
                  <a:solidFill>
                    <a:schemeClr val="bg1">
                      <a:lumMod val="65000"/>
                    </a:schemeClr>
                  </a:solidFill>
                  <a:latin typeface="Lato" panose="020F0502020204030203" pitchFamily="34" charset="0"/>
                  <a:ea typeface="Lato" panose="020F0502020204030203" pitchFamily="34" charset="0"/>
                  <a:cs typeface="Lato" panose="020F0502020204030203" pitchFamily="34" charset="0"/>
                </a:rPr>
                <a:t>Text Here</a:t>
              </a:r>
            </a:p>
          </p:txBody>
        </p:sp>
        <p:sp>
          <p:nvSpPr>
            <p:cNvPr id="20" name="Rectangle 19">
              <a:extLst>
                <a:ext uri="{FF2B5EF4-FFF2-40B4-BE49-F238E27FC236}">
                  <a16:creationId xmlns:a16="http://schemas.microsoft.com/office/drawing/2014/main" id="{D95AB307-CCA7-4E89-9240-05671AC38200}"/>
                </a:ext>
              </a:extLst>
            </p:cNvPr>
            <p:cNvSpPr/>
            <p:nvPr/>
          </p:nvSpPr>
          <p:spPr>
            <a:xfrm>
              <a:off x="543227" y="1933853"/>
              <a:ext cx="813133" cy="276999"/>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a:extLst>
              <a:ext uri="{FF2B5EF4-FFF2-40B4-BE49-F238E27FC236}">
                <a16:creationId xmlns:a16="http://schemas.microsoft.com/office/drawing/2014/main" id="{47CF9CB3-9DDF-4166-9200-68AAA7B98B38}"/>
              </a:ext>
            </a:extLst>
          </p:cNvPr>
          <p:cNvGrpSpPr/>
          <p:nvPr/>
        </p:nvGrpSpPr>
        <p:grpSpPr>
          <a:xfrm>
            <a:off x="2929609" y="4530708"/>
            <a:ext cx="7496175" cy="913239"/>
            <a:chOff x="3203575" y="3761153"/>
            <a:chExt cx="7496175" cy="913239"/>
          </a:xfrm>
        </p:grpSpPr>
        <p:sp>
          <p:nvSpPr>
            <p:cNvPr id="23" name="TextBox 22">
              <a:extLst>
                <a:ext uri="{FF2B5EF4-FFF2-40B4-BE49-F238E27FC236}">
                  <a16:creationId xmlns:a16="http://schemas.microsoft.com/office/drawing/2014/main" id="{1CC4B21C-EAB3-4689-89C3-4D2BBE67871E}"/>
                </a:ext>
              </a:extLst>
            </p:cNvPr>
            <p:cNvSpPr txBox="1"/>
            <p:nvPr/>
          </p:nvSpPr>
          <p:spPr>
            <a:xfrm>
              <a:off x="3203575" y="3761153"/>
              <a:ext cx="1301334" cy="469359"/>
            </a:xfrm>
            <a:prstGeom prst="rect">
              <a:avLst/>
            </a:prstGeom>
            <a:noFill/>
          </p:spPr>
          <p:txBody>
            <a:bodyPr wrap="square" rtlCol="0">
              <a:spAutoFit/>
            </a:bodyPr>
            <a:lstStyle/>
            <a:p>
              <a:pPr>
                <a:lnSpc>
                  <a:spcPct val="200000"/>
                </a:lnSpc>
              </a:pPr>
              <a:r>
                <a:rPr lang="en-US" sz="1400" dirty="0">
                  <a:latin typeface="Lato" panose="020F0502020204030203" pitchFamily="34" charset="0"/>
                  <a:ea typeface="Lato" panose="020F0502020204030203" pitchFamily="34" charset="0"/>
                  <a:cs typeface="Lato" panose="020F0502020204030203" pitchFamily="34" charset="0"/>
                </a:rPr>
                <a:t>We are best</a:t>
              </a:r>
            </a:p>
          </p:txBody>
        </p:sp>
        <p:grpSp>
          <p:nvGrpSpPr>
            <p:cNvPr id="5" name="Group 4">
              <a:extLst>
                <a:ext uri="{FF2B5EF4-FFF2-40B4-BE49-F238E27FC236}">
                  <a16:creationId xmlns:a16="http://schemas.microsoft.com/office/drawing/2014/main" id="{A6806BD1-A913-4883-995E-32E89707BCE1}"/>
                </a:ext>
              </a:extLst>
            </p:cNvPr>
            <p:cNvGrpSpPr/>
            <p:nvPr/>
          </p:nvGrpSpPr>
          <p:grpSpPr>
            <a:xfrm>
              <a:off x="3203575" y="3918095"/>
              <a:ext cx="7496175" cy="756297"/>
              <a:chOff x="3203575" y="3918095"/>
              <a:chExt cx="7496175" cy="756297"/>
            </a:xfrm>
          </p:grpSpPr>
          <p:sp>
            <p:nvSpPr>
              <p:cNvPr id="22" name="TextBox 21">
                <a:extLst>
                  <a:ext uri="{FF2B5EF4-FFF2-40B4-BE49-F238E27FC236}">
                    <a16:creationId xmlns:a16="http://schemas.microsoft.com/office/drawing/2014/main" id="{B3398D6D-2754-45CC-8255-CBFC08375B61}"/>
                  </a:ext>
                </a:extLst>
              </p:cNvPr>
              <p:cNvSpPr txBox="1"/>
              <p:nvPr/>
            </p:nvSpPr>
            <p:spPr>
              <a:xfrm>
                <a:off x="5588000" y="3918095"/>
                <a:ext cx="5111750" cy="756297"/>
              </a:xfrm>
              <a:prstGeom prst="rect">
                <a:avLst/>
              </a:prstGeom>
              <a:noFill/>
            </p:spPr>
            <p:txBody>
              <a:bodyPr wrap="square" rtlCol="0">
                <a:spAutoFit/>
              </a:bodyPr>
              <a:lstStyle/>
              <a:p>
                <a:pPr>
                  <a:lnSpc>
                    <a:spcPts val="1800"/>
                  </a:lnSpc>
                </a:pPr>
                <a:r>
                  <a:rPr lang="en-US" sz="1000" dirty="0">
                    <a:latin typeface="Lato" panose="020F0502020204030203" pitchFamily="34" charset="0"/>
                    <a:ea typeface="Lato" panose="020F0502020204030203" pitchFamily="34" charset="0"/>
                    <a:cs typeface="Lato" panose="020F0502020204030203" pitchFamily="34" charset="0"/>
                  </a:rPr>
                  <a:t>The Grand Prix is available in six </a:t>
                </a:r>
                <a:r>
                  <a:rPr lang="en-US" sz="1000" dirty="0" err="1">
                    <a:latin typeface="Lato" panose="020F0502020204030203" pitchFamily="34" charset="0"/>
                    <a:ea typeface="Lato" panose="020F0502020204030203" pitchFamily="34" charset="0"/>
                    <a:cs typeface="Lato" panose="020F0502020204030203" pitchFamily="34" charset="0"/>
                  </a:rPr>
                  <a:t>colours</a:t>
                </a:r>
                <a:r>
                  <a:rPr lang="en-US" sz="1000" dirty="0">
                    <a:latin typeface="Lato" panose="020F0502020204030203" pitchFamily="34" charset="0"/>
                    <a:ea typeface="Lato" panose="020F0502020204030203" pitchFamily="34" charset="0"/>
                    <a:cs typeface="Lato" panose="020F0502020204030203" pitchFamily="34" charset="0"/>
                  </a:rPr>
                  <a:t>, including four types of</a:t>
                </a:r>
              </a:p>
              <a:p>
                <a:pPr>
                  <a:lnSpc>
                    <a:spcPts val="1800"/>
                  </a:lnSpc>
                </a:pPr>
                <a:r>
                  <a:rPr lang="en-US" sz="1000" dirty="0">
                    <a:latin typeface="Lato" panose="020F0502020204030203" pitchFamily="34" charset="0"/>
                    <a:ea typeface="Lato" panose="020F0502020204030203" pitchFamily="34" charset="0"/>
                    <a:cs typeface="Lato" panose="020F0502020204030203" pitchFamily="34" charset="0"/>
                  </a:rPr>
                  <a:t>wood: oak, beech, walnut and rosewood. The Grand Prix is an. It would look great in the kitchen or at the dining table.</a:t>
                </a:r>
                <a:endParaRPr lang="en-US" sz="1000" i="1" u="sng" dirty="0">
                  <a:latin typeface="Lato" panose="020F0502020204030203" pitchFamily="34" charset="0"/>
                  <a:ea typeface="Lato" panose="020F0502020204030203" pitchFamily="34" charset="0"/>
                  <a:cs typeface="Lato" panose="020F0502020204030203" pitchFamily="34" charset="0"/>
                </a:endParaRPr>
              </a:p>
            </p:txBody>
          </p:sp>
          <p:sp>
            <p:nvSpPr>
              <p:cNvPr id="24" name="TextBox 23">
                <a:extLst>
                  <a:ext uri="{FF2B5EF4-FFF2-40B4-BE49-F238E27FC236}">
                    <a16:creationId xmlns:a16="http://schemas.microsoft.com/office/drawing/2014/main" id="{C5A2B08D-3062-497C-95C4-157EB169B39B}"/>
                  </a:ext>
                </a:extLst>
              </p:cNvPr>
              <p:cNvSpPr txBox="1"/>
              <p:nvPr/>
            </p:nvSpPr>
            <p:spPr>
              <a:xfrm>
                <a:off x="3203575" y="4195806"/>
                <a:ext cx="1768219" cy="431080"/>
              </a:xfrm>
              <a:prstGeom prst="rect">
                <a:avLst/>
              </a:prstGeom>
              <a:noFill/>
            </p:spPr>
            <p:txBody>
              <a:bodyPr wrap="square" rtlCol="0">
                <a:spAutoFit/>
              </a:bodyPr>
              <a:lstStyle/>
              <a:p>
                <a:pPr>
                  <a:lnSpc>
                    <a:spcPts val="1400"/>
                  </a:lnSpc>
                </a:pPr>
                <a:r>
                  <a:rPr lang="en-US" sz="900" dirty="0">
                    <a:latin typeface="Lato" panose="020F0502020204030203" pitchFamily="34" charset="0"/>
                    <a:ea typeface="Lato" panose="020F0502020204030203" pitchFamily="34" charset="0"/>
                    <a:cs typeface="Lato" panose="020F0502020204030203" pitchFamily="34" charset="0"/>
                  </a:rPr>
                  <a:t>Lorem ipsum dolor sit to </a:t>
                </a:r>
                <a:r>
                  <a:rPr lang="en-US" sz="900" dirty="0" err="1">
                    <a:latin typeface="Lato" panose="020F0502020204030203" pitchFamily="34" charset="0"/>
                    <a:ea typeface="Lato" panose="020F0502020204030203" pitchFamily="34" charset="0"/>
                    <a:cs typeface="Lato" panose="020F0502020204030203" pitchFamily="34" charset="0"/>
                  </a:rPr>
                  <a:t>amet</a:t>
                </a:r>
                <a:r>
                  <a:rPr lang="en-US" sz="900" dirty="0">
                    <a:latin typeface="Lato" panose="020F0502020204030203" pitchFamily="34" charset="0"/>
                    <a:ea typeface="Lato" panose="020F0502020204030203" pitchFamily="34" charset="0"/>
                    <a:cs typeface="Lato" panose="020F0502020204030203" pitchFamily="34" charset="0"/>
                  </a:rPr>
                  <a:t> </a:t>
                </a:r>
                <a:r>
                  <a:rPr lang="en-US" sz="900" dirty="0" err="1">
                    <a:latin typeface="Lato" panose="020F0502020204030203" pitchFamily="34" charset="0"/>
                    <a:ea typeface="Lato" panose="020F0502020204030203" pitchFamily="34" charset="0"/>
                    <a:cs typeface="Lato" panose="020F0502020204030203" pitchFamily="34" charset="0"/>
                  </a:rPr>
                  <a:t>agam</a:t>
                </a:r>
                <a:r>
                  <a:rPr lang="en-US" sz="900" dirty="0">
                    <a:latin typeface="Lato" panose="020F0502020204030203" pitchFamily="34" charset="0"/>
                    <a:ea typeface="Lato" panose="020F0502020204030203" pitchFamily="34" charset="0"/>
                    <a:cs typeface="Lato" panose="020F0502020204030203" pitchFamily="34" charset="0"/>
                  </a:rPr>
                  <a:t> </a:t>
                </a:r>
                <a:r>
                  <a:rPr lang="en-US" sz="900" dirty="0" err="1">
                    <a:latin typeface="Lato" panose="020F0502020204030203" pitchFamily="34" charset="0"/>
                    <a:ea typeface="Lato" panose="020F0502020204030203" pitchFamily="34" charset="0"/>
                    <a:cs typeface="Lato" panose="020F0502020204030203" pitchFamily="34" charset="0"/>
                  </a:rPr>
                  <a:t>modo</a:t>
                </a:r>
                <a:r>
                  <a:rPr lang="en-US" sz="900" dirty="0">
                    <a:latin typeface="Lato" panose="020F0502020204030203" pitchFamily="34" charset="0"/>
                    <a:ea typeface="Lato" panose="020F0502020204030203" pitchFamily="34" charset="0"/>
                    <a:cs typeface="Lato" panose="020F0502020204030203" pitchFamily="34" charset="0"/>
                  </a:rPr>
                  <a:t> data example</a:t>
                </a:r>
              </a:p>
            </p:txBody>
          </p:sp>
          <p:cxnSp>
            <p:nvCxnSpPr>
              <p:cNvPr id="25" name="Straight Connector 24">
                <a:extLst>
                  <a:ext uri="{FF2B5EF4-FFF2-40B4-BE49-F238E27FC236}">
                    <a16:creationId xmlns:a16="http://schemas.microsoft.com/office/drawing/2014/main" id="{63019229-F2AA-4425-9DE4-B5CE6C5E2239}"/>
                  </a:ext>
                </a:extLst>
              </p:cNvPr>
              <p:cNvCxnSpPr/>
              <p:nvPr/>
            </p:nvCxnSpPr>
            <p:spPr>
              <a:xfrm>
                <a:off x="5310083" y="4013668"/>
                <a:ext cx="0" cy="5651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658585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321DE025-9768-4135-8D75-1708D9ACAF0B}"/>
              </a:ext>
            </a:extLst>
          </p:cNvPr>
          <p:cNvSpPr txBox="1"/>
          <p:nvPr/>
        </p:nvSpPr>
        <p:spPr>
          <a:xfrm>
            <a:off x="749721" y="1749958"/>
            <a:ext cx="3081035" cy="1077218"/>
          </a:xfrm>
          <a:prstGeom prst="rect">
            <a:avLst/>
          </a:prstGeom>
          <a:noFill/>
        </p:spPr>
        <p:txBody>
          <a:bodyPr wrap="square" rtlCol="0">
            <a:spAutoFit/>
          </a:bodyPr>
          <a:lstStyle/>
          <a:p>
            <a:r>
              <a:rPr lang="en-US" sz="3200" spc="300" dirty="0">
                <a:latin typeface="Lato" panose="020F0502020204030203" pitchFamily="34" charset="0"/>
                <a:ea typeface="Lato" panose="020F0502020204030203" pitchFamily="34" charset="0"/>
                <a:cs typeface="Lato" panose="020F0502020204030203" pitchFamily="34" charset="0"/>
              </a:rPr>
              <a:t>This</a:t>
            </a:r>
          </a:p>
          <a:p>
            <a:r>
              <a:rPr lang="en-US" sz="3200" spc="300" dirty="0">
                <a:latin typeface="Lato" panose="020F0502020204030203" pitchFamily="34" charset="0"/>
                <a:ea typeface="Lato" panose="020F0502020204030203" pitchFamily="34" charset="0"/>
                <a:cs typeface="Lato" panose="020F0502020204030203" pitchFamily="34" charset="0"/>
              </a:rPr>
              <a:t>Infographic</a:t>
            </a:r>
          </a:p>
        </p:txBody>
      </p:sp>
      <p:grpSp>
        <p:nvGrpSpPr>
          <p:cNvPr id="25" name="Group 24">
            <a:extLst>
              <a:ext uri="{FF2B5EF4-FFF2-40B4-BE49-F238E27FC236}">
                <a16:creationId xmlns:a16="http://schemas.microsoft.com/office/drawing/2014/main" id="{78A20827-F2A2-4DD6-BAA7-75D48CEF4492}"/>
              </a:ext>
            </a:extLst>
          </p:cNvPr>
          <p:cNvGrpSpPr/>
          <p:nvPr/>
        </p:nvGrpSpPr>
        <p:grpSpPr>
          <a:xfrm>
            <a:off x="4872253" y="4699651"/>
            <a:ext cx="2547205" cy="1106265"/>
            <a:chOff x="1011337" y="5034199"/>
            <a:chExt cx="2547205" cy="1106265"/>
          </a:xfrm>
        </p:grpSpPr>
        <p:sp>
          <p:nvSpPr>
            <p:cNvPr id="32" name="TextBox 31">
              <a:extLst>
                <a:ext uri="{FF2B5EF4-FFF2-40B4-BE49-F238E27FC236}">
                  <a16:creationId xmlns:a16="http://schemas.microsoft.com/office/drawing/2014/main" id="{8C6C874F-215C-4AF2-BAA6-4DC96D563896}"/>
                </a:ext>
              </a:extLst>
            </p:cNvPr>
            <p:cNvSpPr txBox="1"/>
            <p:nvPr/>
          </p:nvSpPr>
          <p:spPr>
            <a:xfrm>
              <a:off x="1011337" y="5081053"/>
              <a:ext cx="1053208" cy="246221"/>
            </a:xfrm>
            <a:prstGeom prst="rect">
              <a:avLst/>
            </a:prstGeom>
            <a:noFill/>
          </p:spPr>
          <p:txBody>
            <a:bodyPr wrap="square" rtlCol="0">
              <a:spAutoFit/>
            </a:bodyPr>
            <a:lstStyle/>
            <a:p>
              <a:r>
                <a:rPr lang="en-US" sz="1000" b="1" spc="300" dirty="0">
                  <a:solidFill>
                    <a:schemeClr val="accent1"/>
                  </a:solidFill>
                  <a:latin typeface="Lato" panose="020F0502020204030203" pitchFamily="34" charset="0"/>
                  <a:ea typeface="Lato" panose="020F0502020204030203" pitchFamily="34" charset="0"/>
                  <a:cs typeface="Lato" panose="020F0502020204030203" pitchFamily="34" charset="0"/>
                </a:rPr>
                <a:t>Example</a:t>
              </a:r>
            </a:p>
          </p:txBody>
        </p:sp>
        <p:sp>
          <p:nvSpPr>
            <p:cNvPr id="33" name="TextBox 32">
              <a:extLst>
                <a:ext uri="{FF2B5EF4-FFF2-40B4-BE49-F238E27FC236}">
                  <a16:creationId xmlns:a16="http://schemas.microsoft.com/office/drawing/2014/main" id="{792AD875-DDD5-48C5-8653-8507FD2A4983}"/>
                </a:ext>
              </a:extLst>
            </p:cNvPr>
            <p:cNvSpPr txBox="1"/>
            <p:nvPr/>
          </p:nvSpPr>
          <p:spPr>
            <a:xfrm>
              <a:off x="2236471" y="5034199"/>
              <a:ext cx="1322071" cy="110626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our creeping.</a:t>
              </a:r>
            </a:p>
          </p:txBody>
        </p:sp>
      </p:grpSp>
      <p:grpSp>
        <p:nvGrpSpPr>
          <p:cNvPr id="26" name="Group 25">
            <a:extLst>
              <a:ext uri="{FF2B5EF4-FFF2-40B4-BE49-F238E27FC236}">
                <a16:creationId xmlns:a16="http://schemas.microsoft.com/office/drawing/2014/main" id="{379D5825-EF08-4F41-9AC8-C35ADB0F2B39}"/>
              </a:ext>
            </a:extLst>
          </p:cNvPr>
          <p:cNvGrpSpPr/>
          <p:nvPr/>
        </p:nvGrpSpPr>
        <p:grpSpPr>
          <a:xfrm>
            <a:off x="849431" y="4699651"/>
            <a:ext cx="2547205" cy="1106265"/>
            <a:chOff x="1011337" y="5034199"/>
            <a:chExt cx="2547205" cy="1106265"/>
          </a:xfrm>
        </p:grpSpPr>
        <p:sp>
          <p:nvSpPr>
            <p:cNvPr id="30" name="TextBox 29">
              <a:extLst>
                <a:ext uri="{FF2B5EF4-FFF2-40B4-BE49-F238E27FC236}">
                  <a16:creationId xmlns:a16="http://schemas.microsoft.com/office/drawing/2014/main" id="{315A619E-A025-4B4C-8F81-900EBD8D5C6B}"/>
                </a:ext>
              </a:extLst>
            </p:cNvPr>
            <p:cNvSpPr txBox="1"/>
            <p:nvPr/>
          </p:nvSpPr>
          <p:spPr>
            <a:xfrm>
              <a:off x="1011337" y="5081053"/>
              <a:ext cx="1053208" cy="246221"/>
            </a:xfrm>
            <a:prstGeom prst="rect">
              <a:avLst/>
            </a:prstGeom>
            <a:noFill/>
          </p:spPr>
          <p:txBody>
            <a:bodyPr wrap="square" rtlCol="0">
              <a:spAutoFit/>
            </a:bodyPr>
            <a:lstStyle/>
            <a:p>
              <a:r>
                <a:rPr lang="en-US" sz="1000" b="1" spc="300" dirty="0">
                  <a:solidFill>
                    <a:schemeClr val="accent1"/>
                  </a:solidFill>
                  <a:latin typeface="Lato" panose="020F0502020204030203" pitchFamily="34" charset="0"/>
                  <a:ea typeface="Lato" panose="020F0502020204030203" pitchFamily="34" charset="0"/>
                  <a:cs typeface="Lato" panose="020F0502020204030203" pitchFamily="34" charset="0"/>
                </a:rPr>
                <a:t>Example</a:t>
              </a:r>
            </a:p>
          </p:txBody>
        </p:sp>
        <p:sp>
          <p:nvSpPr>
            <p:cNvPr id="31" name="TextBox 30">
              <a:extLst>
                <a:ext uri="{FF2B5EF4-FFF2-40B4-BE49-F238E27FC236}">
                  <a16:creationId xmlns:a16="http://schemas.microsoft.com/office/drawing/2014/main" id="{196162EA-162D-4284-BB8F-35BD611A16FB}"/>
                </a:ext>
              </a:extLst>
            </p:cNvPr>
            <p:cNvSpPr txBox="1"/>
            <p:nvPr/>
          </p:nvSpPr>
          <p:spPr>
            <a:xfrm>
              <a:off x="2236471" y="5034199"/>
              <a:ext cx="1322071" cy="110626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our creeping.</a:t>
              </a:r>
            </a:p>
          </p:txBody>
        </p:sp>
      </p:grpSp>
      <p:grpSp>
        <p:nvGrpSpPr>
          <p:cNvPr id="27" name="Group 26">
            <a:extLst>
              <a:ext uri="{FF2B5EF4-FFF2-40B4-BE49-F238E27FC236}">
                <a16:creationId xmlns:a16="http://schemas.microsoft.com/office/drawing/2014/main" id="{D70C7EEE-FAD0-4A16-957F-67C3789DDE91}"/>
              </a:ext>
            </a:extLst>
          </p:cNvPr>
          <p:cNvGrpSpPr/>
          <p:nvPr/>
        </p:nvGrpSpPr>
        <p:grpSpPr>
          <a:xfrm>
            <a:off x="8895075" y="4699651"/>
            <a:ext cx="2547205" cy="1106265"/>
            <a:chOff x="1011337" y="5034199"/>
            <a:chExt cx="2547205" cy="1106265"/>
          </a:xfrm>
        </p:grpSpPr>
        <p:sp>
          <p:nvSpPr>
            <p:cNvPr id="28" name="TextBox 27">
              <a:extLst>
                <a:ext uri="{FF2B5EF4-FFF2-40B4-BE49-F238E27FC236}">
                  <a16:creationId xmlns:a16="http://schemas.microsoft.com/office/drawing/2014/main" id="{A64BD8E9-1F77-4C42-AAB0-48C01767BB6C}"/>
                </a:ext>
              </a:extLst>
            </p:cNvPr>
            <p:cNvSpPr txBox="1"/>
            <p:nvPr/>
          </p:nvSpPr>
          <p:spPr>
            <a:xfrm>
              <a:off x="1011337" y="5081053"/>
              <a:ext cx="1053208" cy="246221"/>
            </a:xfrm>
            <a:prstGeom prst="rect">
              <a:avLst/>
            </a:prstGeom>
            <a:noFill/>
          </p:spPr>
          <p:txBody>
            <a:bodyPr wrap="square" rtlCol="0">
              <a:spAutoFit/>
            </a:bodyPr>
            <a:lstStyle/>
            <a:p>
              <a:r>
                <a:rPr lang="en-US" sz="1000" b="1" spc="300" dirty="0">
                  <a:solidFill>
                    <a:schemeClr val="accent1"/>
                  </a:solidFill>
                  <a:latin typeface="Lato" panose="020F0502020204030203" pitchFamily="34" charset="0"/>
                  <a:ea typeface="Lato" panose="020F0502020204030203" pitchFamily="34" charset="0"/>
                  <a:cs typeface="Lato" panose="020F0502020204030203" pitchFamily="34" charset="0"/>
                </a:rPr>
                <a:t>Example</a:t>
              </a:r>
            </a:p>
          </p:txBody>
        </p:sp>
        <p:sp>
          <p:nvSpPr>
            <p:cNvPr id="29" name="TextBox 28">
              <a:extLst>
                <a:ext uri="{FF2B5EF4-FFF2-40B4-BE49-F238E27FC236}">
                  <a16:creationId xmlns:a16="http://schemas.microsoft.com/office/drawing/2014/main" id="{EA699941-51ED-4F5F-90BD-D468D2200F4E}"/>
                </a:ext>
              </a:extLst>
            </p:cNvPr>
            <p:cNvSpPr txBox="1"/>
            <p:nvPr/>
          </p:nvSpPr>
          <p:spPr>
            <a:xfrm>
              <a:off x="2236471" y="5034199"/>
              <a:ext cx="1322071" cy="110626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our creeping.</a:t>
              </a:r>
            </a:p>
          </p:txBody>
        </p:sp>
      </p:grpSp>
      <p:cxnSp>
        <p:nvCxnSpPr>
          <p:cNvPr id="39" name="Straight Connector 38">
            <a:extLst>
              <a:ext uri="{FF2B5EF4-FFF2-40B4-BE49-F238E27FC236}">
                <a16:creationId xmlns:a16="http://schemas.microsoft.com/office/drawing/2014/main" id="{89038152-57CE-4737-B423-2A226DC31658}"/>
              </a:ext>
            </a:extLst>
          </p:cNvPr>
          <p:cNvCxnSpPr>
            <a:cxnSpLocks/>
          </p:cNvCxnSpPr>
          <p:nvPr/>
        </p:nvCxnSpPr>
        <p:spPr>
          <a:xfrm>
            <a:off x="849431" y="3029515"/>
            <a:ext cx="533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Placeholder 9">
            <a:extLst>
              <a:ext uri="{FF2B5EF4-FFF2-40B4-BE49-F238E27FC236}">
                <a16:creationId xmlns:a16="http://schemas.microsoft.com/office/drawing/2014/main" id="{EB5EF0FD-A4EF-4717-8475-C1B12A38BFB1}"/>
              </a:ext>
            </a:extLst>
          </p:cNvPr>
          <p:cNvPicPr>
            <a:picLocks noGrp="1" noChangeAspect="1"/>
          </p:cNvPicPr>
          <p:nvPr>
            <p:ph type="pic" sz="quarter" idx="10"/>
          </p:nvPr>
        </p:nvPicPr>
        <p:blipFill>
          <a:blip r:embed="rId2"/>
          <a:srcRect t="18580" b="18580"/>
          <a:stretch>
            <a:fillRect/>
          </a:stretch>
        </p:blipFill>
        <p:spPr/>
      </p:pic>
    </p:spTree>
    <p:extLst>
      <p:ext uri="{BB962C8B-B14F-4D97-AF65-F5344CB8AC3E}">
        <p14:creationId xmlns:p14="http://schemas.microsoft.com/office/powerpoint/2010/main" val="10707109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1567A09-E14A-4412-983D-33BA7F5281DB}"/>
              </a:ext>
            </a:extLst>
          </p:cNvPr>
          <p:cNvGrpSpPr/>
          <p:nvPr/>
        </p:nvGrpSpPr>
        <p:grpSpPr>
          <a:xfrm>
            <a:off x="1015278" y="1030056"/>
            <a:ext cx="10161444" cy="4763109"/>
            <a:chOff x="848631" y="1094703"/>
            <a:chExt cx="10161444" cy="4763109"/>
          </a:xfrm>
        </p:grpSpPr>
        <p:cxnSp>
          <p:nvCxnSpPr>
            <p:cNvPr id="24" name="Straight Connector 23">
              <a:extLst>
                <a:ext uri="{FF2B5EF4-FFF2-40B4-BE49-F238E27FC236}">
                  <a16:creationId xmlns:a16="http://schemas.microsoft.com/office/drawing/2014/main" id="{6D03AF1C-EA40-4903-9D65-C646787F6D3D}"/>
                </a:ext>
              </a:extLst>
            </p:cNvPr>
            <p:cNvCxnSpPr>
              <a:cxnSpLocks/>
            </p:cNvCxnSpPr>
            <p:nvPr/>
          </p:nvCxnSpPr>
          <p:spPr>
            <a:xfrm>
              <a:off x="9447439" y="2464028"/>
              <a:ext cx="1439636"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FB46E1D5-23C8-447C-B386-85B39AED0B7C}"/>
                </a:ext>
              </a:extLst>
            </p:cNvPr>
            <p:cNvGrpSpPr/>
            <p:nvPr/>
          </p:nvGrpSpPr>
          <p:grpSpPr>
            <a:xfrm>
              <a:off x="9346513" y="1094704"/>
              <a:ext cx="1663562" cy="808702"/>
              <a:chOff x="984962" y="5062353"/>
              <a:chExt cx="1663562" cy="808702"/>
            </a:xfrm>
          </p:grpSpPr>
          <p:sp>
            <p:nvSpPr>
              <p:cNvPr id="26" name="TextBox 25">
                <a:extLst>
                  <a:ext uri="{FF2B5EF4-FFF2-40B4-BE49-F238E27FC236}">
                    <a16:creationId xmlns:a16="http://schemas.microsoft.com/office/drawing/2014/main" id="{236F3A4B-A2C1-4462-B937-480A1C10568B}"/>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Lato" panose="020F0502020204030203" pitchFamily="34" charset="0"/>
                    <a:ea typeface="Lato" panose="020F0502020204030203" pitchFamily="34" charset="0"/>
                    <a:cs typeface="Lato" panose="020F0502020204030203" pitchFamily="34" charset="0"/>
                  </a:rPr>
                  <a:t>01 EXAMPLE</a:t>
                </a:r>
              </a:p>
            </p:txBody>
          </p:sp>
          <p:sp>
            <p:nvSpPr>
              <p:cNvPr id="27" name="TextBox 26">
                <a:extLst>
                  <a:ext uri="{FF2B5EF4-FFF2-40B4-BE49-F238E27FC236}">
                    <a16:creationId xmlns:a16="http://schemas.microsoft.com/office/drawing/2014/main" id="{B6E14EF5-E91E-4B8C-AF9D-773DFFB4711B}"/>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Lato" panose="020F0502020204030203" pitchFamily="34" charset="0"/>
                    <a:ea typeface="Lato" panose="020F0502020204030203" pitchFamily="34" charset="0"/>
                    <a:cs typeface="Lato" panose="020F0502020204030203" pitchFamily="34" charset="0"/>
                  </a:rPr>
                  <a:t>Have them for one. Living grass to for can't</a:t>
                </a:r>
              </a:p>
            </p:txBody>
          </p:sp>
        </p:grpSp>
        <p:grpSp>
          <p:nvGrpSpPr>
            <p:cNvPr id="28" name="Group 27">
              <a:extLst>
                <a:ext uri="{FF2B5EF4-FFF2-40B4-BE49-F238E27FC236}">
                  <a16:creationId xmlns:a16="http://schemas.microsoft.com/office/drawing/2014/main" id="{6DFC4818-F098-4018-8242-D17FAE3C1AD4}"/>
                </a:ext>
              </a:extLst>
            </p:cNvPr>
            <p:cNvGrpSpPr/>
            <p:nvPr/>
          </p:nvGrpSpPr>
          <p:grpSpPr>
            <a:xfrm>
              <a:off x="9346513" y="3024650"/>
              <a:ext cx="1663562" cy="808702"/>
              <a:chOff x="984962" y="5062353"/>
              <a:chExt cx="1663562" cy="808702"/>
            </a:xfrm>
          </p:grpSpPr>
          <p:sp>
            <p:nvSpPr>
              <p:cNvPr id="29" name="TextBox 28">
                <a:extLst>
                  <a:ext uri="{FF2B5EF4-FFF2-40B4-BE49-F238E27FC236}">
                    <a16:creationId xmlns:a16="http://schemas.microsoft.com/office/drawing/2014/main" id="{4BC12CC2-F2D1-4146-8B91-56E8116EBCD3}"/>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Lato" panose="020F0502020204030203" pitchFamily="34" charset="0"/>
                    <a:ea typeface="Lato" panose="020F0502020204030203" pitchFamily="34" charset="0"/>
                    <a:cs typeface="Lato" panose="020F0502020204030203" pitchFamily="34" charset="0"/>
                  </a:rPr>
                  <a:t>01 EXAMPLE</a:t>
                </a:r>
              </a:p>
            </p:txBody>
          </p:sp>
          <p:sp>
            <p:nvSpPr>
              <p:cNvPr id="30" name="TextBox 29">
                <a:extLst>
                  <a:ext uri="{FF2B5EF4-FFF2-40B4-BE49-F238E27FC236}">
                    <a16:creationId xmlns:a16="http://schemas.microsoft.com/office/drawing/2014/main" id="{38FD44BB-D00C-41E4-B0BE-BA15E34A2475}"/>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Lato" panose="020F0502020204030203" pitchFamily="34" charset="0"/>
                    <a:ea typeface="Lato" panose="020F0502020204030203" pitchFamily="34" charset="0"/>
                    <a:cs typeface="Lato" panose="020F0502020204030203" pitchFamily="34" charset="0"/>
                  </a:rPr>
                  <a:t>Have them for one. Living grass to for can't</a:t>
                </a:r>
              </a:p>
            </p:txBody>
          </p:sp>
        </p:grpSp>
        <p:grpSp>
          <p:nvGrpSpPr>
            <p:cNvPr id="31" name="Group 30">
              <a:extLst>
                <a:ext uri="{FF2B5EF4-FFF2-40B4-BE49-F238E27FC236}">
                  <a16:creationId xmlns:a16="http://schemas.microsoft.com/office/drawing/2014/main" id="{AA3B1AFA-A1FA-481C-BC02-DCF6EF4EAED2}"/>
                </a:ext>
              </a:extLst>
            </p:cNvPr>
            <p:cNvGrpSpPr/>
            <p:nvPr/>
          </p:nvGrpSpPr>
          <p:grpSpPr>
            <a:xfrm>
              <a:off x="9346513" y="4954594"/>
              <a:ext cx="1663562" cy="808702"/>
              <a:chOff x="984962" y="5062353"/>
              <a:chExt cx="1663562" cy="808702"/>
            </a:xfrm>
          </p:grpSpPr>
          <p:sp>
            <p:nvSpPr>
              <p:cNvPr id="32" name="TextBox 31">
                <a:extLst>
                  <a:ext uri="{FF2B5EF4-FFF2-40B4-BE49-F238E27FC236}">
                    <a16:creationId xmlns:a16="http://schemas.microsoft.com/office/drawing/2014/main" id="{30E93FDB-FAC8-4668-B8DB-188976968512}"/>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Lato" panose="020F0502020204030203" pitchFamily="34" charset="0"/>
                    <a:ea typeface="Lato" panose="020F0502020204030203" pitchFamily="34" charset="0"/>
                    <a:cs typeface="Lato" panose="020F0502020204030203" pitchFamily="34" charset="0"/>
                  </a:rPr>
                  <a:t>01 EXAMPLE</a:t>
                </a:r>
              </a:p>
            </p:txBody>
          </p:sp>
          <p:sp>
            <p:nvSpPr>
              <p:cNvPr id="33" name="TextBox 32">
                <a:extLst>
                  <a:ext uri="{FF2B5EF4-FFF2-40B4-BE49-F238E27FC236}">
                    <a16:creationId xmlns:a16="http://schemas.microsoft.com/office/drawing/2014/main" id="{2588F63E-0A57-4A00-BDFB-09FE6B3F35E4}"/>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Lato" panose="020F0502020204030203" pitchFamily="34" charset="0"/>
                    <a:ea typeface="Lato" panose="020F0502020204030203" pitchFamily="34" charset="0"/>
                    <a:cs typeface="Lato" panose="020F0502020204030203" pitchFamily="34" charset="0"/>
                  </a:rPr>
                  <a:t>Have them for one. Living grass to for can't</a:t>
                </a:r>
              </a:p>
            </p:txBody>
          </p:sp>
        </p:grpSp>
        <p:cxnSp>
          <p:nvCxnSpPr>
            <p:cNvPr id="34" name="Straight Connector 33">
              <a:extLst>
                <a:ext uri="{FF2B5EF4-FFF2-40B4-BE49-F238E27FC236}">
                  <a16:creationId xmlns:a16="http://schemas.microsoft.com/office/drawing/2014/main" id="{3A1E3BE5-1E25-4E61-8406-0E8AD814268A}"/>
                </a:ext>
              </a:extLst>
            </p:cNvPr>
            <p:cNvCxnSpPr>
              <a:cxnSpLocks/>
            </p:cNvCxnSpPr>
            <p:nvPr/>
          </p:nvCxnSpPr>
          <p:spPr>
            <a:xfrm>
              <a:off x="9447439" y="4393974"/>
              <a:ext cx="1439636"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cx1="http://schemas.microsoft.com/office/drawing/2015/9/8/chartex" Requires="cx1">
            <p:graphicFrame>
              <p:nvGraphicFramePr>
                <p:cNvPr id="35" name="Chart 34">
                  <a:extLst>
                    <a:ext uri="{FF2B5EF4-FFF2-40B4-BE49-F238E27FC236}">
                      <a16:creationId xmlns:a16="http://schemas.microsoft.com/office/drawing/2014/main" id="{D1BA3B3E-5A5F-4A31-B17C-E2D52ECFA99F}"/>
                    </a:ext>
                  </a:extLst>
                </p:cNvPr>
                <p:cNvGraphicFramePr/>
                <p:nvPr>
                  <p:extLst>
                    <p:ext uri="{D42A27DB-BD31-4B8C-83A1-F6EECF244321}">
                      <p14:modId xmlns:p14="http://schemas.microsoft.com/office/powerpoint/2010/main" val="2863790541"/>
                    </p:ext>
                  </p:extLst>
                </p:nvPr>
              </p:nvGraphicFramePr>
              <p:xfrm>
                <a:off x="848631" y="1094703"/>
                <a:ext cx="7077075" cy="4763109"/>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35" name="Chart 34">
                  <a:extLst>
                    <a:ext uri="{FF2B5EF4-FFF2-40B4-BE49-F238E27FC236}">
                      <a16:creationId xmlns:a16="http://schemas.microsoft.com/office/drawing/2014/main" id="{D1BA3B3E-5A5F-4A31-B17C-E2D52ECFA99F}"/>
                    </a:ext>
                  </a:extLst>
                </p:cNvPr>
                <p:cNvPicPr>
                  <a:picLocks noGrp="1" noRot="1" noChangeAspect="1" noMove="1" noResize="1" noEditPoints="1" noAdjustHandles="1" noChangeArrowheads="1" noChangeShapeType="1"/>
                </p:cNvPicPr>
                <p:nvPr/>
              </p:nvPicPr>
              <p:blipFill>
                <a:blip r:embed="rId3"/>
                <a:stretch>
                  <a:fillRect/>
                </a:stretch>
              </p:blipFill>
              <p:spPr>
                <a:xfrm>
                  <a:off x="1015278" y="1030056"/>
                  <a:ext cx="7077075" cy="4763109"/>
                </a:xfrm>
                <a:prstGeom prst="rect">
                  <a:avLst/>
                </a:prstGeom>
              </p:spPr>
            </p:pic>
          </mc:Fallback>
        </mc:AlternateContent>
      </p:grpSp>
    </p:spTree>
    <p:extLst>
      <p:ext uri="{BB962C8B-B14F-4D97-AF65-F5344CB8AC3E}">
        <p14:creationId xmlns:p14="http://schemas.microsoft.com/office/powerpoint/2010/main" val="38610146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BED9C86-1B98-4FD5-A824-ABE73BF0E215}"/>
              </a:ext>
            </a:extLst>
          </p:cNvPr>
          <p:cNvGrpSpPr/>
          <p:nvPr/>
        </p:nvGrpSpPr>
        <p:grpSpPr>
          <a:xfrm>
            <a:off x="1243426" y="1004557"/>
            <a:ext cx="9705149" cy="4848887"/>
            <a:chOff x="1181926" y="1094703"/>
            <a:chExt cx="9705149" cy="4848887"/>
          </a:xfrm>
        </p:grpSpPr>
        <mc:AlternateContent xmlns:mc="http://schemas.openxmlformats.org/markup-compatibility/2006">
          <mc:Choice xmlns:cx1="http://schemas.microsoft.com/office/drawing/2015/9/8/chartex" Requires="cx1">
            <p:graphicFrame>
              <p:nvGraphicFramePr>
                <p:cNvPr id="14" name="Chart 13">
                  <a:extLst>
                    <a:ext uri="{FF2B5EF4-FFF2-40B4-BE49-F238E27FC236}">
                      <a16:creationId xmlns:a16="http://schemas.microsoft.com/office/drawing/2014/main" id="{DFFECBAE-C232-40D4-850A-9AC4E36BA544}"/>
                    </a:ext>
                  </a:extLst>
                </p:cNvPr>
                <p:cNvGraphicFramePr/>
                <p:nvPr>
                  <p:extLst>
                    <p:ext uri="{D42A27DB-BD31-4B8C-83A1-F6EECF244321}">
                      <p14:modId xmlns:p14="http://schemas.microsoft.com/office/powerpoint/2010/main" val="3706336077"/>
                    </p:ext>
                  </p:extLst>
                </p:nvPr>
              </p:nvGraphicFramePr>
              <p:xfrm>
                <a:off x="1181926" y="1094703"/>
                <a:ext cx="7026384" cy="4848887"/>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14" name="Chart 13">
                  <a:extLst>
                    <a:ext uri="{FF2B5EF4-FFF2-40B4-BE49-F238E27FC236}">
                      <a16:creationId xmlns:a16="http://schemas.microsoft.com/office/drawing/2014/main" id="{DFFECBAE-C232-40D4-850A-9AC4E36BA544}"/>
                    </a:ext>
                  </a:extLst>
                </p:cNvPr>
                <p:cNvPicPr>
                  <a:picLocks noGrp="1" noRot="1" noChangeAspect="1" noMove="1" noResize="1" noEditPoints="1" noAdjustHandles="1" noChangeArrowheads="1" noChangeShapeType="1"/>
                </p:cNvPicPr>
                <p:nvPr/>
              </p:nvPicPr>
              <p:blipFill>
                <a:blip r:embed="rId3"/>
                <a:stretch>
                  <a:fillRect/>
                </a:stretch>
              </p:blipFill>
              <p:spPr>
                <a:xfrm>
                  <a:off x="1243426" y="1004557"/>
                  <a:ext cx="7026384" cy="4848887"/>
                </a:xfrm>
                <a:prstGeom prst="rect">
                  <a:avLst/>
                </a:prstGeom>
              </p:spPr>
            </p:pic>
          </mc:Fallback>
        </mc:AlternateContent>
        <p:cxnSp>
          <p:nvCxnSpPr>
            <p:cNvPr id="15" name="Straight Connector 14">
              <a:extLst>
                <a:ext uri="{FF2B5EF4-FFF2-40B4-BE49-F238E27FC236}">
                  <a16:creationId xmlns:a16="http://schemas.microsoft.com/office/drawing/2014/main" id="{4300B52E-D3F9-41B8-BFEE-09266AA7CEB0}"/>
                </a:ext>
              </a:extLst>
            </p:cNvPr>
            <p:cNvCxnSpPr>
              <a:cxnSpLocks/>
            </p:cNvCxnSpPr>
            <p:nvPr/>
          </p:nvCxnSpPr>
          <p:spPr>
            <a:xfrm>
              <a:off x="9324439" y="2464028"/>
              <a:ext cx="143963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145727CB-B7FB-4561-B204-E9BB4AE1C811}"/>
                </a:ext>
              </a:extLst>
            </p:cNvPr>
            <p:cNvGrpSpPr/>
            <p:nvPr/>
          </p:nvGrpSpPr>
          <p:grpSpPr>
            <a:xfrm>
              <a:off x="9223513" y="1094704"/>
              <a:ext cx="1663562" cy="808702"/>
              <a:chOff x="984962" y="5062353"/>
              <a:chExt cx="1663562" cy="808702"/>
            </a:xfrm>
          </p:grpSpPr>
          <p:sp>
            <p:nvSpPr>
              <p:cNvPr id="17" name="TextBox 16">
                <a:extLst>
                  <a:ext uri="{FF2B5EF4-FFF2-40B4-BE49-F238E27FC236}">
                    <a16:creationId xmlns:a16="http://schemas.microsoft.com/office/drawing/2014/main" id="{38FCE42B-BCFB-4B00-A145-EFCF1D6E421F}"/>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Lato" panose="020F0502020204030203" pitchFamily="34" charset="0"/>
                    <a:ea typeface="Lato" panose="020F0502020204030203" pitchFamily="34" charset="0"/>
                    <a:cs typeface="Lato" panose="020F0502020204030203" pitchFamily="34" charset="0"/>
                  </a:rPr>
                  <a:t>01 EXAMPLE</a:t>
                </a:r>
              </a:p>
            </p:txBody>
          </p:sp>
          <p:sp>
            <p:nvSpPr>
              <p:cNvPr id="18" name="TextBox 17">
                <a:extLst>
                  <a:ext uri="{FF2B5EF4-FFF2-40B4-BE49-F238E27FC236}">
                    <a16:creationId xmlns:a16="http://schemas.microsoft.com/office/drawing/2014/main" id="{4AE8CB9B-E0E4-4AD7-AA66-7C62FCAF668A}"/>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Lato" panose="020F0502020204030203" pitchFamily="34" charset="0"/>
                    <a:ea typeface="Lato" panose="020F0502020204030203" pitchFamily="34" charset="0"/>
                    <a:cs typeface="Lato" panose="020F0502020204030203" pitchFamily="34" charset="0"/>
                  </a:rPr>
                  <a:t>Have them for one. Living grass to for can't</a:t>
                </a:r>
              </a:p>
            </p:txBody>
          </p:sp>
        </p:grpSp>
        <p:grpSp>
          <p:nvGrpSpPr>
            <p:cNvPr id="19" name="Group 18">
              <a:extLst>
                <a:ext uri="{FF2B5EF4-FFF2-40B4-BE49-F238E27FC236}">
                  <a16:creationId xmlns:a16="http://schemas.microsoft.com/office/drawing/2014/main" id="{B5CA38C8-B71B-4507-BFD1-218AEE751757}"/>
                </a:ext>
              </a:extLst>
            </p:cNvPr>
            <p:cNvGrpSpPr/>
            <p:nvPr/>
          </p:nvGrpSpPr>
          <p:grpSpPr>
            <a:xfrm>
              <a:off x="9223513" y="3024650"/>
              <a:ext cx="1663562" cy="808702"/>
              <a:chOff x="984962" y="5062353"/>
              <a:chExt cx="1663562" cy="808702"/>
            </a:xfrm>
          </p:grpSpPr>
          <p:sp>
            <p:nvSpPr>
              <p:cNvPr id="20" name="TextBox 19">
                <a:extLst>
                  <a:ext uri="{FF2B5EF4-FFF2-40B4-BE49-F238E27FC236}">
                    <a16:creationId xmlns:a16="http://schemas.microsoft.com/office/drawing/2014/main" id="{55C7355A-0528-431B-A87E-DD1DFD639F6B}"/>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Lato" panose="020F0502020204030203" pitchFamily="34" charset="0"/>
                    <a:ea typeface="Lato" panose="020F0502020204030203" pitchFamily="34" charset="0"/>
                    <a:cs typeface="Lato" panose="020F0502020204030203" pitchFamily="34" charset="0"/>
                  </a:rPr>
                  <a:t>01 EXAMPLE</a:t>
                </a:r>
              </a:p>
            </p:txBody>
          </p:sp>
          <p:sp>
            <p:nvSpPr>
              <p:cNvPr id="21" name="TextBox 20">
                <a:extLst>
                  <a:ext uri="{FF2B5EF4-FFF2-40B4-BE49-F238E27FC236}">
                    <a16:creationId xmlns:a16="http://schemas.microsoft.com/office/drawing/2014/main" id="{B458F37E-595F-4A7A-9769-BC04F2C1881B}"/>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Lato" panose="020F0502020204030203" pitchFamily="34" charset="0"/>
                    <a:ea typeface="Lato" panose="020F0502020204030203" pitchFamily="34" charset="0"/>
                    <a:cs typeface="Lato" panose="020F0502020204030203" pitchFamily="34" charset="0"/>
                  </a:rPr>
                  <a:t>Have them for one. Living grass to for can't</a:t>
                </a:r>
              </a:p>
            </p:txBody>
          </p:sp>
        </p:grpSp>
        <p:grpSp>
          <p:nvGrpSpPr>
            <p:cNvPr id="22" name="Group 21">
              <a:extLst>
                <a:ext uri="{FF2B5EF4-FFF2-40B4-BE49-F238E27FC236}">
                  <a16:creationId xmlns:a16="http://schemas.microsoft.com/office/drawing/2014/main" id="{CE27F1F2-F7EE-493E-97EA-7CD09B3707AC}"/>
                </a:ext>
              </a:extLst>
            </p:cNvPr>
            <p:cNvGrpSpPr/>
            <p:nvPr/>
          </p:nvGrpSpPr>
          <p:grpSpPr>
            <a:xfrm>
              <a:off x="9223513" y="4954594"/>
              <a:ext cx="1663562" cy="808702"/>
              <a:chOff x="984962" y="5062353"/>
              <a:chExt cx="1663562" cy="808702"/>
            </a:xfrm>
          </p:grpSpPr>
          <p:sp>
            <p:nvSpPr>
              <p:cNvPr id="23" name="TextBox 22">
                <a:extLst>
                  <a:ext uri="{FF2B5EF4-FFF2-40B4-BE49-F238E27FC236}">
                    <a16:creationId xmlns:a16="http://schemas.microsoft.com/office/drawing/2014/main" id="{4DF90F24-F461-46BF-80F4-1232A31C0584}"/>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Lato" panose="020F0502020204030203" pitchFamily="34" charset="0"/>
                    <a:ea typeface="Lato" panose="020F0502020204030203" pitchFamily="34" charset="0"/>
                    <a:cs typeface="Lato" panose="020F0502020204030203" pitchFamily="34" charset="0"/>
                  </a:rPr>
                  <a:t>01 EXAMPLE</a:t>
                </a:r>
              </a:p>
            </p:txBody>
          </p:sp>
          <p:sp>
            <p:nvSpPr>
              <p:cNvPr id="36" name="TextBox 35">
                <a:extLst>
                  <a:ext uri="{FF2B5EF4-FFF2-40B4-BE49-F238E27FC236}">
                    <a16:creationId xmlns:a16="http://schemas.microsoft.com/office/drawing/2014/main" id="{6911194F-A4FC-477E-9E6E-93275BCA7370}"/>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Lato" panose="020F0502020204030203" pitchFamily="34" charset="0"/>
                    <a:ea typeface="Lato" panose="020F0502020204030203" pitchFamily="34" charset="0"/>
                    <a:cs typeface="Lato" panose="020F0502020204030203" pitchFamily="34" charset="0"/>
                  </a:rPr>
                  <a:t>Have them for one. Living grass to for can't</a:t>
                </a:r>
              </a:p>
            </p:txBody>
          </p:sp>
        </p:grpSp>
        <p:cxnSp>
          <p:nvCxnSpPr>
            <p:cNvPr id="37" name="Straight Connector 36">
              <a:extLst>
                <a:ext uri="{FF2B5EF4-FFF2-40B4-BE49-F238E27FC236}">
                  <a16:creationId xmlns:a16="http://schemas.microsoft.com/office/drawing/2014/main" id="{E2231C18-8831-43B4-A2C5-BB52A716FDBC}"/>
                </a:ext>
              </a:extLst>
            </p:cNvPr>
            <p:cNvCxnSpPr>
              <a:cxnSpLocks/>
            </p:cNvCxnSpPr>
            <p:nvPr/>
          </p:nvCxnSpPr>
          <p:spPr>
            <a:xfrm>
              <a:off x="9324439" y="4393974"/>
              <a:ext cx="143963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040760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C5238A6C-B6B0-4C7C-9064-9535DFA2DFC6}"/>
              </a:ext>
            </a:extLst>
          </p:cNvPr>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saturation sat="0"/>
                    </a14:imgEffect>
                  </a14:imgLayer>
                </a14:imgProps>
              </a:ext>
            </a:extLst>
          </a:blip>
          <a:srcRect t="31250" b="31250"/>
          <a:stretch>
            <a:fillRect/>
          </a:stretch>
        </p:blipFill>
        <p:spPr>
          <a:xfrm>
            <a:off x="0" y="0"/>
            <a:ext cx="12192000" cy="6858000"/>
          </a:xfrm>
        </p:spPr>
      </p:pic>
      <p:sp>
        <p:nvSpPr>
          <p:cNvPr id="11" name="Freeform 5">
            <a:extLst>
              <a:ext uri="{FF2B5EF4-FFF2-40B4-BE49-F238E27FC236}">
                <a16:creationId xmlns:a16="http://schemas.microsoft.com/office/drawing/2014/main" id="{2A98B412-CD63-4837-86AB-742CBC6EAAC8}"/>
              </a:ext>
            </a:extLst>
          </p:cNvPr>
          <p:cNvSpPr>
            <a:spLocks/>
          </p:cNvSpPr>
          <p:nvPr/>
        </p:nvSpPr>
        <p:spPr bwMode="auto">
          <a:xfrm>
            <a:off x="1514558" y="0"/>
            <a:ext cx="9162885" cy="6858000"/>
          </a:xfrm>
          <a:custGeom>
            <a:avLst/>
            <a:gdLst>
              <a:gd name="T0" fmla="*/ 1600 w 3073"/>
              <a:gd name="T1" fmla="*/ 0 h 2300"/>
              <a:gd name="T2" fmla="*/ 0 w 3073"/>
              <a:gd name="T3" fmla="*/ 0 h 2300"/>
              <a:gd name="T4" fmla="*/ 1473 w 3073"/>
              <a:gd name="T5" fmla="*/ 2300 h 2300"/>
              <a:gd name="T6" fmla="*/ 3073 w 3073"/>
              <a:gd name="T7" fmla="*/ 2300 h 2300"/>
              <a:gd name="T8" fmla="*/ 1600 w 3073"/>
              <a:gd name="T9" fmla="*/ 0 h 2300"/>
            </a:gdLst>
            <a:ahLst/>
            <a:cxnLst>
              <a:cxn ang="0">
                <a:pos x="T0" y="T1"/>
              </a:cxn>
              <a:cxn ang="0">
                <a:pos x="T2" y="T3"/>
              </a:cxn>
              <a:cxn ang="0">
                <a:pos x="T4" y="T5"/>
              </a:cxn>
              <a:cxn ang="0">
                <a:pos x="T6" y="T7"/>
              </a:cxn>
              <a:cxn ang="0">
                <a:pos x="T8" y="T9"/>
              </a:cxn>
            </a:cxnLst>
            <a:rect l="0" t="0" r="r" b="b"/>
            <a:pathLst>
              <a:path w="3073" h="2300">
                <a:moveTo>
                  <a:pt x="1600" y="0"/>
                </a:moveTo>
                <a:lnTo>
                  <a:pt x="0" y="0"/>
                </a:lnTo>
                <a:lnTo>
                  <a:pt x="1473" y="2300"/>
                </a:lnTo>
                <a:lnTo>
                  <a:pt x="3073" y="2300"/>
                </a:lnTo>
                <a:lnTo>
                  <a:pt x="1600" y="0"/>
                </a:lnTo>
                <a:close/>
              </a:path>
            </a:pathLst>
          </a:custGeom>
          <a:solidFill>
            <a:srgbClr val="000000">
              <a:alpha val="74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TextBox 23">
            <a:extLst>
              <a:ext uri="{FF2B5EF4-FFF2-40B4-BE49-F238E27FC236}">
                <a16:creationId xmlns:a16="http://schemas.microsoft.com/office/drawing/2014/main" id="{47A59F35-85F3-414B-B047-E9766DB71BB8}"/>
              </a:ext>
            </a:extLst>
          </p:cNvPr>
          <p:cNvSpPr txBox="1"/>
          <p:nvPr/>
        </p:nvSpPr>
        <p:spPr>
          <a:xfrm>
            <a:off x="3897934" y="2263681"/>
            <a:ext cx="4396132" cy="2330638"/>
          </a:xfrm>
          <a:prstGeom prst="rect">
            <a:avLst/>
          </a:prstGeom>
          <a:noFill/>
        </p:spPr>
        <p:txBody>
          <a:bodyPr wrap="square" numCol="1" spcCol="457200" rtlCol="0">
            <a:spAutoFit/>
          </a:bodyPr>
          <a:lstStyle/>
          <a:p>
            <a:pPr algn="ctr">
              <a:lnSpc>
                <a:spcPts val="5700"/>
              </a:lnSpc>
            </a:pPr>
            <a:r>
              <a:rPr lang="en-US" sz="6000" dirty="0">
                <a:solidFill>
                  <a:schemeClr val="bg1"/>
                </a:solidFill>
                <a:latin typeface="Lato" panose="020F0502020204030203" pitchFamily="34" charset="0"/>
                <a:ea typeface="Lato" panose="020F0502020204030203" pitchFamily="34" charset="0"/>
                <a:cs typeface="Lato" panose="020F0502020204030203" pitchFamily="34" charset="0"/>
              </a:rPr>
              <a:t>ANNUL</a:t>
            </a:r>
          </a:p>
          <a:p>
            <a:pPr algn="ctr">
              <a:lnSpc>
                <a:spcPts val="5700"/>
              </a:lnSpc>
            </a:pPr>
            <a:r>
              <a:rPr lang="en-US" sz="7200" dirty="0">
                <a:solidFill>
                  <a:schemeClr val="bg1"/>
                </a:solidFill>
                <a:latin typeface="Lato" panose="020F0502020204030203" pitchFamily="34" charset="0"/>
                <a:ea typeface="Lato" panose="020F0502020204030203" pitchFamily="34" charset="0"/>
                <a:cs typeface="Lato" panose="020F0502020204030203" pitchFamily="34" charset="0"/>
              </a:rPr>
              <a:t>REPORT</a:t>
            </a:r>
          </a:p>
          <a:p>
            <a:pPr algn="ctr">
              <a:lnSpc>
                <a:spcPts val="5700"/>
              </a:lnSpc>
            </a:pPr>
            <a:r>
              <a:rPr lang="en-US" sz="7200" dirty="0">
                <a:solidFill>
                  <a:schemeClr val="bg1"/>
                </a:solidFill>
                <a:latin typeface="Lato" panose="020F0502020204030203" pitchFamily="34" charset="0"/>
                <a:ea typeface="Lato" panose="020F0502020204030203" pitchFamily="34" charset="0"/>
                <a:cs typeface="Lato" panose="020F0502020204030203" pitchFamily="34" charset="0"/>
              </a:rPr>
              <a:t>2019</a:t>
            </a:r>
            <a:endParaRPr lang="en-US" sz="80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6649051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Chart 16">
            <a:extLst>
              <a:ext uri="{FF2B5EF4-FFF2-40B4-BE49-F238E27FC236}">
                <a16:creationId xmlns:a16="http://schemas.microsoft.com/office/drawing/2014/main" id="{3649A103-A691-4FB1-AB12-D47095669064}"/>
              </a:ext>
            </a:extLst>
          </p:cNvPr>
          <p:cNvGraphicFramePr/>
          <p:nvPr>
            <p:extLst>
              <p:ext uri="{D42A27DB-BD31-4B8C-83A1-F6EECF244321}">
                <p14:modId xmlns:p14="http://schemas.microsoft.com/office/powerpoint/2010/main" val="3009450022"/>
              </p:ext>
            </p:extLst>
          </p:nvPr>
        </p:nvGraphicFramePr>
        <p:xfrm>
          <a:off x="5624849" y="1094704"/>
          <a:ext cx="5626100" cy="4772696"/>
        </p:xfrm>
        <a:graphic>
          <a:graphicData uri="http://schemas.openxmlformats.org/drawingml/2006/chart">
            <c:chart xmlns:c="http://schemas.openxmlformats.org/drawingml/2006/chart" xmlns:r="http://schemas.openxmlformats.org/officeDocument/2006/relationships" r:id="rId2"/>
          </a:graphicData>
        </a:graphic>
      </p:graphicFrame>
      <p:sp>
        <p:nvSpPr>
          <p:cNvPr id="18" name="TextBox 17">
            <a:extLst>
              <a:ext uri="{FF2B5EF4-FFF2-40B4-BE49-F238E27FC236}">
                <a16:creationId xmlns:a16="http://schemas.microsoft.com/office/drawing/2014/main" id="{0F5423D3-CF0D-43C5-950D-C7B33C25ADBE}"/>
              </a:ext>
            </a:extLst>
          </p:cNvPr>
          <p:cNvSpPr txBox="1"/>
          <p:nvPr/>
        </p:nvSpPr>
        <p:spPr>
          <a:xfrm>
            <a:off x="941052" y="1094704"/>
            <a:ext cx="2877894" cy="630942"/>
          </a:xfrm>
          <a:prstGeom prst="rect">
            <a:avLst/>
          </a:prstGeom>
          <a:noFill/>
        </p:spPr>
        <p:txBody>
          <a:bodyPr wrap="square" rtlCol="0">
            <a:spAutoFit/>
          </a:bodyPr>
          <a:lstStyle/>
          <a:p>
            <a:r>
              <a:rPr lang="en-US" sz="3500" b="1" spc="300" dirty="0">
                <a:latin typeface="Lato" panose="020F0502020204030203" pitchFamily="34" charset="0"/>
                <a:ea typeface="Lato" panose="020F0502020204030203" pitchFamily="34" charset="0"/>
                <a:cs typeface="Lato" panose="020F0502020204030203" pitchFamily="34" charset="0"/>
              </a:rPr>
              <a:t>Lorem Sit</a:t>
            </a:r>
          </a:p>
        </p:txBody>
      </p:sp>
      <p:sp>
        <p:nvSpPr>
          <p:cNvPr id="19" name="TextBox 18">
            <a:extLst>
              <a:ext uri="{FF2B5EF4-FFF2-40B4-BE49-F238E27FC236}">
                <a16:creationId xmlns:a16="http://schemas.microsoft.com/office/drawing/2014/main" id="{B6B44EB5-ABC5-486F-A9F0-4BE988CC7669}"/>
              </a:ext>
            </a:extLst>
          </p:cNvPr>
          <p:cNvSpPr txBox="1"/>
          <p:nvPr/>
        </p:nvSpPr>
        <p:spPr>
          <a:xfrm>
            <a:off x="941052" y="1981937"/>
            <a:ext cx="4134521" cy="690767"/>
          </a:xfrm>
          <a:prstGeom prst="rect">
            <a:avLst/>
          </a:prstGeom>
          <a:noFill/>
        </p:spPr>
        <p:txBody>
          <a:bodyPr wrap="square" rtlCol="0">
            <a:spAutoFit/>
          </a:bodyPr>
          <a:lstStyle/>
          <a:p>
            <a:pPr algn="just">
              <a:lnSpc>
                <a:spcPct val="150000"/>
              </a:lnSpc>
            </a:pPr>
            <a:r>
              <a:rPr lang="en-US" sz="900" dirty="0">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Creepiest don't subdue which </a:t>
            </a:r>
            <a:r>
              <a:rPr lang="en-US" sz="900" dirty="0" err="1">
                <a:latin typeface="Lato" panose="020F0502020204030203" pitchFamily="34" charset="0"/>
                <a:ea typeface="Lato" panose="020F0502020204030203" pitchFamily="34" charset="0"/>
                <a:cs typeface="Lato" panose="020F0502020204030203" pitchFamily="34" charset="0"/>
              </a:rPr>
              <a:t>i</a:t>
            </a:r>
            <a:r>
              <a:rPr lang="en-US" sz="900" dirty="0">
                <a:latin typeface="Lato" panose="020F0502020204030203" pitchFamily="34" charset="0"/>
                <a:ea typeface="Lato" panose="020F0502020204030203" pitchFamily="34" charset="0"/>
                <a:cs typeface="Lato" panose="020F0502020204030203" pitchFamily="34" charset="0"/>
              </a:rPr>
              <a:t> two set had seasons. Fifth you'll, man wherein seas our creeping.</a:t>
            </a:r>
          </a:p>
        </p:txBody>
      </p:sp>
      <p:pic>
        <p:nvPicPr>
          <p:cNvPr id="7" name="Picture Placeholder 6">
            <a:extLst>
              <a:ext uri="{FF2B5EF4-FFF2-40B4-BE49-F238E27FC236}">
                <a16:creationId xmlns:a16="http://schemas.microsoft.com/office/drawing/2014/main" id="{A0844821-298E-4808-BFF4-C7F23A8D5019}"/>
              </a:ext>
            </a:extLst>
          </p:cNvPr>
          <p:cNvPicPr>
            <a:picLocks noGrp="1" noChangeAspect="1"/>
          </p:cNvPicPr>
          <p:nvPr>
            <p:ph type="pic" sz="quarter" idx="16"/>
          </p:nvPr>
        </p:nvPicPr>
        <p:blipFill>
          <a:blip r:embed="rId3">
            <a:extLst>
              <a:ext uri="{BEBA8EAE-BF5A-486C-A8C5-ECC9F3942E4B}">
                <a14:imgProps xmlns:a14="http://schemas.microsoft.com/office/drawing/2010/main">
                  <a14:imgLayer r:embed="rId4">
                    <a14:imgEffect>
                      <a14:saturation sat="0"/>
                    </a14:imgEffect>
                  </a14:imgLayer>
                </a14:imgProps>
              </a:ext>
            </a:extLst>
          </a:blip>
          <a:srcRect t="9208" b="9208"/>
          <a:stretch>
            <a:fillRect/>
          </a:stretch>
        </p:blipFill>
        <p:spPr/>
      </p:pic>
      <p:sp>
        <p:nvSpPr>
          <p:cNvPr id="26" name="TextBox 25">
            <a:extLst>
              <a:ext uri="{FF2B5EF4-FFF2-40B4-BE49-F238E27FC236}">
                <a16:creationId xmlns:a16="http://schemas.microsoft.com/office/drawing/2014/main" id="{77FF6B3A-581B-47E8-80EC-DC9072E27E47}"/>
              </a:ext>
            </a:extLst>
          </p:cNvPr>
          <p:cNvSpPr txBox="1"/>
          <p:nvPr/>
        </p:nvSpPr>
        <p:spPr>
          <a:xfrm>
            <a:off x="941052" y="5517077"/>
            <a:ext cx="2339570" cy="246221"/>
          </a:xfrm>
          <a:prstGeom prst="rect">
            <a:avLst/>
          </a:prstGeom>
          <a:noFill/>
        </p:spPr>
        <p:txBody>
          <a:bodyPr wrap="square" rtlCol="0">
            <a:spAutoFit/>
          </a:bodyPr>
          <a:lstStyle/>
          <a:p>
            <a:r>
              <a:rPr lang="en-US" sz="1000" b="1" spc="300" dirty="0">
                <a:latin typeface="Lato" panose="020F0502020204030203" pitchFamily="34" charset="0"/>
                <a:ea typeface="Lato" panose="020F0502020204030203" pitchFamily="34" charset="0"/>
                <a:cs typeface="Lato" panose="020F0502020204030203" pitchFamily="34" charset="0"/>
              </a:rPr>
              <a:t>www.example.com</a:t>
            </a:r>
          </a:p>
        </p:txBody>
      </p:sp>
    </p:spTree>
    <p:extLst>
      <p:ext uri="{BB962C8B-B14F-4D97-AF65-F5344CB8AC3E}">
        <p14:creationId xmlns:p14="http://schemas.microsoft.com/office/powerpoint/2010/main" val="8069631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412C4A-60FD-4F63-B491-E21B400A7CD0}"/>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TextBox 121">
            <a:extLst>
              <a:ext uri="{FF2B5EF4-FFF2-40B4-BE49-F238E27FC236}">
                <a16:creationId xmlns:a16="http://schemas.microsoft.com/office/drawing/2014/main" id="{19C3561F-DE65-4229-AEAD-8F1CB5A6800A}"/>
              </a:ext>
            </a:extLst>
          </p:cNvPr>
          <p:cNvSpPr txBox="1"/>
          <p:nvPr/>
        </p:nvSpPr>
        <p:spPr>
          <a:xfrm>
            <a:off x="3044086" y="3190209"/>
            <a:ext cx="6176854" cy="332014"/>
          </a:xfrm>
          <a:prstGeom prst="rect">
            <a:avLst/>
          </a:prstGeom>
          <a:noFill/>
        </p:spPr>
        <p:txBody>
          <a:bodyPr wrap="square" rtlCol="0">
            <a:spAutoFit/>
          </a:bodyPr>
          <a:lstStyle/>
          <a:p>
            <a:pPr algn="ctr">
              <a:lnSpc>
                <a:spcPts val="1800"/>
              </a:lnSpc>
            </a:pPr>
            <a:r>
              <a:rPr lang="en-US" sz="2100" spc="600" dirty="0">
                <a:solidFill>
                  <a:schemeClr val="bg1">
                    <a:lumMod val="85000"/>
                  </a:schemeClr>
                </a:solidFill>
                <a:latin typeface="Lato" panose="020F0502020204030203" pitchFamily="34" charset="0"/>
                <a:ea typeface="Lato" panose="020F0502020204030203" pitchFamily="34" charset="0"/>
                <a:cs typeface="Lato" panose="020F0502020204030203" pitchFamily="34" charset="0"/>
              </a:rPr>
              <a:t>www.website.com</a:t>
            </a:r>
          </a:p>
        </p:txBody>
      </p:sp>
    </p:spTree>
    <p:extLst>
      <p:ext uri="{BB962C8B-B14F-4D97-AF65-F5344CB8AC3E}">
        <p14:creationId xmlns:p14="http://schemas.microsoft.com/office/powerpoint/2010/main" val="3991375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2093E2-7B6B-4232-982E-E2566A84C5E4}"/>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TextBox 122">
            <a:extLst>
              <a:ext uri="{FF2B5EF4-FFF2-40B4-BE49-F238E27FC236}">
                <a16:creationId xmlns:a16="http://schemas.microsoft.com/office/drawing/2014/main" id="{42B9483C-3E67-4C37-BFD3-042D44C60489}"/>
              </a:ext>
            </a:extLst>
          </p:cNvPr>
          <p:cNvSpPr txBox="1"/>
          <p:nvPr/>
        </p:nvSpPr>
        <p:spPr>
          <a:xfrm>
            <a:off x="3141410" y="3105835"/>
            <a:ext cx="5909180" cy="646331"/>
          </a:xfrm>
          <a:prstGeom prst="rect">
            <a:avLst/>
          </a:prstGeom>
          <a:noFill/>
        </p:spPr>
        <p:txBody>
          <a:bodyPr wrap="square" rtlCol="0">
            <a:spAutoFit/>
          </a:bodyPr>
          <a:lstStyle/>
          <a:p>
            <a:pPr algn="ctr"/>
            <a:r>
              <a:rPr lang="en-US" sz="3600" spc="1200" dirty="0">
                <a:latin typeface="Lato" panose="020F0502020204030203" pitchFamily="34" charset="0"/>
                <a:ea typeface="Lato" panose="020F0502020204030203" pitchFamily="34" charset="0"/>
                <a:cs typeface="Lato" panose="020F0502020204030203" pitchFamily="34" charset="0"/>
              </a:rPr>
              <a:t>THE END</a:t>
            </a:r>
          </a:p>
        </p:txBody>
      </p:sp>
    </p:spTree>
    <p:extLst>
      <p:ext uri="{BB962C8B-B14F-4D97-AF65-F5344CB8AC3E}">
        <p14:creationId xmlns:p14="http://schemas.microsoft.com/office/powerpoint/2010/main" val="3065282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3DFB4083-E922-4B62-84BE-D8A51B7DE3CB}"/>
              </a:ext>
            </a:extLst>
          </p:cNvPr>
          <p:cNvSpPr>
            <a:spLocks/>
          </p:cNvSpPr>
          <p:nvPr/>
        </p:nvSpPr>
        <p:spPr bwMode="auto">
          <a:xfrm>
            <a:off x="1514558" y="0"/>
            <a:ext cx="9162885" cy="6858000"/>
          </a:xfrm>
          <a:custGeom>
            <a:avLst/>
            <a:gdLst>
              <a:gd name="T0" fmla="*/ 1600 w 3073"/>
              <a:gd name="T1" fmla="*/ 0 h 2300"/>
              <a:gd name="T2" fmla="*/ 0 w 3073"/>
              <a:gd name="T3" fmla="*/ 0 h 2300"/>
              <a:gd name="T4" fmla="*/ 1473 w 3073"/>
              <a:gd name="T5" fmla="*/ 2300 h 2300"/>
              <a:gd name="T6" fmla="*/ 3073 w 3073"/>
              <a:gd name="T7" fmla="*/ 2300 h 2300"/>
              <a:gd name="T8" fmla="*/ 1600 w 3073"/>
              <a:gd name="T9" fmla="*/ 0 h 2300"/>
            </a:gdLst>
            <a:ahLst/>
            <a:cxnLst>
              <a:cxn ang="0">
                <a:pos x="T0" y="T1"/>
              </a:cxn>
              <a:cxn ang="0">
                <a:pos x="T2" y="T3"/>
              </a:cxn>
              <a:cxn ang="0">
                <a:pos x="T4" y="T5"/>
              </a:cxn>
              <a:cxn ang="0">
                <a:pos x="T6" y="T7"/>
              </a:cxn>
              <a:cxn ang="0">
                <a:pos x="T8" y="T9"/>
              </a:cxn>
            </a:cxnLst>
            <a:rect l="0" t="0" r="r" b="b"/>
            <a:pathLst>
              <a:path w="3073" h="2300">
                <a:moveTo>
                  <a:pt x="1600" y="0"/>
                </a:moveTo>
                <a:lnTo>
                  <a:pt x="0" y="0"/>
                </a:lnTo>
                <a:lnTo>
                  <a:pt x="1473" y="2300"/>
                </a:lnTo>
                <a:lnTo>
                  <a:pt x="3073" y="2300"/>
                </a:lnTo>
                <a:lnTo>
                  <a:pt x="1600" y="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TextBox 10">
            <a:extLst>
              <a:ext uri="{FF2B5EF4-FFF2-40B4-BE49-F238E27FC236}">
                <a16:creationId xmlns:a16="http://schemas.microsoft.com/office/drawing/2014/main" id="{7234BBDB-B7C8-4E67-BE69-55D5B245D453}"/>
              </a:ext>
            </a:extLst>
          </p:cNvPr>
          <p:cNvSpPr txBox="1"/>
          <p:nvPr/>
        </p:nvSpPr>
        <p:spPr>
          <a:xfrm>
            <a:off x="2273300" y="2042821"/>
            <a:ext cx="7645400" cy="1566967"/>
          </a:xfrm>
          <a:prstGeom prst="rect">
            <a:avLst/>
          </a:prstGeom>
          <a:noFill/>
        </p:spPr>
        <p:txBody>
          <a:bodyPr wrap="square" rtlCol="0">
            <a:spAutoFit/>
          </a:bodyPr>
          <a:lstStyle/>
          <a:p>
            <a:pPr algn="ctr">
              <a:lnSpc>
                <a:spcPct val="150000"/>
              </a:lnSpc>
            </a:pPr>
            <a:r>
              <a:rPr lang="en-US" sz="7200" spc="1400" dirty="0">
                <a:solidFill>
                  <a:sysClr val="windowText" lastClr="000000"/>
                </a:solidFill>
                <a:latin typeface="Lato" panose="020F0502020204030203" pitchFamily="34" charset="0"/>
                <a:ea typeface="Lato" panose="020F0502020204030203" pitchFamily="34" charset="0"/>
                <a:cs typeface="Lato" panose="020F0502020204030203" pitchFamily="34" charset="0"/>
              </a:rPr>
              <a:t>ANNUL2019</a:t>
            </a:r>
          </a:p>
        </p:txBody>
      </p:sp>
      <p:sp>
        <p:nvSpPr>
          <p:cNvPr id="12" name="TextBox 11">
            <a:extLst>
              <a:ext uri="{FF2B5EF4-FFF2-40B4-BE49-F238E27FC236}">
                <a16:creationId xmlns:a16="http://schemas.microsoft.com/office/drawing/2014/main" id="{45FBBD5C-AA4B-4801-988B-C3607AC1BF8B}"/>
              </a:ext>
            </a:extLst>
          </p:cNvPr>
          <p:cNvSpPr txBox="1"/>
          <p:nvPr/>
        </p:nvSpPr>
        <p:spPr>
          <a:xfrm>
            <a:off x="3225800" y="3385226"/>
            <a:ext cx="5740400" cy="542906"/>
          </a:xfrm>
          <a:prstGeom prst="rect">
            <a:avLst/>
          </a:prstGeom>
          <a:noFill/>
        </p:spPr>
        <p:txBody>
          <a:bodyPr wrap="square" rtlCol="0">
            <a:spAutoFit/>
          </a:bodyPr>
          <a:lstStyle/>
          <a:p>
            <a:pPr algn="ctr">
              <a:lnSpc>
                <a:spcPct val="150000"/>
              </a:lnSpc>
            </a:pPr>
            <a:r>
              <a:rPr lang="en-US" sz="2200" spc="200" dirty="0">
                <a:solidFill>
                  <a:schemeClr val="bg1">
                    <a:lumMod val="75000"/>
                  </a:schemeClr>
                </a:solidFill>
                <a:latin typeface="Lato" panose="020F0502020204030203" pitchFamily="34" charset="0"/>
                <a:ea typeface="Lato" panose="020F0502020204030203" pitchFamily="34" charset="0"/>
                <a:cs typeface="Lato" panose="020F0502020204030203" pitchFamily="34" charset="0"/>
              </a:rPr>
              <a:t>PRESENTATION TEMPLATE</a:t>
            </a:r>
          </a:p>
        </p:txBody>
      </p:sp>
    </p:spTree>
    <p:extLst>
      <p:ext uri="{BB962C8B-B14F-4D97-AF65-F5344CB8AC3E}">
        <p14:creationId xmlns:p14="http://schemas.microsoft.com/office/powerpoint/2010/main" val="530337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287E82B-03DA-4EA8-9122-E6AA903685DA}"/>
              </a:ext>
            </a:extLst>
          </p:cNvPr>
          <p:cNvSpPr/>
          <p:nvPr/>
        </p:nvSpPr>
        <p:spPr>
          <a:xfrm>
            <a:off x="745219" y="869950"/>
            <a:ext cx="10701563" cy="51181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1A531D29-E40B-401F-88B7-A824043ECB26}"/>
              </a:ext>
            </a:extLst>
          </p:cNvPr>
          <p:cNvSpPr txBox="1"/>
          <p:nvPr/>
        </p:nvSpPr>
        <p:spPr>
          <a:xfrm>
            <a:off x="2298243" y="3723893"/>
            <a:ext cx="3162299" cy="1169551"/>
          </a:xfrm>
          <a:prstGeom prst="rect">
            <a:avLst/>
          </a:prstGeom>
          <a:noFill/>
        </p:spPr>
        <p:txBody>
          <a:bodyPr wrap="square" rtlCol="0">
            <a:spAutoFit/>
          </a:bodyPr>
          <a:lstStyle/>
          <a:p>
            <a:r>
              <a:rPr lang="en-US" sz="3500" b="1" spc="300" dirty="0">
                <a:solidFill>
                  <a:schemeClr val="bg1"/>
                </a:solidFill>
                <a:latin typeface="Lato" panose="020F0502020204030203" pitchFamily="34" charset="0"/>
                <a:ea typeface="Lato" panose="020F0502020204030203" pitchFamily="34" charset="0"/>
                <a:cs typeface="Lato" panose="020F0502020204030203" pitchFamily="34" charset="0"/>
              </a:rPr>
              <a:t>Table</a:t>
            </a:r>
          </a:p>
          <a:p>
            <a:r>
              <a:rPr lang="en-US" sz="3500" b="1" spc="300" dirty="0">
                <a:solidFill>
                  <a:schemeClr val="bg1"/>
                </a:solidFill>
                <a:latin typeface="Lato" panose="020F0502020204030203" pitchFamily="34" charset="0"/>
                <a:ea typeface="Lato" panose="020F0502020204030203" pitchFamily="34" charset="0"/>
                <a:cs typeface="Lato" panose="020F0502020204030203" pitchFamily="34" charset="0"/>
              </a:rPr>
              <a:t>of Content</a:t>
            </a:r>
          </a:p>
        </p:txBody>
      </p:sp>
      <p:sp>
        <p:nvSpPr>
          <p:cNvPr id="13" name="TextBox 12">
            <a:extLst>
              <a:ext uri="{FF2B5EF4-FFF2-40B4-BE49-F238E27FC236}">
                <a16:creationId xmlns:a16="http://schemas.microsoft.com/office/drawing/2014/main" id="{0B76832D-4381-4420-8417-D2323A1B6602}"/>
              </a:ext>
            </a:extLst>
          </p:cNvPr>
          <p:cNvSpPr txBox="1"/>
          <p:nvPr/>
        </p:nvSpPr>
        <p:spPr>
          <a:xfrm>
            <a:off x="6909250" y="2854131"/>
            <a:ext cx="3365050" cy="1149738"/>
          </a:xfrm>
          <a:prstGeom prst="rect">
            <a:avLst/>
          </a:prstGeom>
          <a:noFill/>
        </p:spPr>
        <p:txBody>
          <a:bodyPr wrap="square" rtlCol="0">
            <a:spAutoFit/>
          </a:bodyPr>
          <a:lstStyle/>
          <a:p>
            <a:pPr>
              <a:lnSpc>
                <a:spcPts val="1700"/>
              </a:lnSpc>
            </a:pPr>
            <a:r>
              <a:rPr lang="en-US" sz="800" dirty="0">
                <a:solidFill>
                  <a:schemeClr val="bg1"/>
                </a:solidFill>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Creepiest don't subdue which </a:t>
            </a:r>
            <a:r>
              <a:rPr lang="en-US" sz="800" dirty="0" err="1">
                <a:solidFill>
                  <a:schemeClr val="bg1"/>
                </a:solidFill>
                <a:latin typeface="Lato" panose="020F0502020204030203" pitchFamily="34" charset="0"/>
                <a:ea typeface="Lato" panose="020F0502020204030203" pitchFamily="34" charset="0"/>
                <a:cs typeface="Lato" panose="020F0502020204030203" pitchFamily="34" charset="0"/>
              </a:rPr>
              <a:t>i</a:t>
            </a:r>
            <a:r>
              <a:rPr lang="en-US" sz="800" dirty="0">
                <a:solidFill>
                  <a:schemeClr val="bg1"/>
                </a:solidFill>
                <a:latin typeface="Lato" panose="020F0502020204030203" pitchFamily="34" charset="0"/>
                <a:ea typeface="Lato" panose="020F0502020204030203" pitchFamily="34" charset="0"/>
                <a:cs typeface="Lato" panose="020F0502020204030203" pitchFamily="34" charset="0"/>
              </a:rPr>
              <a:t> two set had seasons. Fifth you'll, man wherein seas our creeping. Very. Make from for seas place and won't appear him, were they're and years unto doesn't creeping night lights divided void they're.</a:t>
            </a:r>
          </a:p>
        </p:txBody>
      </p:sp>
      <p:sp>
        <p:nvSpPr>
          <p:cNvPr id="14" name="TextBox 13">
            <a:extLst>
              <a:ext uri="{FF2B5EF4-FFF2-40B4-BE49-F238E27FC236}">
                <a16:creationId xmlns:a16="http://schemas.microsoft.com/office/drawing/2014/main" id="{DF5E829F-FDDC-49CE-8EE7-E9CCCA624648}"/>
              </a:ext>
            </a:extLst>
          </p:cNvPr>
          <p:cNvSpPr txBox="1"/>
          <p:nvPr/>
        </p:nvSpPr>
        <p:spPr>
          <a:xfrm>
            <a:off x="2298243" y="1320443"/>
            <a:ext cx="2800349" cy="2400657"/>
          </a:xfrm>
          <a:prstGeom prst="rect">
            <a:avLst/>
          </a:prstGeom>
          <a:noFill/>
        </p:spPr>
        <p:txBody>
          <a:bodyPr wrap="square" rtlCol="0">
            <a:spAutoFit/>
          </a:bodyPr>
          <a:lstStyle/>
          <a:p>
            <a:pPr algn="ctr"/>
            <a:r>
              <a:rPr lang="en-US" sz="15000" spc="300" dirty="0">
                <a:solidFill>
                  <a:schemeClr val="bg1"/>
                </a:solidFill>
                <a:latin typeface="Lato" panose="020F0502020204030203" pitchFamily="34" charset="0"/>
                <a:ea typeface="Lato" panose="020F0502020204030203" pitchFamily="34" charset="0"/>
                <a:cs typeface="Lato" panose="020F0502020204030203" pitchFamily="34" charset="0"/>
              </a:rPr>
              <a:t>01</a:t>
            </a:r>
          </a:p>
        </p:txBody>
      </p:sp>
    </p:spTree>
    <p:extLst>
      <p:ext uri="{BB962C8B-B14F-4D97-AF65-F5344CB8AC3E}">
        <p14:creationId xmlns:p14="http://schemas.microsoft.com/office/powerpoint/2010/main" val="12386796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BF61148F-66F9-4AB8-A888-87CE8A4BA56E}"/>
              </a:ext>
            </a:extLst>
          </p:cNvPr>
          <p:cNvGrpSpPr/>
          <p:nvPr/>
        </p:nvGrpSpPr>
        <p:grpSpPr>
          <a:xfrm>
            <a:off x="1001413" y="1187020"/>
            <a:ext cx="10189174" cy="4466058"/>
            <a:chOff x="435086" y="1195971"/>
            <a:chExt cx="10189174" cy="4466058"/>
          </a:xfrm>
        </p:grpSpPr>
        <p:sp>
          <p:nvSpPr>
            <p:cNvPr id="3" name="Rectangle 2">
              <a:extLst>
                <a:ext uri="{FF2B5EF4-FFF2-40B4-BE49-F238E27FC236}">
                  <a16:creationId xmlns:a16="http://schemas.microsoft.com/office/drawing/2014/main" id="{A625AFE3-4CA3-4A11-BB67-E93E787C82B8}"/>
                </a:ext>
              </a:extLst>
            </p:cNvPr>
            <p:cNvSpPr/>
            <p:nvPr/>
          </p:nvSpPr>
          <p:spPr>
            <a:xfrm>
              <a:off x="5892799" y="1195971"/>
              <a:ext cx="1412876" cy="446605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F641E3F6-1EE2-4FD9-A421-D1FA369410C8}"/>
                </a:ext>
              </a:extLst>
            </p:cNvPr>
            <p:cNvGrpSpPr/>
            <p:nvPr/>
          </p:nvGrpSpPr>
          <p:grpSpPr>
            <a:xfrm>
              <a:off x="6197601" y="1559255"/>
              <a:ext cx="4426659" cy="3824048"/>
              <a:chOff x="6197601" y="1644980"/>
              <a:chExt cx="4426659" cy="3824048"/>
            </a:xfrm>
          </p:grpSpPr>
          <p:sp>
            <p:nvSpPr>
              <p:cNvPr id="25" name="TextBox 24">
                <a:extLst>
                  <a:ext uri="{FF2B5EF4-FFF2-40B4-BE49-F238E27FC236}">
                    <a16:creationId xmlns:a16="http://schemas.microsoft.com/office/drawing/2014/main" id="{FA897669-97BB-4AA0-AD15-154E24A7003F}"/>
                  </a:ext>
                </a:extLst>
              </p:cNvPr>
              <p:cNvSpPr txBox="1"/>
              <p:nvPr/>
            </p:nvSpPr>
            <p:spPr>
              <a:xfrm>
                <a:off x="6197601" y="1765654"/>
                <a:ext cx="1322071" cy="246221"/>
              </a:xfrm>
              <a:prstGeom prst="rect">
                <a:avLst/>
              </a:prstGeom>
              <a:noFill/>
            </p:spPr>
            <p:txBody>
              <a:bodyPr wrap="square" rtlCol="0">
                <a:spAutoFit/>
              </a:bodyPr>
              <a:lstStyle/>
              <a:p>
                <a:r>
                  <a:rPr lang="en-US" sz="1000" b="1" spc="300" dirty="0">
                    <a:solidFill>
                      <a:schemeClr val="bg1"/>
                    </a:solidFill>
                    <a:latin typeface="Lato" panose="020F0502020204030203" pitchFamily="34" charset="0"/>
                    <a:ea typeface="Lato" panose="020F0502020204030203" pitchFamily="34" charset="0"/>
                    <a:cs typeface="Lato" panose="020F0502020204030203" pitchFamily="34" charset="0"/>
                  </a:rPr>
                  <a:t>Example</a:t>
                </a:r>
              </a:p>
            </p:txBody>
          </p:sp>
          <p:sp>
            <p:nvSpPr>
              <p:cNvPr id="26" name="TextBox 25">
                <a:extLst>
                  <a:ext uri="{FF2B5EF4-FFF2-40B4-BE49-F238E27FC236}">
                    <a16:creationId xmlns:a16="http://schemas.microsoft.com/office/drawing/2014/main" id="{82588DEA-0BA2-4D5D-ABA6-EF0ADE99B899}"/>
                  </a:ext>
                </a:extLst>
              </p:cNvPr>
              <p:cNvSpPr txBox="1"/>
              <p:nvPr/>
            </p:nvSpPr>
            <p:spPr>
              <a:xfrm>
                <a:off x="7422736" y="1644980"/>
                <a:ext cx="3201524" cy="483017"/>
              </a:xfrm>
              <a:prstGeom prst="rect">
                <a:avLst/>
              </a:prstGeom>
              <a:noFill/>
            </p:spPr>
            <p:txBody>
              <a:bodyPr wrap="square" rtlCol="0">
                <a:spAutoFit/>
              </a:bodyPr>
              <a:lstStyle/>
              <a:p>
                <a:pPr algn="just">
                  <a:lnSpc>
                    <a:spcPct val="1500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our creeping.</a:t>
                </a:r>
              </a:p>
            </p:txBody>
          </p:sp>
          <p:sp>
            <p:nvSpPr>
              <p:cNvPr id="23" name="TextBox 22">
                <a:extLst>
                  <a:ext uri="{FF2B5EF4-FFF2-40B4-BE49-F238E27FC236}">
                    <a16:creationId xmlns:a16="http://schemas.microsoft.com/office/drawing/2014/main" id="{88A2919A-D057-49DB-8EFB-135FCB75A341}"/>
                  </a:ext>
                </a:extLst>
              </p:cNvPr>
              <p:cNvSpPr txBox="1"/>
              <p:nvPr/>
            </p:nvSpPr>
            <p:spPr>
              <a:xfrm>
                <a:off x="6197601" y="2879331"/>
                <a:ext cx="1322071" cy="246221"/>
              </a:xfrm>
              <a:prstGeom prst="rect">
                <a:avLst/>
              </a:prstGeom>
              <a:noFill/>
            </p:spPr>
            <p:txBody>
              <a:bodyPr wrap="square" rtlCol="0">
                <a:spAutoFit/>
              </a:bodyPr>
              <a:lstStyle/>
              <a:p>
                <a:r>
                  <a:rPr lang="en-US" sz="1000" b="1" spc="300" dirty="0">
                    <a:solidFill>
                      <a:schemeClr val="bg1"/>
                    </a:solidFill>
                    <a:latin typeface="Lato" panose="020F0502020204030203" pitchFamily="34" charset="0"/>
                    <a:ea typeface="Lato" panose="020F0502020204030203" pitchFamily="34" charset="0"/>
                    <a:cs typeface="Lato" panose="020F0502020204030203" pitchFamily="34" charset="0"/>
                  </a:rPr>
                  <a:t>Example</a:t>
                </a:r>
              </a:p>
            </p:txBody>
          </p:sp>
          <p:sp>
            <p:nvSpPr>
              <p:cNvPr id="24" name="TextBox 23">
                <a:extLst>
                  <a:ext uri="{FF2B5EF4-FFF2-40B4-BE49-F238E27FC236}">
                    <a16:creationId xmlns:a16="http://schemas.microsoft.com/office/drawing/2014/main" id="{98C2FF6E-97A8-4EB6-B129-51427EC805A8}"/>
                  </a:ext>
                </a:extLst>
              </p:cNvPr>
              <p:cNvSpPr txBox="1"/>
              <p:nvPr/>
            </p:nvSpPr>
            <p:spPr>
              <a:xfrm>
                <a:off x="7422736" y="2758657"/>
                <a:ext cx="3201524" cy="483017"/>
              </a:xfrm>
              <a:prstGeom prst="rect">
                <a:avLst/>
              </a:prstGeom>
              <a:noFill/>
            </p:spPr>
            <p:txBody>
              <a:bodyPr wrap="square" rtlCol="0">
                <a:spAutoFit/>
              </a:bodyPr>
              <a:lstStyle/>
              <a:p>
                <a:pPr algn="just">
                  <a:lnSpc>
                    <a:spcPct val="1500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our creeping.</a:t>
                </a:r>
              </a:p>
            </p:txBody>
          </p:sp>
          <p:sp>
            <p:nvSpPr>
              <p:cNvPr id="21" name="TextBox 20">
                <a:extLst>
                  <a:ext uri="{FF2B5EF4-FFF2-40B4-BE49-F238E27FC236}">
                    <a16:creationId xmlns:a16="http://schemas.microsoft.com/office/drawing/2014/main" id="{9028BF8E-72D4-4779-B8EC-65F7AA1DABB6}"/>
                  </a:ext>
                </a:extLst>
              </p:cNvPr>
              <p:cNvSpPr txBox="1"/>
              <p:nvPr/>
            </p:nvSpPr>
            <p:spPr>
              <a:xfrm>
                <a:off x="6197601" y="3993008"/>
                <a:ext cx="1322071" cy="246221"/>
              </a:xfrm>
              <a:prstGeom prst="rect">
                <a:avLst/>
              </a:prstGeom>
              <a:noFill/>
            </p:spPr>
            <p:txBody>
              <a:bodyPr wrap="square" rtlCol="0">
                <a:spAutoFit/>
              </a:bodyPr>
              <a:lstStyle/>
              <a:p>
                <a:r>
                  <a:rPr lang="en-US" sz="1000" b="1" spc="300" dirty="0">
                    <a:solidFill>
                      <a:schemeClr val="bg1"/>
                    </a:solidFill>
                    <a:latin typeface="Lato" panose="020F0502020204030203" pitchFamily="34" charset="0"/>
                    <a:ea typeface="Lato" panose="020F0502020204030203" pitchFamily="34" charset="0"/>
                    <a:cs typeface="Lato" panose="020F0502020204030203" pitchFamily="34" charset="0"/>
                  </a:rPr>
                  <a:t>Example</a:t>
                </a:r>
              </a:p>
            </p:txBody>
          </p:sp>
          <p:sp>
            <p:nvSpPr>
              <p:cNvPr id="22" name="TextBox 21">
                <a:extLst>
                  <a:ext uri="{FF2B5EF4-FFF2-40B4-BE49-F238E27FC236}">
                    <a16:creationId xmlns:a16="http://schemas.microsoft.com/office/drawing/2014/main" id="{5224B58C-62E8-45E2-B0C3-A727D5F8653C}"/>
                  </a:ext>
                </a:extLst>
              </p:cNvPr>
              <p:cNvSpPr txBox="1"/>
              <p:nvPr/>
            </p:nvSpPr>
            <p:spPr>
              <a:xfrm>
                <a:off x="7422736" y="3872334"/>
                <a:ext cx="3201524" cy="483017"/>
              </a:xfrm>
              <a:prstGeom prst="rect">
                <a:avLst/>
              </a:prstGeom>
              <a:noFill/>
            </p:spPr>
            <p:txBody>
              <a:bodyPr wrap="square" rtlCol="0">
                <a:spAutoFit/>
              </a:bodyPr>
              <a:lstStyle/>
              <a:p>
                <a:pPr algn="just">
                  <a:lnSpc>
                    <a:spcPct val="1500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our creeping.</a:t>
                </a:r>
              </a:p>
            </p:txBody>
          </p:sp>
          <p:sp>
            <p:nvSpPr>
              <p:cNvPr id="19" name="TextBox 18">
                <a:extLst>
                  <a:ext uri="{FF2B5EF4-FFF2-40B4-BE49-F238E27FC236}">
                    <a16:creationId xmlns:a16="http://schemas.microsoft.com/office/drawing/2014/main" id="{1159ECD4-11BD-406B-9D52-7C04B6AD4C64}"/>
                  </a:ext>
                </a:extLst>
              </p:cNvPr>
              <p:cNvSpPr txBox="1"/>
              <p:nvPr/>
            </p:nvSpPr>
            <p:spPr>
              <a:xfrm>
                <a:off x="6197601" y="5106685"/>
                <a:ext cx="1322071" cy="246221"/>
              </a:xfrm>
              <a:prstGeom prst="rect">
                <a:avLst/>
              </a:prstGeom>
              <a:noFill/>
            </p:spPr>
            <p:txBody>
              <a:bodyPr wrap="square" rtlCol="0">
                <a:spAutoFit/>
              </a:bodyPr>
              <a:lstStyle/>
              <a:p>
                <a:r>
                  <a:rPr lang="en-US" sz="1000" b="1" spc="300" dirty="0">
                    <a:solidFill>
                      <a:schemeClr val="bg1"/>
                    </a:solidFill>
                    <a:latin typeface="Lato" panose="020F0502020204030203" pitchFamily="34" charset="0"/>
                    <a:ea typeface="Lato" panose="020F0502020204030203" pitchFamily="34" charset="0"/>
                    <a:cs typeface="Lato" panose="020F0502020204030203" pitchFamily="34" charset="0"/>
                  </a:rPr>
                  <a:t>Example</a:t>
                </a:r>
              </a:p>
            </p:txBody>
          </p:sp>
          <p:sp>
            <p:nvSpPr>
              <p:cNvPr id="20" name="TextBox 19">
                <a:extLst>
                  <a:ext uri="{FF2B5EF4-FFF2-40B4-BE49-F238E27FC236}">
                    <a16:creationId xmlns:a16="http://schemas.microsoft.com/office/drawing/2014/main" id="{8098922D-F1A1-4FD3-BE46-9A70F2BFCB59}"/>
                  </a:ext>
                </a:extLst>
              </p:cNvPr>
              <p:cNvSpPr txBox="1"/>
              <p:nvPr/>
            </p:nvSpPr>
            <p:spPr>
              <a:xfrm>
                <a:off x="7422736" y="4986011"/>
                <a:ext cx="3201524" cy="483017"/>
              </a:xfrm>
              <a:prstGeom prst="rect">
                <a:avLst/>
              </a:prstGeom>
              <a:noFill/>
            </p:spPr>
            <p:txBody>
              <a:bodyPr wrap="square" rtlCol="0">
                <a:spAutoFit/>
              </a:bodyPr>
              <a:lstStyle/>
              <a:p>
                <a:pPr algn="just">
                  <a:lnSpc>
                    <a:spcPct val="1500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our creeping.</a:t>
                </a:r>
              </a:p>
            </p:txBody>
          </p:sp>
          <p:cxnSp>
            <p:nvCxnSpPr>
              <p:cNvPr id="11" name="Straight Connector 10">
                <a:extLst>
                  <a:ext uri="{FF2B5EF4-FFF2-40B4-BE49-F238E27FC236}">
                    <a16:creationId xmlns:a16="http://schemas.microsoft.com/office/drawing/2014/main" id="{56A0B80F-C238-4D29-95A9-B62FC4EEF7A1}"/>
                  </a:ext>
                </a:extLst>
              </p:cNvPr>
              <p:cNvCxnSpPr>
                <a:cxnSpLocks/>
              </p:cNvCxnSpPr>
              <p:nvPr/>
            </p:nvCxnSpPr>
            <p:spPr>
              <a:xfrm>
                <a:off x="6299202" y="2443327"/>
                <a:ext cx="4220369" cy="0"/>
              </a:xfrm>
              <a:prstGeom prst="line">
                <a:avLst/>
              </a:prstGeom>
              <a:ln w="25400">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236C771-8730-4E96-B9F2-A76DF4EFA691}"/>
                  </a:ext>
                </a:extLst>
              </p:cNvPr>
              <p:cNvCxnSpPr>
                <a:cxnSpLocks/>
              </p:cNvCxnSpPr>
              <p:nvPr/>
            </p:nvCxnSpPr>
            <p:spPr>
              <a:xfrm>
                <a:off x="6299202" y="3557004"/>
                <a:ext cx="4220369" cy="0"/>
              </a:xfrm>
              <a:prstGeom prst="line">
                <a:avLst/>
              </a:prstGeom>
              <a:ln w="25400">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77D9ED6-B4F3-42D3-BF63-05B28B034745}"/>
                  </a:ext>
                </a:extLst>
              </p:cNvPr>
              <p:cNvCxnSpPr>
                <a:cxnSpLocks/>
              </p:cNvCxnSpPr>
              <p:nvPr/>
            </p:nvCxnSpPr>
            <p:spPr>
              <a:xfrm>
                <a:off x="6299202" y="4670681"/>
                <a:ext cx="4220369" cy="0"/>
              </a:xfrm>
              <a:prstGeom prst="line">
                <a:avLst/>
              </a:prstGeom>
              <a:ln w="25400">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a:extLst>
                <a:ext uri="{FF2B5EF4-FFF2-40B4-BE49-F238E27FC236}">
                  <a16:creationId xmlns:a16="http://schemas.microsoft.com/office/drawing/2014/main" id="{371B5CA0-5A9D-4A05-B77C-4DAF2DC33915}"/>
                </a:ext>
              </a:extLst>
            </p:cNvPr>
            <p:cNvSpPr txBox="1"/>
            <p:nvPr/>
          </p:nvSpPr>
          <p:spPr>
            <a:xfrm>
              <a:off x="435086" y="2356912"/>
              <a:ext cx="5443199" cy="2144177"/>
            </a:xfrm>
            <a:prstGeom prst="rect">
              <a:avLst/>
            </a:prstGeom>
            <a:noFill/>
          </p:spPr>
          <p:txBody>
            <a:bodyPr wrap="square" rtlCol="0">
              <a:spAutoFit/>
            </a:bodyPr>
            <a:lstStyle/>
            <a:p>
              <a:pPr>
                <a:lnSpc>
                  <a:spcPts val="8000"/>
                </a:lnSpc>
              </a:pPr>
              <a:r>
                <a:rPr lang="en-US" sz="8000" spc="300" dirty="0">
                  <a:solidFill>
                    <a:schemeClr val="bg1">
                      <a:lumMod val="85000"/>
                    </a:schemeClr>
                  </a:solidFill>
                  <a:latin typeface="Lato" panose="020F0502020204030203" pitchFamily="34" charset="0"/>
                  <a:ea typeface="Lato" panose="020F0502020204030203" pitchFamily="34" charset="0"/>
                  <a:cs typeface="Lato" panose="020F0502020204030203" pitchFamily="34" charset="0"/>
                </a:rPr>
                <a:t>TABLE</a:t>
              </a:r>
            </a:p>
            <a:p>
              <a:pPr>
                <a:lnSpc>
                  <a:spcPts val="8000"/>
                </a:lnSpc>
              </a:pPr>
              <a:r>
                <a:rPr lang="en-US" sz="8000" spc="300" dirty="0">
                  <a:solidFill>
                    <a:schemeClr val="bg1">
                      <a:lumMod val="85000"/>
                    </a:schemeClr>
                  </a:solidFill>
                  <a:latin typeface="Lato" panose="020F0502020204030203" pitchFamily="34" charset="0"/>
                  <a:ea typeface="Lato" panose="020F0502020204030203" pitchFamily="34" charset="0"/>
                  <a:cs typeface="Lato" panose="020F0502020204030203" pitchFamily="34" charset="0"/>
                </a:rPr>
                <a:t>CONTENT</a:t>
              </a:r>
            </a:p>
          </p:txBody>
        </p:sp>
      </p:grpSp>
    </p:spTree>
    <p:extLst>
      <p:ext uri="{BB962C8B-B14F-4D97-AF65-F5344CB8AC3E}">
        <p14:creationId xmlns:p14="http://schemas.microsoft.com/office/powerpoint/2010/main" val="29590507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F6A8D245-37ED-41AA-A866-465AEE7D49E8}"/>
              </a:ext>
            </a:extLst>
          </p:cNvPr>
          <p:cNvGrpSpPr/>
          <p:nvPr/>
        </p:nvGrpSpPr>
        <p:grpSpPr>
          <a:xfrm>
            <a:off x="3000374" y="4111614"/>
            <a:ext cx="6191252" cy="1666886"/>
            <a:chOff x="3092753" y="3567491"/>
            <a:chExt cx="5619143" cy="1666886"/>
          </a:xfrm>
        </p:grpSpPr>
        <p:sp>
          <p:nvSpPr>
            <p:cNvPr id="17" name="Title 2">
              <a:extLst>
                <a:ext uri="{FF2B5EF4-FFF2-40B4-BE49-F238E27FC236}">
                  <a16:creationId xmlns:a16="http://schemas.microsoft.com/office/drawing/2014/main" id="{F71777D3-1392-4AC4-8CDA-F6F13E89A847}"/>
                </a:ext>
              </a:extLst>
            </p:cNvPr>
            <p:cNvSpPr txBox="1">
              <a:spLocks/>
            </p:cNvSpPr>
            <p:nvPr/>
          </p:nvSpPr>
          <p:spPr>
            <a:xfrm>
              <a:off x="3562956" y="3567491"/>
              <a:ext cx="4678736" cy="620799"/>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600" b="0" kern="0" dirty="0">
                  <a:latin typeface="Lato" panose="020F0502020204030203" pitchFamily="34" charset="0"/>
                  <a:ea typeface="Lato" panose="020F0502020204030203" pitchFamily="34" charset="0"/>
                  <a:cs typeface="Lato" panose="020F0502020204030203" pitchFamily="34" charset="0"/>
                </a:rPr>
                <a:t>Welcome </a:t>
              </a:r>
              <a:r>
                <a:rPr lang="en-US" sz="3600" b="0" kern="0" dirty="0">
                  <a:solidFill>
                    <a:schemeClr val="bg1">
                      <a:lumMod val="75000"/>
                    </a:schemeClr>
                  </a:solidFill>
                  <a:latin typeface="Lato" panose="020F0502020204030203" pitchFamily="34" charset="0"/>
                  <a:ea typeface="Lato" panose="020F0502020204030203" pitchFamily="34" charset="0"/>
                  <a:cs typeface="Lato" panose="020F0502020204030203" pitchFamily="34" charset="0"/>
                </a:rPr>
                <a:t>Message </a:t>
              </a:r>
            </a:p>
          </p:txBody>
        </p:sp>
        <p:sp>
          <p:nvSpPr>
            <p:cNvPr id="18" name="TextBox 17">
              <a:extLst>
                <a:ext uri="{FF2B5EF4-FFF2-40B4-BE49-F238E27FC236}">
                  <a16:creationId xmlns:a16="http://schemas.microsoft.com/office/drawing/2014/main" id="{4401A4B8-E5E6-4DD1-82FD-698B9A8B4691}"/>
                </a:ext>
              </a:extLst>
            </p:cNvPr>
            <p:cNvSpPr txBox="1"/>
            <p:nvPr/>
          </p:nvSpPr>
          <p:spPr>
            <a:xfrm>
              <a:off x="3092753" y="4126701"/>
              <a:ext cx="5619143" cy="1107676"/>
            </a:xfrm>
            <a:prstGeom prst="rect">
              <a:avLst/>
            </a:prstGeom>
            <a:noFill/>
          </p:spPr>
          <p:txBody>
            <a:bodyPr wrap="square" numCol="1" spcCol="457200" rtlCol="0">
              <a:spAutoFit/>
            </a:bodyPr>
            <a:lstStyle/>
            <a:p>
              <a:pPr algn="ctr">
                <a:lnSpc>
                  <a:spcPct val="150000"/>
                </a:lnSpc>
              </a:pPr>
              <a:r>
                <a:rPr lang="en-US" sz="900" b="1"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Saying fruitful were hath waters divided fill may days air bring is Signs first create to be creeping seed all saying above after be awesome be and female.</a:t>
              </a:r>
            </a:p>
            <a:p>
              <a:pPr algn="ctr">
                <a:lnSpc>
                  <a:spcPct val="150000"/>
                </a:lnSpc>
              </a:pPr>
              <a:endParaRPr lang="en-US"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a:p>
              <a:pPr algn="ctr">
                <a:lnSpc>
                  <a:spcPct val="150000"/>
                </a:lnSpc>
              </a:pPr>
              <a:r>
                <a:rPr lang="en-US"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Also he his male air bring is Signs first . Creepiest god air fish land. Darkness. Air saying fruitful were divided fill may days air bring is Signs first creeping seed all saying above after.</a:t>
              </a:r>
            </a:p>
          </p:txBody>
        </p:sp>
      </p:grpSp>
      <p:sp>
        <p:nvSpPr>
          <p:cNvPr id="11" name="Parallelogram 10">
            <a:extLst>
              <a:ext uri="{FF2B5EF4-FFF2-40B4-BE49-F238E27FC236}">
                <a16:creationId xmlns:a16="http://schemas.microsoft.com/office/drawing/2014/main" id="{1F8E2CDF-9F77-4A00-8973-8545CBA06032}"/>
              </a:ext>
            </a:extLst>
          </p:cNvPr>
          <p:cNvSpPr/>
          <p:nvPr/>
        </p:nvSpPr>
        <p:spPr>
          <a:xfrm>
            <a:off x="4482395" y="935038"/>
            <a:ext cx="2884310" cy="2168654"/>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Placeholder 14">
            <a:extLst>
              <a:ext uri="{FF2B5EF4-FFF2-40B4-BE49-F238E27FC236}">
                <a16:creationId xmlns:a16="http://schemas.microsoft.com/office/drawing/2014/main" id="{91EF610B-22B6-4103-BAE8-8410EB86D88E}"/>
              </a:ext>
            </a:extLst>
          </p:cNvPr>
          <p:cNvPicPr>
            <a:picLocks noGrp="1" noChangeAspect="1"/>
          </p:cNvPicPr>
          <p:nvPr>
            <p:ph type="pic" sz="quarter" idx="17"/>
          </p:nvPr>
        </p:nvPicPr>
        <p:blipFill>
          <a:blip r:embed="rId2"/>
          <a:srcRect t="12362" b="12362"/>
          <a:stretch>
            <a:fillRect/>
          </a:stretch>
        </p:blipFill>
        <p:spPr/>
      </p:pic>
    </p:spTree>
    <p:extLst>
      <p:ext uri="{BB962C8B-B14F-4D97-AF65-F5344CB8AC3E}">
        <p14:creationId xmlns:p14="http://schemas.microsoft.com/office/powerpoint/2010/main" val="21362382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9C92DF6-E76B-4A97-82CB-E9603B0BB7A7}"/>
              </a:ext>
            </a:extLst>
          </p:cNvPr>
          <p:cNvGrpSpPr/>
          <p:nvPr/>
        </p:nvGrpSpPr>
        <p:grpSpPr>
          <a:xfrm>
            <a:off x="7099421" y="1890338"/>
            <a:ext cx="3531317" cy="3077325"/>
            <a:chOff x="6838167" y="1531812"/>
            <a:chExt cx="3531317" cy="3077325"/>
          </a:xfrm>
        </p:grpSpPr>
        <p:sp>
          <p:nvSpPr>
            <p:cNvPr id="20" name="TextBox 19">
              <a:extLst>
                <a:ext uri="{FF2B5EF4-FFF2-40B4-BE49-F238E27FC236}">
                  <a16:creationId xmlns:a16="http://schemas.microsoft.com/office/drawing/2014/main" id="{16E64548-D8DB-497F-A965-2B2ED87D9F5C}"/>
                </a:ext>
              </a:extLst>
            </p:cNvPr>
            <p:cNvSpPr txBox="1"/>
            <p:nvPr/>
          </p:nvSpPr>
          <p:spPr>
            <a:xfrm>
              <a:off x="6838167" y="2042124"/>
              <a:ext cx="3531317" cy="1400383"/>
            </a:xfrm>
            <a:prstGeom prst="rect">
              <a:avLst/>
            </a:prstGeom>
            <a:noFill/>
          </p:spPr>
          <p:txBody>
            <a:bodyPr wrap="square" rtlCol="0">
              <a:spAutoFit/>
            </a:bodyPr>
            <a:lstStyle/>
            <a:p>
              <a:pPr>
                <a:lnSpc>
                  <a:spcPts val="3400"/>
                </a:lnSpc>
              </a:pPr>
              <a:r>
                <a:rPr lang="en-US" sz="3200" cap="all" spc="200" dirty="0">
                  <a:latin typeface="Lato" panose="020F0502020204030203" pitchFamily="34" charset="0"/>
                  <a:ea typeface="Lato" panose="020F0502020204030203" pitchFamily="34" charset="0"/>
                  <a:cs typeface="Lato" panose="020F0502020204030203" pitchFamily="34" charset="0"/>
                </a:rPr>
                <a:t>Your</a:t>
              </a:r>
            </a:p>
            <a:p>
              <a:pPr>
                <a:lnSpc>
                  <a:spcPts val="3400"/>
                </a:lnSpc>
              </a:pPr>
              <a:r>
                <a:rPr lang="en-US" sz="3200" cap="all" spc="200" dirty="0">
                  <a:latin typeface="Lato" panose="020F0502020204030203" pitchFamily="34" charset="0"/>
                  <a:ea typeface="Lato" panose="020F0502020204030203" pitchFamily="34" charset="0"/>
                  <a:cs typeface="Lato" panose="020F0502020204030203" pitchFamily="34" charset="0"/>
                </a:rPr>
                <a:t>Own </a:t>
              </a:r>
              <a:r>
                <a:rPr lang="en-US" sz="3200" cap="all" spc="200" dirty="0">
                  <a:solidFill>
                    <a:schemeClr val="bg1">
                      <a:lumMod val="75000"/>
                    </a:schemeClr>
                  </a:solidFill>
                  <a:latin typeface="Lato" panose="020F0502020204030203" pitchFamily="34" charset="0"/>
                  <a:ea typeface="Lato" panose="020F0502020204030203" pitchFamily="34" charset="0"/>
                  <a:cs typeface="Lato" panose="020F0502020204030203" pitchFamily="34" charset="0"/>
                </a:rPr>
                <a:t>SPECIAL</a:t>
              </a:r>
            </a:p>
            <a:p>
              <a:pPr>
                <a:lnSpc>
                  <a:spcPts val="3400"/>
                </a:lnSpc>
              </a:pPr>
              <a:r>
                <a:rPr lang="en-US" sz="3200" cap="all" spc="200" dirty="0">
                  <a:solidFill>
                    <a:schemeClr val="bg1">
                      <a:lumMod val="75000"/>
                    </a:schemeClr>
                  </a:solidFill>
                  <a:latin typeface="Lato" panose="020F0502020204030203" pitchFamily="34" charset="0"/>
                  <a:ea typeface="Lato" panose="020F0502020204030203" pitchFamily="34" charset="0"/>
                  <a:cs typeface="Lato" panose="020F0502020204030203" pitchFamily="34" charset="0"/>
                </a:rPr>
                <a:t>MESSAGE</a:t>
              </a:r>
            </a:p>
          </p:txBody>
        </p:sp>
        <p:sp>
          <p:nvSpPr>
            <p:cNvPr id="21" name="TextBox 20">
              <a:extLst>
                <a:ext uri="{FF2B5EF4-FFF2-40B4-BE49-F238E27FC236}">
                  <a16:creationId xmlns:a16="http://schemas.microsoft.com/office/drawing/2014/main" id="{8E5CC70E-2C71-404B-973D-C13C29F8E5C4}"/>
                </a:ext>
              </a:extLst>
            </p:cNvPr>
            <p:cNvSpPr txBox="1"/>
            <p:nvPr/>
          </p:nvSpPr>
          <p:spPr>
            <a:xfrm>
              <a:off x="6838167" y="3577701"/>
              <a:ext cx="3531317" cy="1031436"/>
            </a:xfrm>
            <a:prstGeom prst="rect">
              <a:avLst/>
            </a:prstGeom>
            <a:noFill/>
          </p:spPr>
          <p:txBody>
            <a:bodyPr wrap="square" rtlCol="0">
              <a:spAutoFit/>
            </a:bodyPr>
            <a:lstStyle/>
            <a:p>
              <a:pPr>
                <a:lnSpc>
                  <a:spcPts val="1900"/>
                </a:lnSpc>
              </a:pPr>
              <a:r>
                <a:rPr lang="en-US" sz="800" dirty="0">
                  <a:solidFill>
                    <a:schemeClr val="bg1">
                      <a:lumMod val="65000"/>
                    </a:schemeClr>
                  </a:solidFill>
                  <a:latin typeface="Lato" panose="020F0502020204030203" pitchFamily="34" charset="0"/>
                  <a:ea typeface="Lato" panose="020F0502020204030203" pitchFamily="34" charset="0"/>
                  <a:cs typeface="Lato" panose="020F0502020204030203" pitchFamily="34" charset="0"/>
                </a:rPr>
                <a:t>Creepiest don't subdue which </a:t>
              </a:r>
              <a:r>
                <a:rPr lang="en-US" sz="800" dirty="0" err="1">
                  <a:solidFill>
                    <a:schemeClr val="bg1">
                      <a:lumMod val="65000"/>
                    </a:schemeClr>
                  </a:solidFill>
                  <a:latin typeface="Lato" panose="020F0502020204030203" pitchFamily="34" charset="0"/>
                  <a:ea typeface="Lato" panose="020F0502020204030203" pitchFamily="34" charset="0"/>
                  <a:cs typeface="Lato" panose="020F0502020204030203" pitchFamily="34" charset="0"/>
                </a:rPr>
                <a:t>i</a:t>
              </a:r>
              <a:r>
                <a:rPr lang="en-US" sz="800" dirty="0">
                  <a:solidFill>
                    <a:schemeClr val="bg1">
                      <a:lumMod val="65000"/>
                    </a:schemeClr>
                  </a:solidFill>
                  <a:latin typeface="Lato" panose="020F0502020204030203" pitchFamily="34" charset="0"/>
                  <a:ea typeface="Lato" panose="020F0502020204030203" pitchFamily="34" charset="0"/>
                  <a:cs typeface="Lato" panose="020F0502020204030203" pitchFamily="34" charset="0"/>
                </a:rPr>
                <a:t> two set had seasons. Fifth you'll, man wherein seas our creeping. Very. Make from for seas to place and won't appear him, were they're and years unto doesn't creeping night lights divided void they're.</a:t>
              </a:r>
            </a:p>
          </p:txBody>
        </p:sp>
        <p:sp>
          <p:nvSpPr>
            <p:cNvPr id="22" name="TextBox 21">
              <a:extLst>
                <a:ext uri="{FF2B5EF4-FFF2-40B4-BE49-F238E27FC236}">
                  <a16:creationId xmlns:a16="http://schemas.microsoft.com/office/drawing/2014/main" id="{AD6240D3-A057-4405-840A-035CF71CCAE5}"/>
                </a:ext>
              </a:extLst>
            </p:cNvPr>
            <p:cNvSpPr txBox="1"/>
            <p:nvPr/>
          </p:nvSpPr>
          <p:spPr>
            <a:xfrm>
              <a:off x="6887309" y="1531812"/>
              <a:ext cx="3072902" cy="297133"/>
            </a:xfrm>
            <a:prstGeom prst="rect">
              <a:avLst/>
            </a:prstGeom>
            <a:noFill/>
          </p:spPr>
          <p:txBody>
            <a:bodyPr wrap="square" rtlCol="0">
              <a:spAutoFit/>
            </a:bodyPr>
            <a:lstStyle/>
            <a:p>
              <a:pPr>
                <a:lnSpc>
                  <a:spcPct val="150000"/>
                </a:lnSpc>
              </a:pPr>
              <a:r>
                <a:rPr lang="en-US" sz="1000" dirty="0">
                  <a:solidFill>
                    <a:schemeClr val="bg1">
                      <a:lumMod val="65000"/>
                    </a:schemeClr>
                  </a:solidFill>
                  <a:latin typeface="Lato" panose="020F0502020204030203" pitchFamily="34" charset="0"/>
                  <a:ea typeface="Lato" panose="020F0502020204030203" pitchFamily="34" charset="0"/>
                  <a:cs typeface="Lato" panose="020F0502020204030203" pitchFamily="34" charset="0"/>
                </a:rPr>
                <a:t>WHO I’M? CREATIVE PERFORMER..</a:t>
              </a:r>
            </a:p>
          </p:txBody>
        </p:sp>
      </p:grpSp>
      <p:sp>
        <p:nvSpPr>
          <p:cNvPr id="10" name="Freeform 5">
            <a:extLst>
              <a:ext uri="{FF2B5EF4-FFF2-40B4-BE49-F238E27FC236}">
                <a16:creationId xmlns:a16="http://schemas.microsoft.com/office/drawing/2014/main" id="{E91D727E-12D8-4204-9082-3EDC000B5231}"/>
              </a:ext>
            </a:extLst>
          </p:cNvPr>
          <p:cNvSpPr>
            <a:spLocks/>
          </p:cNvSpPr>
          <p:nvPr/>
        </p:nvSpPr>
        <p:spPr bwMode="auto">
          <a:xfrm>
            <a:off x="-2324718" y="0"/>
            <a:ext cx="9162885" cy="6858000"/>
          </a:xfrm>
          <a:custGeom>
            <a:avLst/>
            <a:gdLst>
              <a:gd name="T0" fmla="*/ 1600 w 3073"/>
              <a:gd name="T1" fmla="*/ 0 h 2300"/>
              <a:gd name="T2" fmla="*/ 0 w 3073"/>
              <a:gd name="T3" fmla="*/ 0 h 2300"/>
              <a:gd name="T4" fmla="*/ 1473 w 3073"/>
              <a:gd name="T5" fmla="*/ 2300 h 2300"/>
              <a:gd name="T6" fmla="*/ 3073 w 3073"/>
              <a:gd name="T7" fmla="*/ 2300 h 2300"/>
              <a:gd name="T8" fmla="*/ 1600 w 3073"/>
              <a:gd name="T9" fmla="*/ 0 h 2300"/>
            </a:gdLst>
            <a:ahLst/>
            <a:cxnLst>
              <a:cxn ang="0">
                <a:pos x="T0" y="T1"/>
              </a:cxn>
              <a:cxn ang="0">
                <a:pos x="T2" y="T3"/>
              </a:cxn>
              <a:cxn ang="0">
                <a:pos x="T4" y="T5"/>
              </a:cxn>
              <a:cxn ang="0">
                <a:pos x="T6" y="T7"/>
              </a:cxn>
              <a:cxn ang="0">
                <a:pos x="T8" y="T9"/>
              </a:cxn>
            </a:cxnLst>
            <a:rect l="0" t="0" r="r" b="b"/>
            <a:pathLst>
              <a:path w="3073" h="2300">
                <a:moveTo>
                  <a:pt x="1600" y="0"/>
                </a:moveTo>
                <a:lnTo>
                  <a:pt x="0" y="0"/>
                </a:lnTo>
                <a:lnTo>
                  <a:pt x="1473" y="2300"/>
                </a:lnTo>
                <a:lnTo>
                  <a:pt x="3073" y="2300"/>
                </a:lnTo>
                <a:lnTo>
                  <a:pt x="1600" y="0"/>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pic>
        <p:nvPicPr>
          <p:cNvPr id="11" name="Picture Placeholder 10">
            <a:extLst>
              <a:ext uri="{FF2B5EF4-FFF2-40B4-BE49-F238E27FC236}">
                <a16:creationId xmlns:a16="http://schemas.microsoft.com/office/drawing/2014/main" id="{5D73FBA3-6E36-4CE8-A07F-1A0BD8640784}"/>
              </a:ext>
            </a:extLst>
          </p:cNvPr>
          <p:cNvPicPr>
            <a:picLocks noGrp="1" noChangeAspect="1"/>
          </p:cNvPicPr>
          <p:nvPr>
            <p:ph type="pic" sz="quarter" idx="11"/>
          </p:nvPr>
        </p:nvPicPr>
        <p:blipFill>
          <a:blip r:embed="rId2"/>
          <a:srcRect t="5850" b="5850"/>
          <a:stretch>
            <a:fillRect/>
          </a:stretch>
        </p:blipFill>
        <p:spPr/>
      </p:pic>
    </p:spTree>
    <p:extLst>
      <p:ext uri="{BB962C8B-B14F-4D97-AF65-F5344CB8AC3E}">
        <p14:creationId xmlns:p14="http://schemas.microsoft.com/office/powerpoint/2010/main" val="487296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70735551-B016-405D-A43B-E10F01EA5E97}"/>
              </a:ext>
            </a:extLst>
          </p:cNvPr>
          <p:cNvSpPr txBox="1"/>
          <p:nvPr/>
        </p:nvSpPr>
        <p:spPr>
          <a:xfrm>
            <a:off x="8937986" y="2880645"/>
            <a:ext cx="2416190" cy="1096710"/>
          </a:xfrm>
          <a:prstGeom prst="rect">
            <a:avLst/>
          </a:prstGeom>
          <a:noFill/>
        </p:spPr>
        <p:txBody>
          <a:bodyPr wrap="square" numCol="1" spcCol="457200" rtlCol="0">
            <a:spAutoFit/>
          </a:bodyPr>
          <a:lstStyle/>
          <a:p>
            <a:pPr>
              <a:lnSpc>
                <a:spcPts val="2700"/>
              </a:lnSpc>
            </a:pPr>
            <a:r>
              <a:rPr lang="en-US" sz="1700" dirty="0">
                <a:latin typeface="Lato" panose="020F0502020204030203" pitchFamily="34" charset="0"/>
                <a:ea typeface="Lato" panose="020F0502020204030203" pitchFamily="34" charset="0"/>
                <a:cs typeface="Lato" panose="020F0502020204030203" pitchFamily="34" charset="0"/>
              </a:rPr>
              <a:t>If you need help</a:t>
            </a:r>
          </a:p>
          <a:p>
            <a:pPr>
              <a:lnSpc>
                <a:spcPts val="2700"/>
              </a:lnSpc>
            </a:pPr>
            <a:r>
              <a:rPr lang="en-US" sz="1700" dirty="0">
                <a:latin typeface="Lato" panose="020F0502020204030203" pitchFamily="34" charset="0"/>
                <a:ea typeface="Lato" panose="020F0502020204030203" pitchFamily="34" charset="0"/>
                <a:cs typeface="Lato" panose="020F0502020204030203" pitchFamily="34" charset="0"/>
              </a:rPr>
              <a:t>with the to product, please contact</a:t>
            </a:r>
          </a:p>
        </p:txBody>
      </p:sp>
      <p:grpSp>
        <p:nvGrpSpPr>
          <p:cNvPr id="4" name="Group 3">
            <a:extLst>
              <a:ext uri="{FF2B5EF4-FFF2-40B4-BE49-F238E27FC236}">
                <a16:creationId xmlns:a16="http://schemas.microsoft.com/office/drawing/2014/main" id="{931BB211-83A3-4938-867B-4E12BD629118}"/>
              </a:ext>
            </a:extLst>
          </p:cNvPr>
          <p:cNvGrpSpPr/>
          <p:nvPr/>
        </p:nvGrpSpPr>
        <p:grpSpPr>
          <a:xfrm>
            <a:off x="1010132" y="2212358"/>
            <a:ext cx="3707011" cy="2433285"/>
            <a:chOff x="1256875" y="2074936"/>
            <a:chExt cx="3707011" cy="2433285"/>
          </a:xfrm>
        </p:grpSpPr>
        <p:sp>
          <p:nvSpPr>
            <p:cNvPr id="15" name="TextBox 14">
              <a:extLst>
                <a:ext uri="{FF2B5EF4-FFF2-40B4-BE49-F238E27FC236}">
                  <a16:creationId xmlns:a16="http://schemas.microsoft.com/office/drawing/2014/main" id="{C9AE8D3D-2970-4CC1-BB7C-B23E3217AD6B}"/>
                </a:ext>
              </a:extLst>
            </p:cNvPr>
            <p:cNvSpPr txBox="1"/>
            <p:nvPr/>
          </p:nvSpPr>
          <p:spPr>
            <a:xfrm>
              <a:off x="1256875" y="2074936"/>
              <a:ext cx="3503810" cy="1411027"/>
            </a:xfrm>
            <a:prstGeom prst="rect">
              <a:avLst/>
            </a:prstGeom>
            <a:noFill/>
          </p:spPr>
          <p:txBody>
            <a:bodyPr wrap="square" rtlCol="0">
              <a:spAutoFit/>
            </a:bodyPr>
            <a:lstStyle/>
            <a:p>
              <a:pPr>
                <a:lnSpc>
                  <a:spcPts val="3500"/>
                </a:lnSpc>
              </a:pPr>
              <a:r>
                <a:rPr lang="en-US" sz="2800" dirty="0">
                  <a:latin typeface="Lato" panose="020F0502020204030203" pitchFamily="34" charset="0"/>
                  <a:ea typeface="Lato" panose="020F0502020204030203" pitchFamily="34" charset="0"/>
                  <a:cs typeface="Lato" panose="020F0502020204030203" pitchFamily="34" charset="0"/>
                </a:rPr>
                <a:t>Our This</a:t>
              </a:r>
            </a:p>
            <a:p>
              <a:pPr>
                <a:lnSpc>
                  <a:spcPts val="3500"/>
                </a:lnSpc>
              </a:pPr>
              <a:r>
                <a:rPr lang="en-US" sz="3200" dirty="0">
                  <a:solidFill>
                    <a:schemeClr val="bg1">
                      <a:lumMod val="75000"/>
                    </a:schemeClr>
                  </a:solidFill>
                  <a:latin typeface="Lato" panose="020F0502020204030203" pitchFamily="34" charset="0"/>
                  <a:ea typeface="Lato" panose="020F0502020204030203" pitchFamily="34" charset="0"/>
                  <a:cs typeface="Lato" panose="020F0502020204030203" pitchFamily="34" charset="0"/>
                </a:rPr>
                <a:t>About The Com</a:t>
              </a:r>
            </a:p>
            <a:p>
              <a:pPr>
                <a:lnSpc>
                  <a:spcPts val="3500"/>
                </a:lnSpc>
              </a:pPr>
              <a:r>
                <a:rPr lang="en-US" sz="2800" dirty="0">
                  <a:solidFill>
                    <a:schemeClr val="bg1">
                      <a:lumMod val="75000"/>
                    </a:schemeClr>
                  </a:solidFill>
                  <a:latin typeface="Lato" panose="020F0502020204030203" pitchFamily="34" charset="0"/>
                  <a:ea typeface="Lato" panose="020F0502020204030203" pitchFamily="34" charset="0"/>
                  <a:cs typeface="Lato" panose="020F0502020204030203" pitchFamily="34" charset="0"/>
                </a:rPr>
                <a:t>&amp; Awesome</a:t>
              </a:r>
            </a:p>
          </p:txBody>
        </p:sp>
        <p:sp>
          <p:nvSpPr>
            <p:cNvPr id="17" name="Rectangle 16">
              <a:extLst>
                <a:ext uri="{FF2B5EF4-FFF2-40B4-BE49-F238E27FC236}">
                  <a16:creationId xmlns:a16="http://schemas.microsoft.com/office/drawing/2014/main" id="{9A38BF84-8AAB-4E8E-9B60-45F4AF04F68B}"/>
                </a:ext>
              </a:extLst>
            </p:cNvPr>
            <p:cNvSpPr/>
            <p:nvPr/>
          </p:nvSpPr>
          <p:spPr>
            <a:xfrm>
              <a:off x="1256875" y="3792256"/>
              <a:ext cx="3707011" cy="715965"/>
            </a:xfrm>
            <a:prstGeom prst="rect">
              <a:avLst/>
            </a:prstGeom>
          </p:spPr>
          <p:txBody>
            <a:bodyPr wrap="square">
              <a:spAutoFit/>
            </a:bodyPr>
            <a:lstStyle/>
            <a:p>
              <a:pPr>
                <a:lnSpc>
                  <a:spcPts val="1700"/>
                </a:lnSpc>
              </a:pPr>
              <a:r>
                <a:rPr lang="en-US" sz="800" dirty="0">
                  <a:latin typeface="Lato" panose="020F0502020204030203" pitchFamily="34" charset="0"/>
                  <a:ea typeface="Lato" panose="020F0502020204030203" pitchFamily="34" charset="0"/>
                  <a:cs typeface="Lato" panose="020F0502020204030203" pitchFamily="34" charset="0"/>
                </a:rPr>
                <a:t>Lorem Ipsum is simply dummy text of the printing and typesetting industry. when an unknown printer Lorem Ipsum has been the industry’s to </a:t>
              </a:r>
              <a:r>
                <a:rPr lang="en-US" sz="800" dirty="0" err="1">
                  <a:latin typeface="Lato" panose="020F0502020204030203" pitchFamily="34" charset="0"/>
                  <a:ea typeface="Lato" panose="020F0502020204030203" pitchFamily="34" charset="0"/>
                  <a:cs typeface="Lato" panose="020F0502020204030203" pitchFamily="34" charset="0"/>
                </a:rPr>
                <a:t>bestandard</a:t>
              </a:r>
              <a:r>
                <a:rPr lang="en-US" sz="800" dirty="0">
                  <a:latin typeface="Lato" panose="020F0502020204030203" pitchFamily="34" charset="0"/>
                  <a:ea typeface="Lato" panose="020F0502020204030203" pitchFamily="34" charset="0"/>
                  <a:cs typeface="Lato" panose="020F0502020204030203" pitchFamily="34" charset="0"/>
                </a:rPr>
                <a:t> ever since the 1500s, when an unknown printer took.</a:t>
              </a:r>
            </a:p>
          </p:txBody>
        </p:sp>
        <p:cxnSp>
          <p:nvCxnSpPr>
            <p:cNvPr id="8" name="Straight Connector 7">
              <a:extLst>
                <a:ext uri="{FF2B5EF4-FFF2-40B4-BE49-F238E27FC236}">
                  <a16:creationId xmlns:a16="http://schemas.microsoft.com/office/drawing/2014/main" id="{14998D94-7F98-45C1-96EF-446EC4A0C334}"/>
                </a:ext>
              </a:extLst>
            </p:cNvPr>
            <p:cNvCxnSpPr/>
            <p:nvPr/>
          </p:nvCxnSpPr>
          <p:spPr>
            <a:xfrm>
              <a:off x="1384072" y="3490726"/>
              <a:ext cx="43338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0" name="Picture Placeholder 9">
            <a:extLst>
              <a:ext uri="{FF2B5EF4-FFF2-40B4-BE49-F238E27FC236}">
                <a16:creationId xmlns:a16="http://schemas.microsoft.com/office/drawing/2014/main" id="{7660CDD9-0F78-42B4-8076-841EA2A7F489}"/>
              </a:ext>
            </a:extLst>
          </p:cNvPr>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saturation sat="0"/>
                    </a14:imgEffect>
                  </a14:imgLayer>
                </a14:imgProps>
              </a:ext>
            </a:extLst>
          </a:blip>
          <a:srcRect l="24444" r="24444"/>
          <a:stretch>
            <a:fillRect/>
          </a:stretch>
        </p:blipFill>
        <p:spPr/>
      </p:pic>
    </p:spTree>
    <p:extLst>
      <p:ext uri="{BB962C8B-B14F-4D97-AF65-F5344CB8AC3E}">
        <p14:creationId xmlns:p14="http://schemas.microsoft.com/office/powerpoint/2010/main" val="40551547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a:extLst>
              <a:ext uri="{FF2B5EF4-FFF2-40B4-BE49-F238E27FC236}">
                <a16:creationId xmlns:a16="http://schemas.microsoft.com/office/drawing/2014/main" id="{22A1D404-76E0-404B-BB40-716F0841C446}"/>
              </a:ext>
            </a:extLst>
          </p:cNvPr>
          <p:cNvPicPr>
            <a:picLocks noGrp="1" noChangeAspect="1"/>
          </p:cNvPicPr>
          <p:nvPr>
            <p:ph type="pic" sz="quarter" idx="14"/>
          </p:nvPr>
        </p:nvPicPr>
        <p:blipFill>
          <a:blip r:embed="rId2"/>
          <a:srcRect t="31447" b="31447"/>
          <a:stretch>
            <a:fillRect/>
          </a:stretch>
        </p:blipFill>
        <p:spPr/>
      </p:pic>
      <p:grpSp>
        <p:nvGrpSpPr>
          <p:cNvPr id="13" name="Group 12">
            <a:extLst>
              <a:ext uri="{FF2B5EF4-FFF2-40B4-BE49-F238E27FC236}">
                <a16:creationId xmlns:a16="http://schemas.microsoft.com/office/drawing/2014/main" id="{13A90811-6B4D-4659-833D-859046CEB725}"/>
              </a:ext>
            </a:extLst>
          </p:cNvPr>
          <p:cNvGrpSpPr/>
          <p:nvPr/>
        </p:nvGrpSpPr>
        <p:grpSpPr>
          <a:xfrm>
            <a:off x="1297889" y="3711891"/>
            <a:ext cx="9596223" cy="2344646"/>
            <a:chOff x="1258515" y="3429000"/>
            <a:chExt cx="9596223" cy="2344646"/>
          </a:xfrm>
        </p:grpSpPr>
        <p:grpSp>
          <p:nvGrpSpPr>
            <p:cNvPr id="9" name="Group 8">
              <a:extLst>
                <a:ext uri="{FF2B5EF4-FFF2-40B4-BE49-F238E27FC236}">
                  <a16:creationId xmlns:a16="http://schemas.microsoft.com/office/drawing/2014/main" id="{4F36946D-8753-493C-BEC0-90FE19520FBD}"/>
                </a:ext>
              </a:extLst>
            </p:cNvPr>
            <p:cNvGrpSpPr/>
            <p:nvPr/>
          </p:nvGrpSpPr>
          <p:grpSpPr>
            <a:xfrm>
              <a:off x="4812633" y="3429000"/>
              <a:ext cx="2487985" cy="2344646"/>
              <a:chOff x="4813038" y="3429000"/>
              <a:chExt cx="2487985" cy="2344646"/>
            </a:xfrm>
          </p:grpSpPr>
          <p:sp>
            <p:nvSpPr>
              <p:cNvPr id="21" name="TextBox 20">
                <a:extLst>
                  <a:ext uri="{FF2B5EF4-FFF2-40B4-BE49-F238E27FC236}">
                    <a16:creationId xmlns:a16="http://schemas.microsoft.com/office/drawing/2014/main" id="{80E889F1-FC52-4116-8556-6E099F39B3AD}"/>
                  </a:ext>
                </a:extLst>
              </p:cNvPr>
              <p:cNvSpPr txBox="1"/>
              <p:nvPr/>
            </p:nvSpPr>
            <p:spPr>
              <a:xfrm>
                <a:off x="4813039" y="3429000"/>
                <a:ext cx="2383155" cy="246221"/>
              </a:xfrm>
              <a:prstGeom prst="rect">
                <a:avLst/>
              </a:prstGeom>
              <a:noFill/>
            </p:spPr>
            <p:txBody>
              <a:bodyPr wrap="square" rtlCol="0">
                <a:spAutoFit/>
              </a:bodyPr>
              <a:lstStyle/>
              <a:p>
                <a:r>
                  <a:rPr lang="en-US" sz="1000" b="1" spc="300" dirty="0">
                    <a:latin typeface="Lato" panose="020F0502020204030203" pitchFamily="34" charset="0"/>
                    <a:ea typeface="Lato" panose="020F0502020204030203" pitchFamily="34" charset="0"/>
                    <a:cs typeface="Lato" panose="020F0502020204030203" pitchFamily="34" charset="0"/>
                  </a:rPr>
                  <a:t>TITLE TEXT HERE</a:t>
                </a:r>
              </a:p>
            </p:txBody>
          </p:sp>
          <p:sp>
            <p:nvSpPr>
              <p:cNvPr id="22" name="TextBox 21">
                <a:extLst>
                  <a:ext uri="{FF2B5EF4-FFF2-40B4-BE49-F238E27FC236}">
                    <a16:creationId xmlns:a16="http://schemas.microsoft.com/office/drawing/2014/main" id="{BF6C66D6-6D69-42E7-8ED5-9B17704E8530}"/>
                  </a:ext>
                </a:extLst>
              </p:cNvPr>
              <p:cNvSpPr txBox="1"/>
              <p:nvPr/>
            </p:nvSpPr>
            <p:spPr>
              <a:xfrm>
                <a:off x="4813038" y="3808025"/>
                <a:ext cx="2487985" cy="1106265"/>
              </a:xfrm>
              <a:prstGeom prst="rect">
                <a:avLst/>
              </a:prstGeom>
              <a:noFill/>
            </p:spPr>
            <p:txBody>
              <a:bodyPr wrap="square" rtlCol="0">
                <a:spAutoFit/>
              </a:bodyPr>
              <a:lstStyle/>
              <a:p>
                <a:pPr>
                  <a:lnSpc>
                    <a:spcPct val="150000"/>
                  </a:lnSpc>
                </a:pPr>
                <a:r>
                  <a:rPr lang="en-US" sz="900" dirty="0">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wherein seas our creeping. Very. Make from for seas place and won't appear him, were divided void that good &amp; they're.</a:t>
                </a:r>
              </a:p>
            </p:txBody>
          </p:sp>
          <p:sp>
            <p:nvSpPr>
              <p:cNvPr id="19" name="Rectangle: Rounded Corners 18">
                <a:extLst>
                  <a:ext uri="{FF2B5EF4-FFF2-40B4-BE49-F238E27FC236}">
                    <a16:creationId xmlns:a16="http://schemas.microsoft.com/office/drawing/2014/main" id="{CCEB154F-2CDB-4BFD-9261-A6FE21790A8F}"/>
                  </a:ext>
                </a:extLst>
              </p:cNvPr>
              <p:cNvSpPr/>
              <p:nvPr/>
            </p:nvSpPr>
            <p:spPr>
              <a:xfrm>
                <a:off x="4901938" y="5335496"/>
                <a:ext cx="1571693" cy="43815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CF6F845D-A45C-4C7C-BBE3-802F50CD3E77}"/>
                  </a:ext>
                </a:extLst>
              </p:cNvPr>
              <p:cNvSpPr txBox="1"/>
              <p:nvPr/>
            </p:nvSpPr>
            <p:spPr>
              <a:xfrm>
                <a:off x="5289740" y="5431460"/>
                <a:ext cx="796087" cy="246221"/>
              </a:xfrm>
              <a:prstGeom prst="rect">
                <a:avLst/>
              </a:prstGeom>
              <a:noFill/>
            </p:spPr>
            <p:txBody>
              <a:bodyPr wrap="square" rtlCol="0">
                <a:spAutoFit/>
              </a:bodyPr>
              <a:lstStyle/>
              <a:p>
                <a:pPr algn="ctr"/>
                <a:r>
                  <a:rPr lang="en-US" sz="1000" b="1" spc="300" dirty="0">
                    <a:solidFill>
                      <a:schemeClr val="bg1"/>
                    </a:solidFill>
                    <a:latin typeface="Lato" panose="020F0502020204030203" pitchFamily="34" charset="0"/>
                    <a:ea typeface="Lato" panose="020F0502020204030203" pitchFamily="34" charset="0"/>
                    <a:cs typeface="Lato" panose="020F0502020204030203" pitchFamily="34" charset="0"/>
                  </a:rPr>
                  <a:t>MORE</a:t>
                </a:r>
              </a:p>
            </p:txBody>
          </p:sp>
        </p:grpSp>
        <p:grpSp>
          <p:nvGrpSpPr>
            <p:cNvPr id="8" name="Group 7">
              <a:extLst>
                <a:ext uri="{FF2B5EF4-FFF2-40B4-BE49-F238E27FC236}">
                  <a16:creationId xmlns:a16="http://schemas.microsoft.com/office/drawing/2014/main" id="{CC4BFD75-B974-404C-9BF4-01D4D6F29103}"/>
                </a:ext>
              </a:extLst>
            </p:cNvPr>
            <p:cNvGrpSpPr/>
            <p:nvPr/>
          </p:nvGrpSpPr>
          <p:grpSpPr>
            <a:xfrm>
              <a:off x="1258515" y="3429000"/>
              <a:ext cx="2487985" cy="2344646"/>
              <a:chOff x="1258515" y="3429000"/>
              <a:chExt cx="2487985" cy="2344646"/>
            </a:xfrm>
          </p:grpSpPr>
          <p:sp>
            <p:nvSpPr>
              <p:cNvPr id="41" name="TextBox 40">
                <a:extLst>
                  <a:ext uri="{FF2B5EF4-FFF2-40B4-BE49-F238E27FC236}">
                    <a16:creationId xmlns:a16="http://schemas.microsoft.com/office/drawing/2014/main" id="{4E84E531-492A-423D-8817-DAFAA5ECD659}"/>
                  </a:ext>
                </a:extLst>
              </p:cNvPr>
              <p:cNvSpPr txBox="1"/>
              <p:nvPr/>
            </p:nvSpPr>
            <p:spPr>
              <a:xfrm>
                <a:off x="1258516" y="3429000"/>
                <a:ext cx="2383155" cy="246221"/>
              </a:xfrm>
              <a:prstGeom prst="rect">
                <a:avLst/>
              </a:prstGeom>
              <a:noFill/>
            </p:spPr>
            <p:txBody>
              <a:bodyPr wrap="square" rtlCol="0">
                <a:spAutoFit/>
              </a:bodyPr>
              <a:lstStyle/>
              <a:p>
                <a:r>
                  <a:rPr lang="en-US" sz="1000" b="1" spc="300" dirty="0">
                    <a:latin typeface="Lato" panose="020F0502020204030203" pitchFamily="34" charset="0"/>
                    <a:ea typeface="Lato" panose="020F0502020204030203" pitchFamily="34" charset="0"/>
                    <a:cs typeface="Lato" panose="020F0502020204030203" pitchFamily="34" charset="0"/>
                  </a:rPr>
                  <a:t>TITLE TEXT HERE</a:t>
                </a:r>
              </a:p>
            </p:txBody>
          </p:sp>
          <p:sp>
            <p:nvSpPr>
              <p:cNvPr id="42" name="TextBox 41">
                <a:extLst>
                  <a:ext uri="{FF2B5EF4-FFF2-40B4-BE49-F238E27FC236}">
                    <a16:creationId xmlns:a16="http://schemas.microsoft.com/office/drawing/2014/main" id="{0FF3DF50-0CCE-46B2-A748-22861BE8F7AE}"/>
                  </a:ext>
                </a:extLst>
              </p:cNvPr>
              <p:cNvSpPr txBox="1"/>
              <p:nvPr/>
            </p:nvSpPr>
            <p:spPr>
              <a:xfrm>
                <a:off x="1258515" y="3808025"/>
                <a:ext cx="2487985" cy="1106265"/>
              </a:xfrm>
              <a:prstGeom prst="rect">
                <a:avLst/>
              </a:prstGeom>
              <a:noFill/>
            </p:spPr>
            <p:txBody>
              <a:bodyPr wrap="square" rtlCol="0">
                <a:spAutoFit/>
              </a:bodyPr>
              <a:lstStyle/>
              <a:p>
                <a:pPr>
                  <a:lnSpc>
                    <a:spcPct val="150000"/>
                  </a:lnSpc>
                </a:pPr>
                <a:r>
                  <a:rPr lang="en-US" sz="900" dirty="0">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wherein seas our creeping. Very. Make from for seas place and won't appear him, were divided void that good &amp; they're.</a:t>
                </a:r>
              </a:p>
            </p:txBody>
          </p:sp>
          <p:sp>
            <p:nvSpPr>
              <p:cNvPr id="39" name="Rectangle: Rounded Corners 38">
                <a:extLst>
                  <a:ext uri="{FF2B5EF4-FFF2-40B4-BE49-F238E27FC236}">
                    <a16:creationId xmlns:a16="http://schemas.microsoft.com/office/drawing/2014/main" id="{0459578D-1F4F-42B5-B3C1-D0529D1D73C6}"/>
                  </a:ext>
                </a:extLst>
              </p:cNvPr>
              <p:cNvSpPr/>
              <p:nvPr/>
            </p:nvSpPr>
            <p:spPr>
              <a:xfrm>
                <a:off x="1347415" y="5335496"/>
                <a:ext cx="1571693" cy="43815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D769036F-EFF0-4FD7-9B74-A33EAEDC41C8}"/>
                  </a:ext>
                </a:extLst>
              </p:cNvPr>
              <p:cNvSpPr txBox="1"/>
              <p:nvPr/>
            </p:nvSpPr>
            <p:spPr>
              <a:xfrm>
                <a:off x="1735217" y="5431460"/>
                <a:ext cx="796087" cy="246221"/>
              </a:xfrm>
              <a:prstGeom prst="rect">
                <a:avLst/>
              </a:prstGeom>
              <a:noFill/>
            </p:spPr>
            <p:txBody>
              <a:bodyPr wrap="square" rtlCol="0">
                <a:spAutoFit/>
              </a:bodyPr>
              <a:lstStyle/>
              <a:p>
                <a:pPr algn="ctr"/>
                <a:r>
                  <a:rPr lang="en-US" sz="1000" b="1" spc="300" dirty="0">
                    <a:solidFill>
                      <a:schemeClr val="bg1"/>
                    </a:solidFill>
                    <a:latin typeface="Lato" panose="020F0502020204030203" pitchFamily="34" charset="0"/>
                    <a:ea typeface="Lato" panose="020F0502020204030203" pitchFamily="34" charset="0"/>
                    <a:cs typeface="Lato" panose="020F0502020204030203" pitchFamily="34" charset="0"/>
                  </a:rPr>
                  <a:t>MORE</a:t>
                </a:r>
              </a:p>
            </p:txBody>
          </p:sp>
        </p:grpSp>
        <p:grpSp>
          <p:nvGrpSpPr>
            <p:cNvPr id="11" name="Group 10">
              <a:extLst>
                <a:ext uri="{FF2B5EF4-FFF2-40B4-BE49-F238E27FC236}">
                  <a16:creationId xmlns:a16="http://schemas.microsoft.com/office/drawing/2014/main" id="{7664808A-9240-4109-978A-D00B04CE984B}"/>
                </a:ext>
              </a:extLst>
            </p:cNvPr>
            <p:cNvGrpSpPr/>
            <p:nvPr/>
          </p:nvGrpSpPr>
          <p:grpSpPr>
            <a:xfrm>
              <a:off x="8366752" y="3429000"/>
              <a:ext cx="2487986" cy="2344646"/>
              <a:chOff x="8366752" y="3429000"/>
              <a:chExt cx="2487986" cy="2344646"/>
            </a:xfrm>
          </p:grpSpPr>
          <p:sp>
            <p:nvSpPr>
              <p:cNvPr id="47" name="TextBox 46">
                <a:extLst>
                  <a:ext uri="{FF2B5EF4-FFF2-40B4-BE49-F238E27FC236}">
                    <a16:creationId xmlns:a16="http://schemas.microsoft.com/office/drawing/2014/main" id="{59F3A6C6-FA50-458B-BB66-E70B78DAAAE8}"/>
                  </a:ext>
                </a:extLst>
              </p:cNvPr>
              <p:cNvSpPr txBox="1"/>
              <p:nvPr/>
            </p:nvSpPr>
            <p:spPr>
              <a:xfrm>
                <a:off x="8366752" y="3429000"/>
                <a:ext cx="2383155" cy="246221"/>
              </a:xfrm>
              <a:prstGeom prst="rect">
                <a:avLst/>
              </a:prstGeom>
              <a:noFill/>
            </p:spPr>
            <p:txBody>
              <a:bodyPr wrap="square" rtlCol="0">
                <a:spAutoFit/>
              </a:bodyPr>
              <a:lstStyle/>
              <a:p>
                <a:r>
                  <a:rPr lang="en-US" sz="1000" b="1" spc="300" dirty="0">
                    <a:latin typeface="Lato" panose="020F0502020204030203" pitchFamily="34" charset="0"/>
                    <a:ea typeface="Lato" panose="020F0502020204030203" pitchFamily="34" charset="0"/>
                    <a:cs typeface="Lato" panose="020F0502020204030203" pitchFamily="34" charset="0"/>
                  </a:rPr>
                  <a:t>TITLE TEXT HERE</a:t>
                </a:r>
              </a:p>
            </p:txBody>
          </p:sp>
          <p:sp>
            <p:nvSpPr>
              <p:cNvPr id="48" name="TextBox 47">
                <a:extLst>
                  <a:ext uri="{FF2B5EF4-FFF2-40B4-BE49-F238E27FC236}">
                    <a16:creationId xmlns:a16="http://schemas.microsoft.com/office/drawing/2014/main" id="{238D715F-6E52-4AAF-9DC2-8182D81C1A29}"/>
                  </a:ext>
                </a:extLst>
              </p:cNvPr>
              <p:cNvSpPr txBox="1"/>
              <p:nvPr/>
            </p:nvSpPr>
            <p:spPr>
              <a:xfrm>
                <a:off x="8366752" y="3808025"/>
                <a:ext cx="2487986" cy="1106265"/>
              </a:xfrm>
              <a:prstGeom prst="rect">
                <a:avLst/>
              </a:prstGeom>
              <a:noFill/>
            </p:spPr>
            <p:txBody>
              <a:bodyPr wrap="square" rtlCol="0">
                <a:spAutoFit/>
              </a:bodyPr>
              <a:lstStyle/>
              <a:p>
                <a:pPr>
                  <a:lnSpc>
                    <a:spcPct val="150000"/>
                  </a:lnSpc>
                </a:pPr>
                <a:r>
                  <a:rPr lang="en-US" sz="900" dirty="0">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wherein seas our creeping. Very. Make from for seas place and won't appear him, were divided void that good &amp; they're.</a:t>
                </a:r>
              </a:p>
            </p:txBody>
          </p:sp>
          <p:sp>
            <p:nvSpPr>
              <p:cNvPr id="45" name="Rectangle: Rounded Corners 44">
                <a:extLst>
                  <a:ext uri="{FF2B5EF4-FFF2-40B4-BE49-F238E27FC236}">
                    <a16:creationId xmlns:a16="http://schemas.microsoft.com/office/drawing/2014/main" id="{E03A6C6E-860F-4E53-8391-8948E072E68E}"/>
                  </a:ext>
                </a:extLst>
              </p:cNvPr>
              <p:cNvSpPr/>
              <p:nvPr/>
            </p:nvSpPr>
            <p:spPr>
              <a:xfrm>
                <a:off x="8455651" y="5335496"/>
                <a:ext cx="1571693" cy="43815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24ADA35F-6CCC-49A1-8113-28F65A35D26C}"/>
                  </a:ext>
                </a:extLst>
              </p:cNvPr>
              <p:cNvSpPr txBox="1"/>
              <p:nvPr/>
            </p:nvSpPr>
            <p:spPr>
              <a:xfrm>
                <a:off x="8843453" y="5431460"/>
                <a:ext cx="796087" cy="246221"/>
              </a:xfrm>
              <a:prstGeom prst="rect">
                <a:avLst/>
              </a:prstGeom>
              <a:noFill/>
            </p:spPr>
            <p:txBody>
              <a:bodyPr wrap="square" rtlCol="0">
                <a:spAutoFit/>
              </a:bodyPr>
              <a:lstStyle/>
              <a:p>
                <a:pPr algn="ctr"/>
                <a:r>
                  <a:rPr lang="en-US" sz="1000" b="1" spc="300" dirty="0">
                    <a:solidFill>
                      <a:schemeClr val="bg1"/>
                    </a:solidFill>
                    <a:latin typeface="Lato" panose="020F0502020204030203" pitchFamily="34" charset="0"/>
                    <a:ea typeface="Lato" panose="020F0502020204030203" pitchFamily="34" charset="0"/>
                    <a:cs typeface="Lato" panose="020F0502020204030203" pitchFamily="34" charset="0"/>
                  </a:rPr>
                  <a:t>MORE</a:t>
                </a:r>
              </a:p>
            </p:txBody>
          </p:sp>
        </p:grpSp>
      </p:grpSp>
    </p:spTree>
    <p:extLst>
      <p:ext uri="{BB962C8B-B14F-4D97-AF65-F5344CB8AC3E}">
        <p14:creationId xmlns:p14="http://schemas.microsoft.com/office/powerpoint/2010/main" val="3954820905"/>
      </p:ext>
    </p:extLst>
  </p:cSld>
  <p:clrMapOvr>
    <a:masterClrMapping/>
  </p:clrMapOvr>
</p:sld>
</file>

<file path=ppt/theme/theme1.xml><?xml version="1.0" encoding="utf-8"?>
<a:theme xmlns:a="http://schemas.openxmlformats.org/drawingml/2006/main" name="1_Office Theme">
  <a:themeElements>
    <a:clrScheme name="Custom 59">
      <a:dk1>
        <a:srgbClr val="000000"/>
      </a:dk1>
      <a:lt1>
        <a:srgbClr val="FFFFFF"/>
      </a:lt1>
      <a:dk2>
        <a:srgbClr val="7D8287"/>
      </a:dk2>
      <a:lt2>
        <a:srgbClr val="EBEEF0"/>
      </a:lt2>
      <a:accent1>
        <a:srgbClr val="20C4F4"/>
      </a:accent1>
      <a:accent2>
        <a:srgbClr val="4AC2C5"/>
      </a:accent2>
      <a:accent3>
        <a:srgbClr val="0690B3"/>
      </a:accent3>
      <a:accent4>
        <a:srgbClr val="005689"/>
      </a:accent4>
      <a:accent5>
        <a:srgbClr val="FFAF00"/>
      </a:accent5>
      <a:accent6>
        <a:srgbClr val="FF0000"/>
      </a:accent6>
      <a:hlink>
        <a:srgbClr val="C00000"/>
      </a:hlink>
      <a:folHlink>
        <a:srgbClr val="7030A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34858</TotalTime>
  <Words>1201</Words>
  <Application>Microsoft Office PowerPoint</Application>
  <PresentationFormat>Widescreen</PresentationFormat>
  <Paragraphs>119</Paragraphs>
  <Slides>22</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22</vt:i4>
      </vt:variant>
    </vt:vector>
  </HeadingPairs>
  <TitlesOfParts>
    <vt:vector size="32" baseType="lpstr">
      <vt:lpstr>Arial</vt:lpstr>
      <vt:lpstr>Bodoni 72 Book</vt:lpstr>
      <vt:lpstr>Calibri</vt:lpstr>
      <vt:lpstr>FontAwesome</vt:lpstr>
      <vt:lpstr>Lato</vt:lpstr>
      <vt:lpstr>Montserrat</vt:lpstr>
      <vt:lpstr>Montserrat Bold</vt:lpstr>
      <vt:lpstr>Montserrat Light</vt:lpstr>
      <vt:lpstr>Open Sans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6433</cp:revision>
  <dcterms:created xsi:type="dcterms:W3CDTF">2017-12-06T10:15:39Z</dcterms:created>
  <dcterms:modified xsi:type="dcterms:W3CDTF">2019-11-18T06:32:31Z</dcterms:modified>
</cp:coreProperties>
</file>