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670" r:id="rId2"/>
    <p:sldId id="674" r:id="rId3"/>
    <p:sldId id="671" r:id="rId4"/>
    <p:sldId id="710" r:id="rId5"/>
    <p:sldId id="701" r:id="rId6"/>
    <p:sldId id="702" r:id="rId7"/>
    <p:sldId id="703" r:id="rId8"/>
    <p:sldId id="704" r:id="rId9"/>
    <p:sldId id="694" r:id="rId10"/>
    <p:sldId id="709" r:id="rId11"/>
    <p:sldId id="711" r:id="rId12"/>
    <p:sldId id="705" r:id="rId13"/>
    <p:sldId id="697" r:id="rId14"/>
    <p:sldId id="699" r:id="rId15"/>
    <p:sldId id="700" r:id="rId16"/>
    <p:sldId id="677" r:id="rId17"/>
    <p:sldId id="683" r:id="rId18"/>
    <p:sldId id="712" r:id="rId19"/>
    <p:sldId id="690" r:id="rId20"/>
    <p:sldId id="630" r:id="rId21"/>
    <p:sldId id="713" r:id="rId22"/>
    <p:sldId id="62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32" autoAdjust="0"/>
    <p:restoredTop sz="96532" autoAdjust="0"/>
  </p:normalViewPr>
  <p:slideViewPr>
    <p:cSldViewPr snapToGrid="0" snapToObjects="1">
      <p:cViewPr>
        <p:scale>
          <a:sx n="50" d="100"/>
          <a:sy n="50" d="100"/>
        </p:scale>
        <p:origin x="1410" y="5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lumMod val="20000"/>
                <a:lumOff val="80000"/>
              </a:schemeClr>
            </a:solidFill>
            <a:ln>
              <a:solidFill>
                <a:schemeClr val="accent4">
                  <a:lumMod val="75000"/>
                </a:schemeClr>
              </a:solidFill>
            </a:ln>
            <a:effectLst>
              <a:innerShdw blurRad="114300">
                <a:schemeClr val="accent1"/>
              </a:innerShdw>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108-4017-9A44-95F7A735CE3F}"/>
            </c:ext>
          </c:extLst>
        </c:ser>
        <c:ser>
          <c:idx val="1"/>
          <c:order val="1"/>
          <c:tx>
            <c:strRef>
              <c:f>Sheet1!$C$1</c:f>
              <c:strCache>
                <c:ptCount val="1"/>
                <c:pt idx="0">
                  <c:v>Series 2</c:v>
                </c:pt>
              </c:strCache>
            </c:strRef>
          </c:tx>
          <c:spPr>
            <a:solidFill>
              <a:schemeClr val="accent4">
                <a:lumMod val="50000"/>
              </a:schemeClr>
            </a:solidFill>
            <a:ln>
              <a:solidFill>
                <a:schemeClr val="accent4">
                  <a:lumMod val="50000"/>
                </a:schemeClr>
              </a:solidFill>
            </a:ln>
            <a:effectLst>
              <a:innerShdw blurRad="114300">
                <a:schemeClr val="accent2"/>
              </a:innerShdw>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108-4017-9A44-95F7A735CE3F}"/>
            </c:ext>
          </c:extLst>
        </c:ser>
        <c:ser>
          <c:idx val="2"/>
          <c:order val="2"/>
          <c:tx>
            <c:strRef>
              <c:f>Sheet1!$D$1</c:f>
              <c:strCache>
                <c:ptCount val="1"/>
                <c:pt idx="0">
                  <c:v>Series 3</c:v>
                </c:pt>
              </c:strCache>
            </c:strRef>
          </c:tx>
          <c:spPr>
            <a:solidFill>
              <a:schemeClr val="accent4"/>
            </a:solidFill>
            <a:ln>
              <a:solidFill>
                <a:schemeClr val="accent4">
                  <a:lumMod val="50000"/>
                </a:schemeClr>
              </a:solidFill>
            </a:ln>
            <a:effectLst>
              <a:innerShdw blurRad="114300">
                <a:schemeClr val="accent3"/>
              </a:innerShdw>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108-4017-9A44-95F7A735CE3F}"/>
            </c:ext>
          </c:extLst>
        </c:ser>
        <c:dLbls>
          <c:showLegendKey val="0"/>
          <c:showVal val="0"/>
          <c:showCatName val="0"/>
          <c:showSerName val="0"/>
          <c:showPercent val="0"/>
          <c:showBubbleSize val="0"/>
        </c:dLbls>
        <c:gapWidth val="227"/>
        <c:overlap val="-48"/>
        <c:axId val="643805224"/>
        <c:axId val="643811784"/>
      </c:barChart>
      <c:catAx>
        <c:axId val="643805224"/>
        <c:scaling>
          <c:orientation val="minMax"/>
        </c:scaling>
        <c:delete val="0"/>
        <c:axPos val="l"/>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43811784"/>
        <c:crosses val="autoZero"/>
        <c:auto val="1"/>
        <c:lblAlgn val="ctr"/>
        <c:lblOffset val="100"/>
        <c:noMultiLvlLbl val="0"/>
      </c:catAx>
      <c:valAx>
        <c:axId val="64381178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4380522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E97-44C4-9210-843DE5CF76C1}"/>
            </c:ext>
          </c:extLst>
        </c:ser>
        <c:ser>
          <c:idx val="1"/>
          <c:order val="1"/>
          <c:tx>
            <c:strRef>
              <c:f>Sheet1!$C$1</c:f>
              <c:strCache>
                <c:ptCount val="1"/>
                <c:pt idx="0">
                  <c:v>Series 2</c:v>
                </c:pt>
              </c:strCache>
            </c:strRef>
          </c:tx>
          <c:spPr>
            <a:solidFill>
              <a:schemeClr val="accent4">
                <a:lumMod val="7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E97-44C4-9210-843DE5CF76C1}"/>
            </c:ext>
          </c:extLst>
        </c:ser>
        <c:ser>
          <c:idx val="2"/>
          <c:order val="2"/>
          <c:tx>
            <c:strRef>
              <c:f>Sheet1!$D$1</c:f>
              <c:strCache>
                <c:ptCount val="1"/>
                <c:pt idx="0">
                  <c:v>Series 3</c:v>
                </c:pt>
              </c:strCache>
            </c:strRef>
          </c:tx>
          <c:spPr>
            <a:solidFill>
              <a:schemeClr val="accent4">
                <a:lumMod val="60000"/>
                <a:lumOff val="4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DE97-44C4-9210-843DE5CF76C1}"/>
            </c:ext>
          </c:extLst>
        </c:ser>
        <c:dLbls>
          <c:showLegendKey val="0"/>
          <c:showVal val="0"/>
          <c:showCatName val="0"/>
          <c:showSerName val="0"/>
          <c:showPercent val="0"/>
          <c:showBubbleSize val="0"/>
        </c:dLbls>
        <c:gapWidth val="267"/>
        <c:overlap val="-43"/>
        <c:axId val="1005883248"/>
        <c:axId val="1005879968"/>
      </c:barChart>
      <c:catAx>
        <c:axId val="100588324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1005879968"/>
        <c:crosses val="autoZero"/>
        <c:auto val="1"/>
        <c:lblAlgn val="ctr"/>
        <c:lblOffset val="100"/>
        <c:noMultiLvlLbl val="0"/>
      </c:catAx>
      <c:valAx>
        <c:axId val="1005879968"/>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1005883248"/>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4"/>
            </a:solidFill>
            <a:ln>
              <a:noFill/>
            </a:ln>
            <a:effectLst>
              <a:innerShdw dist="12700" dir="16200000">
                <a:schemeClr val="lt1">
                  <a:alpha val="75000"/>
                </a:schemeClr>
              </a:innerShdw>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1B82-4692-8FDD-7FB6DA79D8F8}"/>
            </c:ext>
          </c:extLst>
        </c:ser>
        <c:ser>
          <c:idx val="1"/>
          <c:order val="1"/>
          <c:tx>
            <c:strRef>
              <c:f>Sheet1!$C$1</c:f>
              <c:strCache>
                <c:ptCount val="1"/>
                <c:pt idx="0">
                  <c:v>Series 2</c:v>
                </c:pt>
              </c:strCache>
            </c:strRef>
          </c:tx>
          <c:spPr>
            <a:solidFill>
              <a:schemeClr val="accent4">
                <a:lumMod val="75000"/>
              </a:schemeClr>
            </a:solidFill>
            <a:ln>
              <a:noFill/>
            </a:ln>
            <a:effectLst>
              <a:innerShdw dist="12700" dir="16200000">
                <a:schemeClr val="lt1">
                  <a:alpha val="75000"/>
                </a:schemeClr>
              </a:innerShdw>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1B82-4692-8FDD-7FB6DA79D8F8}"/>
            </c:ext>
          </c:extLst>
        </c:ser>
        <c:dLbls>
          <c:showLegendKey val="0"/>
          <c:showVal val="0"/>
          <c:showCatName val="0"/>
          <c:showSerName val="0"/>
          <c:showPercent val="0"/>
          <c:showBubbleSize val="0"/>
        </c:dLbls>
        <c:dropLines>
          <c:spPr>
            <a:ln w="9525" cap="flat" cmpd="sng" algn="ctr">
              <a:solidFill>
                <a:schemeClr val="lt1">
                  <a:alpha val="40000"/>
                </a:schemeClr>
              </a:solidFill>
              <a:round/>
            </a:ln>
            <a:effectLst/>
          </c:spPr>
        </c:dropLines>
        <c:axId val="451124416"/>
        <c:axId val="451127696"/>
      </c:areaChart>
      <c:dateAx>
        <c:axId val="451124416"/>
        <c:scaling>
          <c:orientation val="minMax"/>
        </c:scaling>
        <c:delete val="0"/>
        <c:axPos val="b"/>
        <c:numFmt formatCode="m/d/yyyy" sourceLinked="1"/>
        <c:majorTickMark val="out"/>
        <c:minorTickMark val="none"/>
        <c:tickLblPos val="nextTo"/>
        <c:spPr>
          <a:noFill/>
          <a:ln w="9575" cap="flat" cmpd="sng" algn="ctr">
            <a:solidFill>
              <a:schemeClr val="lt1">
                <a:lumMod val="75000"/>
              </a:schemeClr>
            </a:solidFill>
            <a:round/>
            <a:headEnd type="none" w="sm" len="sm"/>
            <a:tailEnd type="none" w="sm" len="sm"/>
          </a:ln>
          <a:effectLst/>
        </c:spPr>
        <c:txPr>
          <a:bodyPr rot="-60000000" spcFirstLastPara="1" vertOverflow="ellipsis" vert="horz" wrap="square" anchor="ctr" anchorCtr="1"/>
          <a:lstStyle/>
          <a:p>
            <a:pPr>
              <a:defRPr sz="1197" b="1" i="0" u="none" strike="noStrike" kern="1200" cap="all" baseline="0">
                <a:solidFill>
                  <a:schemeClr val="lt1">
                    <a:lumMod val="85000"/>
                  </a:schemeClr>
                </a:solidFill>
                <a:latin typeface="+mn-lt"/>
                <a:ea typeface="+mn-ea"/>
                <a:cs typeface="+mn-cs"/>
              </a:defRPr>
            </a:pPr>
            <a:endParaRPr lang="en-US"/>
          </a:p>
        </c:txPr>
        <c:crossAx val="451127696"/>
        <c:crosses val="autoZero"/>
        <c:auto val="1"/>
        <c:lblOffset val="100"/>
        <c:baseTimeUnit val="days"/>
      </c:dateAx>
      <c:valAx>
        <c:axId val="451127696"/>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prstDash val="sysDot"/>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n-US"/>
          </a:p>
        </c:txPr>
        <c:crossAx val="451124416"/>
        <c:crosses val="autoZero"/>
        <c:crossBetween val="midCat"/>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solidFill>
      <a:schemeClr val="dk1">
        <a:lumMod val="75000"/>
        <a:lumOff val="25000"/>
      </a:schemeClr>
    </a:solidFill>
    <a:ln w="9525" cap="flat" cmpd="sng" algn="ctr">
      <a:solidFill>
        <a:schemeClr val="lt1">
          <a:lumMod val="7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a:ln w="19050">
                <a:noFill/>
              </a:ln>
              <a:effectLst/>
            </c:spPr>
            <c:extLst>
              <c:ext xmlns:c16="http://schemas.microsoft.com/office/drawing/2014/chart" uri="{C3380CC4-5D6E-409C-BE32-E72D297353CC}">
                <c16:uniqueId val="{00000001-670B-47D1-B21B-DA744AA09B20}"/>
              </c:ext>
            </c:extLst>
          </c:dPt>
          <c:dPt>
            <c:idx val="1"/>
            <c:bubble3D val="0"/>
            <c:spPr>
              <a:solidFill>
                <a:schemeClr val="accent4">
                  <a:lumMod val="60000"/>
                  <a:lumOff val="40000"/>
                </a:schemeClr>
              </a:solidFill>
              <a:ln w="19050">
                <a:noFill/>
              </a:ln>
              <a:effectLst/>
            </c:spPr>
            <c:extLst>
              <c:ext xmlns:c16="http://schemas.microsoft.com/office/drawing/2014/chart" uri="{C3380CC4-5D6E-409C-BE32-E72D297353CC}">
                <c16:uniqueId val="{00000003-670B-47D1-B21B-DA744AA09B20}"/>
              </c:ext>
            </c:extLst>
          </c:dPt>
          <c:dPt>
            <c:idx val="2"/>
            <c:bubble3D val="0"/>
            <c:spPr>
              <a:solidFill>
                <a:schemeClr val="bg1"/>
              </a:solidFill>
              <a:ln w="19050">
                <a:noFill/>
              </a:ln>
              <a:effectLst/>
            </c:spPr>
            <c:extLst>
              <c:ext xmlns:c16="http://schemas.microsoft.com/office/drawing/2014/chart" uri="{C3380CC4-5D6E-409C-BE32-E72D297353CC}">
                <c16:uniqueId val="{00000005-670B-47D1-B21B-DA744AA09B20}"/>
              </c:ext>
            </c:extLst>
          </c:dPt>
          <c:dPt>
            <c:idx val="3"/>
            <c:bubble3D val="0"/>
            <c:spPr>
              <a:solidFill>
                <a:schemeClr val="bg1">
                  <a:lumMod val="85000"/>
                </a:schemeClr>
              </a:solidFill>
              <a:ln w="19050">
                <a:noFill/>
              </a:ln>
              <a:effectLst/>
            </c:spPr>
            <c:extLst>
              <c:ext xmlns:c16="http://schemas.microsoft.com/office/drawing/2014/chart" uri="{C3380CC4-5D6E-409C-BE32-E72D297353CC}">
                <c16:uniqueId val="{00000007-670B-47D1-B21B-DA744AA09B20}"/>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670B-47D1-B21B-DA744AA09B2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a:ln w="19050">
                <a:noFill/>
              </a:ln>
              <a:effectLst/>
            </c:spPr>
            <c:extLst>
              <c:ext xmlns:c16="http://schemas.microsoft.com/office/drawing/2014/chart" uri="{C3380CC4-5D6E-409C-BE32-E72D297353CC}">
                <c16:uniqueId val="{00000001-4B9E-4C03-B5AD-1EFA38C3E193}"/>
              </c:ext>
            </c:extLst>
          </c:dPt>
          <c:dPt>
            <c:idx val="1"/>
            <c:bubble3D val="0"/>
            <c:spPr>
              <a:solidFill>
                <a:schemeClr val="accent4">
                  <a:lumMod val="60000"/>
                  <a:lumOff val="40000"/>
                </a:schemeClr>
              </a:solidFill>
              <a:ln w="19050">
                <a:noFill/>
              </a:ln>
              <a:effectLst/>
            </c:spPr>
            <c:extLst>
              <c:ext xmlns:c16="http://schemas.microsoft.com/office/drawing/2014/chart" uri="{C3380CC4-5D6E-409C-BE32-E72D297353CC}">
                <c16:uniqueId val="{00000003-4B9E-4C03-B5AD-1EFA38C3E193}"/>
              </c:ext>
            </c:extLst>
          </c:dPt>
          <c:dPt>
            <c:idx val="2"/>
            <c:bubble3D val="0"/>
            <c:spPr>
              <a:solidFill>
                <a:schemeClr val="bg1"/>
              </a:solidFill>
              <a:ln w="19050">
                <a:noFill/>
              </a:ln>
              <a:effectLst/>
            </c:spPr>
            <c:extLst>
              <c:ext xmlns:c16="http://schemas.microsoft.com/office/drawing/2014/chart" uri="{C3380CC4-5D6E-409C-BE32-E72D297353CC}">
                <c16:uniqueId val="{00000005-4B9E-4C03-B5AD-1EFA38C3E193}"/>
              </c:ext>
            </c:extLst>
          </c:dPt>
          <c:dPt>
            <c:idx val="3"/>
            <c:bubble3D val="0"/>
            <c:spPr>
              <a:solidFill>
                <a:schemeClr val="bg1">
                  <a:lumMod val="85000"/>
                </a:schemeClr>
              </a:solidFill>
              <a:ln w="19050">
                <a:noFill/>
              </a:ln>
              <a:effectLst/>
            </c:spPr>
            <c:extLst>
              <c:ext xmlns:c16="http://schemas.microsoft.com/office/drawing/2014/chart" uri="{C3380CC4-5D6E-409C-BE32-E72D297353CC}">
                <c16:uniqueId val="{00000007-4B9E-4C03-B5AD-1EFA38C3E193}"/>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4B9E-4C03-B5AD-1EFA38C3E19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7">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Vert">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Vert">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3.xml><?xml version="1.0" encoding="utf-8"?>
<cs:chartStyle xmlns:cs="http://schemas.microsoft.com/office/drawing/2012/chartStyle" xmlns:a="http://schemas.openxmlformats.org/drawingml/2006/main" id="277">
  <cs:axisTitle>
    <cs:lnRef idx="0"/>
    <cs:fillRef idx="0"/>
    <cs:effectRef idx="0"/>
    <cs:fontRef idx="minor">
      <a:schemeClr val="lt1">
        <a:lumMod val="85000"/>
      </a:schemeClr>
    </cs:fontRef>
    <cs:defRPr sz="1197" kern="1200"/>
  </cs:axisTitle>
  <cs:categoryAxis>
    <cs:lnRef idx="0"/>
    <cs:fillRef idx="0"/>
    <cs:effectRef idx="0"/>
    <cs:fontRef idx="minor">
      <a:schemeClr val="lt1">
        <a:lumMod val="85000"/>
      </a:schemeClr>
    </cs:fontRef>
    <cs:spPr>
      <a:ln w="9575" cap="flat" cmpd="sng" algn="ctr">
        <a:solidFill>
          <a:schemeClr val="lt1">
            <a:lumMod val="75000"/>
          </a:schemeClr>
        </a:solidFill>
        <a:round/>
        <a:headEnd type="none" w="sm" len="sm"/>
        <a:tailEnd type="none" w="sm" len="sm"/>
      </a:ln>
    </cs:spPr>
    <cs:defRPr sz="1197" b="1" kern="1200" cap="all" baseline="0"/>
  </cs:categoryAxis>
  <cs:chartArea>
    <cs:lnRef idx="0"/>
    <cs:fillRef idx="0"/>
    <cs:effectRef idx="0"/>
    <cs:fontRef idx="minor">
      <a:schemeClr val="dk1"/>
    </cs:fontRef>
    <cs:spPr>
      <a:solidFill>
        <a:schemeClr val="dk1">
          <a:lumMod val="75000"/>
          <a:lumOff val="25000"/>
        </a:schemeClr>
      </a:solidFill>
      <a:ln w="9525" cap="flat" cmpd="sng" algn="ctr">
        <a:solidFill>
          <a:schemeClr val="lt1">
            <a:lumMod val="75000"/>
          </a:schemeClr>
        </a:solidFill>
        <a:round/>
      </a:ln>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lt1">
        <a:lumMod val="85000"/>
      </a:schemeClr>
    </cs:fontRef>
    <cs:spPr>
      <a:solidFill>
        <a:schemeClr val="dk1">
          <a:lumMod val="65000"/>
          <a:lumOff val="35000"/>
        </a:schemeClr>
      </a:solidFill>
      <a:ln>
        <a:solidFill>
          <a:schemeClr val="lt1">
            <a:lumMod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a:gsLst>
          <a:gs pos="100000">
            <a:schemeClr val="phClr"/>
          </a:gs>
          <a:gs pos="0">
            <a:schemeClr val="phClr">
              <a:lumMod val="75000"/>
            </a:schemeClr>
          </a:gs>
        </a:gsLst>
        <a:lin ang="0" scaled="1"/>
      </a:gradFill>
      <a:effectLst>
        <a:innerShdw dist="12700" dir="16200000">
          <a:schemeClr val="lt1">
            <a:alpha val="75000"/>
          </a:schemeClr>
        </a:innerShdw>
      </a:effectLst>
    </cs:spPr>
  </cs:dataPoint>
  <cs:dataPoint3D>
    <cs:lnRef idx="0"/>
    <cs:fillRef idx="0">
      <cs:styleClr val="auto"/>
    </cs:fillRef>
    <cs:effectRef idx="0"/>
    <cs:fontRef idx="minor">
      <a:schemeClr val="dk1"/>
    </cs:fontRef>
    <cs:spPr>
      <a:gradFill>
        <a:gsLst>
          <a:gs pos="100000">
            <a:schemeClr val="phClr"/>
          </a:gs>
          <a:gs pos="0">
            <a:schemeClr val="phClr">
              <a:lumMod val="75000"/>
            </a:schemeClr>
          </a:gs>
        </a:gsLst>
        <a:lin ang="0" scaled="1"/>
      </a:gradFill>
      <a:effectLst>
        <a:innerShdw dist="12700" dir="16200000">
          <a:schemeClr val="lt1">
            <a:alpha val="75000"/>
          </a:schemeClr>
        </a:innerShdw>
      </a:effectLst>
    </cs:spPr>
  </cs:dataPoint3D>
  <cs:dataPointLine>
    <cs:lnRef idx="0">
      <cs:styleClr val="auto"/>
    </cs:lnRef>
    <cs:fillRef idx="0"/>
    <cs:effectRef idx="0"/>
    <cs:fontRef idx="minor">
      <a:schemeClr val="dk1"/>
    </cs:fontRef>
    <cs:spPr>
      <a:ln w="25400"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lt1">
        <a:lumMod val="50000"/>
      </a:schemeClr>
    </cs:fontRef>
    <cs:spPr>
      <a:ln w="9525">
        <a:solidFill>
          <a:schemeClr val="lt1">
            <a:lumMod val="50000"/>
          </a:schemeClr>
        </a:solidFill>
      </a:ln>
    </cs:spPr>
    <cs:defRPr sz="1197"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cap="flat" cmpd="sng" algn="ctr">
        <a:solidFill>
          <a:schemeClr val="lt1">
            <a:alpha val="40000"/>
          </a:schemeClr>
        </a:solidFill>
        <a:round/>
      </a:ln>
    </cs:spPr>
  </cs:dropLine>
  <cs:errorBar>
    <cs:lnRef idx="0"/>
    <cs:fillRef idx="0"/>
    <cs:effectRef idx="0"/>
    <cs:fontRef idx="minor">
      <a:schemeClr val="dk1"/>
    </cs:fontRef>
    <cs:spPr>
      <a:ln w="9525" cap="flat" cmpd="sng" algn="ctr">
        <a:solidFill>
          <a:schemeClr val="lt1">
            <a:alpha val="4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prstDash val="sysDot"/>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65000"/>
                <a:alpha val="36000"/>
              </a:schemeClr>
            </a:gs>
          </a:gsLst>
          <a:lin ang="5400000" scaled="0"/>
        </a:gradFill>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8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bg1">
        <a:lumMod val="85000"/>
      </a:schemeClr>
    </cs:fontRef>
    <cs:spPr>
      <a:ln w="19050" cap="flat" cmpd="sng" algn="ctr">
        <a:solidFill>
          <a:schemeClr val="bg1">
            <a:lumMod val="85000"/>
          </a:schemeClr>
        </a:solidFill>
        <a:round/>
        <a:headEnd type="none" w="sm" len="sm"/>
        <a:tailEnd type="none" w="sm" len="sm"/>
      </a:ln>
    </cs:spPr>
    <cs:defRPr sz="1197" b="1"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ajor">
      <a:schemeClr val="lt1">
        <a:lumMod val="85000"/>
      </a:schemeClr>
    </cs:fontRef>
    <cs:defRPr sz="2200" b="1" kern="1200" baseline="0"/>
  </cs:title>
  <cs:trendline>
    <cs:lnRef idx="0">
      <cs:styleClr val="auto"/>
    </cs:lnRef>
    <cs:fillRef idx="0"/>
    <cs:effectRef idx="0"/>
    <cs:fontRef idx="minor">
      <a:schemeClr val="dk1"/>
    </cs:fontRef>
    <cs:spPr>
      <a:ln w="9525" cap="rnd">
        <a:solidFill>
          <a:schemeClr val="phClr">
            <a:alpha val="50000"/>
          </a:scheme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11/2/2019</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11/2/2019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0FC8779-CF67-4C69-A01E-51C482459398}"/>
              </a:ext>
            </a:extLst>
          </p:cNvPr>
          <p:cNvSpPr>
            <a:spLocks noGrp="1"/>
          </p:cNvSpPr>
          <p:nvPr>
            <p:ph type="pic" sz="quarter" idx="10"/>
          </p:nvPr>
        </p:nvSpPr>
        <p:spPr>
          <a:xfrm>
            <a:off x="0" y="2292710"/>
            <a:ext cx="12192000" cy="2172970"/>
          </a:xfrm>
          <a:custGeom>
            <a:avLst/>
            <a:gdLst>
              <a:gd name="connsiteX0" fmla="*/ 0 w 12192000"/>
              <a:gd name="connsiteY0" fmla="*/ 0 h 2172970"/>
              <a:gd name="connsiteX1" fmla="*/ 12192000 w 12192000"/>
              <a:gd name="connsiteY1" fmla="*/ 0 h 2172970"/>
              <a:gd name="connsiteX2" fmla="*/ 12192000 w 12192000"/>
              <a:gd name="connsiteY2" fmla="*/ 2172970 h 2172970"/>
              <a:gd name="connsiteX3" fmla="*/ 0 w 12192000"/>
              <a:gd name="connsiteY3" fmla="*/ 2172970 h 2172970"/>
            </a:gdLst>
            <a:ahLst/>
            <a:cxnLst>
              <a:cxn ang="0">
                <a:pos x="connsiteX0" y="connsiteY0"/>
              </a:cxn>
              <a:cxn ang="0">
                <a:pos x="connsiteX1" y="connsiteY1"/>
              </a:cxn>
              <a:cxn ang="0">
                <a:pos x="connsiteX2" y="connsiteY2"/>
              </a:cxn>
              <a:cxn ang="0">
                <a:pos x="connsiteX3" y="connsiteY3"/>
              </a:cxn>
            </a:cxnLst>
            <a:rect l="l" t="t" r="r" b="b"/>
            <a:pathLst>
              <a:path w="12192000" h="2172970">
                <a:moveTo>
                  <a:pt x="0" y="0"/>
                </a:moveTo>
                <a:lnTo>
                  <a:pt x="12192000" y="0"/>
                </a:lnTo>
                <a:lnTo>
                  <a:pt x="12192000" y="2172970"/>
                </a:lnTo>
                <a:lnTo>
                  <a:pt x="0" y="217297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05107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3AD98E9-E7C3-43F6-B74C-105AAD15C2A9}"/>
              </a:ext>
            </a:extLst>
          </p:cNvPr>
          <p:cNvSpPr>
            <a:spLocks noGrp="1"/>
          </p:cNvSpPr>
          <p:nvPr>
            <p:ph type="pic" sz="quarter" idx="18"/>
          </p:nvPr>
        </p:nvSpPr>
        <p:spPr>
          <a:xfrm>
            <a:off x="8826218" y="1818242"/>
            <a:ext cx="2800846" cy="3221512"/>
          </a:xfrm>
          <a:custGeom>
            <a:avLst/>
            <a:gdLst>
              <a:gd name="connsiteX0" fmla="*/ 0 w 2800846"/>
              <a:gd name="connsiteY0" fmla="*/ 0 h 3221512"/>
              <a:gd name="connsiteX1" fmla="*/ 2800846 w 2800846"/>
              <a:gd name="connsiteY1" fmla="*/ 0 h 3221512"/>
              <a:gd name="connsiteX2" fmla="*/ 2800846 w 2800846"/>
              <a:gd name="connsiteY2" fmla="*/ 3221512 h 3221512"/>
              <a:gd name="connsiteX3" fmla="*/ 0 w 2800846"/>
              <a:gd name="connsiteY3" fmla="*/ 3221512 h 3221512"/>
            </a:gdLst>
            <a:ahLst/>
            <a:cxnLst>
              <a:cxn ang="0">
                <a:pos x="connsiteX0" y="connsiteY0"/>
              </a:cxn>
              <a:cxn ang="0">
                <a:pos x="connsiteX1" y="connsiteY1"/>
              </a:cxn>
              <a:cxn ang="0">
                <a:pos x="connsiteX2" y="connsiteY2"/>
              </a:cxn>
              <a:cxn ang="0">
                <a:pos x="connsiteX3" y="connsiteY3"/>
              </a:cxn>
            </a:cxnLst>
            <a:rect l="l" t="t" r="r" b="b"/>
            <a:pathLst>
              <a:path w="2800846" h="3221512">
                <a:moveTo>
                  <a:pt x="0" y="0"/>
                </a:moveTo>
                <a:lnTo>
                  <a:pt x="2800846" y="0"/>
                </a:lnTo>
                <a:lnTo>
                  <a:pt x="2800846" y="3221512"/>
                </a:lnTo>
                <a:lnTo>
                  <a:pt x="0" y="3221512"/>
                </a:lnTo>
                <a:close/>
              </a:path>
            </a:pathLst>
          </a:custGeom>
        </p:spPr>
      </p:sp>
    </p:spTree>
    <p:extLst>
      <p:ext uri="{BB962C8B-B14F-4D97-AF65-F5344CB8AC3E}">
        <p14:creationId xmlns:p14="http://schemas.microsoft.com/office/powerpoint/2010/main" val="3427540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E42EF0FE-1D59-4612-A629-C26FDBB04F9E}"/>
              </a:ext>
            </a:extLst>
          </p:cNvPr>
          <p:cNvSpPr>
            <a:spLocks noGrp="1"/>
          </p:cNvSpPr>
          <p:nvPr>
            <p:ph type="pic" sz="quarter" idx="20"/>
          </p:nvPr>
        </p:nvSpPr>
        <p:spPr>
          <a:xfrm>
            <a:off x="5057853" y="2578100"/>
            <a:ext cx="1955800" cy="1955800"/>
          </a:xfrm>
          <a:custGeom>
            <a:avLst/>
            <a:gdLst>
              <a:gd name="connsiteX0" fmla="*/ 0 w 1712686"/>
              <a:gd name="connsiteY0" fmla="*/ 0 h 1712686"/>
              <a:gd name="connsiteX1" fmla="*/ 1712686 w 1712686"/>
              <a:gd name="connsiteY1" fmla="*/ 0 h 1712686"/>
              <a:gd name="connsiteX2" fmla="*/ 1712686 w 1712686"/>
              <a:gd name="connsiteY2" fmla="*/ 1712686 h 1712686"/>
              <a:gd name="connsiteX3" fmla="*/ 0 w 1712686"/>
              <a:gd name="connsiteY3" fmla="*/ 1712686 h 1712686"/>
            </a:gdLst>
            <a:ahLst/>
            <a:cxnLst>
              <a:cxn ang="0">
                <a:pos x="connsiteX0" y="connsiteY0"/>
              </a:cxn>
              <a:cxn ang="0">
                <a:pos x="connsiteX1" y="connsiteY1"/>
              </a:cxn>
              <a:cxn ang="0">
                <a:pos x="connsiteX2" y="connsiteY2"/>
              </a:cxn>
              <a:cxn ang="0">
                <a:pos x="connsiteX3" y="connsiteY3"/>
              </a:cxn>
            </a:cxnLst>
            <a:rect l="l" t="t" r="r" b="b"/>
            <a:pathLst>
              <a:path w="1712686" h="1712686">
                <a:moveTo>
                  <a:pt x="0" y="0"/>
                </a:moveTo>
                <a:lnTo>
                  <a:pt x="1712686" y="0"/>
                </a:lnTo>
                <a:lnTo>
                  <a:pt x="1712686" y="1712686"/>
                </a:lnTo>
                <a:lnTo>
                  <a:pt x="0" y="1712686"/>
                </a:lnTo>
                <a:close/>
              </a:path>
            </a:pathLst>
          </a:custGeom>
        </p:spPr>
      </p:sp>
      <p:sp>
        <p:nvSpPr>
          <p:cNvPr id="4" name="Picture Placeholder 14">
            <a:extLst>
              <a:ext uri="{FF2B5EF4-FFF2-40B4-BE49-F238E27FC236}">
                <a16:creationId xmlns:a16="http://schemas.microsoft.com/office/drawing/2014/main" id="{A15800C7-D678-4F05-9024-BDA903FD0D52}"/>
              </a:ext>
            </a:extLst>
          </p:cNvPr>
          <p:cNvSpPr>
            <a:spLocks noGrp="1"/>
          </p:cNvSpPr>
          <p:nvPr>
            <p:ph type="pic" sz="quarter" idx="21"/>
          </p:nvPr>
        </p:nvSpPr>
        <p:spPr>
          <a:xfrm>
            <a:off x="8410653" y="2578100"/>
            <a:ext cx="1955800" cy="1955800"/>
          </a:xfrm>
          <a:custGeom>
            <a:avLst/>
            <a:gdLst>
              <a:gd name="connsiteX0" fmla="*/ 0 w 1712686"/>
              <a:gd name="connsiteY0" fmla="*/ 0 h 1712686"/>
              <a:gd name="connsiteX1" fmla="*/ 1712686 w 1712686"/>
              <a:gd name="connsiteY1" fmla="*/ 0 h 1712686"/>
              <a:gd name="connsiteX2" fmla="*/ 1712686 w 1712686"/>
              <a:gd name="connsiteY2" fmla="*/ 1712686 h 1712686"/>
              <a:gd name="connsiteX3" fmla="*/ 0 w 1712686"/>
              <a:gd name="connsiteY3" fmla="*/ 1712686 h 1712686"/>
            </a:gdLst>
            <a:ahLst/>
            <a:cxnLst>
              <a:cxn ang="0">
                <a:pos x="connsiteX0" y="connsiteY0"/>
              </a:cxn>
              <a:cxn ang="0">
                <a:pos x="connsiteX1" y="connsiteY1"/>
              </a:cxn>
              <a:cxn ang="0">
                <a:pos x="connsiteX2" y="connsiteY2"/>
              </a:cxn>
              <a:cxn ang="0">
                <a:pos x="connsiteX3" y="connsiteY3"/>
              </a:cxn>
            </a:cxnLst>
            <a:rect l="l" t="t" r="r" b="b"/>
            <a:pathLst>
              <a:path w="1712686" h="1712686">
                <a:moveTo>
                  <a:pt x="0" y="0"/>
                </a:moveTo>
                <a:lnTo>
                  <a:pt x="1712686" y="0"/>
                </a:lnTo>
                <a:lnTo>
                  <a:pt x="1712686" y="1712686"/>
                </a:lnTo>
                <a:lnTo>
                  <a:pt x="0" y="1712686"/>
                </a:lnTo>
                <a:close/>
              </a:path>
            </a:pathLst>
          </a:custGeom>
        </p:spPr>
      </p:sp>
      <p:sp>
        <p:nvSpPr>
          <p:cNvPr id="6" name="Picture Placeholder 12">
            <a:extLst>
              <a:ext uri="{FF2B5EF4-FFF2-40B4-BE49-F238E27FC236}">
                <a16:creationId xmlns:a16="http://schemas.microsoft.com/office/drawing/2014/main" id="{8917D713-E50D-4286-BE74-F0BF7A5AAB77}"/>
              </a:ext>
            </a:extLst>
          </p:cNvPr>
          <p:cNvSpPr>
            <a:spLocks noGrp="1"/>
          </p:cNvSpPr>
          <p:nvPr>
            <p:ph type="pic" sz="quarter" idx="17"/>
          </p:nvPr>
        </p:nvSpPr>
        <p:spPr>
          <a:xfrm>
            <a:off x="1705053" y="2578100"/>
            <a:ext cx="1955800" cy="1955800"/>
          </a:xfrm>
          <a:custGeom>
            <a:avLst/>
            <a:gdLst>
              <a:gd name="connsiteX0" fmla="*/ 0 w 1712686"/>
              <a:gd name="connsiteY0" fmla="*/ 0 h 1712686"/>
              <a:gd name="connsiteX1" fmla="*/ 1712686 w 1712686"/>
              <a:gd name="connsiteY1" fmla="*/ 0 h 1712686"/>
              <a:gd name="connsiteX2" fmla="*/ 1712686 w 1712686"/>
              <a:gd name="connsiteY2" fmla="*/ 1712686 h 1712686"/>
              <a:gd name="connsiteX3" fmla="*/ 0 w 1712686"/>
              <a:gd name="connsiteY3" fmla="*/ 1712686 h 1712686"/>
            </a:gdLst>
            <a:ahLst/>
            <a:cxnLst>
              <a:cxn ang="0">
                <a:pos x="connsiteX0" y="connsiteY0"/>
              </a:cxn>
              <a:cxn ang="0">
                <a:pos x="connsiteX1" y="connsiteY1"/>
              </a:cxn>
              <a:cxn ang="0">
                <a:pos x="connsiteX2" y="connsiteY2"/>
              </a:cxn>
              <a:cxn ang="0">
                <a:pos x="connsiteX3" y="connsiteY3"/>
              </a:cxn>
            </a:cxnLst>
            <a:rect l="l" t="t" r="r" b="b"/>
            <a:pathLst>
              <a:path w="1712686" h="1712686">
                <a:moveTo>
                  <a:pt x="0" y="0"/>
                </a:moveTo>
                <a:lnTo>
                  <a:pt x="1712686" y="0"/>
                </a:lnTo>
                <a:lnTo>
                  <a:pt x="1712686" y="1712686"/>
                </a:lnTo>
                <a:lnTo>
                  <a:pt x="0" y="1712686"/>
                </a:lnTo>
                <a:close/>
              </a:path>
            </a:pathLst>
          </a:custGeom>
        </p:spPr>
      </p:sp>
    </p:spTree>
    <p:extLst>
      <p:ext uri="{BB962C8B-B14F-4D97-AF65-F5344CB8AC3E}">
        <p14:creationId xmlns:p14="http://schemas.microsoft.com/office/powerpoint/2010/main" val="23856831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CDD9CEC-2FAA-476A-80F4-3F7A2C301225}"/>
              </a:ext>
            </a:extLst>
          </p:cNvPr>
          <p:cNvSpPr>
            <a:spLocks noGrp="1"/>
          </p:cNvSpPr>
          <p:nvPr>
            <p:ph type="pic" sz="quarter" idx="10"/>
          </p:nvPr>
        </p:nvSpPr>
        <p:spPr>
          <a:xfrm>
            <a:off x="4443726" y="2852030"/>
            <a:ext cx="3304548" cy="3158001"/>
          </a:xfrm>
          <a:custGeom>
            <a:avLst/>
            <a:gdLst>
              <a:gd name="connsiteX0" fmla="*/ 0 w 3304548"/>
              <a:gd name="connsiteY0" fmla="*/ 0 h 3158001"/>
              <a:gd name="connsiteX1" fmla="*/ 3304548 w 3304548"/>
              <a:gd name="connsiteY1" fmla="*/ 0 h 3158001"/>
              <a:gd name="connsiteX2" fmla="*/ 3304548 w 3304548"/>
              <a:gd name="connsiteY2" fmla="*/ 3158001 h 3158001"/>
              <a:gd name="connsiteX3" fmla="*/ 0 w 3304548"/>
              <a:gd name="connsiteY3" fmla="*/ 3158001 h 3158001"/>
            </a:gdLst>
            <a:ahLst/>
            <a:cxnLst>
              <a:cxn ang="0">
                <a:pos x="connsiteX0" y="connsiteY0"/>
              </a:cxn>
              <a:cxn ang="0">
                <a:pos x="connsiteX1" y="connsiteY1"/>
              </a:cxn>
              <a:cxn ang="0">
                <a:pos x="connsiteX2" y="connsiteY2"/>
              </a:cxn>
              <a:cxn ang="0">
                <a:pos x="connsiteX3" y="connsiteY3"/>
              </a:cxn>
            </a:cxnLst>
            <a:rect l="l" t="t" r="r" b="b"/>
            <a:pathLst>
              <a:path w="3304548" h="3158001">
                <a:moveTo>
                  <a:pt x="0" y="0"/>
                </a:moveTo>
                <a:lnTo>
                  <a:pt x="3304548" y="0"/>
                </a:lnTo>
                <a:lnTo>
                  <a:pt x="3304548" y="3158001"/>
                </a:lnTo>
                <a:lnTo>
                  <a:pt x="0" y="3158001"/>
                </a:lnTo>
                <a:close/>
              </a:path>
            </a:pathLst>
          </a:custGeom>
        </p:spPr>
        <p:txBody>
          <a:bodyPr wrap="square" anchor="ctr">
            <a:noAutofit/>
          </a:bodyPr>
          <a:lstStyle/>
          <a:p>
            <a:endParaRPr lang="en-US" dirty="0"/>
          </a:p>
        </p:txBody>
      </p:sp>
      <p:sp>
        <p:nvSpPr>
          <p:cNvPr id="11" name="Picture Placeholder 10">
            <a:extLst>
              <a:ext uri="{FF2B5EF4-FFF2-40B4-BE49-F238E27FC236}">
                <a16:creationId xmlns:a16="http://schemas.microsoft.com/office/drawing/2014/main" id="{7B3C05D0-A919-4E14-A862-32C61C8FBE22}"/>
              </a:ext>
            </a:extLst>
          </p:cNvPr>
          <p:cNvSpPr>
            <a:spLocks noGrp="1"/>
          </p:cNvSpPr>
          <p:nvPr>
            <p:ph type="pic" sz="quarter" idx="12"/>
          </p:nvPr>
        </p:nvSpPr>
        <p:spPr>
          <a:xfrm>
            <a:off x="7980987" y="2852030"/>
            <a:ext cx="3304548" cy="3158001"/>
          </a:xfrm>
          <a:custGeom>
            <a:avLst/>
            <a:gdLst>
              <a:gd name="connsiteX0" fmla="*/ 0 w 3304548"/>
              <a:gd name="connsiteY0" fmla="*/ 0 h 3158001"/>
              <a:gd name="connsiteX1" fmla="*/ 3304548 w 3304548"/>
              <a:gd name="connsiteY1" fmla="*/ 0 h 3158001"/>
              <a:gd name="connsiteX2" fmla="*/ 3304548 w 3304548"/>
              <a:gd name="connsiteY2" fmla="*/ 3158001 h 3158001"/>
              <a:gd name="connsiteX3" fmla="*/ 0 w 3304548"/>
              <a:gd name="connsiteY3" fmla="*/ 3158001 h 3158001"/>
            </a:gdLst>
            <a:ahLst/>
            <a:cxnLst>
              <a:cxn ang="0">
                <a:pos x="connsiteX0" y="connsiteY0"/>
              </a:cxn>
              <a:cxn ang="0">
                <a:pos x="connsiteX1" y="connsiteY1"/>
              </a:cxn>
              <a:cxn ang="0">
                <a:pos x="connsiteX2" y="connsiteY2"/>
              </a:cxn>
              <a:cxn ang="0">
                <a:pos x="connsiteX3" y="connsiteY3"/>
              </a:cxn>
            </a:cxnLst>
            <a:rect l="l" t="t" r="r" b="b"/>
            <a:pathLst>
              <a:path w="3304548" h="3158001">
                <a:moveTo>
                  <a:pt x="0" y="0"/>
                </a:moveTo>
                <a:lnTo>
                  <a:pt x="3304548" y="0"/>
                </a:lnTo>
                <a:lnTo>
                  <a:pt x="3304548" y="3158001"/>
                </a:lnTo>
                <a:lnTo>
                  <a:pt x="0" y="3158001"/>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4A644C45-8970-4DC4-84C2-70C5DAA0C226}"/>
              </a:ext>
            </a:extLst>
          </p:cNvPr>
          <p:cNvSpPr>
            <a:spLocks noGrp="1"/>
          </p:cNvSpPr>
          <p:nvPr>
            <p:ph type="pic" sz="quarter" idx="13"/>
          </p:nvPr>
        </p:nvSpPr>
        <p:spPr>
          <a:xfrm>
            <a:off x="906465" y="847970"/>
            <a:ext cx="3304548" cy="3411125"/>
          </a:xfrm>
          <a:custGeom>
            <a:avLst/>
            <a:gdLst>
              <a:gd name="connsiteX0" fmla="*/ 0 w 3304548"/>
              <a:gd name="connsiteY0" fmla="*/ 0 h 3411125"/>
              <a:gd name="connsiteX1" fmla="*/ 3304548 w 3304548"/>
              <a:gd name="connsiteY1" fmla="*/ 0 h 3411125"/>
              <a:gd name="connsiteX2" fmla="*/ 3304548 w 3304548"/>
              <a:gd name="connsiteY2" fmla="*/ 3411125 h 3411125"/>
              <a:gd name="connsiteX3" fmla="*/ 0 w 3304548"/>
              <a:gd name="connsiteY3" fmla="*/ 3411125 h 3411125"/>
            </a:gdLst>
            <a:ahLst/>
            <a:cxnLst>
              <a:cxn ang="0">
                <a:pos x="connsiteX0" y="connsiteY0"/>
              </a:cxn>
              <a:cxn ang="0">
                <a:pos x="connsiteX1" y="connsiteY1"/>
              </a:cxn>
              <a:cxn ang="0">
                <a:pos x="connsiteX2" y="connsiteY2"/>
              </a:cxn>
              <a:cxn ang="0">
                <a:pos x="connsiteX3" y="connsiteY3"/>
              </a:cxn>
            </a:cxnLst>
            <a:rect l="l" t="t" r="r" b="b"/>
            <a:pathLst>
              <a:path w="3304548" h="3411125">
                <a:moveTo>
                  <a:pt x="0" y="0"/>
                </a:moveTo>
                <a:lnTo>
                  <a:pt x="3304548" y="0"/>
                </a:lnTo>
                <a:lnTo>
                  <a:pt x="3304548" y="3411125"/>
                </a:lnTo>
                <a:lnTo>
                  <a:pt x="0" y="34111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094890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5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31569E1-59DC-4C7A-946E-0D494B521284}"/>
              </a:ext>
            </a:extLst>
          </p:cNvPr>
          <p:cNvSpPr>
            <a:spLocks noGrp="1"/>
          </p:cNvSpPr>
          <p:nvPr>
            <p:ph type="pic" sz="quarter" idx="13"/>
          </p:nvPr>
        </p:nvSpPr>
        <p:spPr>
          <a:xfrm>
            <a:off x="4119109" y="906465"/>
            <a:ext cx="3049224" cy="5045070"/>
          </a:xfrm>
          <a:custGeom>
            <a:avLst/>
            <a:gdLst>
              <a:gd name="connsiteX0" fmla="*/ 0 w 3049224"/>
              <a:gd name="connsiteY0" fmla="*/ 0 h 5045070"/>
              <a:gd name="connsiteX1" fmla="*/ 3049224 w 3049224"/>
              <a:gd name="connsiteY1" fmla="*/ 0 h 5045070"/>
              <a:gd name="connsiteX2" fmla="*/ 3049224 w 3049224"/>
              <a:gd name="connsiteY2" fmla="*/ 5045070 h 5045070"/>
              <a:gd name="connsiteX3" fmla="*/ 0 w 3049224"/>
              <a:gd name="connsiteY3" fmla="*/ 5045070 h 5045070"/>
            </a:gdLst>
            <a:ahLst/>
            <a:cxnLst>
              <a:cxn ang="0">
                <a:pos x="connsiteX0" y="connsiteY0"/>
              </a:cxn>
              <a:cxn ang="0">
                <a:pos x="connsiteX1" y="connsiteY1"/>
              </a:cxn>
              <a:cxn ang="0">
                <a:pos x="connsiteX2" y="connsiteY2"/>
              </a:cxn>
              <a:cxn ang="0">
                <a:pos x="connsiteX3" y="connsiteY3"/>
              </a:cxn>
            </a:cxnLst>
            <a:rect l="l" t="t" r="r" b="b"/>
            <a:pathLst>
              <a:path w="3049224" h="5045070">
                <a:moveTo>
                  <a:pt x="0" y="0"/>
                </a:moveTo>
                <a:lnTo>
                  <a:pt x="3049224" y="0"/>
                </a:lnTo>
                <a:lnTo>
                  <a:pt x="3049224" y="5045070"/>
                </a:lnTo>
                <a:lnTo>
                  <a:pt x="0" y="5045070"/>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3AEAAA21-AF44-49DC-8AF0-7F7750075EFC}"/>
              </a:ext>
            </a:extLst>
          </p:cNvPr>
          <p:cNvSpPr>
            <a:spLocks noGrp="1"/>
          </p:cNvSpPr>
          <p:nvPr>
            <p:ph type="pic" sz="quarter" idx="10"/>
          </p:nvPr>
        </p:nvSpPr>
        <p:spPr>
          <a:xfrm>
            <a:off x="906464" y="906465"/>
            <a:ext cx="3049224" cy="5045070"/>
          </a:xfrm>
          <a:custGeom>
            <a:avLst/>
            <a:gdLst>
              <a:gd name="connsiteX0" fmla="*/ 0 w 3049224"/>
              <a:gd name="connsiteY0" fmla="*/ 0 h 5045070"/>
              <a:gd name="connsiteX1" fmla="*/ 3049224 w 3049224"/>
              <a:gd name="connsiteY1" fmla="*/ 0 h 5045070"/>
              <a:gd name="connsiteX2" fmla="*/ 3049224 w 3049224"/>
              <a:gd name="connsiteY2" fmla="*/ 5045070 h 5045070"/>
              <a:gd name="connsiteX3" fmla="*/ 0 w 3049224"/>
              <a:gd name="connsiteY3" fmla="*/ 5045070 h 5045070"/>
            </a:gdLst>
            <a:ahLst/>
            <a:cxnLst>
              <a:cxn ang="0">
                <a:pos x="connsiteX0" y="connsiteY0"/>
              </a:cxn>
              <a:cxn ang="0">
                <a:pos x="connsiteX1" y="connsiteY1"/>
              </a:cxn>
              <a:cxn ang="0">
                <a:pos x="connsiteX2" y="connsiteY2"/>
              </a:cxn>
              <a:cxn ang="0">
                <a:pos x="connsiteX3" y="connsiteY3"/>
              </a:cxn>
            </a:cxnLst>
            <a:rect l="l" t="t" r="r" b="b"/>
            <a:pathLst>
              <a:path w="3049224" h="5045070">
                <a:moveTo>
                  <a:pt x="0" y="0"/>
                </a:moveTo>
                <a:lnTo>
                  <a:pt x="3049224" y="0"/>
                </a:lnTo>
                <a:lnTo>
                  <a:pt x="3049224" y="5045070"/>
                </a:lnTo>
                <a:lnTo>
                  <a:pt x="0" y="504507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041541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812DE91-0077-4872-B339-9FB291C506C2}"/>
              </a:ext>
            </a:extLst>
          </p:cNvPr>
          <p:cNvSpPr>
            <a:spLocks noGrp="1"/>
          </p:cNvSpPr>
          <p:nvPr>
            <p:ph type="pic" sz="quarter" idx="13"/>
          </p:nvPr>
        </p:nvSpPr>
        <p:spPr>
          <a:xfrm>
            <a:off x="242833" y="209550"/>
            <a:ext cx="4062468" cy="6420088"/>
          </a:xfrm>
          <a:custGeom>
            <a:avLst/>
            <a:gdLst>
              <a:gd name="connsiteX0" fmla="*/ 0 w 4062468"/>
              <a:gd name="connsiteY0" fmla="*/ 0 h 6420088"/>
              <a:gd name="connsiteX1" fmla="*/ 4062468 w 4062468"/>
              <a:gd name="connsiteY1" fmla="*/ 0 h 6420088"/>
              <a:gd name="connsiteX2" fmla="*/ 4062468 w 4062468"/>
              <a:gd name="connsiteY2" fmla="*/ 6420088 h 6420088"/>
              <a:gd name="connsiteX3" fmla="*/ 0 w 4062468"/>
              <a:gd name="connsiteY3" fmla="*/ 6420088 h 6420088"/>
            </a:gdLst>
            <a:ahLst/>
            <a:cxnLst>
              <a:cxn ang="0">
                <a:pos x="connsiteX0" y="connsiteY0"/>
              </a:cxn>
              <a:cxn ang="0">
                <a:pos x="connsiteX1" y="connsiteY1"/>
              </a:cxn>
              <a:cxn ang="0">
                <a:pos x="connsiteX2" y="connsiteY2"/>
              </a:cxn>
              <a:cxn ang="0">
                <a:pos x="connsiteX3" y="connsiteY3"/>
              </a:cxn>
            </a:cxnLst>
            <a:rect l="l" t="t" r="r" b="b"/>
            <a:pathLst>
              <a:path w="4062468" h="6420088">
                <a:moveTo>
                  <a:pt x="0" y="0"/>
                </a:moveTo>
                <a:lnTo>
                  <a:pt x="4062468" y="0"/>
                </a:lnTo>
                <a:lnTo>
                  <a:pt x="4062468" y="6420088"/>
                </a:lnTo>
                <a:lnTo>
                  <a:pt x="0" y="6420088"/>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015240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7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D7BC576-A0D3-4CD4-94BD-84709B03B28C}"/>
              </a:ext>
            </a:extLst>
          </p:cNvPr>
          <p:cNvSpPr>
            <a:spLocks noGrp="1"/>
          </p:cNvSpPr>
          <p:nvPr>
            <p:ph type="pic" sz="quarter" idx="13"/>
          </p:nvPr>
        </p:nvSpPr>
        <p:spPr>
          <a:xfrm>
            <a:off x="0" y="3595050"/>
            <a:ext cx="12191997" cy="2534393"/>
          </a:xfrm>
          <a:custGeom>
            <a:avLst/>
            <a:gdLst>
              <a:gd name="connsiteX0" fmla="*/ 0 w 12191997"/>
              <a:gd name="connsiteY0" fmla="*/ 0 h 2534393"/>
              <a:gd name="connsiteX1" fmla="*/ 12191997 w 12191997"/>
              <a:gd name="connsiteY1" fmla="*/ 0 h 2534393"/>
              <a:gd name="connsiteX2" fmla="*/ 12191997 w 12191997"/>
              <a:gd name="connsiteY2" fmla="*/ 2534393 h 2534393"/>
              <a:gd name="connsiteX3" fmla="*/ 0 w 12191997"/>
              <a:gd name="connsiteY3" fmla="*/ 2534393 h 2534393"/>
            </a:gdLst>
            <a:ahLst/>
            <a:cxnLst>
              <a:cxn ang="0">
                <a:pos x="connsiteX0" y="connsiteY0"/>
              </a:cxn>
              <a:cxn ang="0">
                <a:pos x="connsiteX1" y="connsiteY1"/>
              </a:cxn>
              <a:cxn ang="0">
                <a:pos x="connsiteX2" y="connsiteY2"/>
              </a:cxn>
              <a:cxn ang="0">
                <a:pos x="connsiteX3" y="connsiteY3"/>
              </a:cxn>
            </a:cxnLst>
            <a:rect l="l" t="t" r="r" b="b"/>
            <a:pathLst>
              <a:path w="12191997" h="2534393">
                <a:moveTo>
                  <a:pt x="0" y="0"/>
                </a:moveTo>
                <a:lnTo>
                  <a:pt x="12191997" y="0"/>
                </a:lnTo>
                <a:lnTo>
                  <a:pt x="12191997" y="2534393"/>
                </a:lnTo>
                <a:lnTo>
                  <a:pt x="0" y="253439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6365185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4140AF5-8F32-4D50-9E5D-F887F7E1C9AD}"/>
              </a:ext>
            </a:extLst>
          </p:cNvPr>
          <p:cNvSpPr>
            <a:spLocks noGrp="1"/>
          </p:cNvSpPr>
          <p:nvPr>
            <p:ph type="pic" sz="quarter" idx="10"/>
          </p:nvPr>
        </p:nvSpPr>
        <p:spPr>
          <a:xfrm>
            <a:off x="6095999" y="3428999"/>
            <a:ext cx="5267325" cy="2600325"/>
          </a:xfrm>
          <a:custGeom>
            <a:avLst/>
            <a:gdLst>
              <a:gd name="connsiteX0" fmla="*/ 0 w 5267325"/>
              <a:gd name="connsiteY0" fmla="*/ 0 h 2600325"/>
              <a:gd name="connsiteX1" fmla="*/ 5267325 w 5267325"/>
              <a:gd name="connsiteY1" fmla="*/ 0 h 2600325"/>
              <a:gd name="connsiteX2" fmla="*/ 5267325 w 5267325"/>
              <a:gd name="connsiteY2" fmla="*/ 2600325 h 2600325"/>
              <a:gd name="connsiteX3" fmla="*/ 0 w 5267325"/>
              <a:gd name="connsiteY3" fmla="*/ 2600325 h 2600325"/>
            </a:gdLst>
            <a:ahLst/>
            <a:cxnLst>
              <a:cxn ang="0">
                <a:pos x="connsiteX0" y="connsiteY0"/>
              </a:cxn>
              <a:cxn ang="0">
                <a:pos x="connsiteX1" y="connsiteY1"/>
              </a:cxn>
              <a:cxn ang="0">
                <a:pos x="connsiteX2" y="connsiteY2"/>
              </a:cxn>
              <a:cxn ang="0">
                <a:pos x="connsiteX3" y="connsiteY3"/>
              </a:cxn>
            </a:cxnLst>
            <a:rect l="l" t="t" r="r" b="b"/>
            <a:pathLst>
              <a:path w="5267325" h="2600325">
                <a:moveTo>
                  <a:pt x="0" y="0"/>
                </a:moveTo>
                <a:lnTo>
                  <a:pt x="5267325" y="0"/>
                </a:lnTo>
                <a:lnTo>
                  <a:pt x="5267325" y="2600325"/>
                </a:lnTo>
                <a:lnTo>
                  <a:pt x="0" y="26003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1482304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4140AF5-8F32-4D50-9E5D-F887F7E1C9AD}"/>
              </a:ext>
            </a:extLst>
          </p:cNvPr>
          <p:cNvSpPr>
            <a:spLocks noGrp="1"/>
          </p:cNvSpPr>
          <p:nvPr>
            <p:ph type="pic" sz="quarter" idx="10"/>
          </p:nvPr>
        </p:nvSpPr>
        <p:spPr>
          <a:xfrm>
            <a:off x="828676" y="2933700"/>
            <a:ext cx="4124324" cy="3095624"/>
          </a:xfrm>
          <a:custGeom>
            <a:avLst/>
            <a:gdLst>
              <a:gd name="connsiteX0" fmla="*/ 0 w 5267325"/>
              <a:gd name="connsiteY0" fmla="*/ 0 h 2600325"/>
              <a:gd name="connsiteX1" fmla="*/ 5267325 w 5267325"/>
              <a:gd name="connsiteY1" fmla="*/ 0 h 2600325"/>
              <a:gd name="connsiteX2" fmla="*/ 5267325 w 5267325"/>
              <a:gd name="connsiteY2" fmla="*/ 2600325 h 2600325"/>
              <a:gd name="connsiteX3" fmla="*/ 0 w 5267325"/>
              <a:gd name="connsiteY3" fmla="*/ 2600325 h 2600325"/>
            </a:gdLst>
            <a:ahLst/>
            <a:cxnLst>
              <a:cxn ang="0">
                <a:pos x="connsiteX0" y="connsiteY0"/>
              </a:cxn>
              <a:cxn ang="0">
                <a:pos x="connsiteX1" y="connsiteY1"/>
              </a:cxn>
              <a:cxn ang="0">
                <a:pos x="connsiteX2" y="connsiteY2"/>
              </a:cxn>
              <a:cxn ang="0">
                <a:pos x="connsiteX3" y="connsiteY3"/>
              </a:cxn>
            </a:cxnLst>
            <a:rect l="l" t="t" r="r" b="b"/>
            <a:pathLst>
              <a:path w="5267325" h="2600325">
                <a:moveTo>
                  <a:pt x="0" y="0"/>
                </a:moveTo>
                <a:lnTo>
                  <a:pt x="5267325" y="0"/>
                </a:lnTo>
                <a:lnTo>
                  <a:pt x="5267325" y="2600325"/>
                </a:lnTo>
                <a:lnTo>
                  <a:pt x="0" y="26003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7917039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84243A7-C7EA-4DAF-9E45-30FC5D1591D7}"/>
              </a:ext>
            </a:extLst>
          </p:cNvPr>
          <p:cNvSpPr>
            <a:spLocks noGrp="1"/>
          </p:cNvSpPr>
          <p:nvPr>
            <p:ph type="pic" sz="quarter" idx="10"/>
          </p:nvPr>
        </p:nvSpPr>
        <p:spPr>
          <a:xfrm>
            <a:off x="3530600" y="3429000"/>
            <a:ext cx="8661400" cy="3429000"/>
          </a:xfrm>
          <a:custGeom>
            <a:avLst/>
            <a:gdLst>
              <a:gd name="connsiteX0" fmla="*/ 0 w 8661400"/>
              <a:gd name="connsiteY0" fmla="*/ 0 h 3429000"/>
              <a:gd name="connsiteX1" fmla="*/ 8661400 w 8661400"/>
              <a:gd name="connsiteY1" fmla="*/ 0 h 3429000"/>
              <a:gd name="connsiteX2" fmla="*/ 8661400 w 8661400"/>
              <a:gd name="connsiteY2" fmla="*/ 3429000 h 3429000"/>
              <a:gd name="connsiteX3" fmla="*/ 0 w 86614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8661400" h="3429000">
                <a:moveTo>
                  <a:pt x="0" y="0"/>
                </a:moveTo>
                <a:lnTo>
                  <a:pt x="8661400" y="0"/>
                </a:lnTo>
                <a:lnTo>
                  <a:pt x="8661400" y="3429000"/>
                </a:lnTo>
                <a:lnTo>
                  <a:pt x="0" y="3429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44166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EC30FC7-CBC5-4BE2-9C28-2FCEC2B8C467}"/>
              </a:ext>
            </a:extLst>
          </p:cNvPr>
          <p:cNvSpPr>
            <a:spLocks noGrp="1"/>
          </p:cNvSpPr>
          <p:nvPr>
            <p:ph type="pic" sz="quarter" idx="10"/>
          </p:nvPr>
        </p:nvSpPr>
        <p:spPr>
          <a:xfrm>
            <a:off x="0" y="3918857"/>
            <a:ext cx="12192000" cy="2953656"/>
          </a:xfrm>
          <a:custGeom>
            <a:avLst/>
            <a:gdLst>
              <a:gd name="connsiteX0" fmla="*/ 0 w 12192000"/>
              <a:gd name="connsiteY0" fmla="*/ 0 h 2953656"/>
              <a:gd name="connsiteX1" fmla="*/ 12192000 w 12192000"/>
              <a:gd name="connsiteY1" fmla="*/ 0 h 2953656"/>
              <a:gd name="connsiteX2" fmla="*/ 12192000 w 12192000"/>
              <a:gd name="connsiteY2" fmla="*/ 2953656 h 2953656"/>
              <a:gd name="connsiteX3" fmla="*/ 0 w 12192000"/>
              <a:gd name="connsiteY3" fmla="*/ 2953656 h 2953656"/>
            </a:gdLst>
            <a:ahLst/>
            <a:cxnLst>
              <a:cxn ang="0">
                <a:pos x="connsiteX0" y="connsiteY0"/>
              </a:cxn>
              <a:cxn ang="0">
                <a:pos x="connsiteX1" y="connsiteY1"/>
              </a:cxn>
              <a:cxn ang="0">
                <a:pos x="connsiteX2" y="connsiteY2"/>
              </a:cxn>
              <a:cxn ang="0">
                <a:pos x="connsiteX3" y="connsiteY3"/>
              </a:cxn>
            </a:cxnLst>
            <a:rect l="l" t="t" r="r" b="b"/>
            <a:pathLst>
              <a:path w="12192000" h="2953656">
                <a:moveTo>
                  <a:pt x="0" y="0"/>
                </a:moveTo>
                <a:lnTo>
                  <a:pt x="12192000" y="0"/>
                </a:lnTo>
                <a:lnTo>
                  <a:pt x="12192000" y="2953656"/>
                </a:lnTo>
                <a:lnTo>
                  <a:pt x="0" y="2953656"/>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C75E0A9-0518-4BB9-B022-5E8B457135C5}"/>
              </a:ext>
            </a:extLst>
          </p:cNvPr>
          <p:cNvSpPr>
            <a:spLocks noGrp="1"/>
          </p:cNvSpPr>
          <p:nvPr>
            <p:ph type="pic" sz="quarter" idx="11"/>
          </p:nvPr>
        </p:nvSpPr>
        <p:spPr>
          <a:xfrm>
            <a:off x="685800" y="1362075"/>
            <a:ext cx="5733890" cy="3533775"/>
          </a:xfrm>
          <a:custGeom>
            <a:avLst/>
            <a:gdLst>
              <a:gd name="connsiteX0" fmla="*/ 0 w 5733890"/>
              <a:gd name="connsiteY0" fmla="*/ 0 h 3533775"/>
              <a:gd name="connsiteX1" fmla="*/ 5733890 w 5733890"/>
              <a:gd name="connsiteY1" fmla="*/ 0 h 3533775"/>
              <a:gd name="connsiteX2" fmla="*/ 5733890 w 5733890"/>
              <a:gd name="connsiteY2" fmla="*/ 3533775 h 3533775"/>
              <a:gd name="connsiteX3" fmla="*/ 0 w 5733890"/>
              <a:gd name="connsiteY3" fmla="*/ 3533775 h 3533775"/>
            </a:gdLst>
            <a:ahLst/>
            <a:cxnLst>
              <a:cxn ang="0">
                <a:pos x="connsiteX0" y="connsiteY0"/>
              </a:cxn>
              <a:cxn ang="0">
                <a:pos x="connsiteX1" y="connsiteY1"/>
              </a:cxn>
              <a:cxn ang="0">
                <a:pos x="connsiteX2" y="connsiteY2"/>
              </a:cxn>
              <a:cxn ang="0">
                <a:pos x="connsiteX3" y="connsiteY3"/>
              </a:cxn>
            </a:cxnLst>
            <a:rect l="l" t="t" r="r" b="b"/>
            <a:pathLst>
              <a:path w="5733890" h="3533775">
                <a:moveTo>
                  <a:pt x="0" y="0"/>
                </a:moveTo>
                <a:lnTo>
                  <a:pt x="5733890" y="0"/>
                </a:lnTo>
                <a:lnTo>
                  <a:pt x="5733890" y="3533775"/>
                </a:lnTo>
                <a:lnTo>
                  <a:pt x="0" y="3533775"/>
                </a:lnTo>
                <a:close/>
              </a:path>
            </a:pathLst>
          </a:custGeom>
        </p:spPr>
        <p:txBody>
          <a:bodyPr wrap="square" anchor="ctr">
            <a:noAutofit/>
          </a:bodyPr>
          <a:lstStyle/>
          <a:p>
            <a:endParaRPr lang="en-US" dirty="0"/>
          </a:p>
        </p:txBody>
      </p:sp>
      <p:sp>
        <p:nvSpPr>
          <p:cNvPr id="8" name="Picture Placeholder 7">
            <a:extLst>
              <a:ext uri="{FF2B5EF4-FFF2-40B4-BE49-F238E27FC236}">
                <a16:creationId xmlns:a16="http://schemas.microsoft.com/office/drawing/2014/main" id="{C4C9AD11-4239-455A-AF2E-01374B081C15}"/>
              </a:ext>
            </a:extLst>
          </p:cNvPr>
          <p:cNvSpPr>
            <a:spLocks noGrp="1"/>
          </p:cNvSpPr>
          <p:nvPr>
            <p:ph type="pic" sz="quarter" idx="10"/>
          </p:nvPr>
        </p:nvSpPr>
        <p:spPr>
          <a:xfrm>
            <a:off x="6534150" y="3886201"/>
            <a:ext cx="4972050" cy="2285999"/>
          </a:xfrm>
          <a:custGeom>
            <a:avLst/>
            <a:gdLst>
              <a:gd name="connsiteX0" fmla="*/ 0 w 4972050"/>
              <a:gd name="connsiteY0" fmla="*/ 0 h 2285999"/>
              <a:gd name="connsiteX1" fmla="*/ 4972050 w 4972050"/>
              <a:gd name="connsiteY1" fmla="*/ 0 h 2285999"/>
              <a:gd name="connsiteX2" fmla="*/ 4972050 w 4972050"/>
              <a:gd name="connsiteY2" fmla="*/ 2285999 h 2285999"/>
              <a:gd name="connsiteX3" fmla="*/ 0 w 4972050"/>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4972050" h="2285999">
                <a:moveTo>
                  <a:pt x="0" y="0"/>
                </a:moveTo>
                <a:lnTo>
                  <a:pt x="4972050" y="0"/>
                </a:lnTo>
                <a:lnTo>
                  <a:pt x="4972050" y="2285999"/>
                </a:lnTo>
                <a:lnTo>
                  <a:pt x="0" y="2285999"/>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484899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FAAC5BC-C76F-401C-951C-79CB7F0D5445}"/>
              </a:ext>
            </a:extLst>
          </p:cNvPr>
          <p:cNvSpPr>
            <a:spLocks noGrp="1"/>
          </p:cNvSpPr>
          <p:nvPr>
            <p:ph type="pic" sz="quarter" idx="10"/>
          </p:nvPr>
        </p:nvSpPr>
        <p:spPr>
          <a:xfrm>
            <a:off x="609600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126870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07C583C7-AFB9-4ACD-80AD-C121C82CF5FF}"/>
              </a:ext>
            </a:extLst>
          </p:cNvPr>
          <p:cNvSpPr>
            <a:spLocks noGrp="1"/>
          </p:cNvSpPr>
          <p:nvPr>
            <p:ph type="pic" sz="quarter" idx="10"/>
          </p:nvPr>
        </p:nvSpPr>
        <p:spPr>
          <a:xfrm>
            <a:off x="4353782" y="1889186"/>
            <a:ext cx="3828196" cy="3112286"/>
          </a:xfrm>
          <a:custGeom>
            <a:avLst/>
            <a:gdLst>
              <a:gd name="connsiteX0" fmla="*/ 0 w 3828196"/>
              <a:gd name="connsiteY0" fmla="*/ 0 h 3112286"/>
              <a:gd name="connsiteX1" fmla="*/ 3828196 w 3828196"/>
              <a:gd name="connsiteY1" fmla="*/ 0 h 3112286"/>
              <a:gd name="connsiteX2" fmla="*/ 3828196 w 3828196"/>
              <a:gd name="connsiteY2" fmla="*/ 3112286 h 3112286"/>
              <a:gd name="connsiteX3" fmla="*/ 0 w 3828196"/>
              <a:gd name="connsiteY3" fmla="*/ 3112286 h 3112286"/>
            </a:gdLst>
            <a:ahLst/>
            <a:cxnLst>
              <a:cxn ang="0">
                <a:pos x="connsiteX0" y="connsiteY0"/>
              </a:cxn>
              <a:cxn ang="0">
                <a:pos x="connsiteX1" y="connsiteY1"/>
              </a:cxn>
              <a:cxn ang="0">
                <a:pos x="connsiteX2" y="connsiteY2"/>
              </a:cxn>
              <a:cxn ang="0">
                <a:pos x="connsiteX3" y="connsiteY3"/>
              </a:cxn>
            </a:cxnLst>
            <a:rect l="l" t="t" r="r" b="b"/>
            <a:pathLst>
              <a:path w="3828196" h="3112286">
                <a:moveTo>
                  <a:pt x="0" y="0"/>
                </a:moveTo>
                <a:lnTo>
                  <a:pt x="3828196" y="0"/>
                </a:lnTo>
                <a:lnTo>
                  <a:pt x="3828196" y="3112286"/>
                </a:lnTo>
                <a:lnTo>
                  <a:pt x="0" y="3112286"/>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135553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8" name="Picture Placeholder 11">
            <a:extLst>
              <a:ext uri="{FF2B5EF4-FFF2-40B4-BE49-F238E27FC236}">
                <a16:creationId xmlns:a16="http://schemas.microsoft.com/office/drawing/2014/main" id="{B4F8826D-E4A0-4DEE-89F5-3B104B271F61}"/>
              </a:ext>
            </a:extLst>
          </p:cNvPr>
          <p:cNvSpPr>
            <a:spLocks noGrp="1"/>
          </p:cNvSpPr>
          <p:nvPr>
            <p:ph type="pic" sz="quarter" idx="14"/>
          </p:nvPr>
        </p:nvSpPr>
        <p:spPr>
          <a:xfrm>
            <a:off x="4768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9" name="Picture Placeholder 12">
            <a:extLst>
              <a:ext uri="{FF2B5EF4-FFF2-40B4-BE49-F238E27FC236}">
                <a16:creationId xmlns:a16="http://schemas.microsoft.com/office/drawing/2014/main" id="{67C78ACF-9F63-46FA-8DD1-5F3316355386}"/>
              </a:ext>
            </a:extLst>
          </p:cNvPr>
          <p:cNvSpPr>
            <a:spLocks noGrp="1"/>
          </p:cNvSpPr>
          <p:nvPr>
            <p:ph type="pic" sz="quarter" idx="15"/>
          </p:nvPr>
        </p:nvSpPr>
        <p:spPr>
          <a:xfrm>
            <a:off x="75247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0" name="Picture Placeholder 13">
            <a:extLst>
              <a:ext uri="{FF2B5EF4-FFF2-40B4-BE49-F238E27FC236}">
                <a16:creationId xmlns:a16="http://schemas.microsoft.com/office/drawing/2014/main" id="{169E0382-2CFB-482D-95CD-B10AEB87071F}"/>
              </a:ext>
            </a:extLst>
          </p:cNvPr>
          <p:cNvSpPr>
            <a:spLocks noGrp="1"/>
          </p:cNvSpPr>
          <p:nvPr>
            <p:ph type="pic" sz="quarter" idx="16"/>
          </p:nvPr>
        </p:nvSpPr>
        <p:spPr>
          <a:xfrm>
            <a:off x="10229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93863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102D996-A248-49C5-A08A-85C369B9053C}"/>
              </a:ext>
            </a:extLst>
          </p:cNvPr>
          <p:cNvSpPr>
            <a:spLocks noGrp="1"/>
          </p:cNvSpPr>
          <p:nvPr>
            <p:ph type="pic" sz="quarter" idx="16"/>
          </p:nvPr>
        </p:nvSpPr>
        <p:spPr>
          <a:xfrm>
            <a:off x="1040607" y="2414588"/>
            <a:ext cx="3274218" cy="2176463"/>
          </a:xfrm>
          <a:custGeom>
            <a:avLst/>
            <a:gdLst>
              <a:gd name="connsiteX0" fmla="*/ 0 w 3274218"/>
              <a:gd name="connsiteY0" fmla="*/ 0 h 2176463"/>
              <a:gd name="connsiteX1" fmla="*/ 3274218 w 3274218"/>
              <a:gd name="connsiteY1" fmla="*/ 0 h 2176463"/>
              <a:gd name="connsiteX2" fmla="*/ 3274218 w 3274218"/>
              <a:gd name="connsiteY2" fmla="*/ 2176463 h 2176463"/>
              <a:gd name="connsiteX3" fmla="*/ 0 w 3274218"/>
              <a:gd name="connsiteY3" fmla="*/ 2176463 h 2176463"/>
            </a:gdLst>
            <a:ahLst/>
            <a:cxnLst>
              <a:cxn ang="0">
                <a:pos x="connsiteX0" y="connsiteY0"/>
              </a:cxn>
              <a:cxn ang="0">
                <a:pos x="connsiteX1" y="connsiteY1"/>
              </a:cxn>
              <a:cxn ang="0">
                <a:pos x="connsiteX2" y="connsiteY2"/>
              </a:cxn>
              <a:cxn ang="0">
                <a:pos x="connsiteX3" y="connsiteY3"/>
              </a:cxn>
            </a:cxnLst>
            <a:rect l="l" t="t" r="r" b="b"/>
            <a:pathLst>
              <a:path w="3274218" h="2176463">
                <a:moveTo>
                  <a:pt x="0" y="0"/>
                </a:moveTo>
                <a:lnTo>
                  <a:pt x="3274218" y="0"/>
                </a:lnTo>
                <a:lnTo>
                  <a:pt x="3274218" y="2176463"/>
                </a:lnTo>
                <a:lnTo>
                  <a:pt x="0" y="2176463"/>
                </a:lnTo>
                <a:close/>
              </a:path>
            </a:pathLst>
          </a:custGeom>
        </p:spPr>
        <p:txBody>
          <a:bodyPr wrap="square" anchor="ctr">
            <a:noAutofit/>
          </a:bodyPr>
          <a:lstStyle/>
          <a:p>
            <a:endParaRPr lang="en-US" dirty="0"/>
          </a:p>
        </p:txBody>
      </p:sp>
      <p:sp>
        <p:nvSpPr>
          <p:cNvPr id="10" name="Picture Placeholder 9">
            <a:extLst>
              <a:ext uri="{FF2B5EF4-FFF2-40B4-BE49-F238E27FC236}">
                <a16:creationId xmlns:a16="http://schemas.microsoft.com/office/drawing/2014/main" id="{0DFDBD66-60AA-4BBD-8D3C-44930CD7CFF1}"/>
              </a:ext>
            </a:extLst>
          </p:cNvPr>
          <p:cNvSpPr>
            <a:spLocks noGrp="1"/>
          </p:cNvSpPr>
          <p:nvPr>
            <p:ph type="pic" sz="quarter" idx="17"/>
          </p:nvPr>
        </p:nvSpPr>
        <p:spPr>
          <a:xfrm>
            <a:off x="4458891" y="2414588"/>
            <a:ext cx="3274218" cy="2176463"/>
          </a:xfrm>
          <a:custGeom>
            <a:avLst/>
            <a:gdLst>
              <a:gd name="connsiteX0" fmla="*/ 0 w 3274218"/>
              <a:gd name="connsiteY0" fmla="*/ 0 h 2176463"/>
              <a:gd name="connsiteX1" fmla="*/ 3274218 w 3274218"/>
              <a:gd name="connsiteY1" fmla="*/ 0 h 2176463"/>
              <a:gd name="connsiteX2" fmla="*/ 3274218 w 3274218"/>
              <a:gd name="connsiteY2" fmla="*/ 2176463 h 2176463"/>
              <a:gd name="connsiteX3" fmla="*/ 0 w 3274218"/>
              <a:gd name="connsiteY3" fmla="*/ 2176463 h 2176463"/>
            </a:gdLst>
            <a:ahLst/>
            <a:cxnLst>
              <a:cxn ang="0">
                <a:pos x="connsiteX0" y="connsiteY0"/>
              </a:cxn>
              <a:cxn ang="0">
                <a:pos x="connsiteX1" y="connsiteY1"/>
              </a:cxn>
              <a:cxn ang="0">
                <a:pos x="connsiteX2" y="connsiteY2"/>
              </a:cxn>
              <a:cxn ang="0">
                <a:pos x="connsiteX3" y="connsiteY3"/>
              </a:cxn>
            </a:cxnLst>
            <a:rect l="l" t="t" r="r" b="b"/>
            <a:pathLst>
              <a:path w="3274218" h="2176463">
                <a:moveTo>
                  <a:pt x="0" y="0"/>
                </a:moveTo>
                <a:lnTo>
                  <a:pt x="3274218" y="0"/>
                </a:lnTo>
                <a:lnTo>
                  <a:pt x="3274218" y="2176463"/>
                </a:lnTo>
                <a:lnTo>
                  <a:pt x="0" y="2176463"/>
                </a:lnTo>
                <a:close/>
              </a:path>
            </a:pathLst>
          </a:custGeom>
        </p:spPr>
        <p:txBody>
          <a:bodyPr wrap="square" anchor="ctr">
            <a:noAutofit/>
          </a:bodyPr>
          <a:lstStyle/>
          <a:p>
            <a:endParaRPr lang="en-US" dirty="0"/>
          </a:p>
        </p:txBody>
      </p:sp>
      <p:sp>
        <p:nvSpPr>
          <p:cNvPr id="11" name="Picture Placeholder 10">
            <a:extLst>
              <a:ext uri="{FF2B5EF4-FFF2-40B4-BE49-F238E27FC236}">
                <a16:creationId xmlns:a16="http://schemas.microsoft.com/office/drawing/2014/main" id="{59D14B53-938F-43D6-8261-C3DD79F521F2}"/>
              </a:ext>
            </a:extLst>
          </p:cNvPr>
          <p:cNvSpPr>
            <a:spLocks noGrp="1"/>
          </p:cNvSpPr>
          <p:nvPr>
            <p:ph type="pic" sz="quarter" idx="18"/>
          </p:nvPr>
        </p:nvSpPr>
        <p:spPr>
          <a:xfrm>
            <a:off x="7877175" y="2414588"/>
            <a:ext cx="3274218" cy="2176463"/>
          </a:xfrm>
          <a:custGeom>
            <a:avLst/>
            <a:gdLst>
              <a:gd name="connsiteX0" fmla="*/ 0 w 3274218"/>
              <a:gd name="connsiteY0" fmla="*/ 0 h 2176463"/>
              <a:gd name="connsiteX1" fmla="*/ 3274218 w 3274218"/>
              <a:gd name="connsiteY1" fmla="*/ 0 h 2176463"/>
              <a:gd name="connsiteX2" fmla="*/ 3274218 w 3274218"/>
              <a:gd name="connsiteY2" fmla="*/ 2176463 h 2176463"/>
              <a:gd name="connsiteX3" fmla="*/ 0 w 3274218"/>
              <a:gd name="connsiteY3" fmla="*/ 2176463 h 2176463"/>
            </a:gdLst>
            <a:ahLst/>
            <a:cxnLst>
              <a:cxn ang="0">
                <a:pos x="connsiteX0" y="connsiteY0"/>
              </a:cxn>
              <a:cxn ang="0">
                <a:pos x="connsiteX1" y="connsiteY1"/>
              </a:cxn>
              <a:cxn ang="0">
                <a:pos x="connsiteX2" y="connsiteY2"/>
              </a:cxn>
              <a:cxn ang="0">
                <a:pos x="connsiteX3" y="connsiteY3"/>
              </a:cxn>
            </a:cxnLst>
            <a:rect l="l" t="t" r="r" b="b"/>
            <a:pathLst>
              <a:path w="3274218" h="2176463">
                <a:moveTo>
                  <a:pt x="0" y="0"/>
                </a:moveTo>
                <a:lnTo>
                  <a:pt x="3274218" y="0"/>
                </a:lnTo>
                <a:lnTo>
                  <a:pt x="3274218" y="2176463"/>
                </a:lnTo>
                <a:lnTo>
                  <a:pt x="0" y="217646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9567296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4C19F6A-B8DD-4835-B59B-24B5F7073C1B}"/>
              </a:ext>
            </a:extLst>
          </p:cNvPr>
          <p:cNvSpPr>
            <a:spLocks noGrp="1"/>
          </p:cNvSpPr>
          <p:nvPr>
            <p:ph type="pic" sz="quarter" idx="16"/>
          </p:nvPr>
        </p:nvSpPr>
        <p:spPr>
          <a:xfrm>
            <a:off x="1369670" y="2543176"/>
            <a:ext cx="1919290" cy="1919286"/>
          </a:xfrm>
          <a:custGeom>
            <a:avLst/>
            <a:gdLst>
              <a:gd name="connsiteX0" fmla="*/ 959645 w 1919290"/>
              <a:gd name="connsiteY0" fmla="*/ 0 h 1919286"/>
              <a:gd name="connsiteX1" fmla="*/ 1919290 w 1919290"/>
              <a:gd name="connsiteY1" fmla="*/ 959643 h 1919286"/>
              <a:gd name="connsiteX2" fmla="*/ 959645 w 1919290"/>
              <a:gd name="connsiteY2" fmla="*/ 1919286 h 1919286"/>
              <a:gd name="connsiteX3" fmla="*/ 0 w 1919290"/>
              <a:gd name="connsiteY3" fmla="*/ 959643 h 1919286"/>
              <a:gd name="connsiteX4" fmla="*/ 959645 w 1919290"/>
              <a:gd name="connsiteY4" fmla="*/ 0 h 191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290" h="1919286">
                <a:moveTo>
                  <a:pt x="959645" y="0"/>
                </a:moveTo>
                <a:cubicBezTo>
                  <a:pt x="1489642" y="0"/>
                  <a:pt x="1919290" y="429647"/>
                  <a:pt x="1919290" y="959643"/>
                </a:cubicBezTo>
                <a:cubicBezTo>
                  <a:pt x="1919290" y="1489639"/>
                  <a:pt x="1489642" y="1919286"/>
                  <a:pt x="959645" y="1919286"/>
                </a:cubicBezTo>
                <a:cubicBezTo>
                  <a:pt x="429648" y="1919286"/>
                  <a:pt x="0" y="1489639"/>
                  <a:pt x="0" y="959643"/>
                </a:cubicBezTo>
                <a:cubicBezTo>
                  <a:pt x="0" y="429647"/>
                  <a:pt x="429648" y="0"/>
                  <a:pt x="959645" y="0"/>
                </a:cubicBezTo>
                <a:close/>
              </a:path>
            </a:pathLst>
          </a:custGeom>
        </p:spPr>
        <p:txBody>
          <a:bodyPr wrap="square" anchor="ctr">
            <a:noAutofit/>
          </a:bodyPr>
          <a:lstStyle/>
          <a:p>
            <a:endParaRPr lang="en-US" dirty="0"/>
          </a:p>
        </p:txBody>
      </p:sp>
      <p:sp>
        <p:nvSpPr>
          <p:cNvPr id="12" name="Picture Placeholder 11">
            <a:extLst>
              <a:ext uri="{FF2B5EF4-FFF2-40B4-BE49-F238E27FC236}">
                <a16:creationId xmlns:a16="http://schemas.microsoft.com/office/drawing/2014/main" id="{602B44EC-6C48-4363-BDAB-01BBC11A7EA3}"/>
              </a:ext>
            </a:extLst>
          </p:cNvPr>
          <p:cNvSpPr>
            <a:spLocks noGrp="1"/>
          </p:cNvSpPr>
          <p:nvPr>
            <p:ph type="pic" sz="quarter" idx="17"/>
          </p:nvPr>
        </p:nvSpPr>
        <p:spPr>
          <a:xfrm>
            <a:off x="5136355" y="2543176"/>
            <a:ext cx="1919290" cy="1919286"/>
          </a:xfrm>
          <a:custGeom>
            <a:avLst/>
            <a:gdLst>
              <a:gd name="connsiteX0" fmla="*/ 959645 w 1919290"/>
              <a:gd name="connsiteY0" fmla="*/ 0 h 1919286"/>
              <a:gd name="connsiteX1" fmla="*/ 1919290 w 1919290"/>
              <a:gd name="connsiteY1" fmla="*/ 959643 h 1919286"/>
              <a:gd name="connsiteX2" fmla="*/ 959645 w 1919290"/>
              <a:gd name="connsiteY2" fmla="*/ 1919286 h 1919286"/>
              <a:gd name="connsiteX3" fmla="*/ 0 w 1919290"/>
              <a:gd name="connsiteY3" fmla="*/ 959643 h 1919286"/>
              <a:gd name="connsiteX4" fmla="*/ 959645 w 1919290"/>
              <a:gd name="connsiteY4" fmla="*/ 0 h 191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290" h="1919286">
                <a:moveTo>
                  <a:pt x="959645" y="0"/>
                </a:moveTo>
                <a:cubicBezTo>
                  <a:pt x="1489642" y="0"/>
                  <a:pt x="1919290" y="429647"/>
                  <a:pt x="1919290" y="959643"/>
                </a:cubicBezTo>
                <a:cubicBezTo>
                  <a:pt x="1919290" y="1489639"/>
                  <a:pt x="1489642" y="1919286"/>
                  <a:pt x="959645" y="1919286"/>
                </a:cubicBezTo>
                <a:cubicBezTo>
                  <a:pt x="429648" y="1919286"/>
                  <a:pt x="0" y="1489639"/>
                  <a:pt x="0" y="959643"/>
                </a:cubicBezTo>
                <a:cubicBezTo>
                  <a:pt x="0" y="429647"/>
                  <a:pt x="429648" y="0"/>
                  <a:pt x="959645" y="0"/>
                </a:cubicBezTo>
                <a:close/>
              </a:path>
            </a:pathLst>
          </a:custGeom>
        </p:spPr>
        <p:txBody>
          <a:bodyPr wrap="square" anchor="ctr">
            <a:noAutofit/>
          </a:bodyPr>
          <a:lstStyle/>
          <a:p>
            <a:endParaRPr lang="en-US" dirty="0"/>
          </a:p>
        </p:txBody>
      </p:sp>
      <p:sp>
        <p:nvSpPr>
          <p:cNvPr id="13" name="Picture Placeholder 12">
            <a:extLst>
              <a:ext uri="{FF2B5EF4-FFF2-40B4-BE49-F238E27FC236}">
                <a16:creationId xmlns:a16="http://schemas.microsoft.com/office/drawing/2014/main" id="{F56637F0-EBFD-4703-ADD8-CCE923F5A58C}"/>
              </a:ext>
            </a:extLst>
          </p:cNvPr>
          <p:cNvSpPr>
            <a:spLocks noGrp="1"/>
          </p:cNvSpPr>
          <p:nvPr>
            <p:ph type="pic" sz="quarter" idx="18"/>
          </p:nvPr>
        </p:nvSpPr>
        <p:spPr>
          <a:xfrm>
            <a:off x="8554639" y="2531270"/>
            <a:ext cx="1919290" cy="1919286"/>
          </a:xfrm>
          <a:custGeom>
            <a:avLst/>
            <a:gdLst>
              <a:gd name="connsiteX0" fmla="*/ 959645 w 1919290"/>
              <a:gd name="connsiteY0" fmla="*/ 0 h 1919286"/>
              <a:gd name="connsiteX1" fmla="*/ 1919290 w 1919290"/>
              <a:gd name="connsiteY1" fmla="*/ 959643 h 1919286"/>
              <a:gd name="connsiteX2" fmla="*/ 959645 w 1919290"/>
              <a:gd name="connsiteY2" fmla="*/ 1919286 h 1919286"/>
              <a:gd name="connsiteX3" fmla="*/ 0 w 1919290"/>
              <a:gd name="connsiteY3" fmla="*/ 959643 h 1919286"/>
              <a:gd name="connsiteX4" fmla="*/ 959645 w 1919290"/>
              <a:gd name="connsiteY4" fmla="*/ 0 h 191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290" h="1919286">
                <a:moveTo>
                  <a:pt x="959645" y="0"/>
                </a:moveTo>
                <a:cubicBezTo>
                  <a:pt x="1489642" y="0"/>
                  <a:pt x="1919290" y="429647"/>
                  <a:pt x="1919290" y="959643"/>
                </a:cubicBezTo>
                <a:cubicBezTo>
                  <a:pt x="1919290" y="1489639"/>
                  <a:pt x="1489642" y="1919286"/>
                  <a:pt x="959645" y="1919286"/>
                </a:cubicBezTo>
                <a:cubicBezTo>
                  <a:pt x="429648" y="1919286"/>
                  <a:pt x="0" y="1489639"/>
                  <a:pt x="0" y="959643"/>
                </a:cubicBezTo>
                <a:cubicBezTo>
                  <a:pt x="0" y="429647"/>
                  <a:pt x="429648" y="0"/>
                  <a:pt x="959645"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941083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Full Image">
    <p:spTree>
      <p:nvGrpSpPr>
        <p:cNvPr id="1" name=""/>
        <p:cNvGrpSpPr/>
        <p:nvPr/>
      </p:nvGrpSpPr>
      <p:grpSpPr>
        <a:xfrm>
          <a:off x="0" y="0"/>
          <a:ext cx="0" cy="0"/>
          <a:chOff x="0" y="0"/>
          <a:chExt cx="0" cy="0"/>
        </a:xfrm>
      </p:grpSpPr>
      <p:sp>
        <p:nvSpPr>
          <p:cNvPr id="4" name="Picture Placeholder 9">
            <a:extLst>
              <a:ext uri="{FF2B5EF4-FFF2-40B4-BE49-F238E27FC236}">
                <a16:creationId xmlns:a16="http://schemas.microsoft.com/office/drawing/2014/main" id="{FC37CBFB-1267-4AAE-95C3-F4D01ABD7393}"/>
              </a:ext>
            </a:extLst>
          </p:cNvPr>
          <p:cNvSpPr>
            <a:spLocks noGrp="1"/>
          </p:cNvSpPr>
          <p:nvPr>
            <p:ph type="pic" sz="quarter" idx="11"/>
          </p:nvPr>
        </p:nvSpPr>
        <p:spPr>
          <a:xfrm>
            <a:off x="2508250" y="1778000"/>
            <a:ext cx="288290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
        <p:nvSpPr>
          <p:cNvPr id="7" name="Picture Placeholder 10">
            <a:extLst>
              <a:ext uri="{FF2B5EF4-FFF2-40B4-BE49-F238E27FC236}">
                <a16:creationId xmlns:a16="http://schemas.microsoft.com/office/drawing/2014/main" id="{F1252C28-C93E-4A7E-BEAE-81C12B3A9C78}"/>
              </a:ext>
            </a:extLst>
          </p:cNvPr>
          <p:cNvSpPr>
            <a:spLocks noGrp="1"/>
          </p:cNvSpPr>
          <p:nvPr>
            <p:ph type="pic" sz="quarter" idx="12"/>
          </p:nvPr>
        </p:nvSpPr>
        <p:spPr>
          <a:xfrm>
            <a:off x="5556250" y="1778000"/>
            <a:ext cx="288290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
        <p:nvSpPr>
          <p:cNvPr id="8" name="Picture Placeholder 11">
            <a:extLst>
              <a:ext uri="{FF2B5EF4-FFF2-40B4-BE49-F238E27FC236}">
                <a16:creationId xmlns:a16="http://schemas.microsoft.com/office/drawing/2014/main" id="{35D6654E-7A29-424B-8EDF-AF6D18EB0938}"/>
              </a:ext>
            </a:extLst>
          </p:cNvPr>
          <p:cNvSpPr>
            <a:spLocks noGrp="1"/>
          </p:cNvSpPr>
          <p:nvPr>
            <p:ph type="pic" sz="quarter" idx="13"/>
          </p:nvPr>
        </p:nvSpPr>
        <p:spPr>
          <a:xfrm>
            <a:off x="8604250" y="1778000"/>
            <a:ext cx="358775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2834253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345D08CA-F3BB-4156-B7AE-C7DF227C52FB}"/>
              </a:ext>
            </a:extLst>
          </p:cNvPr>
          <p:cNvSpPr>
            <a:spLocks noGrp="1"/>
          </p:cNvSpPr>
          <p:nvPr>
            <p:ph type="pic" sz="quarter" idx="11"/>
          </p:nvPr>
        </p:nvSpPr>
        <p:spPr>
          <a:xfrm>
            <a:off x="857319" y="1619184"/>
            <a:ext cx="3362256" cy="2828992"/>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6" name="Picture Placeholder 6">
            <a:extLst>
              <a:ext uri="{FF2B5EF4-FFF2-40B4-BE49-F238E27FC236}">
                <a16:creationId xmlns:a16="http://schemas.microsoft.com/office/drawing/2014/main" id="{6406D21F-A3C6-4E81-8B47-E1972494779F}"/>
              </a:ext>
            </a:extLst>
          </p:cNvPr>
          <p:cNvSpPr>
            <a:spLocks noGrp="1"/>
          </p:cNvSpPr>
          <p:nvPr>
            <p:ph type="pic" sz="quarter" idx="13"/>
          </p:nvPr>
        </p:nvSpPr>
        <p:spPr>
          <a:xfrm>
            <a:off x="4733994" y="1619183"/>
            <a:ext cx="2743481" cy="4381499"/>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9" name="Picture Placeholder 6">
            <a:extLst>
              <a:ext uri="{FF2B5EF4-FFF2-40B4-BE49-F238E27FC236}">
                <a16:creationId xmlns:a16="http://schemas.microsoft.com/office/drawing/2014/main" id="{7C1B8F1F-7FBC-4F09-91EF-99115ABEF12B}"/>
              </a:ext>
            </a:extLst>
          </p:cNvPr>
          <p:cNvSpPr>
            <a:spLocks noGrp="1"/>
          </p:cNvSpPr>
          <p:nvPr>
            <p:ph type="pic" sz="quarter" idx="14"/>
          </p:nvPr>
        </p:nvSpPr>
        <p:spPr>
          <a:xfrm>
            <a:off x="7977187" y="852557"/>
            <a:ext cx="3362256" cy="3595619"/>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2398477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5" name="Picture Placeholder 11">
            <a:extLst>
              <a:ext uri="{FF2B5EF4-FFF2-40B4-BE49-F238E27FC236}">
                <a16:creationId xmlns:a16="http://schemas.microsoft.com/office/drawing/2014/main" id="{C9DCCCD2-2721-4D21-BF9F-BDDAD407B62D}"/>
              </a:ext>
            </a:extLst>
          </p:cNvPr>
          <p:cNvSpPr>
            <a:spLocks noGrp="1"/>
          </p:cNvSpPr>
          <p:nvPr>
            <p:ph type="pic" sz="quarter" idx="15"/>
          </p:nvPr>
        </p:nvSpPr>
        <p:spPr>
          <a:xfrm>
            <a:off x="0" y="0"/>
            <a:ext cx="3562350" cy="6858000"/>
          </a:xfrm>
          <a:custGeom>
            <a:avLst/>
            <a:gdLst>
              <a:gd name="connsiteX0" fmla="*/ 0 w 3562350"/>
              <a:gd name="connsiteY0" fmla="*/ 0 h 6858000"/>
              <a:gd name="connsiteX1" fmla="*/ 3562350 w 3562350"/>
              <a:gd name="connsiteY1" fmla="*/ 0 h 6858000"/>
              <a:gd name="connsiteX2" fmla="*/ 3562350 w 3562350"/>
              <a:gd name="connsiteY2" fmla="*/ 6858000 h 6858000"/>
              <a:gd name="connsiteX3" fmla="*/ 0 w 35623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62350" h="6858000">
                <a:moveTo>
                  <a:pt x="0" y="0"/>
                </a:moveTo>
                <a:lnTo>
                  <a:pt x="3562350" y="0"/>
                </a:lnTo>
                <a:lnTo>
                  <a:pt x="3562350" y="6858000"/>
                </a:lnTo>
                <a:lnTo>
                  <a:pt x="0" y="6858000"/>
                </a:lnTo>
                <a:close/>
              </a:path>
            </a:pathLst>
          </a:custGeom>
        </p:spPr>
        <p:txBody>
          <a:bodyPr wrap="square" anchor="ctr">
            <a:noAutofit/>
          </a:bodyPr>
          <a:lstStyle/>
          <a:p>
            <a:endParaRPr lang="en-US" dirty="0"/>
          </a:p>
        </p:txBody>
      </p:sp>
      <p:sp>
        <p:nvSpPr>
          <p:cNvPr id="6" name="Picture Placeholder 12">
            <a:extLst>
              <a:ext uri="{FF2B5EF4-FFF2-40B4-BE49-F238E27FC236}">
                <a16:creationId xmlns:a16="http://schemas.microsoft.com/office/drawing/2014/main" id="{E67FA5E6-8932-4ED3-84D1-6FB1DBC37923}"/>
              </a:ext>
            </a:extLst>
          </p:cNvPr>
          <p:cNvSpPr>
            <a:spLocks noGrp="1"/>
          </p:cNvSpPr>
          <p:nvPr>
            <p:ph type="pic" sz="quarter" idx="16"/>
          </p:nvPr>
        </p:nvSpPr>
        <p:spPr>
          <a:xfrm>
            <a:off x="3562350" y="0"/>
            <a:ext cx="3562350" cy="6858000"/>
          </a:xfrm>
          <a:custGeom>
            <a:avLst/>
            <a:gdLst>
              <a:gd name="connsiteX0" fmla="*/ 0 w 3562350"/>
              <a:gd name="connsiteY0" fmla="*/ 0 h 6858000"/>
              <a:gd name="connsiteX1" fmla="*/ 3562350 w 3562350"/>
              <a:gd name="connsiteY1" fmla="*/ 0 h 6858000"/>
              <a:gd name="connsiteX2" fmla="*/ 3562350 w 3562350"/>
              <a:gd name="connsiteY2" fmla="*/ 6858000 h 6858000"/>
              <a:gd name="connsiteX3" fmla="*/ 0 w 35623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62350" h="6858000">
                <a:moveTo>
                  <a:pt x="0" y="0"/>
                </a:moveTo>
                <a:lnTo>
                  <a:pt x="3562350" y="0"/>
                </a:lnTo>
                <a:lnTo>
                  <a:pt x="356235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32404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9D62F65-9B97-4C04-9ED7-0D0F08A60A36}"/>
              </a:ext>
            </a:extLst>
          </p:cNvPr>
          <p:cNvSpPr>
            <a:spLocks noGrp="1"/>
          </p:cNvSpPr>
          <p:nvPr>
            <p:ph type="pic" sz="quarter" idx="17"/>
          </p:nvPr>
        </p:nvSpPr>
        <p:spPr>
          <a:xfrm>
            <a:off x="2983705" y="805446"/>
            <a:ext cx="2855120" cy="5247108"/>
          </a:xfrm>
          <a:custGeom>
            <a:avLst/>
            <a:gdLst>
              <a:gd name="connsiteX0" fmla="*/ 0 w 2855120"/>
              <a:gd name="connsiteY0" fmla="*/ 0 h 5247108"/>
              <a:gd name="connsiteX1" fmla="*/ 2855120 w 2855120"/>
              <a:gd name="connsiteY1" fmla="*/ 0 h 5247108"/>
              <a:gd name="connsiteX2" fmla="*/ 2855120 w 2855120"/>
              <a:gd name="connsiteY2" fmla="*/ 5247108 h 5247108"/>
              <a:gd name="connsiteX3" fmla="*/ 0 w 2855120"/>
              <a:gd name="connsiteY3" fmla="*/ 5247108 h 5247108"/>
            </a:gdLst>
            <a:ahLst/>
            <a:cxnLst>
              <a:cxn ang="0">
                <a:pos x="connsiteX0" y="connsiteY0"/>
              </a:cxn>
              <a:cxn ang="0">
                <a:pos x="connsiteX1" y="connsiteY1"/>
              </a:cxn>
              <a:cxn ang="0">
                <a:pos x="connsiteX2" y="connsiteY2"/>
              </a:cxn>
              <a:cxn ang="0">
                <a:pos x="connsiteX3" y="connsiteY3"/>
              </a:cxn>
            </a:cxnLst>
            <a:rect l="l" t="t" r="r" b="b"/>
            <a:pathLst>
              <a:path w="2855120" h="5247108">
                <a:moveTo>
                  <a:pt x="0" y="0"/>
                </a:moveTo>
                <a:lnTo>
                  <a:pt x="2855120" y="0"/>
                </a:lnTo>
                <a:lnTo>
                  <a:pt x="2855120" y="5247108"/>
                </a:lnTo>
                <a:lnTo>
                  <a:pt x="0" y="5247108"/>
                </a:lnTo>
                <a:close/>
              </a:path>
            </a:pathLst>
          </a:custGeom>
        </p:spPr>
      </p:sp>
    </p:spTree>
    <p:extLst>
      <p:ext uri="{BB962C8B-B14F-4D97-AF65-F5344CB8AC3E}">
        <p14:creationId xmlns:p14="http://schemas.microsoft.com/office/powerpoint/2010/main" val="87000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7FD1559-C32E-46EE-B89F-2E99D758C6CE}"/>
              </a:ext>
            </a:extLst>
          </p:cNvPr>
          <p:cNvSpPr>
            <a:spLocks noGrp="1"/>
          </p:cNvSpPr>
          <p:nvPr>
            <p:ph type="pic" sz="quarter" idx="17"/>
          </p:nvPr>
        </p:nvSpPr>
        <p:spPr>
          <a:xfrm>
            <a:off x="4742543" y="965266"/>
            <a:ext cx="2706914" cy="2706914"/>
          </a:xfrm>
          <a:custGeom>
            <a:avLst/>
            <a:gdLst>
              <a:gd name="connsiteX0" fmla="*/ 1353457 w 2706914"/>
              <a:gd name="connsiteY0" fmla="*/ 0 h 2706914"/>
              <a:gd name="connsiteX1" fmla="*/ 2706914 w 2706914"/>
              <a:gd name="connsiteY1" fmla="*/ 1353457 h 2706914"/>
              <a:gd name="connsiteX2" fmla="*/ 1353457 w 2706914"/>
              <a:gd name="connsiteY2" fmla="*/ 2706914 h 2706914"/>
              <a:gd name="connsiteX3" fmla="*/ 0 w 2706914"/>
              <a:gd name="connsiteY3" fmla="*/ 1353457 h 2706914"/>
            </a:gdLst>
            <a:ahLst/>
            <a:cxnLst>
              <a:cxn ang="0">
                <a:pos x="connsiteX0" y="connsiteY0"/>
              </a:cxn>
              <a:cxn ang="0">
                <a:pos x="connsiteX1" y="connsiteY1"/>
              </a:cxn>
              <a:cxn ang="0">
                <a:pos x="connsiteX2" y="connsiteY2"/>
              </a:cxn>
              <a:cxn ang="0">
                <a:pos x="connsiteX3" y="connsiteY3"/>
              </a:cxn>
            </a:cxnLst>
            <a:rect l="l" t="t" r="r" b="b"/>
            <a:pathLst>
              <a:path w="2706914" h="2706914">
                <a:moveTo>
                  <a:pt x="1353457" y="0"/>
                </a:moveTo>
                <a:lnTo>
                  <a:pt x="2706914" y="1353457"/>
                </a:lnTo>
                <a:lnTo>
                  <a:pt x="1353457" y="2706914"/>
                </a:lnTo>
                <a:lnTo>
                  <a:pt x="0" y="1353457"/>
                </a:lnTo>
                <a:close/>
              </a:path>
            </a:pathLst>
          </a:custGeom>
        </p:spPr>
      </p:sp>
    </p:spTree>
    <p:extLst>
      <p:ext uri="{BB962C8B-B14F-4D97-AF65-F5344CB8AC3E}">
        <p14:creationId xmlns:p14="http://schemas.microsoft.com/office/powerpoint/2010/main" val="3341526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91BF5A5-BC6B-4987-A44C-E5504806CD10}"/>
              </a:ext>
            </a:extLst>
          </p:cNvPr>
          <p:cNvSpPr>
            <a:spLocks noGrp="1"/>
          </p:cNvSpPr>
          <p:nvPr>
            <p:ph type="pic" sz="quarter" idx="11"/>
          </p:nvPr>
        </p:nvSpPr>
        <p:spPr>
          <a:xfrm>
            <a:off x="4280645" y="1348293"/>
            <a:ext cx="2251968" cy="2251968"/>
          </a:xfrm>
          <a:custGeom>
            <a:avLst/>
            <a:gdLst>
              <a:gd name="connsiteX0" fmla="*/ 1125984 w 2251968"/>
              <a:gd name="connsiteY0" fmla="*/ 0 h 2251968"/>
              <a:gd name="connsiteX1" fmla="*/ 2251968 w 2251968"/>
              <a:gd name="connsiteY1" fmla="*/ 1125984 h 2251968"/>
              <a:gd name="connsiteX2" fmla="*/ 1125984 w 2251968"/>
              <a:gd name="connsiteY2" fmla="*/ 2251968 h 2251968"/>
              <a:gd name="connsiteX3" fmla="*/ 0 w 2251968"/>
              <a:gd name="connsiteY3" fmla="*/ 1125984 h 2251968"/>
              <a:gd name="connsiteX4" fmla="*/ 1125984 w 2251968"/>
              <a:gd name="connsiteY4" fmla="*/ 0 h 225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968" h="2251968">
                <a:moveTo>
                  <a:pt x="1125984" y="0"/>
                </a:moveTo>
                <a:cubicBezTo>
                  <a:pt x="1747848" y="0"/>
                  <a:pt x="2251968" y="504120"/>
                  <a:pt x="2251968" y="1125984"/>
                </a:cubicBezTo>
                <a:cubicBezTo>
                  <a:pt x="2251968" y="1747848"/>
                  <a:pt x="1747848" y="2251968"/>
                  <a:pt x="1125984" y="2251968"/>
                </a:cubicBezTo>
                <a:cubicBezTo>
                  <a:pt x="504120" y="2251968"/>
                  <a:pt x="0" y="1747848"/>
                  <a:pt x="0" y="1125984"/>
                </a:cubicBezTo>
                <a:cubicBezTo>
                  <a:pt x="0" y="504120"/>
                  <a:pt x="504120" y="0"/>
                  <a:pt x="1125984"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825354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8833B03-A827-4818-A81C-16E4C5398581}"/>
              </a:ext>
            </a:extLst>
          </p:cNvPr>
          <p:cNvSpPr>
            <a:spLocks noGrp="1"/>
          </p:cNvSpPr>
          <p:nvPr>
            <p:ph type="pic" sz="quarter" idx="13"/>
          </p:nvPr>
        </p:nvSpPr>
        <p:spPr>
          <a:xfrm>
            <a:off x="4736884" y="923175"/>
            <a:ext cx="2631701" cy="1896121"/>
          </a:xfrm>
          <a:custGeom>
            <a:avLst/>
            <a:gdLst>
              <a:gd name="connsiteX0" fmla="*/ 0 w 2631701"/>
              <a:gd name="connsiteY0" fmla="*/ 0 h 1896121"/>
              <a:gd name="connsiteX1" fmla="*/ 2631701 w 2631701"/>
              <a:gd name="connsiteY1" fmla="*/ 0 h 1896121"/>
              <a:gd name="connsiteX2" fmla="*/ 2631701 w 2631701"/>
              <a:gd name="connsiteY2" fmla="*/ 1896121 h 1896121"/>
              <a:gd name="connsiteX3" fmla="*/ 0 w 2631701"/>
              <a:gd name="connsiteY3" fmla="*/ 1896121 h 1896121"/>
            </a:gdLst>
            <a:ahLst/>
            <a:cxnLst>
              <a:cxn ang="0">
                <a:pos x="connsiteX0" y="connsiteY0"/>
              </a:cxn>
              <a:cxn ang="0">
                <a:pos x="connsiteX1" y="connsiteY1"/>
              </a:cxn>
              <a:cxn ang="0">
                <a:pos x="connsiteX2" y="connsiteY2"/>
              </a:cxn>
              <a:cxn ang="0">
                <a:pos x="connsiteX3" y="connsiteY3"/>
              </a:cxn>
            </a:cxnLst>
            <a:rect l="l" t="t" r="r" b="b"/>
            <a:pathLst>
              <a:path w="2631701" h="1896121">
                <a:moveTo>
                  <a:pt x="0" y="0"/>
                </a:moveTo>
                <a:lnTo>
                  <a:pt x="2631701" y="0"/>
                </a:lnTo>
                <a:lnTo>
                  <a:pt x="2631701" y="1896121"/>
                </a:lnTo>
                <a:lnTo>
                  <a:pt x="0" y="1896121"/>
                </a:lnTo>
                <a:close/>
              </a:path>
            </a:pathLst>
          </a:custGeom>
        </p:spPr>
        <p:txBody>
          <a:bodyPr wrap="square" anchor="ctr">
            <a:noAutofit/>
          </a:bodyPr>
          <a:lstStyle/>
          <a:p>
            <a:endParaRPr lang="en-US"/>
          </a:p>
        </p:txBody>
      </p:sp>
      <p:sp>
        <p:nvSpPr>
          <p:cNvPr id="12" name="Picture Placeholder 11">
            <a:extLst>
              <a:ext uri="{FF2B5EF4-FFF2-40B4-BE49-F238E27FC236}">
                <a16:creationId xmlns:a16="http://schemas.microsoft.com/office/drawing/2014/main" id="{140D1719-568B-4946-8E74-9F9008AAD716}"/>
              </a:ext>
            </a:extLst>
          </p:cNvPr>
          <p:cNvSpPr>
            <a:spLocks noGrp="1"/>
          </p:cNvSpPr>
          <p:nvPr>
            <p:ph type="pic" sz="quarter" idx="12"/>
          </p:nvPr>
        </p:nvSpPr>
        <p:spPr>
          <a:xfrm>
            <a:off x="1271260" y="4072880"/>
            <a:ext cx="2631701" cy="1896121"/>
          </a:xfrm>
          <a:custGeom>
            <a:avLst/>
            <a:gdLst>
              <a:gd name="connsiteX0" fmla="*/ 0 w 2631701"/>
              <a:gd name="connsiteY0" fmla="*/ 0 h 1896121"/>
              <a:gd name="connsiteX1" fmla="*/ 2631701 w 2631701"/>
              <a:gd name="connsiteY1" fmla="*/ 0 h 1896121"/>
              <a:gd name="connsiteX2" fmla="*/ 2631701 w 2631701"/>
              <a:gd name="connsiteY2" fmla="*/ 1896121 h 1896121"/>
              <a:gd name="connsiteX3" fmla="*/ 0 w 2631701"/>
              <a:gd name="connsiteY3" fmla="*/ 1896121 h 1896121"/>
            </a:gdLst>
            <a:ahLst/>
            <a:cxnLst>
              <a:cxn ang="0">
                <a:pos x="connsiteX0" y="connsiteY0"/>
              </a:cxn>
              <a:cxn ang="0">
                <a:pos x="connsiteX1" y="connsiteY1"/>
              </a:cxn>
              <a:cxn ang="0">
                <a:pos x="connsiteX2" y="connsiteY2"/>
              </a:cxn>
              <a:cxn ang="0">
                <a:pos x="connsiteX3" y="connsiteY3"/>
              </a:cxn>
            </a:cxnLst>
            <a:rect l="l" t="t" r="r" b="b"/>
            <a:pathLst>
              <a:path w="2631701" h="1896121">
                <a:moveTo>
                  <a:pt x="0" y="0"/>
                </a:moveTo>
                <a:lnTo>
                  <a:pt x="2631701" y="0"/>
                </a:lnTo>
                <a:lnTo>
                  <a:pt x="2631701" y="1896121"/>
                </a:lnTo>
                <a:lnTo>
                  <a:pt x="0" y="1896121"/>
                </a:lnTo>
                <a:close/>
              </a:path>
            </a:pathLst>
          </a:custGeom>
        </p:spPr>
        <p:txBody>
          <a:bodyPr wrap="square" anchor="ctr">
            <a:noAutofit/>
          </a:bodyPr>
          <a:lstStyle/>
          <a:p>
            <a:endParaRPr lang="en-US"/>
          </a:p>
        </p:txBody>
      </p:sp>
      <p:sp>
        <p:nvSpPr>
          <p:cNvPr id="13" name="Picture Placeholder 12">
            <a:extLst>
              <a:ext uri="{FF2B5EF4-FFF2-40B4-BE49-F238E27FC236}">
                <a16:creationId xmlns:a16="http://schemas.microsoft.com/office/drawing/2014/main" id="{79A86A68-E45E-456A-94B0-DBEB0EB444B5}"/>
              </a:ext>
            </a:extLst>
          </p:cNvPr>
          <p:cNvSpPr>
            <a:spLocks noGrp="1"/>
          </p:cNvSpPr>
          <p:nvPr>
            <p:ph type="pic" sz="quarter" idx="14"/>
          </p:nvPr>
        </p:nvSpPr>
        <p:spPr>
          <a:xfrm>
            <a:off x="8377941" y="4072879"/>
            <a:ext cx="2631701" cy="1896121"/>
          </a:xfrm>
          <a:custGeom>
            <a:avLst/>
            <a:gdLst>
              <a:gd name="connsiteX0" fmla="*/ 0 w 2631701"/>
              <a:gd name="connsiteY0" fmla="*/ 0 h 1896121"/>
              <a:gd name="connsiteX1" fmla="*/ 2631701 w 2631701"/>
              <a:gd name="connsiteY1" fmla="*/ 0 h 1896121"/>
              <a:gd name="connsiteX2" fmla="*/ 2631701 w 2631701"/>
              <a:gd name="connsiteY2" fmla="*/ 1896121 h 1896121"/>
              <a:gd name="connsiteX3" fmla="*/ 0 w 2631701"/>
              <a:gd name="connsiteY3" fmla="*/ 1896121 h 1896121"/>
            </a:gdLst>
            <a:ahLst/>
            <a:cxnLst>
              <a:cxn ang="0">
                <a:pos x="connsiteX0" y="connsiteY0"/>
              </a:cxn>
              <a:cxn ang="0">
                <a:pos x="connsiteX1" y="connsiteY1"/>
              </a:cxn>
              <a:cxn ang="0">
                <a:pos x="connsiteX2" y="connsiteY2"/>
              </a:cxn>
              <a:cxn ang="0">
                <a:pos x="connsiteX3" y="connsiteY3"/>
              </a:cxn>
            </a:cxnLst>
            <a:rect l="l" t="t" r="r" b="b"/>
            <a:pathLst>
              <a:path w="2631701" h="1896121">
                <a:moveTo>
                  <a:pt x="0" y="0"/>
                </a:moveTo>
                <a:lnTo>
                  <a:pt x="2631701" y="0"/>
                </a:lnTo>
                <a:lnTo>
                  <a:pt x="2631701" y="1896121"/>
                </a:lnTo>
                <a:lnTo>
                  <a:pt x="0" y="1896121"/>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737445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DF437E3-E452-4070-A2F7-031594461467}"/>
              </a:ext>
            </a:extLst>
          </p:cNvPr>
          <p:cNvSpPr>
            <a:spLocks noGrp="1"/>
          </p:cNvSpPr>
          <p:nvPr>
            <p:ph type="pic" sz="quarter" idx="13"/>
          </p:nvPr>
        </p:nvSpPr>
        <p:spPr>
          <a:xfrm>
            <a:off x="6458203" y="2270268"/>
            <a:ext cx="2235092" cy="2273925"/>
          </a:xfrm>
          <a:custGeom>
            <a:avLst/>
            <a:gdLst>
              <a:gd name="connsiteX0" fmla="*/ 0 w 2235092"/>
              <a:gd name="connsiteY0" fmla="*/ 0 h 2273925"/>
              <a:gd name="connsiteX1" fmla="*/ 2235092 w 2235092"/>
              <a:gd name="connsiteY1" fmla="*/ 0 h 2273925"/>
              <a:gd name="connsiteX2" fmla="*/ 2235092 w 2235092"/>
              <a:gd name="connsiteY2" fmla="*/ 2273925 h 2273925"/>
              <a:gd name="connsiteX3" fmla="*/ 0 w 2235092"/>
              <a:gd name="connsiteY3" fmla="*/ 2273925 h 2273925"/>
            </a:gdLst>
            <a:ahLst/>
            <a:cxnLst>
              <a:cxn ang="0">
                <a:pos x="connsiteX0" y="connsiteY0"/>
              </a:cxn>
              <a:cxn ang="0">
                <a:pos x="connsiteX1" y="connsiteY1"/>
              </a:cxn>
              <a:cxn ang="0">
                <a:pos x="connsiteX2" y="connsiteY2"/>
              </a:cxn>
              <a:cxn ang="0">
                <a:pos x="connsiteX3" y="connsiteY3"/>
              </a:cxn>
            </a:cxnLst>
            <a:rect l="l" t="t" r="r" b="b"/>
            <a:pathLst>
              <a:path w="2235092" h="2273925">
                <a:moveTo>
                  <a:pt x="0" y="0"/>
                </a:moveTo>
                <a:lnTo>
                  <a:pt x="2235092" y="0"/>
                </a:lnTo>
                <a:lnTo>
                  <a:pt x="2235092" y="2273925"/>
                </a:lnTo>
                <a:lnTo>
                  <a:pt x="0" y="2273925"/>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438020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D0C51D7-0483-47AF-9772-3E3072F4EB8C}"/>
              </a:ext>
            </a:extLst>
          </p:cNvPr>
          <p:cNvSpPr>
            <a:spLocks noGrp="1"/>
          </p:cNvSpPr>
          <p:nvPr>
            <p:ph type="pic" sz="quarter" idx="10"/>
          </p:nvPr>
        </p:nvSpPr>
        <p:spPr>
          <a:xfrm>
            <a:off x="8573119" y="1727200"/>
            <a:ext cx="3444711" cy="5130800"/>
          </a:xfrm>
          <a:custGeom>
            <a:avLst/>
            <a:gdLst>
              <a:gd name="connsiteX0" fmla="*/ 0 w 3444711"/>
              <a:gd name="connsiteY0" fmla="*/ 0 h 5130800"/>
              <a:gd name="connsiteX1" fmla="*/ 3444711 w 3444711"/>
              <a:gd name="connsiteY1" fmla="*/ 0 h 5130800"/>
              <a:gd name="connsiteX2" fmla="*/ 3444711 w 3444711"/>
              <a:gd name="connsiteY2" fmla="*/ 5130800 h 5130800"/>
              <a:gd name="connsiteX3" fmla="*/ 0 w 3444711"/>
              <a:gd name="connsiteY3" fmla="*/ 5130800 h 5130800"/>
            </a:gdLst>
            <a:ahLst/>
            <a:cxnLst>
              <a:cxn ang="0">
                <a:pos x="connsiteX0" y="connsiteY0"/>
              </a:cxn>
              <a:cxn ang="0">
                <a:pos x="connsiteX1" y="connsiteY1"/>
              </a:cxn>
              <a:cxn ang="0">
                <a:pos x="connsiteX2" y="connsiteY2"/>
              </a:cxn>
              <a:cxn ang="0">
                <a:pos x="connsiteX3" y="connsiteY3"/>
              </a:cxn>
            </a:cxnLst>
            <a:rect l="l" t="t" r="r" b="b"/>
            <a:pathLst>
              <a:path w="3444711" h="5130800">
                <a:moveTo>
                  <a:pt x="0" y="0"/>
                </a:moveTo>
                <a:lnTo>
                  <a:pt x="3444711" y="0"/>
                </a:lnTo>
                <a:lnTo>
                  <a:pt x="3444711" y="5130800"/>
                </a:lnTo>
                <a:lnTo>
                  <a:pt x="0" y="5130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821303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23EA591-BC38-48A9-A905-8E8A6CDAD90F}"/>
              </a:ext>
            </a:extLst>
          </p:cNvPr>
          <p:cNvSpPr>
            <a:spLocks noGrp="1"/>
          </p:cNvSpPr>
          <p:nvPr>
            <p:ph type="pic" sz="quarter" idx="10"/>
          </p:nvPr>
        </p:nvSpPr>
        <p:spPr>
          <a:xfrm>
            <a:off x="1041786" y="971550"/>
            <a:ext cx="4914900" cy="4914900"/>
          </a:xfrm>
          <a:custGeom>
            <a:avLst/>
            <a:gdLst>
              <a:gd name="connsiteX0" fmla="*/ 2457450 w 4914900"/>
              <a:gd name="connsiteY0" fmla="*/ 0 h 4914900"/>
              <a:gd name="connsiteX1" fmla="*/ 4914900 w 4914900"/>
              <a:gd name="connsiteY1" fmla="*/ 2457450 h 4914900"/>
              <a:gd name="connsiteX2" fmla="*/ 2457450 w 4914900"/>
              <a:gd name="connsiteY2" fmla="*/ 4914900 h 4914900"/>
              <a:gd name="connsiteX3" fmla="*/ 0 w 4914900"/>
              <a:gd name="connsiteY3" fmla="*/ 2457450 h 4914900"/>
              <a:gd name="connsiteX4" fmla="*/ 2457450 w 4914900"/>
              <a:gd name="connsiteY4" fmla="*/ 0 h 491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900" h="4914900">
                <a:moveTo>
                  <a:pt x="2457450" y="0"/>
                </a:moveTo>
                <a:cubicBezTo>
                  <a:pt x="3814662" y="0"/>
                  <a:pt x="4914900" y="1100238"/>
                  <a:pt x="4914900" y="2457450"/>
                </a:cubicBezTo>
                <a:cubicBezTo>
                  <a:pt x="4914900" y="3814662"/>
                  <a:pt x="3814662" y="4914900"/>
                  <a:pt x="2457450" y="4914900"/>
                </a:cubicBezTo>
                <a:cubicBezTo>
                  <a:pt x="1100238" y="4914900"/>
                  <a:pt x="0" y="3814662"/>
                  <a:pt x="0" y="2457450"/>
                </a:cubicBezTo>
                <a:cubicBezTo>
                  <a:pt x="0" y="1100238"/>
                  <a:pt x="1100238" y="0"/>
                  <a:pt x="2457450"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82821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715" r:id="rId2"/>
    <p:sldLayoutId id="2147483659" r:id="rId3"/>
    <p:sldLayoutId id="2147483748" r:id="rId4"/>
    <p:sldLayoutId id="2147483744" r:id="rId5"/>
    <p:sldLayoutId id="2147483745" r:id="rId6"/>
    <p:sldLayoutId id="2147483749" r:id="rId7"/>
    <p:sldLayoutId id="2147483736" r:id="rId8"/>
    <p:sldLayoutId id="2147483750" r:id="rId9"/>
    <p:sldLayoutId id="2147483716" r:id="rId10"/>
    <p:sldLayoutId id="2147483747" r:id="rId11"/>
    <p:sldLayoutId id="2147483746" r:id="rId12"/>
    <p:sldLayoutId id="2147483738" r:id="rId13"/>
    <p:sldLayoutId id="2147483739" r:id="rId14"/>
    <p:sldLayoutId id="2147483740" r:id="rId15"/>
    <p:sldLayoutId id="2147483741" r:id="rId16"/>
    <p:sldLayoutId id="2147483729" r:id="rId17"/>
    <p:sldLayoutId id="2147483732" r:id="rId18"/>
    <p:sldLayoutId id="2147483730" r:id="rId19"/>
    <p:sldLayoutId id="2147483737" r:id="rId20"/>
    <p:sldLayoutId id="2147483717" r:id="rId21"/>
    <p:sldLayoutId id="2147483718" r:id="rId22"/>
    <p:sldLayoutId id="2147483724" r:id="rId23"/>
    <p:sldLayoutId id="2147483734" r:id="rId24"/>
    <p:sldLayoutId id="2147483735" r:id="rId25"/>
    <p:sldLayoutId id="2147483742" r:id="rId26"/>
    <p:sldLayoutId id="2147483743" r:id="rId27"/>
    <p:sldLayoutId id="2147483728" r:id="rId28"/>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13.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4.xml"/><Relationship Id="rId4" Type="http://schemas.openxmlformats.org/officeDocument/2006/relationships/chart" Target="../charts/char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384D4E7C-F0A3-44E2-BF1B-1CA8232E2DDA}"/>
              </a:ext>
            </a:extLst>
          </p:cNvPr>
          <p:cNvPicPr>
            <a:picLocks noGrp="1" noChangeAspect="1"/>
          </p:cNvPicPr>
          <p:nvPr>
            <p:ph type="pic" sz="quarter" idx="4294967295"/>
          </p:nvPr>
        </p:nvPicPr>
        <p:blipFill>
          <a:blip r:embed="rId2"/>
          <a:srcRect t="7895" b="7895"/>
          <a:stretch>
            <a:fillRect/>
          </a:stretch>
        </p:blipFill>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pic>
      <p:sp>
        <p:nvSpPr>
          <p:cNvPr id="5" name="Rectangle 4">
            <a:extLst>
              <a:ext uri="{FF2B5EF4-FFF2-40B4-BE49-F238E27FC236}">
                <a16:creationId xmlns:a16="http://schemas.microsoft.com/office/drawing/2014/main" id="{F30604F0-380C-4043-9511-D6F89A3FB74C}"/>
              </a:ext>
            </a:extLst>
          </p:cNvPr>
          <p:cNvSpPr/>
          <p:nvPr/>
        </p:nvSpPr>
        <p:spPr>
          <a:xfrm>
            <a:off x="0" y="1886857"/>
            <a:ext cx="12192000" cy="3084286"/>
          </a:xfrm>
          <a:prstGeom prst="rect">
            <a:avLst/>
          </a:prstGeom>
          <a:solidFill>
            <a:schemeClr val="accent4">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47A59F35-85F3-414B-B047-E9766DB71BB8}"/>
              </a:ext>
            </a:extLst>
          </p:cNvPr>
          <p:cNvSpPr txBox="1"/>
          <p:nvPr/>
        </p:nvSpPr>
        <p:spPr>
          <a:xfrm>
            <a:off x="3897934" y="2394309"/>
            <a:ext cx="4396132" cy="2330638"/>
          </a:xfrm>
          <a:prstGeom prst="rect">
            <a:avLst/>
          </a:prstGeom>
          <a:noFill/>
        </p:spPr>
        <p:txBody>
          <a:bodyPr wrap="square" numCol="1" spcCol="457200" rtlCol="0">
            <a:spAutoFit/>
          </a:bodyPr>
          <a:lstStyle/>
          <a:p>
            <a:pPr algn="ctr">
              <a:lnSpc>
                <a:spcPts val="5700"/>
              </a:lnSpc>
            </a:pPr>
            <a:r>
              <a:rPr lang="en-US" sz="6000" dirty="0">
                <a:solidFill>
                  <a:schemeClr val="bg1"/>
                </a:solidFill>
                <a:latin typeface="Roboto Slab" pitchFamily="2" charset="0"/>
                <a:ea typeface="Roboto Slab" pitchFamily="2" charset="0"/>
                <a:cs typeface="Mongolian Baiti" panose="03000500000000000000" pitchFamily="66" charset="0"/>
              </a:rPr>
              <a:t>ANNUL</a:t>
            </a:r>
          </a:p>
          <a:p>
            <a:pPr algn="ctr">
              <a:lnSpc>
                <a:spcPts val="5700"/>
              </a:lnSpc>
            </a:pPr>
            <a:r>
              <a:rPr lang="en-US" sz="7200" dirty="0">
                <a:solidFill>
                  <a:schemeClr val="bg1"/>
                </a:solidFill>
                <a:latin typeface="Roboto Slab" pitchFamily="2" charset="0"/>
                <a:ea typeface="Roboto Slab" pitchFamily="2" charset="0"/>
                <a:cs typeface="Mongolian Baiti" panose="03000500000000000000" pitchFamily="66" charset="0"/>
              </a:rPr>
              <a:t>REPORT</a:t>
            </a:r>
          </a:p>
          <a:p>
            <a:pPr algn="ctr">
              <a:lnSpc>
                <a:spcPts val="5700"/>
              </a:lnSpc>
            </a:pPr>
            <a:r>
              <a:rPr lang="en-US" sz="7200" dirty="0">
                <a:solidFill>
                  <a:schemeClr val="bg1"/>
                </a:solidFill>
                <a:latin typeface="Roboto Slab" pitchFamily="2" charset="0"/>
                <a:ea typeface="Roboto Slab" pitchFamily="2" charset="0"/>
                <a:cs typeface="Mongolian Baiti" panose="03000500000000000000" pitchFamily="66" charset="0"/>
              </a:rPr>
              <a:t>2019</a:t>
            </a:r>
            <a:endParaRPr lang="en-US" sz="8000" dirty="0">
              <a:solidFill>
                <a:schemeClr val="bg1"/>
              </a:solidFill>
              <a:latin typeface="Roboto Slab" pitchFamily="2" charset="0"/>
              <a:ea typeface="Roboto Slab" pitchFamily="2" charset="0"/>
              <a:cs typeface="Mongolian Baiti" panose="03000500000000000000" pitchFamily="66" charset="0"/>
            </a:endParaRPr>
          </a:p>
        </p:txBody>
      </p:sp>
    </p:spTree>
    <p:extLst>
      <p:ext uri="{BB962C8B-B14F-4D97-AF65-F5344CB8AC3E}">
        <p14:creationId xmlns:p14="http://schemas.microsoft.com/office/powerpoint/2010/main" val="36649051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a:extLst>
              <a:ext uri="{FF2B5EF4-FFF2-40B4-BE49-F238E27FC236}">
                <a16:creationId xmlns:a16="http://schemas.microsoft.com/office/drawing/2014/main" id="{766076BE-D66E-440A-AC3D-636F3A76ABCD}"/>
              </a:ext>
            </a:extLst>
          </p:cNvPr>
          <p:cNvSpPr txBox="1"/>
          <p:nvPr/>
        </p:nvSpPr>
        <p:spPr>
          <a:xfrm>
            <a:off x="564936" y="1851645"/>
            <a:ext cx="3255373" cy="3154710"/>
          </a:xfrm>
          <a:prstGeom prst="rect">
            <a:avLst/>
          </a:prstGeom>
          <a:noFill/>
        </p:spPr>
        <p:txBody>
          <a:bodyPr wrap="square" rtlCol="0">
            <a:spAutoFit/>
          </a:bodyPr>
          <a:lstStyle/>
          <a:p>
            <a:r>
              <a:rPr lang="en-US" sz="19900" dirty="0">
                <a:solidFill>
                  <a:schemeClr val="bg1">
                    <a:lumMod val="85000"/>
                  </a:schemeClr>
                </a:solidFill>
                <a:latin typeface="Roboto Slab" pitchFamily="2" charset="0"/>
                <a:ea typeface="Roboto Slab" pitchFamily="2" charset="0"/>
              </a:rPr>
              <a:t>02</a:t>
            </a:r>
          </a:p>
        </p:txBody>
      </p:sp>
      <p:grpSp>
        <p:nvGrpSpPr>
          <p:cNvPr id="15" name="Group 14">
            <a:extLst>
              <a:ext uri="{FF2B5EF4-FFF2-40B4-BE49-F238E27FC236}">
                <a16:creationId xmlns:a16="http://schemas.microsoft.com/office/drawing/2014/main" id="{300686C8-3086-4E68-ACE5-878D07F47666}"/>
              </a:ext>
            </a:extLst>
          </p:cNvPr>
          <p:cNvGrpSpPr/>
          <p:nvPr/>
        </p:nvGrpSpPr>
        <p:grpSpPr>
          <a:xfrm>
            <a:off x="4131445" y="1752775"/>
            <a:ext cx="4281206" cy="3352451"/>
            <a:chOff x="1745882" y="2279479"/>
            <a:chExt cx="4281206" cy="3352451"/>
          </a:xfrm>
        </p:grpSpPr>
        <p:sp>
          <p:nvSpPr>
            <p:cNvPr id="59" name="TextBox 58">
              <a:extLst>
                <a:ext uri="{FF2B5EF4-FFF2-40B4-BE49-F238E27FC236}">
                  <a16:creationId xmlns:a16="http://schemas.microsoft.com/office/drawing/2014/main" id="{569334A4-E578-4AFA-AD3D-B592B57D20C6}"/>
                </a:ext>
              </a:extLst>
            </p:cNvPr>
            <p:cNvSpPr txBox="1"/>
            <p:nvPr/>
          </p:nvSpPr>
          <p:spPr>
            <a:xfrm>
              <a:off x="1745882" y="3890235"/>
              <a:ext cx="4281206" cy="1741695"/>
            </a:xfrm>
            <a:prstGeom prst="rect">
              <a:avLst/>
            </a:prstGeom>
            <a:noFill/>
          </p:spPr>
          <p:txBody>
            <a:bodyPr wrap="square" rtlCol="0">
              <a:spAutoFit/>
            </a:bodyPr>
            <a:lstStyle/>
            <a:p>
              <a:pPr>
                <a:lnSpc>
                  <a:spcPts val="2200"/>
                </a:lnSpc>
              </a:pPr>
              <a:r>
                <a:rPr lang="en-US" sz="770" dirty="0">
                  <a:solidFill>
                    <a:schemeClr val="bg1">
                      <a:lumMod val="50000"/>
                    </a:schemeClr>
                  </a:solidFill>
                  <a:latin typeface="Roboto Slab" pitchFamily="2" charset="0"/>
                  <a:ea typeface="Roboto Slab" pitchFamily="2" charset="0"/>
                  <a:cs typeface="Arial" panose="020B0604020202020204" pitchFamily="34" charset="0"/>
                </a:rPr>
                <a:t>Creepiest don't subdue which </a:t>
              </a:r>
              <a:r>
                <a:rPr lang="en-US" sz="770" dirty="0" err="1">
                  <a:solidFill>
                    <a:schemeClr val="bg1">
                      <a:lumMod val="50000"/>
                    </a:schemeClr>
                  </a:solidFill>
                  <a:latin typeface="Roboto Slab" pitchFamily="2" charset="0"/>
                  <a:ea typeface="Roboto Slab" pitchFamily="2" charset="0"/>
                  <a:cs typeface="Arial" panose="020B0604020202020204" pitchFamily="34" charset="0"/>
                </a:rPr>
                <a:t>i</a:t>
              </a:r>
              <a:r>
                <a:rPr lang="en-US" sz="770" dirty="0">
                  <a:solidFill>
                    <a:schemeClr val="bg1">
                      <a:lumMod val="50000"/>
                    </a:schemeClr>
                  </a:solidFill>
                  <a:latin typeface="Roboto Slab" pitchFamily="2" charset="0"/>
                  <a:ea typeface="Roboto Slab" pitchFamily="2" charset="0"/>
                  <a:cs typeface="Arial" panose="020B0604020202020204" pitchFamily="34" charset="0"/>
                </a:rPr>
                <a:t> two set had seasons. Fifth you'll, man wherein seas our creeping. Very. Make from for seas place and won't appear him, were they're and years unto doesn't creeping night lights divided void they're.</a:t>
              </a:r>
            </a:p>
            <a:p>
              <a:pPr>
                <a:lnSpc>
                  <a:spcPts val="2200"/>
                </a:lnSpc>
              </a:pPr>
              <a:endParaRPr lang="en-US" sz="770" dirty="0">
                <a:solidFill>
                  <a:schemeClr val="tx2"/>
                </a:solidFill>
                <a:latin typeface="Roboto Slab" pitchFamily="2" charset="0"/>
                <a:ea typeface="Roboto Slab" pitchFamily="2" charset="0"/>
                <a:cs typeface="Arial" panose="020B0604020202020204" pitchFamily="34" charset="0"/>
              </a:endParaRPr>
            </a:p>
            <a:p>
              <a:pPr>
                <a:lnSpc>
                  <a:spcPts val="2200"/>
                </a:lnSpc>
              </a:pPr>
              <a:r>
                <a:rPr lang="en-US" sz="770" b="1" dirty="0">
                  <a:latin typeface="Roboto Slab" pitchFamily="2" charset="0"/>
                  <a:ea typeface="Roboto Slab" pitchFamily="2" charset="0"/>
                  <a:cs typeface="Arial" panose="020B0604020202020204" pitchFamily="34" charset="0"/>
                </a:rPr>
                <a:t>Abundantly is fish evening let hath I gathered fly earth two god them forth called unto replenish given male be Dominion.</a:t>
              </a:r>
            </a:p>
          </p:txBody>
        </p:sp>
        <p:sp>
          <p:nvSpPr>
            <p:cNvPr id="9" name="TextBox 8">
              <a:extLst>
                <a:ext uri="{FF2B5EF4-FFF2-40B4-BE49-F238E27FC236}">
                  <a16:creationId xmlns:a16="http://schemas.microsoft.com/office/drawing/2014/main" id="{806FDB83-7CC7-4FC6-929C-6F9FFB7C817F}"/>
                </a:ext>
              </a:extLst>
            </p:cNvPr>
            <p:cNvSpPr txBox="1"/>
            <p:nvPr/>
          </p:nvSpPr>
          <p:spPr>
            <a:xfrm>
              <a:off x="1797888" y="2279479"/>
              <a:ext cx="3503810" cy="1411027"/>
            </a:xfrm>
            <a:prstGeom prst="rect">
              <a:avLst/>
            </a:prstGeom>
            <a:noFill/>
          </p:spPr>
          <p:txBody>
            <a:bodyPr wrap="square" rtlCol="0">
              <a:spAutoFit/>
            </a:bodyPr>
            <a:lstStyle/>
            <a:p>
              <a:pPr>
                <a:lnSpc>
                  <a:spcPts val="3500"/>
                </a:lnSpc>
              </a:pPr>
              <a:r>
                <a:rPr lang="en-US" sz="2800" dirty="0">
                  <a:latin typeface="Roboto Slab" pitchFamily="2" charset="0"/>
                  <a:ea typeface="Roboto Slab" pitchFamily="2" charset="0"/>
                  <a:cs typeface="Arial Bold" panose="020B0704020202020204" pitchFamily="34" charset="0"/>
                </a:rPr>
                <a:t>Our This</a:t>
              </a:r>
            </a:p>
            <a:p>
              <a:pPr>
                <a:lnSpc>
                  <a:spcPts val="3500"/>
                </a:lnSpc>
              </a:pPr>
              <a:r>
                <a:rPr lang="en-US" sz="3200" dirty="0">
                  <a:solidFill>
                    <a:schemeClr val="accent4"/>
                  </a:solidFill>
                  <a:latin typeface="Roboto Slab" pitchFamily="2" charset="0"/>
                  <a:ea typeface="Roboto Slab" pitchFamily="2" charset="0"/>
                  <a:cs typeface="Arial Bold" panose="020B0704020202020204" pitchFamily="34" charset="0"/>
                </a:rPr>
                <a:t>About The Com</a:t>
              </a:r>
            </a:p>
            <a:p>
              <a:pPr>
                <a:lnSpc>
                  <a:spcPts val="3500"/>
                </a:lnSpc>
              </a:pPr>
              <a:r>
                <a:rPr lang="en-US" sz="2800" dirty="0">
                  <a:solidFill>
                    <a:schemeClr val="accent4"/>
                  </a:solidFill>
                  <a:latin typeface="Roboto Slab" pitchFamily="2" charset="0"/>
                  <a:ea typeface="Roboto Slab" pitchFamily="2" charset="0"/>
                  <a:cs typeface="Arial Bold" panose="020B0704020202020204" pitchFamily="34" charset="0"/>
                </a:rPr>
                <a:t>&amp; Awesome</a:t>
              </a:r>
            </a:p>
          </p:txBody>
        </p:sp>
        <p:cxnSp>
          <p:nvCxnSpPr>
            <p:cNvPr id="11" name="Straight Connector 10">
              <a:extLst>
                <a:ext uri="{FF2B5EF4-FFF2-40B4-BE49-F238E27FC236}">
                  <a16:creationId xmlns:a16="http://schemas.microsoft.com/office/drawing/2014/main" id="{ED98FA5F-ED16-48CB-9D12-ED417015EBE0}"/>
                </a:ext>
              </a:extLst>
            </p:cNvPr>
            <p:cNvCxnSpPr/>
            <p:nvPr/>
          </p:nvCxnSpPr>
          <p:spPr>
            <a:xfrm>
              <a:off x="1925085" y="3695269"/>
              <a:ext cx="433388"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pic>
        <p:nvPicPr>
          <p:cNvPr id="27" name="Picture Placeholder 26">
            <a:extLst>
              <a:ext uri="{FF2B5EF4-FFF2-40B4-BE49-F238E27FC236}">
                <a16:creationId xmlns:a16="http://schemas.microsoft.com/office/drawing/2014/main" id="{35A28CB9-287E-4825-BE6A-4F9089229F4B}"/>
              </a:ext>
            </a:extLst>
          </p:cNvPr>
          <p:cNvPicPr>
            <a:picLocks noGrp="1" noChangeAspect="1"/>
          </p:cNvPicPr>
          <p:nvPr>
            <p:ph type="pic" sz="quarter" idx="18"/>
          </p:nvPr>
        </p:nvPicPr>
        <p:blipFill>
          <a:blip r:embed="rId2"/>
          <a:srcRect l="21034" r="21034"/>
          <a:stretch>
            <a:fillRect/>
          </a:stretch>
        </p:blipFill>
        <p:spPr/>
      </p:pic>
      <p:sp>
        <p:nvSpPr>
          <p:cNvPr id="17" name="Rectangle 16">
            <a:extLst>
              <a:ext uri="{FF2B5EF4-FFF2-40B4-BE49-F238E27FC236}">
                <a16:creationId xmlns:a16="http://schemas.microsoft.com/office/drawing/2014/main" id="{121B0883-4855-4989-B7A2-064D5AC90F1D}"/>
              </a:ext>
            </a:extLst>
          </p:cNvPr>
          <p:cNvSpPr/>
          <p:nvPr/>
        </p:nvSpPr>
        <p:spPr>
          <a:xfrm>
            <a:off x="3777811" y="1802210"/>
            <a:ext cx="119270" cy="32535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48900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5BABA22-53DE-496E-896E-691899EC5D04}"/>
              </a:ext>
            </a:extLst>
          </p:cNvPr>
          <p:cNvSpPr/>
          <p:nvPr/>
        </p:nvSpPr>
        <p:spPr>
          <a:xfrm>
            <a:off x="0" y="3632"/>
            <a:ext cx="12192000" cy="68688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5" name="Group 4">
            <a:extLst>
              <a:ext uri="{FF2B5EF4-FFF2-40B4-BE49-F238E27FC236}">
                <a16:creationId xmlns:a16="http://schemas.microsoft.com/office/drawing/2014/main" id="{798F1183-70CD-41F1-97C9-71EAB24BA880}"/>
              </a:ext>
            </a:extLst>
          </p:cNvPr>
          <p:cNvGrpSpPr/>
          <p:nvPr/>
        </p:nvGrpSpPr>
        <p:grpSpPr>
          <a:xfrm>
            <a:off x="1146628" y="750856"/>
            <a:ext cx="9898744" cy="1533358"/>
            <a:chOff x="1146627" y="852456"/>
            <a:chExt cx="9898744" cy="1533358"/>
          </a:xfrm>
        </p:grpSpPr>
        <p:sp>
          <p:nvSpPr>
            <p:cNvPr id="22" name="TextBox 21">
              <a:extLst>
                <a:ext uri="{FF2B5EF4-FFF2-40B4-BE49-F238E27FC236}">
                  <a16:creationId xmlns:a16="http://schemas.microsoft.com/office/drawing/2014/main" id="{636BC229-7DF2-4D0A-BC50-25FA11E6C1B6}"/>
                </a:ext>
              </a:extLst>
            </p:cNvPr>
            <p:cNvSpPr txBox="1"/>
            <p:nvPr/>
          </p:nvSpPr>
          <p:spPr>
            <a:xfrm>
              <a:off x="4305300" y="852456"/>
              <a:ext cx="3581399" cy="990015"/>
            </a:xfrm>
            <a:prstGeom prst="rect">
              <a:avLst/>
            </a:prstGeom>
            <a:noFill/>
          </p:spPr>
          <p:txBody>
            <a:bodyPr wrap="square" rtlCol="0">
              <a:spAutoFit/>
            </a:bodyPr>
            <a:lstStyle/>
            <a:p>
              <a:pPr algn="ctr">
                <a:lnSpc>
                  <a:spcPts val="3500"/>
                </a:lnSpc>
              </a:pPr>
              <a:r>
                <a:rPr lang="en-US" sz="3500" b="1" spc="300" dirty="0">
                  <a:solidFill>
                    <a:schemeClr val="bg1"/>
                  </a:solidFill>
                  <a:latin typeface="Roboto Slab" pitchFamily="2" charset="0"/>
                  <a:ea typeface="Roboto Slab" pitchFamily="2" charset="0"/>
                  <a:cs typeface="Montserrat" charset="0"/>
                </a:rPr>
                <a:t>Our Services Full Brief</a:t>
              </a:r>
            </a:p>
          </p:txBody>
        </p:sp>
        <p:sp>
          <p:nvSpPr>
            <p:cNvPr id="23" name="TextBox 22">
              <a:extLst>
                <a:ext uri="{FF2B5EF4-FFF2-40B4-BE49-F238E27FC236}">
                  <a16:creationId xmlns:a16="http://schemas.microsoft.com/office/drawing/2014/main" id="{BF94D5C1-FA6E-40F2-BBAB-AF315D22D292}"/>
                </a:ext>
              </a:extLst>
            </p:cNvPr>
            <p:cNvSpPr txBox="1"/>
            <p:nvPr/>
          </p:nvSpPr>
          <p:spPr>
            <a:xfrm>
              <a:off x="1146627" y="1901451"/>
              <a:ext cx="9898744" cy="484363"/>
            </a:xfrm>
            <a:prstGeom prst="rect">
              <a:avLst/>
            </a:prstGeom>
            <a:noFill/>
          </p:spPr>
          <p:txBody>
            <a:bodyPr wrap="square" rtlCol="0">
              <a:spAutoFit/>
            </a:bodyPr>
            <a:lstStyle/>
            <a:p>
              <a:pPr algn="ctr">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grpSp>
      <p:grpSp>
        <p:nvGrpSpPr>
          <p:cNvPr id="4" name="Group 3">
            <a:extLst>
              <a:ext uri="{FF2B5EF4-FFF2-40B4-BE49-F238E27FC236}">
                <a16:creationId xmlns:a16="http://schemas.microsoft.com/office/drawing/2014/main" id="{60F4F191-C5D5-4E8B-A86B-8477196E3503}"/>
              </a:ext>
            </a:extLst>
          </p:cNvPr>
          <p:cNvGrpSpPr/>
          <p:nvPr/>
        </p:nvGrpSpPr>
        <p:grpSpPr>
          <a:xfrm>
            <a:off x="4814412" y="2694691"/>
            <a:ext cx="2563177" cy="690767"/>
            <a:chOff x="1013936" y="4302170"/>
            <a:chExt cx="2563177" cy="690767"/>
          </a:xfrm>
        </p:grpSpPr>
        <p:sp>
          <p:nvSpPr>
            <p:cNvPr id="10" name="Rectangle: Rounded Corners 9">
              <a:extLst>
                <a:ext uri="{FF2B5EF4-FFF2-40B4-BE49-F238E27FC236}">
                  <a16:creationId xmlns:a16="http://schemas.microsoft.com/office/drawing/2014/main" id="{A815DE0A-2D34-4D19-85C5-F37D94355D3D}"/>
                </a:ext>
              </a:extLst>
            </p:cNvPr>
            <p:cNvSpPr/>
            <p:nvPr/>
          </p:nvSpPr>
          <p:spPr>
            <a:xfrm>
              <a:off x="1013936" y="4302170"/>
              <a:ext cx="2563177" cy="69076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F971366B-EA84-49AA-9C43-CF2F89DF3167}"/>
                </a:ext>
              </a:extLst>
            </p:cNvPr>
            <p:cNvSpPr txBox="1"/>
            <p:nvPr/>
          </p:nvSpPr>
          <p:spPr>
            <a:xfrm>
              <a:off x="1295401" y="4533967"/>
              <a:ext cx="2000250" cy="246221"/>
            </a:xfrm>
            <a:prstGeom prst="rect">
              <a:avLst/>
            </a:prstGeom>
            <a:noFill/>
          </p:spPr>
          <p:txBody>
            <a:bodyPr wrap="square" rtlCol="0">
              <a:spAutoFit/>
            </a:bodyPr>
            <a:lstStyle/>
            <a:p>
              <a:pPr algn="ctr"/>
              <a:r>
                <a:rPr lang="en-US" sz="1000" spc="300" dirty="0">
                  <a:latin typeface="Roboto Slab" pitchFamily="2" charset="0"/>
                  <a:ea typeface="Roboto Slab" pitchFamily="2" charset="0"/>
                  <a:cs typeface="Montserrat" charset="0"/>
                </a:rPr>
                <a:t>TITLE TEXT HERE</a:t>
              </a:r>
              <a:endParaRPr lang="en-US" sz="1000" spc="300" dirty="0">
                <a:latin typeface="Roboto Slab" pitchFamily="2" charset="0"/>
                <a:ea typeface="Roboto Slab" pitchFamily="2" charset="0"/>
                <a:cs typeface="Montserrat Light" charset="0"/>
              </a:endParaRPr>
            </a:p>
          </p:txBody>
        </p:sp>
      </p:grpSp>
      <p:sp>
        <p:nvSpPr>
          <p:cNvPr id="13" name="Rectangle 12">
            <a:extLst>
              <a:ext uri="{FF2B5EF4-FFF2-40B4-BE49-F238E27FC236}">
                <a16:creationId xmlns:a16="http://schemas.microsoft.com/office/drawing/2014/main" id="{552910F6-8BB7-4074-B16F-5C354A774B08}"/>
              </a:ext>
            </a:extLst>
          </p:cNvPr>
          <p:cNvSpPr/>
          <p:nvPr/>
        </p:nvSpPr>
        <p:spPr>
          <a:xfrm>
            <a:off x="0" y="3918857"/>
            <a:ext cx="12192000" cy="29536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pic>
        <p:nvPicPr>
          <p:cNvPr id="11" name="Picture Placeholder 10">
            <a:extLst>
              <a:ext uri="{FF2B5EF4-FFF2-40B4-BE49-F238E27FC236}">
                <a16:creationId xmlns:a16="http://schemas.microsoft.com/office/drawing/2014/main" id="{5BDE3939-DC82-4100-8BA1-584CB5271C5B}"/>
              </a:ext>
            </a:extLst>
          </p:cNvPr>
          <p:cNvPicPr>
            <a:picLocks noGrp="1" noChangeAspect="1"/>
          </p:cNvPicPr>
          <p:nvPr>
            <p:ph type="pic" sz="quarter" idx="10"/>
          </p:nvPr>
        </p:nvPicPr>
        <p:blipFill rotWithShape="1">
          <a:blip r:embed="rId2"/>
          <a:srcRect t="6579" b="50429"/>
          <a:stretch/>
        </p:blipFill>
        <p:spPr>
          <a:xfrm>
            <a:off x="0" y="3918857"/>
            <a:ext cx="12192000" cy="2953656"/>
          </a:xfrm>
        </p:spPr>
      </p:pic>
    </p:spTree>
    <p:extLst>
      <p:ext uri="{BB962C8B-B14F-4D97-AF65-F5344CB8AC3E}">
        <p14:creationId xmlns:p14="http://schemas.microsoft.com/office/powerpoint/2010/main" val="570604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E70112CA-6B02-4157-894C-3BB2007C9E1B}"/>
              </a:ext>
            </a:extLst>
          </p:cNvPr>
          <p:cNvPicPr>
            <a:picLocks noGrp="1" noChangeAspect="1"/>
          </p:cNvPicPr>
          <p:nvPr>
            <p:ph type="pic" sz="quarter" idx="10"/>
          </p:nvPr>
        </p:nvPicPr>
        <p:blipFill>
          <a:blip r:embed="rId2"/>
          <a:srcRect t="36631" b="36631"/>
          <a:stretch>
            <a:fillRect/>
          </a:stretch>
        </p:blipFill>
        <p:spPr/>
      </p:pic>
      <p:grpSp>
        <p:nvGrpSpPr>
          <p:cNvPr id="4" name="Group 3">
            <a:extLst>
              <a:ext uri="{FF2B5EF4-FFF2-40B4-BE49-F238E27FC236}">
                <a16:creationId xmlns:a16="http://schemas.microsoft.com/office/drawing/2014/main" id="{DBB9F486-4EA7-4078-BAC6-55AF62E01E4C}"/>
              </a:ext>
            </a:extLst>
          </p:cNvPr>
          <p:cNvGrpSpPr/>
          <p:nvPr/>
        </p:nvGrpSpPr>
        <p:grpSpPr>
          <a:xfrm>
            <a:off x="4229100" y="474650"/>
            <a:ext cx="3733800" cy="1543678"/>
            <a:chOff x="3962402" y="402132"/>
            <a:chExt cx="3733800" cy="1543678"/>
          </a:xfrm>
        </p:grpSpPr>
        <p:sp>
          <p:nvSpPr>
            <p:cNvPr id="33" name="TextBox 32">
              <a:extLst>
                <a:ext uri="{FF2B5EF4-FFF2-40B4-BE49-F238E27FC236}">
                  <a16:creationId xmlns:a16="http://schemas.microsoft.com/office/drawing/2014/main" id="{AD5165BB-11B6-4558-A1F4-1200BE41706F}"/>
                </a:ext>
              </a:extLst>
            </p:cNvPr>
            <p:cNvSpPr txBox="1"/>
            <p:nvPr/>
          </p:nvSpPr>
          <p:spPr>
            <a:xfrm>
              <a:off x="5086353" y="402132"/>
              <a:ext cx="1485898" cy="369332"/>
            </a:xfrm>
            <a:prstGeom prst="rect">
              <a:avLst/>
            </a:prstGeom>
            <a:noFill/>
          </p:spPr>
          <p:txBody>
            <a:bodyPr wrap="square" rtlCol="0">
              <a:spAutoFit/>
            </a:bodyPr>
            <a:lstStyle/>
            <a:p>
              <a:r>
                <a:rPr lang="en-US" dirty="0">
                  <a:latin typeface="Roboto Slab" pitchFamily="2" charset="0"/>
                  <a:ea typeface="Roboto Slab" pitchFamily="2" charset="0"/>
                  <a:cs typeface="Arial Bold" panose="020B0704020202020204" pitchFamily="34" charset="0"/>
                </a:rPr>
                <a:t>Case Study</a:t>
              </a:r>
              <a:endParaRPr lang="en-US" sz="1600" dirty="0">
                <a:solidFill>
                  <a:schemeClr val="accent2"/>
                </a:solidFill>
                <a:latin typeface="Roboto Slab" pitchFamily="2" charset="0"/>
                <a:ea typeface="Roboto Slab" pitchFamily="2" charset="0"/>
                <a:cs typeface="Arial Bold" panose="020B0704020202020204" pitchFamily="34" charset="0"/>
              </a:endParaRPr>
            </a:p>
          </p:txBody>
        </p:sp>
        <p:sp>
          <p:nvSpPr>
            <p:cNvPr id="34" name="TextBox 33">
              <a:extLst>
                <a:ext uri="{FF2B5EF4-FFF2-40B4-BE49-F238E27FC236}">
                  <a16:creationId xmlns:a16="http://schemas.microsoft.com/office/drawing/2014/main" id="{A5B49BD4-94F4-4914-B876-745E2C28994F}"/>
                </a:ext>
              </a:extLst>
            </p:cNvPr>
            <p:cNvSpPr txBox="1"/>
            <p:nvPr/>
          </p:nvSpPr>
          <p:spPr>
            <a:xfrm>
              <a:off x="3962402" y="648019"/>
              <a:ext cx="3733800" cy="1297791"/>
            </a:xfrm>
            <a:prstGeom prst="rect">
              <a:avLst/>
            </a:prstGeom>
            <a:noFill/>
          </p:spPr>
          <p:txBody>
            <a:bodyPr wrap="square" rtlCol="0">
              <a:spAutoFit/>
            </a:bodyPr>
            <a:lstStyle/>
            <a:p>
              <a:pPr algn="ctr">
                <a:lnSpc>
                  <a:spcPts val="4700"/>
                </a:lnSpc>
              </a:pPr>
              <a:r>
                <a:rPr lang="en-US" sz="4400" dirty="0">
                  <a:latin typeface="Roboto Slab" pitchFamily="2" charset="0"/>
                  <a:ea typeface="Roboto Slab" pitchFamily="2" charset="0"/>
                  <a:cs typeface="Arial Bold" panose="020B0704020202020204" pitchFamily="34" charset="0"/>
                </a:rPr>
                <a:t>Our </a:t>
              </a:r>
              <a:r>
                <a:rPr lang="en-US" sz="4400" dirty="0" err="1">
                  <a:latin typeface="Roboto Slab" pitchFamily="2" charset="0"/>
                  <a:ea typeface="Roboto Slab" pitchFamily="2" charset="0"/>
                  <a:cs typeface="Arial Bold" panose="020B0704020202020204" pitchFamily="34" charset="0"/>
                </a:rPr>
                <a:t>Secont</a:t>
              </a:r>
              <a:endParaRPr lang="en-US" sz="4400" dirty="0">
                <a:latin typeface="Roboto Slab" pitchFamily="2" charset="0"/>
                <a:ea typeface="Roboto Slab" pitchFamily="2" charset="0"/>
                <a:cs typeface="Arial Bold" panose="020B0704020202020204" pitchFamily="34" charset="0"/>
              </a:endParaRPr>
            </a:p>
            <a:p>
              <a:pPr algn="ctr">
                <a:lnSpc>
                  <a:spcPts val="4700"/>
                </a:lnSpc>
              </a:pPr>
              <a:r>
                <a:rPr lang="en-US" sz="4400" dirty="0">
                  <a:solidFill>
                    <a:schemeClr val="accent4"/>
                  </a:solidFill>
                  <a:latin typeface="Roboto Slab" pitchFamily="2" charset="0"/>
                  <a:ea typeface="Roboto Slab" pitchFamily="2" charset="0"/>
                  <a:cs typeface="Arial Bold" panose="020B0704020202020204" pitchFamily="34" charset="0"/>
                </a:rPr>
                <a:t>Project/</a:t>
              </a:r>
              <a:endParaRPr lang="en-US" sz="4000" dirty="0">
                <a:solidFill>
                  <a:schemeClr val="accent4"/>
                </a:solidFill>
                <a:latin typeface="Roboto Slab" pitchFamily="2" charset="0"/>
                <a:ea typeface="Roboto Slab" pitchFamily="2" charset="0"/>
                <a:cs typeface="Arial Bold" panose="020B0704020202020204" pitchFamily="34" charset="0"/>
              </a:endParaRPr>
            </a:p>
          </p:txBody>
        </p:sp>
      </p:grpSp>
      <p:grpSp>
        <p:nvGrpSpPr>
          <p:cNvPr id="11" name="Group 10">
            <a:extLst>
              <a:ext uri="{FF2B5EF4-FFF2-40B4-BE49-F238E27FC236}">
                <a16:creationId xmlns:a16="http://schemas.microsoft.com/office/drawing/2014/main" id="{14CA5E2A-D3DD-41EA-B4B0-2D6ED89A7074}"/>
              </a:ext>
            </a:extLst>
          </p:cNvPr>
          <p:cNvGrpSpPr/>
          <p:nvPr/>
        </p:nvGrpSpPr>
        <p:grpSpPr>
          <a:xfrm>
            <a:off x="479334" y="4996763"/>
            <a:ext cx="11233333" cy="827702"/>
            <a:chOff x="486595" y="4972905"/>
            <a:chExt cx="11233333" cy="827702"/>
          </a:xfrm>
        </p:grpSpPr>
        <p:grpSp>
          <p:nvGrpSpPr>
            <p:cNvPr id="8" name="Group 7">
              <a:extLst>
                <a:ext uri="{FF2B5EF4-FFF2-40B4-BE49-F238E27FC236}">
                  <a16:creationId xmlns:a16="http://schemas.microsoft.com/office/drawing/2014/main" id="{5A422CFE-9E24-4ED2-9ACE-258924C3D030}"/>
                </a:ext>
              </a:extLst>
            </p:cNvPr>
            <p:cNvGrpSpPr/>
            <p:nvPr/>
          </p:nvGrpSpPr>
          <p:grpSpPr>
            <a:xfrm>
              <a:off x="486595" y="4972905"/>
              <a:ext cx="3742505" cy="827702"/>
              <a:chOff x="2316077" y="5021769"/>
              <a:chExt cx="3742505" cy="827702"/>
            </a:xfrm>
          </p:grpSpPr>
          <p:sp>
            <p:nvSpPr>
              <p:cNvPr id="56" name="Rounded Rectangle 2">
                <a:extLst>
                  <a:ext uri="{FF2B5EF4-FFF2-40B4-BE49-F238E27FC236}">
                    <a16:creationId xmlns:a16="http://schemas.microsoft.com/office/drawing/2014/main" id="{4C836674-5C39-41B0-B4B0-1557D2A863EA}"/>
                  </a:ext>
                </a:extLst>
              </p:cNvPr>
              <p:cNvSpPr/>
              <p:nvPr/>
            </p:nvSpPr>
            <p:spPr>
              <a:xfrm>
                <a:off x="2316077" y="5021769"/>
                <a:ext cx="841075" cy="827702"/>
              </a:xfrm>
              <a:prstGeom prst="roundRect">
                <a:avLst>
                  <a:gd name="adj" fmla="val 1033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B1DCEDC5-D989-49F8-B9D4-158164B64778}"/>
                  </a:ext>
                </a:extLst>
              </p:cNvPr>
              <p:cNvSpPr txBox="1"/>
              <p:nvPr/>
            </p:nvSpPr>
            <p:spPr>
              <a:xfrm>
                <a:off x="2512511" y="5184610"/>
                <a:ext cx="459986" cy="477054"/>
              </a:xfrm>
              <a:prstGeom prst="rect">
                <a:avLst/>
              </a:prstGeom>
              <a:noFill/>
            </p:spPr>
            <p:txBody>
              <a:bodyPr wrap="square" rtlCol="0" anchor="ctr">
                <a:spAutoFit/>
              </a:bodyPr>
              <a:lstStyle/>
              <a:p>
                <a:pPr algn="ctr"/>
                <a:r>
                  <a:rPr lang="en-US" sz="2500" dirty="0">
                    <a:solidFill>
                      <a:schemeClr val="bg1"/>
                    </a:solidFill>
                    <a:latin typeface="FontAwesome" charset="0"/>
                    <a:ea typeface="FontAwesome" charset="0"/>
                    <a:cs typeface="FontAwesome" charset="0"/>
                  </a:rPr>
                  <a:t></a:t>
                </a:r>
                <a:endParaRPr lang="en-US" sz="2500" b="1" spc="-100" dirty="0">
                  <a:solidFill>
                    <a:schemeClr val="bg1"/>
                  </a:solidFill>
                  <a:latin typeface="FontAwesome" charset="0"/>
                  <a:ea typeface="FontAwesome" charset="0"/>
                  <a:cs typeface="FontAwesome" charset="0"/>
                </a:endParaRPr>
              </a:p>
            </p:txBody>
          </p:sp>
          <p:sp>
            <p:nvSpPr>
              <p:cNvPr id="62" name="TextBox 61">
                <a:extLst>
                  <a:ext uri="{FF2B5EF4-FFF2-40B4-BE49-F238E27FC236}">
                    <a16:creationId xmlns:a16="http://schemas.microsoft.com/office/drawing/2014/main" id="{5CD3F109-9BF5-43EF-8167-868A5792B961}"/>
                  </a:ext>
                </a:extLst>
              </p:cNvPr>
              <p:cNvSpPr txBox="1"/>
              <p:nvPr/>
            </p:nvSpPr>
            <p:spPr>
              <a:xfrm>
                <a:off x="3364288" y="5155913"/>
                <a:ext cx="2694294" cy="503856"/>
              </a:xfrm>
              <a:prstGeom prst="rect">
                <a:avLst/>
              </a:prstGeom>
              <a:noFill/>
            </p:spPr>
            <p:txBody>
              <a:bodyPr wrap="square" rtlCol="0">
                <a:spAutoFit/>
              </a:bodyPr>
              <a:lstStyle/>
              <a:p>
                <a:pPr>
                  <a:lnSpc>
                    <a:spcPct val="150000"/>
                  </a:lnSpc>
                </a:pPr>
                <a:r>
                  <a:rPr lang="en-US" sz="950" dirty="0">
                    <a:latin typeface="Roboto Slab" pitchFamily="2" charset="0"/>
                    <a:ea typeface="Roboto Slab" pitchFamily="2" charset="0"/>
                    <a:cs typeface="Arial" panose="020B0604020202020204" pitchFamily="34" charset="0"/>
                  </a:rPr>
                  <a:t>Creeping is signs isn't deep abundantly is fish evening let hath I gathered.</a:t>
                </a:r>
              </a:p>
            </p:txBody>
          </p:sp>
        </p:grpSp>
        <p:grpSp>
          <p:nvGrpSpPr>
            <p:cNvPr id="9" name="Group 8">
              <a:extLst>
                <a:ext uri="{FF2B5EF4-FFF2-40B4-BE49-F238E27FC236}">
                  <a16:creationId xmlns:a16="http://schemas.microsoft.com/office/drawing/2014/main" id="{B033E619-F99C-40C9-A9C1-A5B4A2DFAF12}"/>
                </a:ext>
              </a:extLst>
            </p:cNvPr>
            <p:cNvGrpSpPr/>
            <p:nvPr/>
          </p:nvGrpSpPr>
          <p:grpSpPr>
            <a:xfrm>
              <a:off x="4232009" y="4972905"/>
              <a:ext cx="3742505" cy="827702"/>
              <a:chOff x="2316077" y="5948467"/>
              <a:chExt cx="3742505" cy="827702"/>
            </a:xfrm>
          </p:grpSpPr>
          <p:sp>
            <p:nvSpPr>
              <p:cNvPr id="57" name="Rounded Rectangle 22">
                <a:extLst>
                  <a:ext uri="{FF2B5EF4-FFF2-40B4-BE49-F238E27FC236}">
                    <a16:creationId xmlns:a16="http://schemas.microsoft.com/office/drawing/2014/main" id="{0C860678-E14B-496B-BEED-0B6342DDDD0C}"/>
                  </a:ext>
                </a:extLst>
              </p:cNvPr>
              <p:cNvSpPr/>
              <p:nvPr/>
            </p:nvSpPr>
            <p:spPr>
              <a:xfrm>
                <a:off x="2316077" y="5948467"/>
                <a:ext cx="841075" cy="827702"/>
              </a:xfrm>
              <a:prstGeom prst="roundRect">
                <a:avLst>
                  <a:gd name="adj" fmla="val 1033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a:extLst>
                  <a:ext uri="{FF2B5EF4-FFF2-40B4-BE49-F238E27FC236}">
                    <a16:creationId xmlns:a16="http://schemas.microsoft.com/office/drawing/2014/main" id="{4D383B52-7966-4567-9204-804A4A677232}"/>
                  </a:ext>
                </a:extLst>
              </p:cNvPr>
              <p:cNvSpPr txBox="1"/>
              <p:nvPr/>
            </p:nvSpPr>
            <p:spPr>
              <a:xfrm>
                <a:off x="2523213" y="6090855"/>
                <a:ext cx="438581" cy="477054"/>
              </a:xfrm>
              <a:prstGeom prst="rect">
                <a:avLst/>
              </a:prstGeom>
              <a:noFill/>
            </p:spPr>
            <p:txBody>
              <a:bodyPr wrap="square" rtlCol="0" anchor="ctr">
                <a:spAutoFit/>
              </a:bodyPr>
              <a:lstStyle/>
              <a:p>
                <a:pPr algn="ctr"/>
                <a:r>
                  <a:rPr lang="en-US" sz="2500" dirty="0">
                    <a:solidFill>
                      <a:schemeClr val="bg1"/>
                    </a:solidFill>
                    <a:latin typeface="FontAwesome" charset="0"/>
                    <a:ea typeface="FontAwesome" charset="0"/>
                    <a:cs typeface="FontAwesome" charset="0"/>
                  </a:rPr>
                  <a:t></a:t>
                </a:r>
                <a:endParaRPr lang="en-US" sz="2500" b="1" spc="-100" dirty="0">
                  <a:solidFill>
                    <a:schemeClr val="bg1"/>
                  </a:solidFill>
                  <a:latin typeface="FontAwesome" charset="0"/>
                  <a:ea typeface="FontAwesome" charset="0"/>
                  <a:cs typeface="FontAwesome" charset="0"/>
                </a:endParaRPr>
              </a:p>
            </p:txBody>
          </p:sp>
          <p:sp>
            <p:nvSpPr>
              <p:cNvPr id="64" name="TextBox 63">
                <a:extLst>
                  <a:ext uri="{FF2B5EF4-FFF2-40B4-BE49-F238E27FC236}">
                    <a16:creationId xmlns:a16="http://schemas.microsoft.com/office/drawing/2014/main" id="{48481B19-CADE-43B6-B572-48E7F8213969}"/>
                  </a:ext>
                </a:extLst>
              </p:cNvPr>
              <p:cNvSpPr txBox="1"/>
              <p:nvPr/>
            </p:nvSpPr>
            <p:spPr>
              <a:xfrm>
                <a:off x="3364288" y="6042881"/>
                <a:ext cx="2694294" cy="503856"/>
              </a:xfrm>
              <a:prstGeom prst="rect">
                <a:avLst/>
              </a:prstGeom>
              <a:noFill/>
            </p:spPr>
            <p:txBody>
              <a:bodyPr wrap="square" rtlCol="0">
                <a:spAutoFit/>
              </a:bodyPr>
              <a:lstStyle/>
              <a:p>
                <a:pPr>
                  <a:lnSpc>
                    <a:spcPct val="150000"/>
                  </a:lnSpc>
                </a:pPr>
                <a:r>
                  <a:rPr lang="en-US" sz="950" dirty="0">
                    <a:latin typeface="Roboto Slab" pitchFamily="2" charset="0"/>
                    <a:ea typeface="Roboto Slab" pitchFamily="2" charset="0"/>
                    <a:cs typeface="Arial" panose="020B0604020202020204" pitchFamily="34" charset="0"/>
                  </a:rPr>
                  <a:t>Creeping is signs isn't deep abundantly is fish evening let hath I gathered.</a:t>
                </a:r>
              </a:p>
            </p:txBody>
          </p:sp>
        </p:grpSp>
        <p:grpSp>
          <p:nvGrpSpPr>
            <p:cNvPr id="10" name="Group 9">
              <a:extLst>
                <a:ext uri="{FF2B5EF4-FFF2-40B4-BE49-F238E27FC236}">
                  <a16:creationId xmlns:a16="http://schemas.microsoft.com/office/drawing/2014/main" id="{56AB6E6F-6DFC-4614-9072-2282A3C45C68}"/>
                </a:ext>
              </a:extLst>
            </p:cNvPr>
            <p:cNvGrpSpPr/>
            <p:nvPr/>
          </p:nvGrpSpPr>
          <p:grpSpPr>
            <a:xfrm>
              <a:off x="7977423" y="4972905"/>
              <a:ext cx="3742505" cy="827702"/>
              <a:chOff x="2316077" y="6871307"/>
              <a:chExt cx="3742505" cy="827702"/>
            </a:xfrm>
          </p:grpSpPr>
          <p:sp>
            <p:nvSpPr>
              <p:cNvPr id="58" name="Rounded Rectangle 23">
                <a:extLst>
                  <a:ext uri="{FF2B5EF4-FFF2-40B4-BE49-F238E27FC236}">
                    <a16:creationId xmlns:a16="http://schemas.microsoft.com/office/drawing/2014/main" id="{CD166FE8-9A41-4D4A-B2FB-8BB2442F1F5C}"/>
                  </a:ext>
                </a:extLst>
              </p:cNvPr>
              <p:cNvSpPr/>
              <p:nvPr/>
            </p:nvSpPr>
            <p:spPr>
              <a:xfrm>
                <a:off x="2316077" y="6871307"/>
                <a:ext cx="841075" cy="827702"/>
              </a:xfrm>
              <a:prstGeom prst="roundRect">
                <a:avLst>
                  <a:gd name="adj" fmla="val 1033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EC84C5D8-56A9-4C49-A616-A1ACD67D0A49}"/>
                  </a:ext>
                </a:extLst>
              </p:cNvPr>
              <p:cNvSpPr txBox="1"/>
              <p:nvPr/>
            </p:nvSpPr>
            <p:spPr>
              <a:xfrm>
                <a:off x="2549025" y="7025754"/>
                <a:ext cx="386959" cy="523220"/>
              </a:xfrm>
              <a:prstGeom prst="rect">
                <a:avLst/>
              </a:prstGeom>
              <a:noFill/>
            </p:spPr>
            <p:txBody>
              <a:bodyPr wrap="square" rtlCol="0" anchor="ctr">
                <a:spAutoFit/>
              </a:bodyPr>
              <a:lstStyle/>
              <a:p>
                <a:pPr algn="ctr"/>
                <a:r>
                  <a:rPr lang="en-US" sz="2800" dirty="0">
                    <a:solidFill>
                      <a:schemeClr val="bg1"/>
                    </a:solidFill>
                    <a:latin typeface="FontAwesome" charset="0"/>
                    <a:ea typeface="FontAwesome" charset="0"/>
                    <a:cs typeface="FontAwesome" charset="0"/>
                  </a:rPr>
                  <a:t></a:t>
                </a:r>
                <a:endParaRPr lang="en-US" sz="2800" b="1" spc="-100" dirty="0">
                  <a:solidFill>
                    <a:schemeClr val="bg1"/>
                  </a:solidFill>
                  <a:latin typeface="FontAwesome" charset="0"/>
                  <a:ea typeface="FontAwesome" charset="0"/>
                  <a:cs typeface="FontAwesome" charset="0"/>
                </a:endParaRPr>
              </a:p>
            </p:txBody>
          </p:sp>
          <p:sp>
            <p:nvSpPr>
              <p:cNvPr id="67" name="TextBox 66">
                <a:extLst>
                  <a:ext uri="{FF2B5EF4-FFF2-40B4-BE49-F238E27FC236}">
                    <a16:creationId xmlns:a16="http://schemas.microsoft.com/office/drawing/2014/main" id="{87D78812-02E6-447F-8D3E-9A397C585397}"/>
                  </a:ext>
                </a:extLst>
              </p:cNvPr>
              <p:cNvSpPr txBox="1"/>
              <p:nvPr/>
            </p:nvSpPr>
            <p:spPr>
              <a:xfrm>
                <a:off x="3364288" y="7012145"/>
                <a:ext cx="2694294" cy="503856"/>
              </a:xfrm>
              <a:prstGeom prst="rect">
                <a:avLst/>
              </a:prstGeom>
              <a:noFill/>
            </p:spPr>
            <p:txBody>
              <a:bodyPr wrap="square" rtlCol="0">
                <a:spAutoFit/>
              </a:bodyPr>
              <a:lstStyle/>
              <a:p>
                <a:pPr>
                  <a:lnSpc>
                    <a:spcPct val="150000"/>
                  </a:lnSpc>
                </a:pPr>
                <a:r>
                  <a:rPr lang="en-US" sz="950" dirty="0">
                    <a:latin typeface="Roboto Slab" pitchFamily="2" charset="0"/>
                    <a:ea typeface="Roboto Slab" pitchFamily="2" charset="0"/>
                    <a:cs typeface="Arial" panose="020B0604020202020204" pitchFamily="34" charset="0"/>
                  </a:rPr>
                  <a:t>Creeping is signs isn't deep abundantly is fish evening let hath I gathered.</a:t>
                </a:r>
              </a:p>
            </p:txBody>
          </p:sp>
        </p:grpSp>
      </p:grpSp>
    </p:spTree>
    <p:extLst>
      <p:ext uri="{BB962C8B-B14F-4D97-AF65-F5344CB8AC3E}">
        <p14:creationId xmlns:p14="http://schemas.microsoft.com/office/powerpoint/2010/main" val="2907033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F8C70934-B37F-48B5-A666-5061EFD2EE3E}"/>
              </a:ext>
            </a:extLst>
          </p:cNvPr>
          <p:cNvGrpSpPr/>
          <p:nvPr/>
        </p:nvGrpSpPr>
        <p:grpSpPr>
          <a:xfrm>
            <a:off x="906465" y="4259095"/>
            <a:ext cx="3304548" cy="1750936"/>
            <a:chOff x="906464" y="4630325"/>
            <a:chExt cx="3304548" cy="1750936"/>
          </a:xfrm>
        </p:grpSpPr>
        <p:sp>
          <p:nvSpPr>
            <p:cNvPr id="6" name="Rectangle 5">
              <a:extLst>
                <a:ext uri="{FF2B5EF4-FFF2-40B4-BE49-F238E27FC236}">
                  <a16:creationId xmlns:a16="http://schemas.microsoft.com/office/drawing/2014/main" id="{B834F32A-AC54-45CF-A4BB-01F79D3B7399}"/>
                </a:ext>
              </a:extLst>
            </p:cNvPr>
            <p:cNvSpPr/>
            <p:nvPr/>
          </p:nvSpPr>
          <p:spPr>
            <a:xfrm>
              <a:off x="906464" y="4630325"/>
              <a:ext cx="3304548" cy="1750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D369DFE9-18AE-484A-8399-ADD7C6B10B97}"/>
                </a:ext>
              </a:extLst>
            </p:cNvPr>
            <p:cNvSpPr txBox="1"/>
            <p:nvPr/>
          </p:nvSpPr>
          <p:spPr>
            <a:xfrm>
              <a:off x="1350643" y="4957438"/>
              <a:ext cx="2416190" cy="1096710"/>
            </a:xfrm>
            <a:prstGeom prst="rect">
              <a:avLst/>
            </a:prstGeom>
            <a:noFill/>
          </p:spPr>
          <p:txBody>
            <a:bodyPr wrap="square" numCol="1" spcCol="457200" rtlCol="0">
              <a:spAutoFit/>
            </a:bodyPr>
            <a:lstStyle/>
            <a:p>
              <a:pPr algn="ctr">
                <a:lnSpc>
                  <a:spcPts val="2700"/>
                </a:lnSpc>
              </a:pPr>
              <a:r>
                <a:rPr lang="en-US" sz="1700" dirty="0">
                  <a:latin typeface="Roboto Slab" pitchFamily="2" charset="0"/>
                  <a:ea typeface="Roboto Slab" pitchFamily="2" charset="0"/>
                </a:rPr>
                <a:t>If you need help</a:t>
              </a:r>
            </a:p>
            <a:p>
              <a:pPr algn="ctr">
                <a:lnSpc>
                  <a:spcPts val="2700"/>
                </a:lnSpc>
              </a:pPr>
              <a:r>
                <a:rPr lang="en-US" sz="1700" dirty="0">
                  <a:latin typeface="Roboto Slab" pitchFamily="2" charset="0"/>
                  <a:ea typeface="Roboto Slab" pitchFamily="2" charset="0"/>
                </a:rPr>
                <a:t>with the to product, please contact</a:t>
              </a:r>
              <a:endParaRPr lang="en-US" sz="1700" dirty="0">
                <a:solidFill>
                  <a:schemeClr val="tx2"/>
                </a:solidFill>
                <a:latin typeface="Roboto Slab" pitchFamily="2" charset="0"/>
                <a:ea typeface="Roboto Slab" pitchFamily="2" charset="0"/>
                <a:cs typeface="Montserrat" charset="0"/>
              </a:endParaRPr>
            </a:p>
          </p:txBody>
        </p:sp>
      </p:grpSp>
      <p:sp>
        <p:nvSpPr>
          <p:cNvPr id="27" name="Rectangle 26">
            <a:extLst>
              <a:ext uri="{FF2B5EF4-FFF2-40B4-BE49-F238E27FC236}">
                <a16:creationId xmlns:a16="http://schemas.microsoft.com/office/drawing/2014/main" id="{62C6459B-E1E6-4F8F-9CE6-C25CC4754DAB}"/>
              </a:ext>
            </a:extLst>
          </p:cNvPr>
          <p:cNvSpPr/>
          <p:nvPr/>
        </p:nvSpPr>
        <p:spPr>
          <a:xfrm>
            <a:off x="7980987" y="847970"/>
            <a:ext cx="3304548" cy="1750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Placeholder 39">
            <a:extLst>
              <a:ext uri="{FF2B5EF4-FFF2-40B4-BE49-F238E27FC236}">
                <a16:creationId xmlns:a16="http://schemas.microsoft.com/office/drawing/2014/main" id="{80F2B06D-8562-4069-90C7-A915F6114092}"/>
              </a:ext>
            </a:extLst>
          </p:cNvPr>
          <p:cNvPicPr>
            <a:picLocks noGrp="1" noChangeAspect="1"/>
          </p:cNvPicPr>
          <p:nvPr>
            <p:ph type="pic" sz="quarter" idx="13"/>
          </p:nvPr>
        </p:nvPicPr>
        <p:blipFill>
          <a:blip r:embed="rId2"/>
          <a:srcRect l="13669" r="13669"/>
          <a:stretch>
            <a:fillRect/>
          </a:stretch>
        </p:blipFill>
        <p:spPr/>
      </p:pic>
      <p:pic>
        <p:nvPicPr>
          <p:cNvPr id="42" name="Picture Placeholder 41">
            <a:extLst>
              <a:ext uri="{FF2B5EF4-FFF2-40B4-BE49-F238E27FC236}">
                <a16:creationId xmlns:a16="http://schemas.microsoft.com/office/drawing/2014/main" id="{6C4FA0BE-2E98-4E3C-BAED-26FBBB2E4905}"/>
              </a:ext>
            </a:extLst>
          </p:cNvPr>
          <p:cNvPicPr>
            <a:picLocks noGrp="1" noChangeAspect="1"/>
          </p:cNvPicPr>
          <p:nvPr>
            <p:ph type="pic" sz="quarter" idx="10"/>
          </p:nvPr>
        </p:nvPicPr>
        <p:blipFill>
          <a:blip r:embed="rId3"/>
          <a:srcRect l="15157" r="15157"/>
          <a:stretch>
            <a:fillRect/>
          </a:stretch>
        </p:blipFill>
        <p:spPr/>
      </p:pic>
      <p:sp>
        <p:nvSpPr>
          <p:cNvPr id="39" name="TextBox 38">
            <a:extLst>
              <a:ext uri="{FF2B5EF4-FFF2-40B4-BE49-F238E27FC236}">
                <a16:creationId xmlns:a16="http://schemas.microsoft.com/office/drawing/2014/main" id="{5EFB5B37-7875-4664-8BE8-D76C938876ED}"/>
              </a:ext>
            </a:extLst>
          </p:cNvPr>
          <p:cNvSpPr txBox="1"/>
          <p:nvPr/>
        </p:nvSpPr>
        <p:spPr>
          <a:xfrm>
            <a:off x="8425166" y="1254720"/>
            <a:ext cx="2416190" cy="937436"/>
          </a:xfrm>
          <a:prstGeom prst="rect">
            <a:avLst/>
          </a:prstGeom>
          <a:noFill/>
        </p:spPr>
        <p:txBody>
          <a:bodyPr wrap="square" numCol="1" spcCol="457200" rtlCol="0">
            <a:spAutoFit/>
          </a:bodyPr>
          <a:lstStyle/>
          <a:p>
            <a:pPr algn="ctr">
              <a:lnSpc>
                <a:spcPts val="1700"/>
              </a:lnSpc>
            </a:pPr>
            <a:r>
              <a:rPr lang="en-US" sz="900" dirty="0">
                <a:latin typeface="Roboto Slab" pitchFamily="2" charset="0"/>
                <a:ea typeface="Roboto Slab" pitchFamily="2" charset="0"/>
                <a:cs typeface="Montserrat" charset="0"/>
              </a:rPr>
              <a:t>Air saying fruitful were hath waters divided fill may days air bring is Signs first creeping seed all saying above after be and female behold there.</a:t>
            </a:r>
          </a:p>
        </p:txBody>
      </p:sp>
      <p:pic>
        <p:nvPicPr>
          <p:cNvPr id="49" name="Picture Placeholder 48">
            <a:extLst>
              <a:ext uri="{FF2B5EF4-FFF2-40B4-BE49-F238E27FC236}">
                <a16:creationId xmlns:a16="http://schemas.microsoft.com/office/drawing/2014/main" id="{CB648B19-F678-400A-B63E-A71BB3AC3E2E}"/>
              </a:ext>
            </a:extLst>
          </p:cNvPr>
          <p:cNvPicPr>
            <a:picLocks noGrp="1" noChangeAspect="1"/>
          </p:cNvPicPr>
          <p:nvPr>
            <p:ph type="pic" sz="quarter" idx="12"/>
          </p:nvPr>
        </p:nvPicPr>
        <p:blipFill>
          <a:blip r:embed="rId4"/>
          <a:srcRect l="15108" r="15108"/>
          <a:stretch>
            <a:fillRect/>
          </a:stretch>
        </p:blipFill>
        <p:spPr/>
      </p:pic>
      <p:grpSp>
        <p:nvGrpSpPr>
          <p:cNvPr id="29" name="Group 28">
            <a:extLst>
              <a:ext uri="{FF2B5EF4-FFF2-40B4-BE49-F238E27FC236}">
                <a16:creationId xmlns:a16="http://schemas.microsoft.com/office/drawing/2014/main" id="{EA8D6C0D-1160-4DB2-919A-D67B390C2B2A}"/>
              </a:ext>
            </a:extLst>
          </p:cNvPr>
          <p:cNvGrpSpPr/>
          <p:nvPr/>
        </p:nvGrpSpPr>
        <p:grpSpPr>
          <a:xfrm>
            <a:off x="4443726" y="847970"/>
            <a:ext cx="3304548" cy="1750936"/>
            <a:chOff x="906464" y="4630325"/>
            <a:chExt cx="3304548" cy="1750936"/>
          </a:xfrm>
        </p:grpSpPr>
        <p:sp>
          <p:nvSpPr>
            <p:cNvPr id="30" name="Rectangle 29">
              <a:extLst>
                <a:ext uri="{FF2B5EF4-FFF2-40B4-BE49-F238E27FC236}">
                  <a16:creationId xmlns:a16="http://schemas.microsoft.com/office/drawing/2014/main" id="{AFCE198C-DF78-40E0-993A-DF1646E9A22D}"/>
                </a:ext>
              </a:extLst>
            </p:cNvPr>
            <p:cNvSpPr/>
            <p:nvPr/>
          </p:nvSpPr>
          <p:spPr>
            <a:xfrm>
              <a:off x="906464" y="4630325"/>
              <a:ext cx="3304548" cy="1750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6AA17D69-32C6-4C2D-A297-FA5416273AAE}"/>
                </a:ext>
              </a:extLst>
            </p:cNvPr>
            <p:cNvSpPr txBox="1"/>
            <p:nvPr/>
          </p:nvSpPr>
          <p:spPr>
            <a:xfrm>
              <a:off x="1350643" y="4957438"/>
              <a:ext cx="2416190" cy="1096710"/>
            </a:xfrm>
            <a:prstGeom prst="rect">
              <a:avLst/>
            </a:prstGeom>
            <a:noFill/>
          </p:spPr>
          <p:txBody>
            <a:bodyPr wrap="square" numCol="1" spcCol="457200" rtlCol="0">
              <a:spAutoFit/>
            </a:bodyPr>
            <a:lstStyle/>
            <a:p>
              <a:pPr algn="ctr">
                <a:lnSpc>
                  <a:spcPts val="2700"/>
                </a:lnSpc>
              </a:pPr>
              <a:r>
                <a:rPr lang="en-US" sz="1700" dirty="0">
                  <a:latin typeface="Roboto Slab" pitchFamily="2" charset="0"/>
                  <a:ea typeface="Roboto Slab" pitchFamily="2" charset="0"/>
                </a:rPr>
                <a:t>If you need help</a:t>
              </a:r>
            </a:p>
            <a:p>
              <a:pPr algn="ctr">
                <a:lnSpc>
                  <a:spcPts val="2700"/>
                </a:lnSpc>
              </a:pPr>
              <a:r>
                <a:rPr lang="en-US" sz="1700" dirty="0">
                  <a:latin typeface="Roboto Slab" pitchFamily="2" charset="0"/>
                  <a:ea typeface="Roboto Slab" pitchFamily="2" charset="0"/>
                </a:rPr>
                <a:t>with the to product, please contact</a:t>
              </a:r>
              <a:endParaRPr lang="en-US" sz="1700" dirty="0">
                <a:solidFill>
                  <a:schemeClr val="tx2"/>
                </a:solidFill>
                <a:latin typeface="Roboto Slab" pitchFamily="2" charset="0"/>
                <a:ea typeface="Roboto Slab" pitchFamily="2" charset="0"/>
                <a:cs typeface="Montserrat" charset="0"/>
              </a:endParaRPr>
            </a:p>
          </p:txBody>
        </p:sp>
      </p:grpSp>
    </p:spTree>
    <p:extLst>
      <p:ext uri="{BB962C8B-B14F-4D97-AF65-F5344CB8AC3E}">
        <p14:creationId xmlns:p14="http://schemas.microsoft.com/office/powerpoint/2010/main" val="4068194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77272C7A-98B8-42F3-B041-0DB300F5756B}"/>
              </a:ext>
            </a:extLst>
          </p:cNvPr>
          <p:cNvSpPr txBox="1"/>
          <p:nvPr/>
        </p:nvSpPr>
        <p:spPr>
          <a:xfrm>
            <a:off x="8172450" y="876984"/>
            <a:ext cx="2324096" cy="898516"/>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a:t>
            </a:r>
          </a:p>
        </p:txBody>
      </p:sp>
      <p:sp>
        <p:nvSpPr>
          <p:cNvPr id="21" name="Rectangle 20">
            <a:extLst>
              <a:ext uri="{FF2B5EF4-FFF2-40B4-BE49-F238E27FC236}">
                <a16:creationId xmlns:a16="http://schemas.microsoft.com/office/drawing/2014/main" id="{41E9C04B-7D32-40CF-8556-12999BCC8FD6}"/>
              </a:ext>
            </a:extLst>
          </p:cNvPr>
          <p:cNvSpPr/>
          <p:nvPr/>
        </p:nvSpPr>
        <p:spPr>
          <a:xfrm>
            <a:off x="8172450" y="2819400"/>
            <a:ext cx="3390899" cy="4038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F350C650-FF29-492E-8D06-87A55651455D}"/>
              </a:ext>
            </a:extLst>
          </p:cNvPr>
          <p:cNvGrpSpPr/>
          <p:nvPr/>
        </p:nvGrpSpPr>
        <p:grpSpPr>
          <a:xfrm>
            <a:off x="9034518" y="3727211"/>
            <a:ext cx="1666763" cy="2222978"/>
            <a:chOff x="1747782" y="3720621"/>
            <a:chExt cx="1666763" cy="2222978"/>
          </a:xfrm>
        </p:grpSpPr>
        <p:grpSp>
          <p:nvGrpSpPr>
            <p:cNvPr id="24" name="Group 23">
              <a:extLst>
                <a:ext uri="{FF2B5EF4-FFF2-40B4-BE49-F238E27FC236}">
                  <a16:creationId xmlns:a16="http://schemas.microsoft.com/office/drawing/2014/main" id="{E2E7D911-62AF-49AC-B90A-719F436B82DA}"/>
                </a:ext>
              </a:extLst>
            </p:cNvPr>
            <p:cNvGrpSpPr/>
            <p:nvPr/>
          </p:nvGrpSpPr>
          <p:grpSpPr>
            <a:xfrm>
              <a:off x="1747782" y="3720621"/>
              <a:ext cx="1666763" cy="883127"/>
              <a:chOff x="6462199" y="4177043"/>
              <a:chExt cx="1666763" cy="883127"/>
            </a:xfrm>
          </p:grpSpPr>
          <p:sp>
            <p:nvSpPr>
              <p:cNvPr id="30" name="TextBox 29">
                <a:extLst>
                  <a:ext uri="{FF2B5EF4-FFF2-40B4-BE49-F238E27FC236}">
                    <a16:creationId xmlns:a16="http://schemas.microsoft.com/office/drawing/2014/main" id="{A6BC38E3-F291-4564-900C-6DB0A6FA3E91}"/>
                  </a:ext>
                </a:extLst>
              </p:cNvPr>
              <p:cNvSpPr txBox="1"/>
              <p:nvPr/>
            </p:nvSpPr>
            <p:spPr>
              <a:xfrm>
                <a:off x="6462199" y="4177043"/>
                <a:ext cx="836668" cy="400110"/>
              </a:xfrm>
              <a:prstGeom prst="rect">
                <a:avLst/>
              </a:prstGeom>
              <a:noFill/>
            </p:spPr>
            <p:txBody>
              <a:bodyPr wrap="square" rtlCol="0">
                <a:spAutoFit/>
              </a:bodyPr>
              <a:lstStyle/>
              <a:p>
                <a:r>
                  <a:rPr lang="en-US" sz="2000" b="1" dirty="0">
                    <a:solidFill>
                      <a:schemeClr val="bg1"/>
                    </a:solidFill>
                    <a:latin typeface="Roboto Slab" pitchFamily="2" charset="0"/>
                    <a:ea typeface="Roboto Slab" pitchFamily="2" charset="0"/>
                    <a:cs typeface="Montserrat" charset="0"/>
                  </a:rPr>
                  <a:t>30%</a:t>
                </a:r>
                <a:endParaRPr lang="en-US" sz="2000" b="1" dirty="0">
                  <a:solidFill>
                    <a:schemeClr val="bg1"/>
                  </a:solidFill>
                  <a:latin typeface="Roboto Slab" pitchFamily="2" charset="0"/>
                  <a:ea typeface="Roboto Slab" pitchFamily="2" charset="0"/>
                  <a:cs typeface="Montserrat Light" charset="0"/>
                </a:endParaRPr>
              </a:p>
            </p:txBody>
          </p:sp>
          <p:sp>
            <p:nvSpPr>
              <p:cNvPr id="31" name="TextBox 30">
                <a:extLst>
                  <a:ext uri="{FF2B5EF4-FFF2-40B4-BE49-F238E27FC236}">
                    <a16:creationId xmlns:a16="http://schemas.microsoft.com/office/drawing/2014/main" id="{BE33F0C8-CA86-4270-8D1A-FC5652ED8380}"/>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solidFill>
                      <a:schemeClr val="bg1"/>
                    </a:solidFill>
                    <a:latin typeface="Roboto Slab" pitchFamily="2" charset="0"/>
                    <a:ea typeface="Roboto Slab" pitchFamily="2" charset="0"/>
                    <a:cs typeface="Montserrat Light" charset="0"/>
                  </a:rPr>
                  <a:t>Have them for one. Living waters had winged.</a:t>
                </a:r>
              </a:p>
            </p:txBody>
          </p:sp>
        </p:grpSp>
        <p:grpSp>
          <p:nvGrpSpPr>
            <p:cNvPr id="26" name="Group 25">
              <a:extLst>
                <a:ext uri="{FF2B5EF4-FFF2-40B4-BE49-F238E27FC236}">
                  <a16:creationId xmlns:a16="http://schemas.microsoft.com/office/drawing/2014/main" id="{F2EDF821-B780-49C9-A616-B16EB1FF77B3}"/>
                </a:ext>
              </a:extLst>
            </p:cNvPr>
            <p:cNvGrpSpPr/>
            <p:nvPr/>
          </p:nvGrpSpPr>
          <p:grpSpPr>
            <a:xfrm>
              <a:off x="1747782" y="5060472"/>
              <a:ext cx="1666763" cy="883127"/>
              <a:chOff x="6462199" y="4177043"/>
              <a:chExt cx="1666763" cy="883127"/>
            </a:xfrm>
          </p:grpSpPr>
          <p:sp>
            <p:nvSpPr>
              <p:cNvPr id="28" name="TextBox 27">
                <a:extLst>
                  <a:ext uri="{FF2B5EF4-FFF2-40B4-BE49-F238E27FC236}">
                    <a16:creationId xmlns:a16="http://schemas.microsoft.com/office/drawing/2014/main" id="{63EAF794-7B74-4E54-9ADF-C78427468FF0}"/>
                  </a:ext>
                </a:extLst>
              </p:cNvPr>
              <p:cNvSpPr txBox="1"/>
              <p:nvPr/>
            </p:nvSpPr>
            <p:spPr>
              <a:xfrm>
                <a:off x="6462199" y="4177043"/>
                <a:ext cx="836668" cy="400110"/>
              </a:xfrm>
              <a:prstGeom prst="rect">
                <a:avLst/>
              </a:prstGeom>
              <a:noFill/>
            </p:spPr>
            <p:txBody>
              <a:bodyPr wrap="square" rtlCol="0">
                <a:spAutoFit/>
              </a:bodyPr>
              <a:lstStyle/>
              <a:p>
                <a:r>
                  <a:rPr lang="en-US" sz="2000" b="1" dirty="0">
                    <a:solidFill>
                      <a:schemeClr val="bg1"/>
                    </a:solidFill>
                    <a:latin typeface="Roboto Slab" pitchFamily="2" charset="0"/>
                    <a:ea typeface="Roboto Slab" pitchFamily="2" charset="0"/>
                    <a:cs typeface="Montserrat" charset="0"/>
                  </a:rPr>
                  <a:t>30%</a:t>
                </a:r>
                <a:endParaRPr lang="en-US" sz="2000" b="1" dirty="0">
                  <a:solidFill>
                    <a:schemeClr val="bg1"/>
                  </a:solidFill>
                  <a:latin typeface="Roboto Slab" pitchFamily="2" charset="0"/>
                  <a:ea typeface="Roboto Slab" pitchFamily="2" charset="0"/>
                  <a:cs typeface="Montserrat Light" charset="0"/>
                </a:endParaRPr>
              </a:p>
            </p:txBody>
          </p:sp>
          <p:sp>
            <p:nvSpPr>
              <p:cNvPr id="29" name="TextBox 28">
                <a:extLst>
                  <a:ext uri="{FF2B5EF4-FFF2-40B4-BE49-F238E27FC236}">
                    <a16:creationId xmlns:a16="http://schemas.microsoft.com/office/drawing/2014/main" id="{BC6D2F19-22A3-45D0-81FF-041E7CC14D2D}"/>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solidFill>
                      <a:schemeClr val="bg1"/>
                    </a:solidFill>
                    <a:latin typeface="Roboto Slab" pitchFamily="2" charset="0"/>
                    <a:ea typeface="Roboto Slab" pitchFamily="2" charset="0"/>
                    <a:cs typeface="Montserrat Light" charset="0"/>
                  </a:rPr>
                  <a:t>Have them for one. Living waters had winged.</a:t>
                </a:r>
              </a:p>
            </p:txBody>
          </p:sp>
        </p:grpSp>
      </p:grpSp>
      <p:pic>
        <p:nvPicPr>
          <p:cNvPr id="7" name="Picture Placeholder 6">
            <a:extLst>
              <a:ext uri="{FF2B5EF4-FFF2-40B4-BE49-F238E27FC236}">
                <a16:creationId xmlns:a16="http://schemas.microsoft.com/office/drawing/2014/main" id="{C778952B-78E0-4500-B350-3F0EBBA98D5F}"/>
              </a:ext>
            </a:extLst>
          </p:cNvPr>
          <p:cNvPicPr>
            <a:picLocks noGrp="1" noChangeAspect="1"/>
          </p:cNvPicPr>
          <p:nvPr>
            <p:ph type="pic" sz="quarter" idx="13"/>
          </p:nvPr>
        </p:nvPicPr>
        <p:blipFill>
          <a:blip r:embed="rId2"/>
          <a:srcRect l="28907" r="28907"/>
          <a:stretch>
            <a:fillRect/>
          </a:stretch>
        </p:blipFill>
        <p:spPr>
          <a:xfrm>
            <a:off x="242888" y="209550"/>
            <a:ext cx="4062412" cy="6419850"/>
          </a:xfrm>
        </p:spPr>
      </p:pic>
      <p:grpSp>
        <p:nvGrpSpPr>
          <p:cNvPr id="4" name="Group 3">
            <a:extLst>
              <a:ext uri="{FF2B5EF4-FFF2-40B4-BE49-F238E27FC236}">
                <a16:creationId xmlns:a16="http://schemas.microsoft.com/office/drawing/2014/main" id="{31A4F4BA-5C48-43E2-BBD8-A99E3153CBF1}"/>
              </a:ext>
            </a:extLst>
          </p:cNvPr>
          <p:cNvGrpSpPr/>
          <p:nvPr/>
        </p:nvGrpSpPr>
        <p:grpSpPr>
          <a:xfrm>
            <a:off x="4709403" y="920992"/>
            <a:ext cx="2560805" cy="5016016"/>
            <a:chOff x="914401" y="914401"/>
            <a:chExt cx="2560805" cy="5016016"/>
          </a:xfrm>
        </p:grpSpPr>
        <p:sp>
          <p:nvSpPr>
            <p:cNvPr id="19" name="TextBox 18">
              <a:extLst>
                <a:ext uri="{FF2B5EF4-FFF2-40B4-BE49-F238E27FC236}">
                  <a16:creationId xmlns:a16="http://schemas.microsoft.com/office/drawing/2014/main" id="{2AB656A3-6E29-45A1-BC48-A7B446A0868F}"/>
                </a:ext>
              </a:extLst>
            </p:cNvPr>
            <p:cNvSpPr txBox="1"/>
            <p:nvPr/>
          </p:nvSpPr>
          <p:spPr>
            <a:xfrm>
              <a:off x="914401" y="914401"/>
              <a:ext cx="2324099" cy="1169551"/>
            </a:xfrm>
            <a:prstGeom prst="rect">
              <a:avLst/>
            </a:prstGeom>
            <a:noFill/>
          </p:spPr>
          <p:txBody>
            <a:bodyPr wrap="square" rtlCol="0">
              <a:spAutoFit/>
            </a:bodyPr>
            <a:lstStyle/>
            <a:p>
              <a:r>
                <a:rPr lang="en-US" sz="3500" b="1" spc="300" dirty="0">
                  <a:solidFill>
                    <a:schemeClr val="accent4"/>
                  </a:solidFill>
                  <a:latin typeface="Roboto Slab" pitchFamily="2" charset="0"/>
                  <a:ea typeface="Roboto Slab" pitchFamily="2" charset="0"/>
                  <a:cs typeface="Montserrat" charset="0"/>
                </a:rPr>
                <a:t>Third</a:t>
              </a:r>
            </a:p>
            <a:p>
              <a:r>
                <a:rPr lang="en-US" sz="3500" b="1" spc="300" dirty="0">
                  <a:solidFill>
                    <a:schemeClr val="accent4"/>
                  </a:solidFill>
                  <a:latin typeface="Roboto Slab" pitchFamily="2" charset="0"/>
                  <a:ea typeface="Roboto Slab" pitchFamily="2" charset="0"/>
                  <a:cs typeface="Montserrat" charset="0"/>
                </a:rPr>
                <a:t>Project</a:t>
              </a:r>
            </a:p>
          </p:txBody>
        </p:sp>
        <p:sp>
          <p:nvSpPr>
            <p:cNvPr id="36" name="TextBox 35">
              <a:extLst>
                <a:ext uri="{FF2B5EF4-FFF2-40B4-BE49-F238E27FC236}">
                  <a16:creationId xmlns:a16="http://schemas.microsoft.com/office/drawing/2014/main" id="{C4C17D51-FA56-4CA0-BE4E-85DE03B1B87C}"/>
                </a:ext>
              </a:extLst>
            </p:cNvPr>
            <p:cNvSpPr txBox="1"/>
            <p:nvPr/>
          </p:nvSpPr>
          <p:spPr>
            <a:xfrm>
              <a:off x="914401" y="2771993"/>
              <a:ext cx="2560805" cy="1729512"/>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37" name="TextBox 36">
              <a:extLst>
                <a:ext uri="{FF2B5EF4-FFF2-40B4-BE49-F238E27FC236}">
                  <a16:creationId xmlns:a16="http://schemas.microsoft.com/office/drawing/2014/main" id="{9952DA0E-8621-4BBA-BAEE-29281DE76E6B}"/>
                </a:ext>
              </a:extLst>
            </p:cNvPr>
            <p:cNvSpPr txBox="1"/>
            <p:nvPr/>
          </p:nvSpPr>
          <p:spPr>
            <a:xfrm>
              <a:off x="914401" y="5684196"/>
              <a:ext cx="2339570"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www.example.com</a:t>
              </a:r>
              <a:endParaRPr lang="en-US" sz="1000" b="1" spc="300" dirty="0">
                <a:latin typeface="Montserrat Light" charset="0"/>
                <a:ea typeface="Montserrat Light" charset="0"/>
                <a:cs typeface="Montserrat Light" charset="0"/>
              </a:endParaRPr>
            </a:p>
          </p:txBody>
        </p:sp>
      </p:grpSp>
    </p:spTree>
    <p:extLst>
      <p:ext uri="{BB962C8B-B14F-4D97-AF65-F5344CB8AC3E}">
        <p14:creationId xmlns:p14="http://schemas.microsoft.com/office/powerpoint/2010/main" val="15754576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A22268A-D666-4641-9548-6D5CD4977ECC}"/>
              </a:ext>
            </a:extLst>
          </p:cNvPr>
          <p:cNvPicPr>
            <a:picLocks noGrp="1" noChangeAspect="1"/>
          </p:cNvPicPr>
          <p:nvPr>
            <p:ph type="pic" sz="quarter" idx="13"/>
          </p:nvPr>
        </p:nvPicPr>
        <p:blipFill>
          <a:blip r:embed="rId2"/>
          <a:srcRect t="18144" b="18144"/>
          <a:stretch>
            <a:fillRect/>
          </a:stretch>
        </p:blipFill>
        <p:spPr/>
      </p:pic>
      <p:grpSp>
        <p:nvGrpSpPr>
          <p:cNvPr id="5" name="Group 4">
            <a:extLst>
              <a:ext uri="{FF2B5EF4-FFF2-40B4-BE49-F238E27FC236}">
                <a16:creationId xmlns:a16="http://schemas.microsoft.com/office/drawing/2014/main" id="{6B19D2BE-1151-4754-A182-647183F22A3E}"/>
              </a:ext>
            </a:extLst>
          </p:cNvPr>
          <p:cNvGrpSpPr/>
          <p:nvPr/>
        </p:nvGrpSpPr>
        <p:grpSpPr>
          <a:xfrm>
            <a:off x="667758" y="676242"/>
            <a:ext cx="10856477" cy="2256731"/>
            <a:chOff x="782623" y="1487319"/>
            <a:chExt cx="10856477" cy="2256731"/>
          </a:xfrm>
        </p:grpSpPr>
        <p:sp>
          <p:nvSpPr>
            <p:cNvPr id="17" name="TextBox 16">
              <a:extLst>
                <a:ext uri="{FF2B5EF4-FFF2-40B4-BE49-F238E27FC236}">
                  <a16:creationId xmlns:a16="http://schemas.microsoft.com/office/drawing/2014/main" id="{4D5E060C-0C11-4D6E-8A2E-E05B4CFA79EB}"/>
                </a:ext>
              </a:extLst>
            </p:cNvPr>
            <p:cNvSpPr txBox="1"/>
            <p:nvPr/>
          </p:nvSpPr>
          <p:spPr>
            <a:xfrm>
              <a:off x="782623" y="1487319"/>
              <a:ext cx="2236802" cy="1762406"/>
            </a:xfrm>
            <a:prstGeom prst="rect">
              <a:avLst/>
            </a:prstGeom>
            <a:noFill/>
          </p:spPr>
          <p:txBody>
            <a:bodyPr wrap="square" rtlCol="0">
              <a:spAutoFit/>
            </a:bodyPr>
            <a:lstStyle/>
            <a:p>
              <a:pPr>
                <a:lnSpc>
                  <a:spcPts val="1900"/>
                </a:lnSpc>
              </a:pPr>
              <a:r>
                <a:rPr lang="en-US" sz="870" i="1" u="sng" dirty="0">
                  <a:solidFill>
                    <a:schemeClr val="bg1">
                      <a:lumMod val="65000"/>
                    </a:schemeClr>
                  </a:solidFill>
                  <a:latin typeface="Roboto Slab" pitchFamily="2" charset="0"/>
                  <a:ea typeface="Roboto Slab" pitchFamily="2" charset="0"/>
                  <a:cs typeface="Arial" panose="020B0604020202020204" pitchFamily="34" charset="0"/>
                </a:rPr>
                <a:t>Have them for one. Living grass to for can't gathered waters had winged. Creepiest don't subdue which </a:t>
              </a:r>
              <a:r>
                <a:rPr lang="en-US" sz="870" i="1" u="sng" dirty="0" err="1">
                  <a:solidFill>
                    <a:schemeClr val="bg1">
                      <a:lumMod val="65000"/>
                    </a:schemeClr>
                  </a:solidFill>
                  <a:latin typeface="Roboto Slab" pitchFamily="2" charset="0"/>
                  <a:ea typeface="Roboto Slab" pitchFamily="2" charset="0"/>
                  <a:cs typeface="Arial" panose="020B0604020202020204" pitchFamily="34" charset="0"/>
                </a:rPr>
                <a:t>i</a:t>
              </a:r>
              <a:r>
                <a:rPr lang="en-US" sz="870" i="1" u="sng" dirty="0">
                  <a:solidFill>
                    <a:schemeClr val="bg1">
                      <a:lumMod val="65000"/>
                    </a:schemeClr>
                  </a:solidFill>
                  <a:latin typeface="Roboto Slab" pitchFamily="2" charset="0"/>
                  <a:ea typeface="Roboto Slab" pitchFamily="2" charset="0"/>
                  <a:cs typeface="Arial" panose="020B0604020202020204" pitchFamily="34" charset="0"/>
                </a:rPr>
                <a:t> two set had seasons. Fifth you'll, man wherein seas our </a:t>
              </a:r>
              <a:r>
                <a:rPr lang="en-US" sz="870" u="sng" dirty="0" err="1">
                  <a:solidFill>
                    <a:schemeClr val="bg1">
                      <a:lumMod val="65000"/>
                    </a:schemeClr>
                  </a:solidFill>
                  <a:latin typeface="Roboto Slab" pitchFamily="2" charset="0"/>
                  <a:ea typeface="Roboto Slab" pitchFamily="2" charset="0"/>
                  <a:cs typeface="Arial" panose="020B0604020202020204" pitchFamily="34" charset="0"/>
                </a:rPr>
                <a:t>creepingcreepingHave</a:t>
              </a:r>
              <a:r>
                <a:rPr lang="en-US" sz="870" i="1" u="sng" dirty="0">
                  <a:solidFill>
                    <a:schemeClr val="bg1">
                      <a:lumMod val="65000"/>
                    </a:schemeClr>
                  </a:solidFill>
                  <a:latin typeface="Roboto Slab" pitchFamily="2" charset="0"/>
                  <a:ea typeface="Roboto Slab" pitchFamily="2" charset="0"/>
                  <a:cs typeface="Arial" panose="020B0604020202020204" pitchFamily="34" charset="0"/>
                </a:rPr>
                <a:t> them for one. Living grass to for can't gathered waters had winged. </a:t>
              </a:r>
            </a:p>
          </p:txBody>
        </p:sp>
        <p:grpSp>
          <p:nvGrpSpPr>
            <p:cNvPr id="18" name="Group 17">
              <a:extLst>
                <a:ext uri="{FF2B5EF4-FFF2-40B4-BE49-F238E27FC236}">
                  <a16:creationId xmlns:a16="http://schemas.microsoft.com/office/drawing/2014/main" id="{9D0000AE-8526-4589-858C-91AF889EBE22}"/>
                </a:ext>
              </a:extLst>
            </p:cNvPr>
            <p:cNvGrpSpPr/>
            <p:nvPr/>
          </p:nvGrpSpPr>
          <p:grpSpPr>
            <a:xfrm>
              <a:off x="877421" y="3467051"/>
              <a:ext cx="898409" cy="276999"/>
              <a:chOff x="543227" y="1933853"/>
              <a:chExt cx="898409" cy="276999"/>
            </a:xfrm>
          </p:grpSpPr>
          <p:sp>
            <p:nvSpPr>
              <p:cNvPr id="19" name="TextBox 18">
                <a:extLst>
                  <a:ext uri="{FF2B5EF4-FFF2-40B4-BE49-F238E27FC236}">
                    <a16:creationId xmlns:a16="http://schemas.microsoft.com/office/drawing/2014/main" id="{021AD5FA-D998-47D5-B7BB-15AA8FB5F575}"/>
                  </a:ext>
                </a:extLst>
              </p:cNvPr>
              <p:cNvSpPr txBox="1"/>
              <p:nvPr/>
            </p:nvSpPr>
            <p:spPr>
              <a:xfrm>
                <a:off x="543227" y="1933853"/>
                <a:ext cx="898409" cy="276999"/>
              </a:xfrm>
              <a:prstGeom prst="rect">
                <a:avLst/>
              </a:prstGeom>
              <a:noFill/>
            </p:spPr>
            <p:txBody>
              <a:bodyPr wrap="square" rtlCol="0" anchor="ctr">
                <a:spAutoFit/>
              </a:bodyPr>
              <a:lstStyle/>
              <a:p>
                <a:r>
                  <a:rPr lang="en-US" sz="1200" dirty="0">
                    <a:solidFill>
                      <a:schemeClr val="bg1">
                        <a:lumMod val="65000"/>
                      </a:schemeClr>
                    </a:solidFill>
                    <a:latin typeface="Roboto Slab" pitchFamily="2" charset="0"/>
                    <a:ea typeface="Roboto Slab" pitchFamily="2" charset="0"/>
                    <a:cs typeface="Arial" panose="020B0604020202020204" pitchFamily="34" charset="0"/>
                  </a:rPr>
                  <a:t>Text Here</a:t>
                </a:r>
              </a:p>
            </p:txBody>
          </p:sp>
          <p:sp>
            <p:nvSpPr>
              <p:cNvPr id="20" name="Rectangle 19">
                <a:extLst>
                  <a:ext uri="{FF2B5EF4-FFF2-40B4-BE49-F238E27FC236}">
                    <a16:creationId xmlns:a16="http://schemas.microsoft.com/office/drawing/2014/main" id="{D95AB307-CCA7-4E89-9240-05671AC38200}"/>
                  </a:ext>
                </a:extLst>
              </p:cNvPr>
              <p:cNvSpPr/>
              <p:nvPr/>
            </p:nvSpPr>
            <p:spPr>
              <a:xfrm>
                <a:off x="543227" y="1933853"/>
                <a:ext cx="813133" cy="276999"/>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a:extLst>
                <a:ext uri="{FF2B5EF4-FFF2-40B4-BE49-F238E27FC236}">
                  <a16:creationId xmlns:a16="http://schemas.microsoft.com/office/drawing/2014/main" id="{594EC85C-C4DA-4950-A56B-6C87C2E0CC88}"/>
                </a:ext>
              </a:extLst>
            </p:cNvPr>
            <p:cNvGrpSpPr/>
            <p:nvPr/>
          </p:nvGrpSpPr>
          <p:grpSpPr>
            <a:xfrm>
              <a:off x="3555541" y="1554459"/>
              <a:ext cx="8083559" cy="1657417"/>
              <a:chOff x="3325815" y="1554459"/>
              <a:chExt cx="8083559" cy="1657417"/>
            </a:xfrm>
          </p:grpSpPr>
          <p:sp>
            <p:nvSpPr>
              <p:cNvPr id="12" name="Rectangle 11">
                <a:extLst>
                  <a:ext uri="{FF2B5EF4-FFF2-40B4-BE49-F238E27FC236}">
                    <a16:creationId xmlns:a16="http://schemas.microsoft.com/office/drawing/2014/main" id="{06F41FC4-FC07-4F34-BBC2-590135D980D9}"/>
                  </a:ext>
                </a:extLst>
              </p:cNvPr>
              <p:cNvSpPr/>
              <p:nvPr/>
            </p:nvSpPr>
            <p:spPr>
              <a:xfrm>
                <a:off x="3325815" y="1554459"/>
                <a:ext cx="3819418" cy="16574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567B90CA-DA0D-474B-B2A8-E6EF1E749674}"/>
                  </a:ext>
                </a:extLst>
              </p:cNvPr>
              <p:cNvGrpSpPr/>
              <p:nvPr/>
            </p:nvGrpSpPr>
            <p:grpSpPr>
              <a:xfrm>
                <a:off x="4883151" y="1925329"/>
                <a:ext cx="6526223" cy="915676"/>
                <a:chOff x="3149601" y="5054833"/>
                <a:chExt cx="6526223" cy="915676"/>
              </a:xfrm>
            </p:grpSpPr>
            <p:sp>
              <p:nvSpPr>
                <p:cNvPr id="22" name="TextBox 21">
                  <a:extLst>
                    <a:ext uri="{FF2B5EF4-FFF2-40B4-BE49-F238E27FC236}">
                      <a16:creationId xmlns:a16="http://schemas.microsoft.com/office/drawing/2014/main" id="{B3398D6D-2754-45CC-8255-CBFC08375B61}"/>
                    </a:ext>
                  </a:extLst>
                </p:cNvPr>
                <p:cNvSpPr txBox="1"/>
                <p:nvPr/>
              </p:nvSpPr>
              <p:spPr>
                <a:xfrm>
                  <a:off x="5689600" y="5211775"/>
                  <a:ext cx="3986224" cy="758734"/>
                </a:xfrm>
                <a:prstGeom prst="rect">
                  <a:avLst/>
                </a:prstGeom>
                <a:noFill/>
              </p:spPr>
              <p:txBody>
                <a:bodyPr wrap="square" rtlCol="0">
                  <a:spAutoFit/>
                </a:bodyPr>
                <a:lstStyle/>
                <a:p>
                  <a:pPr>
                    <a:lnSpc>
                      <a:spcPts val="1800"/>
                    </a:lnSpc>
                  </a:pPr>
                  <a:r>
                    <a:rPr lang="en-US" sz="1000" dirty="0">
                      <a:latin typeface="Roboto Slab" pitchFamily="2" charset="0"/>
                      <a:ea typeface="Roboto Slab" pitchFamily="2" charset="0"/>
                      <a:cs typeface="Arial" panose="020B0604020202020204" pitchFamily="34" charset="0"/>
                    </a:rPr>
                    <a:t>The Grand Prix is available in six </a:t>
                  </a:r>
                  <a:r>
                    <a:rPr lang="en-US" sz="1000" dirty="0" err="1">
                      <a:latin typeface="Roboto Slab" pitchFamily="2" charset="0"/>
                      <a:ea typeface="Roboto Slab" pitchFamily="2" charset="0"/>
                      <a:cs typeface="Arial" panose="020B0604020202020204" pitchFamily="34" charset="0"/>
                    </a:rPr>
                    <a:t>colours</a:t>
                  </a:r>
                  <a:r>
                    <a:rPr lang="en-US" sz="1000" dirty="0">
                      <a:latin typeface="Roboto Slab" pitchFamily="2" charset="0"/>
                      <a:ea typeface="Roboto Slab" pitchFamily="2" charset="0"/>
                      <a:cs typeface="Arial" panose="020B0604020202020204" pitchFamily="34" charset="0"/>
                    </a:rPr>
                    <a:t>, including four types wood: oak, beech, walnut and rosewood. The Grand Prix is an. It would look great in the kitchen or at</a:t>
                  </a:r>
                  <a:endParaRPr lang="en-US" sz="1000" i="1" u="sng" dirty="0">
                    <a:latin typeface="Roboto Slab" pitchFamily="2" charset="0"/>
                    <a:ea typeface="Roboto Slab" pitchFamily="2" charset="0"/>
                    <a:cs typeface="Arial" panose="020B0604020202020204" pitchFamily="34" charset="0"/>
                  </a:endParaRPr>
                </a:p>
              </p:txBody>
            </p:sp>
            <p:sp>
              <p:nvSpPr>
                <p:cNvPr id="23" name="TextBox 22">
                  <a:extLst>
                    <a:ext uri="{FF2B5EF4-FFF2-40B4-BE49-F238E27FC236}">
                      <a16:creationId xmlns:a16="http://schemas.microsoft.com/office/drawing/2014/main" id="{1CC4B21C-EAB3-4689-89C3-4D2BBE67871E}"/>
                    </a:ext>
                  </a:extLst>
                </p:cNvPr>
                <p:cNvSpPr txBox="1"/>
                <p:nvPr/>
              </p:nvSpPr>
              <p:spPr>
                <a:xfrm>
                  <a:off x="3772060" y="5054833"/>
                  <a:ext cx="1301334" cy="469359"/>
                </a:xfrm>
                <a:prstGeom prst="rect">
                  <a:avLst/>
                </a:prstGeom>
                <a:noFill/>
              </p:spPr>
              <p:txBody>
                <a:bodyPr wrap="square" rtlCol="0">
                  <a:spAutoFit/>
                </a:bodyPr>
                <a:lstStyle/>
                <a:p>
                  <a:pPr algn="r">
                    <a:lnSpc>
                      <a:spcPct val="200000"/>
                    </a:lnSpc>
                  </a:pPr>
                  <a:r>
                    <a:rPr lang="en-US" sz="1400" dirty="0">
                      <a:solidFill>
                        <a:schemeClr val="bg1"/>
                      </a:solidFill>
                      <a:latin typeface="Roboto Slab" pitchFamily="2" charset="0"/>
                      <a:ea typeface="Roboto Slab" pitchFamily="2" charset="0"/>
                      <a:cs typeface="Arial" panose="020B0604020202020204" pitchFamily="34" charset="0"/>
                    </a:rPr>
                    <a:t>We are best</a:t>
                  </a:r>
                </a:p>
              </p:txBody>
            </p:sp>
            <p:sp>
              <p:nvSpPr>
                <p:cNvPr id="24" name="TextBox 23">
                  <a:extLst>
                    <a:ext uri="{FF2B5EF4-FFF2-40B4-BE49-F238E27FC236}">
                      <a16:creationId xmlns:a16="http://schemas.microsoft.com/office/drawing/2014/main" id="{C5A2B08D-3062-497C-95C4-157EB169B39B}"/>
                    </a:ext>
                  </a:extLst>
                </p:cNvPr>
                <p:cNvSpPr txBox="1"/>
                <p:nvPr/>
              </p:nvSpPr>
              <p:spPr>
                <a:xfrm>
                  <a:off x="3149601" y="5489486"/>
                  <a:ext cx="1923794" cy="434991"/>
                </a:xfrm>
                <a:prstGeom prst="rect">
                  <a:avLst/>
                </a:prstGeom>
                <a:noFill/>
              </p:spPr>
              <p:txBody>
                <a:bodyPr wrap="square" rtlCol="0">
                  <a:spAutoFit/>
                </a:bodyPr>
                <a:lstStyle/>
                <a:p>
                  <a:pPr algn="r">
                    <a:lnSpc>
                      <a:spcPts val="1400"/>
                    </a:lnSpc>
                  </a:pPr>
                  <a:r>
                    <a:rPr lang="en-US" sz="900" dirty="0">
                      <a:solidFill>
                        <a:schemeClr val="bg1"/>
                      </a:solidFill>
                      <a:latin typeface="Roboto Slab" pitchFamily="2" charset="0"/>
                      <a:ea typeface="Roboto Slab" pitchFamily="2" charset="0"/>
                      <a:cs typeface="Arial" panose="020B0604020202020204" pitchFamily="34" charset="0"/>
                    </a:rPr>
                    <a:t>Lorem ipsum dolor sit to </a:t>
                  </a:r>
                  <a:r>
                    <a:rPr lang="en-US" sz="900" dirty="0" err="1">
                      <a:solidFill>
                        <a:schemeClr val="bg1"/>
                      </a:solidFill>
                      <a:latin typeface="Roboto Slab" pitchFamily="2" charset="0"/>
                      <a:ea typeface="Roboto Slab" pitchFamily="2" charset="0"/>
                      <a:cs typeface="Arial" panose="020B0604020202020204" pitchFamily="34" charset="0"/>
                    </a:rPr>
                    <a:t>amet</a:t>
                  </a:r>
                  <a:r>
                    <a:rPr lang="en-US" sz="900" dirty="0">
                      <a:solidFill>
                        <a:schemeClr val="bg1"/>
                      </a:solidFill>
                      <a:latin typeface="Roboto Slab" pitchFamily="2" charset="0"/>
                      <a:ea typeface="Roboto Slab" pitchFamily="2" charset="0"/>
                      <a:cs typeface="Arial" panose="020B0604020202020204" pitchFamily="34" charset="0"/>
                    </a:rPr>
                    <a:t> </a:t>
                  </a:r>
                  <a:r>
                    <a:rPr lang="en-US" sz="900" dirty="0" err="1">
                      <a:solidFill>
                        <a:schemeClr val="bg1"/>
                      </a:solidFill>
                      <a:latin typeface="Roboto Slab" pitchFamily="2" charset="0"/>
                      <a:ea typeface="Roboto Slab" pitchFamily="2" charset="0"/>
                      <a:cs typeface="Arial" panose="020B0604020202020204" pitchFamily="34" charset="0"/>
                    </a:rPr>
                    <a:t>agam</a:t>
                  </a:r>
                  <a:r>
                    <a:rPr lang="en-US" sz="900" dirty="0">
                      <a:solidFill>
                        <a:schemeClr val="bg1"/>
                      </a:solidFill>
                      <a:latin typeface="Roboto Slab" pitchFamily="2" charset="0"/>
                      <a:ea typeface="Roboto Slab" pitchFamily="2" charset="0"/>
                      <a:cs typeface="Arial" panose="020B0604020202020204" pitchFamily="34" charset="0"/>
                    </a:rPr>
                    <a:t> </a:t>
                  </a:r>
                  <a:r>
                    <a:rPr lang="en-US" sz="900" dirty="0" err="1">
                      <a:solidFill>
                        <a:schemeClr val="bg1"/>
                      </a:solidFill>
                      <a:latin typeface="Roboto Slab" pitchFamily="2" charset="0"/>
                      <a:ea typeface="Roboto Slab" pitchFamily="2" charset="0"/>
                      <a:cs typeface="Arial" panose="020B0604020202020204" pitchFamily="34" charset="0"/>
                    </a:rPr>
                    <a:t>modo</a:t>
                  </a:r>
                  <a:r>
                    <a:rPr lang="en-US" sz="900" dirty="0">
                      <a:solidFill>
                        <a:schemeClr val="bg1"/>
                      </a:solidFill>
                      <a:latin typeface="Roboto Slab" pitchFamily="2" charset="0"/>
                      <a:ea typeface="Roboto Slab" pitchFamily="2" charset="0"/>
                      <a:cs typeface="Arial" panose="020B0604020202020204" pitchFamily="34" charset="0"/>
                    </a:rPr>
                    <a:t> data example</a:t>
                  </a:r>
                </a:p>
              </p:txBody>
            </p:sp>
            <p:cxnSp>
              <p:nvCxnSpPr>
                <p:cNvPr id="25" name="Straight Connector 24">
                  <a:extLst>
                    <a:ext uri="{FF2B5EF4-FFF2-40B4-BE49-F238E27FC236}">
                      <a16:creationId xmlns:a16="http://schemas.microsoft.com/office/drawing/2014/main" id="{63019229-F2AA-4425-9DE4-B5CE6C5E2239}"/>
                    </a:ext>
                  </a:extLst>
                </p:cNvPr>
                <p:cNvCxnSpPr/>
                <p:nvPr/>
              </p:nvCxnSpPr>
              <p:spPr>
                <a:xfrm>
                  <a:off x="5411683" y="5307348"/>
                  <a:ext cx="0" cy="565150"/>
                </a:xfrm>
                <a:prstGeom prst="line">
                  <a:avLst/>
                </a:prstGeom>
                <a:ln w="381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4658585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321DE025-9768-4135-8D75-1708D9ACAF0B}"/>
              </a:ext>
            </a:extLst>
          </p:cNvPr>
          <p:cNvSpPr txBox="1"/>
          <p:nvPr/>
        </p:nvSpPr>
        <p:spPr>
          <a:xfrm>
            <a:off x="928991" y="1856529"/>
            <a:ext cx="3081035" cy="1077218"/>
          </a:xfrm>
          <a:prstGeom prst="rect">
            <a:avLst/>
          </a:prstGeom>
          <a:noFill/>
        </p:spPr>
        <p:txBody>
          <a:bodyPr wrap="square" rtlCol="0">
            <a:spAutoFit/>
          </a:bodyPr>
          <a:lstStyle/>
          <a:p>
            <a:r>
              <a:rPr lang="en-US" sz="3200" spc="300" dirty="0">
                <a:latin typeface="Roboto Slab" pitchFamily="2" charset="0"/>
                <a:ea typeface="Roboto Slab" pitchFamily="2" charset="0"/>
                <a:cs typeface="Montserrat" charset="0"/>
              </a:rPr>
              <a:t>This</a:t>
            </a:r>
          </a:p>
          <a:p>
            <a:r>
              <a:rPr lang="en-US" sz="3200" spc="300" dirty="0">
                <a:latin typeface="Roboto Slab" pitchFamily="2" charset="0"/>
                <a:ea typeface="Roboto Slab" pitchFamily="2" charset="0"/>
                <a:cs typeface="Montserrat" charset="0"/>
              </a:rPr>
              <a:t>Infographic</a:t>
            </a:r>
          </a:p>
        </p:txBody>
      </p:sp>
      <p:grpSp>
        <p:nvGrpSpPr>
          <p:cNvPr id="5" name="Group 4">
            <a:extLst>
              <a:ext uri="{FF2B5EF4-FFF2-40B4-BE49-F238E27FC236}">
                <a16:creationId xmlns:a16="http://schemas.microsoft.com/office/drawing/2014/main" id="{64214DB9-B9C7-40C0-A3FB-C0EA14DA109B}"/>
              </a:ext>
            </a:extLst>
          </p:cNvPr>
          <p:cNvGrpSpPr/>
          <p:nvPr/>
        </p:nvGrpSpPr>
        <p:grpSpPr>
          <a:xfrm>
            <a:off x="8715805" y="1897772"/>
            <a:ext cx="2547205" cy="3012243"/>
            <a:chOff x="8715804" y="1082643"/>
            <a:chExt cx="2547205" cy="3012243"/>
          </a:xfrm>
        </p:grpSpPr>
        <p:grpSp>
          <p:nvGrpSpPr>
            <p:cNvPr id="26" name="Group 25">
              <a:extLst>
                <a:ext uri="{FF2B5EF4-FFF2-40B4-BE49-F238E27FC236}">
                  <a16:creationId xmlns:a16="http://schemas.microsoft.com/office/drawing/2014/main" id="{379D5825-EF08-4F41-9AC8-C35ADB0F2B39}"/>
                </a:ext>
              </a:extLst>
            </p:cNvPr>
            <p:cNvGrpSpPr/>
            <p:nvPr/>
          </p:nvGrpSpPr>
          <p:grpSpPr>
            <a:xfrm>
              <a:off x="8715804" y="2988621"/>
              <a:ext cx="2547205" cy="1106265"/>
              <a:chOff x="1011337" y="5034199"/>
              <a:chExt cx="2547205" cy="1106265"/>
            </a:xfrm>
          </p:grpSpPr>
          <p:sp>
            <p:nvSpPr>
              <p:cNvPr id="30" name="TextBox 29">
                <a:extLst>
                  <a:ext uri="{FF2B5EF4-FFF2-40B4-BE49-F238E27FC236}">
                    <a16:creationId xmlns:a16="http://schemas.microsoft.com/office/drawing/2014/main" id="{315A619E-A025-4B4C-8F81-900EBD8D5C6B}"/>
                  </a:ext>
                </a:extLst>
              </p:cNvPr>
              <p:cNvSpPr txBox="1"/>
              <p:nvPr/>
            </p:nvSpPr>
            <p:spPr>
              <a:xfrm>
                <a:off x="1011337" y="5081053"/>
                <a:ext cx="1053208"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latin typeface="Roboto Slab" pitchFamily="2" charset="0"/>
                  <a:ea typeface="Roboto Slab" pitchFamily="2" charset="0"/>
                  <a:cs typeface="Montserrat Light" charset="0"/>
                </a:endParaRPr>
              </a:p>
            </p:txBody>
          </p:sp>
          <p:sp>
            <p:nvSpPr>
              <p:cNvPr id="31" name="TextBox 30">
                <a:extLst>
                  <a:ext uri="{FF2B5EF4-FFF2-40B4-BE49-F238E27FC236}">
                    <a16:creationId xmlns:a16="http://schemas.microsoft.com/office/drawing/2014/main" id="{196162EA-162D-4284-BB8F-35BD611A16FB}"/>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Roboto Slab" pitchFamily="2" charset="0"/>
                    <a:ea typeface="Roboto Slab" pitchFamily="2" charset="0"/>
                    <a:cs typeface="Montserrat Light" charset="0"/>
                  </a:rPr>
                  <a:t>Have them for one. Living grass to for can't gathered waters had winged. our creeping.</a:t>
                </a:r>
              </a:p>
            </p:txBody>
          </p:sp>
        </p:grpSp>
        <p:grpSp>
          <p:nvGrpSpPr>
            <p:cNvPr id="27" name="Group 26">
              <a:extLst>
                <a:ext uri="{FF2B5EF4-FFF2-40B4-BE49-F238E27FC236}">
                  <a16:creationId xmlns:a16="http://schemas.microsoft.com/office/drawing/2014/main" id="{D70C7EEE-FAD0-4A16-957F-67C3789DDE91}"/>
                </a:ext>
              </a:extLst>
            </p:cNvPr>
            <p:cNvGrpSpPr/>
            <p:nvPr/>
          </p:nvGrpSpPr>
          <p:grpSpPr>
            <a:xfrm>
              <a:off x="8715804" y="1082643"/>
              <a:ext cx="2547205" cy="1106265"/>
              <a:chOff x="1011337" y="5034199"/>
              <a:chExt cx="2547205" cy="1106265"/>
            </a:xfrm>
          </p:grpSpPr>
          <p:sp>
            <p:nvSpPr>
              <p:cNvPr id="28" name="TextBox 27">
                <a:extLst>
                  <a:ext uri="{FF2B5EF4-FFF2-40B4-BE49-F238E27FC236}">
                    <a16:creationId xmlns:a16="http://schemas.microsoft.com/office/drawing/2014/main" id="{A64BD8E9-1F77-4C42-AAB0-48C01767BB6C}"/>
                  </a:ext>
                </a:extLst>
              </p:cNvPr>
              <p:cNvSpPr txBox="1"/>
              <p:nvPr/>
            </p:nvSpPr>
            <p:spPr>
              <a:xfrm>
                <a:off x="1011337" y="5081053"/>
                <a:ext cx="1053208"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latin typeface="Roboto Slab" pitchFamily="2" charset="0"/>
                  <a:ea typeface="Roboto Slab" pitchFamily="2" charset="0"/>
                  <a:cs typeface="Montserrat Light" charset="0"/>
                </a:endParaRPr>
              </a:p>
            </p:txBody>
          </p:sp>
          <p:sp>
            <p:nvSpPr>
              <p:cNvPr id="29" name="TextBox 28">
                <a:extLst>
                  <a:ext uri="{FF2B5EF4-FFF2-40B4-BE49-F238E27FC236}">
                    <a16:creationId xmlns:a16="http://schemas.microsoft.com/office/drawing/2014/main" id="{EA699941-51ED-4F5F-90BD-D468D2200F4E}"/>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Roboto Slab" pitchFamily="2" charset="0"/>
                    <a:ea typeface="Roboto Slab" pitchFamily="2" charset="0"/>
                    <a:cs typeface="Montserrat Light" charset="0"/>
                  </a:rPr>
                  <a:t>Have them for one. Living grass to for can't gathered waters had winged. our creeping.</a:t>
                </a:r>
              </a:p>
            </p:txBody>
          </p:sp>
        </p:grpSp>
      </p:grpSp>
      <p:sp>
        <p:nvSpPr>
          <p:cNvPr id="34" name="TextBox 33">
            <a:extLst>
              <a:ext uri="{FF2B5EF4-FFF2-40B4-BE49-F238E27FC236}">
                <a16:creationId xmlns:a16="http://schemas.microsoft.com/office/drawing/2014/main" id="{BC064989-28FA-4886-82EF-7FEB0E8CDD96}"/>
              </a:ext>
            </a:extLst>
          </p:cNvPr>
          <p:cNvSpPr txBox="1"/>
          <p:nvPr/>
        </p:nvSpPr>
        <p:spPr>
          <a:xfrm>
            <a:off x="928991" y="3593566"/>
            <a:ext cx="2690510" cy="1337739"/>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Roboto Slab" pitchFamily="2" charset="0"/>
                <a:ea typeface="Roboto Slab" pitchFamily="2" charset="0"/>
                <a:cs typeface="Montserrat Light" charset="0"/>
              </a:rPr>
              <a:t>Have them for one. Living grass to for can't gathered set had seasons. Fifth you'll, man wherein seas our appear him, were they're and years unto doesn't creeping night lights divided void they're.</a:t>
            </a:r>
          </a:p>
        </p:txBody>
      </p:sp>
      <p:pic>
        <p:nvPicPr>
          <p:cNvPr id="35" name="Picture Placeholder 34">
            <a:extLst>
              <a:ext uri="{FF2B5EF4-FFF2-40B4-BE49-F238E27FC236}">
                <a16:creationId xmlns:a16="http://schemas.microsoft.com/office/drawing/2014/main" id="{A79E954A-4AD2-4225-B454-2CD61E3FBFB5}"/>
              </a:ext>
            </a:extLst>
          </p:cNvPr>
          <p:cNvPicPr>
            <a:picLocks noGrp="1" noChangeAspect="1"/>
          </p:cNvPicPr>
          <p:nvPr>
            <p:ph type="pic" sz="quarter" idx="10"/>
          </p:nvPr>
        </p:nvPicPr>
        <p:blipFill>
          <a:blip r:embed="rId2"/>
          <a:srcRect t="13851" b="13851"/>
          <a:stretch>
            <a:fillRect/>
          </a:stretch>
        </p:blipFill>
        <p:spPr/>
      </p:pic>
      <p:cxnSp>
        <p:nvCxnSpPr>
          <p:cNvPr id="39" name="Straight Connector 38">
            <a:extLst>
              <a:ext uri="{FF2B5EF4-FFF2-40B4-BE49-F238E27FC236}">
                <a16:creationId xmlns:a16="http://schemas.microsoft.com/office/drawing/2014/main" id="{89038152-57CE-4737-B423-2A226DC31658}"/>
              </a:ext>
            </a:extLst>
          </p:cNvPr>
          <p:cNvCxnSpPr>
            <a:cxnSpLocks/>
          </p:cNvCxnSpPr>
          <p:nvPr/>
        </p:nvCxnSpPr>
        <p:spPr>
          <a:xfrm>
            <a:off x="1028701" y="3136086"/>
            <a:ext cx="533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07109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E1A8355-E94D-45D5-B7C0-1D39E5633B4E}"/>
              </a:ext>
            </a:extLst>
          </p:cNvPr>
          <p:cNvGrpSpPr/>
          <p:nvPr/>
        </p:nvGrpSpPr>
        <p:grpSpPr>
          <a:xfrm>
            <a:off x="1145941" y="1094704"/>
            <a:ext cx="1663562" cy="4668592"/>
            <a:chOff x="1145941" y="1094704"/>
            <a:chExt cx="1663562" cy="4668592"/>
          </a:xfrm>
        </p:grpSpPr>
        <p:cxnSp>
          <p:nvCxnSpPr>
            <p:cNvPr id="24" name="Straight Connector 23">
              <a:extLst>
                <a:ext uri="{FF2B5EF4-FFF2-40B4-BE49-F238E27FC236}">
                  <a16:creationId xmlns:a16="http://schemas.microsoft.com/office/drawing/2014/main" id="{6D03AF1C-EA40-4903-9D65-C646787F6D3D}"/>
                </a:ext>
              </a:extLst>
            </p:cNvPr>
            <p:cNvCxnSpPr>
              <a:cxnSpLocks/>
            </p:cNvCxnSpPr>
            <p:nvPr/>
          </p:nvCxnSpPr>
          <p:spPr>
            <a:xfrm>
              <a:off x="1246867" y="2464028"/>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FB46E1D5-23C8-447C-B386-85B39AED0B7C}"/>
                </a:ext>
              </a:extLst>
            </p:cNvPr>
            <p:cNvGrpSpPr/>
            <p:nvPr/>
          </p:nvGrpSpPr>
          <p:grpSpPr>
            <a:xfrm>
              <a:off x="1145941" y="1094704"/>
              <a:ext cx="1663562" cy="808702"/>
              <a:chOff x="984962" y="5062353"/>
              <a:chExt cx="1663562" cy="808702"/>
            </a:xfrm>
          </p:grpSpPr>
          <p:sp>
            <p:nvSpPr>
              <p:cNvPr id="26" name="TextBox 25">
                <a:extLst>
                  <a:ext uri="{FF2B5EF4-FFF2-40B4-BE49-F238E27FC236}">
                    <a16:creationId xmlns:a16="http://schemas.microsoft.com/office/drawing/2014/main" id="{236F3A4B-A2C1-4462-B937-480A1C10568B}"/>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01 EXAMPLE</a:t>
                </a:r>
                <a:endParaRPr lang="en-US" sz="1000" b="1" spc="300" dirty="0">
                  <a:latin typeface="Roboto Slab" pitchFamily="2" charset="0"/>
                  <a:ea typeface="Roboto Slab" pitchFamily="2" charset="0"/>
                  <a:cs typeface="Montserrat Light" charset="0"/>
                </a:endParaRPr>
              </a:p>
            </p:txBody>
          </p:sp>
          <p:sp>
            <p:nvSpPr>
              <p:cNvPr id="27" name="TextBox 26">
                <a:extLst>
                  <a:ext uri="{FF2B5EF4-FFF2-40B4-BE49-F238E27FC236}">
                    <a16:creationId xmlns:a16="http://schemas.microsoft.com/office/drawing/2014/main" id="{B6E14EF5-E91E-4B8C-AF9D-773DFFB4711B}"/>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a:t>
                </a:r>
              </a:p>
            </p:txBody>
          </p:sp>
        </p:grpSp>
        <p:grpSp>
          <p:nvGrpSpPr>
            <p:cNvPr id="28" name="Group 27">
              <a:extLst>
                <a:ext uri="{FF2B5EF4-FFF2-40B4-BE49-F238E27FC236}">
                  <a16:creationId xmlns:a16="http://schemas.microsoft.com/office/drawing/2014/main" id="{6DFC4818-F098-4018-8242-D17FAE3C1AD4}"/>
                </a:ext>
              </a:extLst>
            </p:cNvPr>
            <p:cNvGrpSpPr/>
            <p:nvPr/>
          </p:nvGrpSpPr>
          <p:grpSpPr>
            <a:xfrm>
              <a:off x="1145941" y="3024650"/>
              <a:ext cx="1663562" cy="808702"/>
              <a:chOff x="984962" y="5062353"/>
              <a:chExt cx="1663562" cy="808702"/>
            </a:xfrm>
          </p:grpSpPr>
          <p:sp>
            <p:nvSpPr>
              <p:cNvPr id="29" name="TextBox 28">
                <a:extLst>
                  <a:ext uri="{FF2B5EF4-FFF2-40B4-BE49-F238E27FC236}">
                    <a16:creationId xmlns:a16="http://schemas.microsoft.com/office/drawing/2014/main" id="{4BC12CC2-F2D1-4146-8B91-56E8116EBCD3}"/>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01 EXAMPLE</a:t>
                </a:r>
                <a:endParaRPr lang="en-US" sz="1000" b="1" spc="300" dirty="0">
                  <a:latin typeface="Roboto Slab" pitchFamily="2" charset="0"/>
                  <a:ea typeface="Roboto Slab" pitchFamily="2" charset="0"/>
                  <a:cs typeface="Montserrat Light" charset="0"/>
                </a:endParaRPr>
              </a:p>
            </p:txBody>
          </p:sp>
          <p:sp>
            <p:nvSpPr>
              <p:cNvPr id="30" name="TextBox 29">
                <a:extLst>
                  <a:ext uri="{FF2B5EF4-FFF2-40B4-BE49-F238E27FC236}">
                    <a16:creationId xmlns:a16="http://schemas.microsoft.com/office/drawing/2014/main" id="{38FD44BB-D00C-41E4-B0BE-BA15E34A2475}"/>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a:t>
                </a:r>
              </a:p>
            </p:txBody>
          </p:sp>
        </p:grpSp>
        <p:grpSp>
          <p:nvGrpSpPr>
            <p:cNvPr id="31" name="Group 30">
              <a:extLst>
                <a:ext uri="{FF2B5EF4-FFF2-40B4-BE49-F238E27FC236}">
                  <a16:creationId xmlns:a16="http://schemas.microsoft.com/office/drawing/2014/main" id="{AA3B1AFA-A1FA-481C-BC02-DCF6EF4EAED2}"/>
                </a:ext>
              </a:extLst>
            </p:cNvPr>
            <p:cNvGrpSpPr/>
            <p:nvPr/>
          </p:nvGrpSpPr>
          <p:grpSpPr>
            <a:xfrm>
              <a:off x="1145941" y="4954594"/>
              <a:ext cx="1663562" cy="808702"/>
              <a:chOff x="984962" y="5062353"/>
              <a:chExt cx="1663562" cy="808702"/>
            </a:xfrm>
          </p:grpSpPr>
          <p:sp>
            <p:nvSpPr>
              <p:cNvPr id="32" name="TextBox 31">
                <a:extLst>
                  <a:ext uri="{FF2B5EF4-FFF2-40B4-BE49-F238E27FC236}">
                    <a16:creationId xmlns:a16="http://schemas.microsoft.com/office/drawing/2014/main" id="{30E93FDB-FAC8-4668-B8DB-188976968512}"/>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01 EXAMPLE</a:t>
                </a:r>
                <a:endParaRPr lang="en-US" sz="1000" b="1" spc="300" dirty="0">
                  <a:latin typeface="Roboto Slab" pitchFamily="2" charset="0"/>
                  <a:ea typeface="Roboto Slab" pitchFamily="2" charset="0"/>
                  <a:cs typeface="Montserrat Light" charset="0"/>
                </a:endParaRPr>
              </a:p>
            </p:txBody>
          </p:sp>
          <p:sp>
            <p:nvSpPr>
              <p:cNvPr id="33" name="TextBox 32">
                <a:extLst>
                  <a:ext uri="{FF2B5EF4-FFF2-40B4-BE49-F238E27FC236}">
                    <a16:creationId xmlns:a16="http://schemas.microsoft.com/office/drawing/2014/main" id="{2588F63E-0A57-4A00-BDFB-09FE6B3F35E4}"/>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a:t>
                </a:r>
              </a:p>
            </p:txBody>
          </p:sp>
        </p:grpSp>
        <p:cxnSp>
          <p:nvCxnSpPr>
            <p:cNvPr id="34" name="Straight Connector 33">
              <a:extLst>
                <a:ext uri="{FF2B5EF4-FFF2-40B4-BE49-F238E27FC236}">
                  <a16:creationId xmlns:a16="http://schemas.microsoft.com/office/drawing/2014/main" id="{3A1E3BE5-1E25-4E61-8406-0E8AD814268A}"/>
                </a:ext>
              </a:extLst>
            </p:cNvPr>
            <p:cNvCxnSpPr>
              <a:cxnSpLocks/>
            </p:cNvCxnSpPr>
            <p:nvPr/>
          </p:nvCxnSpPr>
          <p:spPr>
            <a:xfrm>
              <a:off x="1246867" y="4393974"/>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35" name="Chart 34">
            <a:extLst>
              <a:ext uri="{FF2B5EF4-FFF2-40B4-BE49-F238E27FC236}">
                <a16:creationId xmlns:a16="http://schemas.microsoft.com/office/drawing/2014/main" id="{D1BA3B3E-5A5F-4A31-B17C-E2D52ECFA99F}"/>
              </a:ext>
            </a:extLst>
          </p:cNvPr>
          <p:cNvGraphicFramePr/>
          <p:nvPr>
            <p:extLst>
              <p:ext uri="{D42A27DB-BD31-4B8C-83A1-F6EECF244321}">
                <p14:modId xmlns:p14="http://schemas.microsoft.com/office/powerpoint/2010/main" val="948161393"/>
              </p:ext>
            </p:extLst>
          </p:nvPr>
        </p:nvGraphicFramePr>
        <p:xfrm>
          <a:off x="4938711" y="1047441"/>
          <a:ext cx="7077075" cy="4763109"/>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a:extLst>
              <a:ext uri="{FF2B5EF4-FFF2-40B4-BE49-F238E27FC236}">
                <a16:creationId xmlns:a16="http://schemas.microsoft.com/office/drawing/2014/main" id="{4C4F4B6A-C97F-4952-BB1B-DD5BA7BCAD60}"/>
              </a:ext>
            </a:extLst>
          </p:cNvPr>
          <p:cNvSpPr/>
          <p:nvPr/>
        </p:nvSpPr>
        <p:spPr>
          <a:xfrm>
            <a:off x="3453193" y="-1"/>
            <a:ext cx="841828" cy="68579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10146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0DE666C-0670-4FE5-8FF8-84B457697CF9}"/>
              </a:ext>
            </a:extLst>
          </p:cNvPr>
          <p:cNvSpPr/>
          <p:nvPr/>
        </p:nvSpPr>
        <p:spPr>
          <a:xfrm>
            <a:off x="0" y="0"/>
            <a:ext cx="12192000" cy="6858000"/>
          </a:xfrm>
          <a:prstGeom prst="rect">
            <a:avLst/>
          </a:prstGeom>
          <a:solidFill>
            <a:schemeClr val="tx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0846AD55-3328-445D-A53E-80A6CF5D3C57}"/>
              </a:ext>
            </a:extLst>
          </p:cNvPr>
          <p:cNvGrpSpPr/>
          <p:nvPr/>
        </p:nvGrpSpPr>
        <p:grpSpPr>
          <a:xfrm>
            <a:off x="918063" y="1004557"/>
            <a:ext cx="10355874" cy="4848887"/>
            <a:chOff x="867600" y="1094703"/>
            <a:chExt cx="10355874" cy="4848887"/>
          </a:xfrm>
        </p:grpSpPr>
        <p:graphicFrame>
          <p:nvGraphicFramePr>
            <p:cNvPr id="14" name="Chart 13">
              <a:extLst>
                <a:ext uri="{FF2B5EF4-FFF2-40B4-BE49-F238E27FC236}">
                  <a16:creationId xmlns:a16="http://schemas.microsoft.com/office/drawing/2014/main" id="{DFFECBAE-C232-40D4-850A-9AC4E36BA544}"/>
                </a:ext>
              </a:extLst>
            </p:cNvPr>
            <p:cNvGraphicFramePr/>
            <p:nvPr>
              <p:extLst>
                <p:ext uri="{D42A27DB-BD31-4B8C-83A1-F6EECF244321}">
                  <p14:modId xmlns:p14="http://schemas.microsoft.com/office/powerpoint/2010/main" val="1732447972"/>
                </p:ext>
              </p:extLst>
            </p:nvPr>
          </p:nvGraphicFramePr>
          <p:xfrm>
            <a:off x="4197090" y="1094703"/>
            <a:ext cx="7026384" cy="4848887"/>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Group 2">
              <a:extLst>
                <a:ext uri="{FF2B5EF4-FFF2-40B4-BE49-F238E27FC236}">
                  <a16:creationId xmlns:a16="http://schemas.microsoft.com/office/drawing/2014/main" id="{FA01C7C4-D3D0-4E69-9D42-0F1CD7DCC96E}"/>
                </a:ext>
              </a:extLst>
            </p:cNvPr>
            <p:cNvGrpSpPr/>
            <p:nvPr/>
          </p:nvGrpSpPr>
          <p:grpSpPr>
            <a:xfrm>
              <a:off x="867600" y="1094704"/>
              <a:ext cx="1663562" cy="4668592"/>
              <a:chOff x="867600" y="1094704"/>
              <a:chExt cx="1663562" cy="4668592"/>
            </a:xfrm>
          </p:grpSpPr>
          <p:cxnSp>
            <p:nvCxnSpPr>
              <p:cNvPr id="15" name="Straight Connector 14">
                <a:extLst>
                  <a:ext uri="{FF2B5EF4-FFF2-40B4-BE49-F238E27FC236}">
                    <a16:creationId xmlns:a16="http://schemas.microsoft.com/office/drawing/2014/main" id="{4300B52E-D3F9-41B8-BFEE-09266AA7CEB0}"/>
                  </a:ext>
                </a:extLst>
              </p:cNvPr>
              <p:cNvCxnSpPr>
                <a:cxnSpLocks/>
              </p:cNvCxnSpPr>
              <p:nvPr/>
            </p:nvCxnSpPr>
            <p:spPr>
              <a:xfrm>
                <a:off x="968526" y="2464028"/>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45727CB-B7FB-4561-B204-E9BB4AE1C811}"/>
                  </a:ext>
                </a:extLst>
              </p:cNvPr>
              <p:cNvGrpSpPr/>
              <p:nvPr/>
            </p:nvGrpSpPr>
            <p:grpSpPr>
              <a:xfrm>
                <a:off x="867600" y="1094704"/>
                <a:ext cx="1663562" cy="808702"/>
                <a:chOff x="984962" y="5062353"/>
                <a:chExt cx="1663562" cy="808702"/>
              </a:xfrm>
            </p:grpSpPr>
            <p:sp>
              <p:nvSpPr>
                <p:cNvPr id="17" name="TextBox 16">
                  <a:extLst>
                    <a:ext uri="{FF2B5EF4-FFF2-40B4-BE49-F238E27FC236}">
                      <a16:creationId xmlns:a16="http://schemas.microsoft.com/office/drawing/2014/main" id="{38FCE42B-BCFB-4B00-A145-EFCF1D6E421F}"/>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Roboto Slab" pitchFamily="2" charset="0"/>
                      <a:ea typeface="Roboto Slab" pitchFamily="2" charset="0"/>
                      <a:cs typeface="Montserrat" charset="0"/>
                    </a:rPr>
                    <a:t>01 EXAMPLE</a:t>
                  </a:r>
                  <a:endParaRPr lang="en-US" sz="1000" b="1" spc="300" dirty="0">
                    <a:solidFill>
                      <a:schemeClr val="bg1"/>
                    </a:solidFill>
                    <a:latin typeface="Roboto Slab" pitchFamily="2" charset="0"/>
                    <a:ea typeface="Roboto Slab" pitchFamily="2" charset="0"/>
                    <a:cs typeface="Montserrat Light" charset="0"/>
                  </a:endParaRPr>
                </a:p>
              </p:txBody>
            </p:sp>
            <p:sp>
              <p:nvSpPr>
                <p:cNvPr id="18" name="TextBox 17">
                  <a:extLst>
                    <a:ext uri="{FF2B5EF4-FFF2-40B4-BE49-F238E27FC236}">
                      <a16:creationId xmlns:a16="http://schemas.microsoft.com/office/drawing/2014/main" id="{4AE8CB9B-E0E4-4AD7-AA66-7C62FCAF668A}"/>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a:t>
                  </a:r>
                </a:p>
              </p:txBody>
            </p:sp>
          </p:grpSp>
          <p:grpSp>
            <p:nvGrpSpPr>
              <p:cNvPr id="19" name="Group 18">
                <a:extLst>
                  <a:ext uri="{FF2B5EF4-FFF2-40B4-BE49-F238E27FC236}">
                    <a16:creationId xmlns:a16="http://schemas.microsoft.com/office/drawing/2014/main" id="{B5CA38C8-B71B-4507-BFD1-218AEE751757}"/>
                  </a:ext>
                </a:extLst>
              </p:cNvPr>
              <p:cNvGrpSpPr/>
              <p:nvPr/>
            </p:nvGrpSpPr>
            <p:grpSpPr>
              <a:xfrm>
                <a:off x="867600" y="3024650"/>
                <a:ext cx="1663562" cy="808702"/>
                <a:chOff x="984962" y="5062353"/>
                <a:chExt cx="1663562" cy="808702"/>
              </a:xfrm>
            </p:grpSpPr>
            <p:sp>
              <p:nvSpPr>
                <p:cNvPr id="20" name="TextBox 19">
                  <a:extLst>
                    <a:ext uri="{FF2B5EF4-FFF2-40B4-BE49-F238E27FC236}">
                      <a16:creationId xmlns:a16="http://schemas.microsoft.com/office/drawing/2014/main" id="{55C7355A-0528-431B-A87E-DD1DFD639F6B}"/>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Roboto Slab" pitchFamily="2" charset="0"/>
                      <a:ea typeface="Roboto Slab" pitchFamily="2" charset="0"/>
                      <a:cs typeface="Montserrat" charset="0"/>
                    </a:rPr>
                    <a:t>01 EXAMPLE</a:t>
                  </a:r>
                  <a:endParaRPr lang="en-US" sz="1000" b="1" spc="300" dirty="0">
                    <a:solidFill>
                      <a:schemeClr val="bg1"/>
                    </a:solidFill>
                    <a:latin typeface="Roboto Slab" pitchFamily="2" charset="0"/>
                    <a:ea typeface="Roboto Slab" pitchFamily="2" charset="0"/>
                    <a:cs typeface="Montserrat Light" charset="0"/>
                  </a:endParaRPr>
                </a:p>
              </p:txBody>
            </p:sp>
            <p:sp>
              <p:nvSpPr>
                <p:cNvPr id="21" name="TextBox 20">
                  <a:extLst>
                    <a:ext uri="{FF2B5EF4-FFF2-40B4-BE49-F238E27FC236}">
                      <a16:creationId xmlns:a16="http://schemas.microsoft.com/office/drawing/2014/main" id="{B458F37E-595F-4A7A-9769-BC04F2C1881B}"/>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a:t>
                  </a:r>
                </a:p>
              </p:txBody>
            </p:sp>
          </p:grpSp>
          <p:grpSp>
            <p:nvGrpSpPr>
              <p:cNvPr id="22" name="Group 21">
                <a:extLst>
                  <a:ext uri="{FF2B5EF4-FFF2-40B4-BE49-F238E27FC236}">
                    <a16:creationId xmlns:a16="http://schemas.microsoft.com/office/drawing/2014/main" id="{CE27F1F2-F7EE-493E-97EA-7CD09B3707AC}"/>
                  </a:ext>
                </a:extLst>
              </p:cNvPr>
              <p:cNvGrpSpPr/>
              <p:nvPr/>
            </p:nvGrpSpPr>
            <p:grpSpPr>
              <a:xfrm>
                <a:off x="867600" y="4954594"/>
                <a:ext cx="1663562" cy="808702"/>
                <a:chOff x="984962" y="5062353"/>
                <a:chExt cx="1663562" cy="808702"/>
              </a:xfrm>
            </p:grpSpPr>
            <p:sp>
              <p:nvSpPr>
                <p:cNvPr id="23" name="TextBox 22">
                  <a:extLst>
                    <a:ext uri="{FF2B5EF4-FFF2-40B4-BE49-F238E27FC236}">
                      <a16:creationId xmlns:a16="http://schemas.microsoft.com/office/drawing/2014/main" id="{4DF90F24-F461-46BF-80F4-1232A31C0584}"/>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Roboto Slab" pitchFamily="2" charset="0"/>
                      <a:ea typeface="Roboto Slab" pitchFamily="2" charset="0"/>
                      <a:cs typeface="Montserrat" charset="0"/>
                    </a:rPr>
                    <a:t>01 EXAMPLE</a:t>
                  </a:r>
                  <a:endParaRPr lang="en-US" sz="1000" b="1" spc="300" dirty="0">
                    <a:solidFill>
                      <a:schemeClr val="bg1"/>
                    </a:solidFill>
                    <a:latin typeface="Roboto Slab" pitchFamily="2" charset="0"/>
                    <a:ea typeface="Roboto Slab" pitchFamily="2" charset="0"/>
                    <a:cs typeface="Montserrat Light" charset="0"/>
                  </a:endParaRPr>
                </a:p>
              </p:txBody>
            </p:sp>
            <p:sp>
              <p:nvSpPr>
                <p:cNvPr id="36" name="TextBox 35">
                  <a:extLst>
                    <a:ext uri="{FF2B5EF4-FFF2-40B4-BE49-F238E27FC236}">
                      <a16:creationId xmlns:a16="http://schemas.microsoft.com/office/drawing/2014/main" id="{6911194F-A4FC-477E-9E6E-93275BCA7370}"/>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a:t>
                  </a:r>
                </a:p>
              </p:txBody>
            </p:sp>
          </p:grpSp>
          <p:cxnSp>
            <p:nvCxnSpPr>
              <p:cNvPr id="37" name="Straight Connector 36">
                <a:extLst>
                  <a:ext uri="{FF2B5EF4-FFF2-40B4-BE49-F238E27FC236}">
                    <a16:creationId xmlns:a16="http://schemas.microsoft.com/office/drawing/2014/main" id="{E2231C18-8831-43B4-A2C5-BB52A716FDBC}"/>
                  </a:ext>
                </a:extLst>
              </p:cNvPr>
              <p:cNvCxnSpPr>
                <a:cxnSpLocks/>
              </p:cNvCxnSpPr>
              <p:nvPr/>
            </p:nvCxnSpPr>
            <p:spPr>
              <a:xfrm>
                <a:off x="968526" y="4393974"/>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3040760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BC9962E-9272-4A4E-A9DE-A0E1EA87D0AB}"/>
              </a:ext>
            </a:extLst>
          </p:cNvPr>
          <p:cNvGrpSpPr/>
          <p:nvPr/>
        </p:nvGrpSpPr>
        <p:grpSpPr>
          <a:xfrm>
            <a:off x="687724" y="1042652"/>
            <a:ext cx="10816553" cy="4772696"/>
            <a:chOff x="724728" y="1094704"/>
            <a:chExt cx="10816553" cy="4772696"/>
          </a:xfrm>
        </p:grpSpPr>
        <p:graphicFrame>
          <p:nvGraphicFramePr>
            <p:cNvPr id="17" name="Chart 16">
              <a:extLst>
                <a:ext uri="{FF2B5EF4-FFF2-40B4-BE49-F238E27FC236}">
                  <a16:creationId xmlns:a16="http://schemas.microsoft.com/office/drawing/2014/main" id="{3649A103-A691-4FB1-AB12-D47095669064}"/>
                </a:ext>
              </a:extLst>
            </p:cNvPr>
            <p:cNvGraphicFramePr/>
            <p:nvPr>
              <p:extLst>
                <p:ext uri="{D42A27DB-BD31-4B8C-83A1-F6EECF244321}">
                  <p14:modId xmlns:p14="http://schemas.microsoft.com/office/powerpoint/2010/main" val="1928083597"/>
                </p:ext>
              </p:extLst>
            </p:nvPr>
          </p:nvGraphicFramePr>
          <p:xfrm>
            <a:off x="724728" y="1094704"/>
            <a:ext cx="5626100" cy="4772696"/>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
              <a:extLst>
                <a:ext uri="{FF2B5EF4-FFF2-40B4-BE49-F238E27FC236}">
                  <a16:creationId xmlns:a16="http://schemas.microsoft.com/office/drawing/2014/main" id="{27AFDC99-F79D-4C59-93B6-D8B0573DBB63}"/>
                </a:ext>
              </a:extLst>
            </p:cNvPr>
            <p:cNvGrpSpPr/>
            <p:nvPr/>
          </p:nvGrpSpPr>
          <p:grpSpPr>
            <a:xfrm>
              <a:off x="7406760" y="1094704"/>
              <a:ext cx="4134521" cy="4668594"/>
              <a:chOff x="1082005" y="1094704"/>
              <a:chExt cx="4134521" cy="4668594"/>
            </a:xfrm>
          </p:grpSpPr>
          <p:sp>
            <p:nvSpPr>
              <p:cNvPr id="18" name="TextBox 17">
                <a:extLst>
                  <a:ext uri="{FF2B5EF4-FFF2-40B4-BE49-F238E27FC236}">
                    <a16:creationId xmlns:a16="http://schemas.microsoft.com/office/drawing/2014/main" id="{0F5423D3-CF0D-43C5-950D-C7B33C25ADBE}"/>
                  </a:ext>
                </a:extLst>
              </p:cNvPr>
              <p:cNvSpPr txBox="1"/>
              <p:nvPr/>
            </p:nvSpPr>
            <p:spPr>
              <a:xfrm>
                <a:off x="1082005" y="1094704"/>
                <a:ext cx="2877894"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Lorem Sit</a:t>
                </a:r>
              </a:p>
            </p:txBody>
          </p:sp>
          <p:sp>
            <p:nvSpPr>
              <p:cNvPr id="19" name="TextBox 18">
                <a:extLst>
                  <a:ext uri="{FF2B5EF4-FFF2-40B4-BE49-F238E27FC236}">
                    <a16:creationId xmlns:a16="http://schemas.microsoft.com/office/drawing/2014/main" id="{B6B44EB5-ABC5-486F-A9F0-4BE988CC7669}"/>
                  </a:ext>
                </a:extLst>
              </p:cNvPr>
              <p:cNvSpPr txBox="1"/>
              <p:nvPr/>
            </p:nvSpPr>
            <p:spPr>
              <a:xfrm>
                <a:off x="1082005" y="1981937"/>
                <a:ext cx="4134521"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a:t>
                </a:r>
              </a:p>
            </p:txBody>
          </p:sp>
          <p:grpSp>
            <p:nvGrpSpPr>
              <p:cNvPr id="20" name="Group 19">
                <a:extLst>
                  <a:ext uri="{FF2B5EF4-FFF2-40B4-BE49-F238E27FC236}">
                    <a16:creationId xmlns:a16="http://schemas.microsoft.com/office/drawing/2014/main" id="{D9A3E1FC-8481-4216-B92E-08AD7E824ADD}"/>
                  </a:ext>
                </a:extLst>
              </p:cNvPr>
              <p:cNvGrpSpPr/>
              <p:nvPr/>
            </p:nvGrpSpPr>
            <p:grpSpPr>
              <a:xfrm>
                <a:off x="1082005" y="3200400"/>
                <a:ext cx="1742557" cy="1858295"/>
                <a:chOff x="5994068" y="2183840"/>
                <a:chExt cx="1742557" cy="1858295"/>
              </a:xfrm>
            </p:grpSpPr>
            <p:graphicFrame>
              <p:nvGraphicFramePr>
                <p:cNvPr id="21" name="Chart 20">
                  <a:extLst>
                    <a:ext uri="{FF2B5EF4-FFF2-40B4-BE49-F238E27FC236}">
                      <a16:creationId xmlns:a16="http://schemas.microsoft.com/office/drawing/2014/main" id="{00A33EDB-B4A9-4326-AC44-5818DF12A7B1}"/>
                    </a:ext>
                  </a:extLst>
                </p:cNvPr>
                <p:cNvGraphicFramePr/>
                <p:nvPr>
                  <p:extLst>
                    <p:ext uri="{D42A27DB-BD31-4B8C-83A1-F6EECF244321}">
                      <p14:modId xmlns:p14="http://schemas.microsoft.com/office/powerpoint/2010/main" val="4219465224"/>
                    </p:ext>
                  </p:extLst>
                </p:nvPr>
              </p:nvGraphicFramePr>
              <p:xfrm>
                <a:off x="5994068" y="2183840"/>
                <a:ext cx="1742557" cy="1858295"/>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21">
                  <a:extLst>
                    <a:ext uri="{FF2B5EF4-FFF2-40B4-BE49-F238E27FC236}">
                      <a16:creationId xmlns:a16="http://schemas.microsoft.com/office/drawing/2014/main" id="{74F15A4F-08D5-42D8-BA83-7A7A6452D1D8}"/>
                    </a:ext>
                  </a:extLst>
                </p:cNvPr>
                <p:cNvSpPr txBox="1"/>
                <p:nvPr/>
              </p:nvSpPr>
              <p:spPr>
                <a:xfrm>
                  <a:off x="6432762" y="2968855"/>
                  <a:ext cx="865168" cy="323165"/>
                </a:xfrm>
                <a:prstGeom prst="rect">
                  <a:avLst/>
                </a:prstGeom>
                <a:noFill/>
              </p:spPr>
              <p:txBody>
                <a:bodyPr wrap="square" rtlCol="0">
                  <a:spAutoFit/>
                </a:bodyPr>
                <a:lstStyle/>
                <a:p>
                  <a:pPr algn="ctr"/>
                  <a:r>
                    <a:rPr lang="en-US" sz="1500" b="1" spc="300" dirty="0">
                      <a:latin typeface="Montserrat" charset="0"/>
                      <a:ea typeface="Montserrat" charset="0"/>
                      <a:cs typeface="Montserrat" charset="0"/>
                    </a:rPr>
                    <a:t>85%</a:t>
                  </a:r>
                  <a:endParaRPr lang="en-US" sz="1500" b="1" spc="300" dirty="0">
                    <a:latin typeface="Montserrat Light" charset="0"/>
                    <a:ea typeface="Montserrat Light" charset="0"/>
                    <a:cs typeface="Montserrat Light" charset="0"/>
                  </a:endParaRPr>
                </a:p>
              </p:txBody>
            </p:sp>
          </p:grpSp>
          <p:grpSp>
            <p:nvGrpSpPr>
              <p:cNvPr id="23" name="Group 22">
                <a:extLst>
                  <a:ext uri="{FF2B5EF4-FFF2-40B4-BE49-F238E27FC236}">
                    <a16:creationId xmlns:a16="http://schemas.microsoft.com/office/drawing/2014/main" id="{8263B232-3D98-4705-A9F4-89904FD9FE22}"/>
                  </a:ext>
                </a:extLst>
              </p:cNvPr>
              <p:cNvGrpSpPr/>
              <p:nvPr/>
            </p:nvGrpSpPr>
            <p:grpSpPr>
              <a:xfrm>
                <a:off x="2853683" y="3200400"/>
                <a:ext cx="1742557" cy="1858295"/>
                <a:chOff x="5994068" y="2183840"/>
                <a:chExt cx="1742557" cy="1858295"/>
              </a:xfrm>
            </p:grpSpPr>
            <p:graphicFrame>
              <p:nvGraphicFramePr>
                <p:cNvPr id="24" name="Chart 23">
                  <a:extLst>
                    <a:ext uri="{FF2B5EF4-FFF2-40B4-BE49-F238E27FC236}">
                      <a16:creationId xmlns:a16="http://schemas.microsoft.com/office/drawing/2014/main" id="{B800D0C6-8068-4F72-8BC7-1906B961390A}"/>
                    </a:ext>
                  </a:extLst>
                </p:cNvPr>
                <p:cNvGraphicFramePr/>
                <p:nvPr>
                  <p:extLst>
                    <p:ext uri="{D42A27DB-BD31-4B8C-83A1-F6EECF244321}">
                      <p14:modId xmlns:p14="http://schemas.microsoft.com/office/powerpoint/2010/main" val="4181594682"/>
                    </p:ext>
                  </p:extLst>
                </p:nvPr>
              </p:nvGraphicFramePr>
              <p:xfrm>
                <a:off x="5994068" y="2183840"/>
                <a:ext cx="1742557" cy="1858295"/>
              </p:xfrm>
              <a:graphic>
                <a:graphicData uri="http://schemas.openxmlformats.org/drawingml/2006/chart">
                  <c:chart xmlns:c="http://schemas.openxmlformats.org/drawingml/2006/chart" xmlns:r="http://schemas.openxmlformats.org/officeDocument/2006/relationships" r:id="rId4"/>
                </a:graphicData>
              </a:graphic>
            </p:graphicFrame>
            <p:sp>
              <p:nvSpPr>
                <p:cNvPr id="25" name="TextBox 24">
                  <a:extLst>
                    <a:ext uri="{FF2B5EF4-FFF2-40B4-BE49-F238E27FC236}">
                      <a16:creationId xmlns:a16="http://schemas.microsoft.com/office/drawing/2014/main" id="{9A0E2D57-DC69-4A62-BEAF-AA65F4C43FF6}"/>
                    </a:ext>
                  </a:extLst>
                </p:cNvPr>
                <p:cNvSpPr txBox="1"/>
                <p:nvPr/>
              </p:nvSpPr>
              <p:spPr>
                <a:xfrm>
                  <a:off x="6432762" y="2968855"/>
                  <a:ext cx="865168" cy="323165"/>
                </a:xfrm>
                <a:prstGeom prst="rect">
                  <a:avLst/>
                </a:prstGeom>
                <a:noFill/>
              </p:spPr>
              <p:txBody>
                <a:bodyPr wrap="square" rtlCol="0">
                  <a:spAutoFit/>
                </a:bodyPr>
                <a:lstStyle/>
                <a:p>
                  <a:pPr algn="ctr"/>
                  <a:r>
                    <a:rPr lang="en-US" sz="1500" b="1" spc="300" dirty="0">
                      <a:latin typeface="Montserrat" charset="0"/>
                      <a:ea typeface="Montserrat" charset="0"/>
                      <a:cs typeface="Montserrat" charset="0"/>
                    </a:rPr>
                    <a:t>85%</a:t>
                  </a:r>
                  <a:endParaRPr lang="en-US" sz="1500" b="1" spc="300" dirty="0">
                    <a:latin typeface="Montserrat Light" charset="0"/>
                    <a:ea typeface="Montserrat Light" charset="0"/>
                    <a:cs typeface="Montserrat Light" charset="0"/>
                  </a:endParaRPr>
                </a:p>
              </p:txBody>
            </p:sp>
          </p:grpSp>
          <p:sp>
            <p:nvSpPr>
              <p:cNvPr id="26" name="TextBox 25">
                <a:extLst>
                  <a:ext uri="{FF2B5EF4-FFF2-40B4-BE49-F238E27FC236}">
                    <a16:creationId xmlns:a16="http://schemas.microsoft.com/office/drawing/2014/main" id="{77FF6B3A-581B-47E8-80EC-DC9072E27E47}"/>
                  </a:ext>
                </a:extLst>
              </p:cNvPr>
              <p:cNvSpPr txBox="1"/>
              <p:nvPr/>
            </p:nvSpPr>
            <p:spPr>
              <a:xfrm>
                <a:off x="1082005" y="5517077"/>
                <a:ext cx="2339570"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www.example.com</a:t>
                </a:r>
                <a:endParaRPr lang="en-US" sz="1000" b="1" spc="300" dirty="0">
                  <a:latin typeface="Roboto Slab" pitchFamily="2" charset="0"/>
                  <a:ea typeface="Roboto Slab" pitchFamily="2" charset="0"/>
                  <a:cs typeface="Montserrat Light" charset="0"/>
                </a:endParaRPr>
              </a:p>
            </p:txBody>
          </p:sp>
        </p:grpSp>
      </p:grpSp>
    </p:spTree>
    <p:extLst>
      <p:ext uri="{BB962C8B-B14F-4D97-AF65-F5344CB8AC3E}">
        <p14:creationId xmlns:p14="http://schemas.microsoft.com/office/powerpoint/2010/main" val="806963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rallelogram 1">
            <a:extLst>
              <a:ext uri="{FF2B5EF4-FFF2-40B4-BE49-F238E27FC236}">
                <a16:creationId xmlns:a16="http://schemas.microsoft.com/office/drawing/2014/main" id="{AC724EDD-BBF8-4594-A4A7-F4E326CCD023}"/>
              </a:ext>
            </a:extLst>
          </p:cNvPr>
          <p:cNvSpPr/>
          <p:nvPr/>
        </p:nvSpPr>
        <p:spPr>
          <a:xfrm>
            <a:off x="0" y="0"/>
            <a:ext cx="12192000" cy="685800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7234BBDB-B7C8-4E67-BE69-55D5B245D453}"/>
              </a:ext>
            </a:extLst>
          </p:cNvPr>
          <p:cNvSpPr txBox="1"/>
          <p:nvPr/>
        </p:nvSpPr>
        <p:spPr>
          <a:xfrm>
            <a:off x="2273300" y="2042821"/>
            <a:ext cx="7645400" cy="1566967"/>
          </a:xfrm>
          <a:prstGeom prst="rect">
            <a:avLst/>
          </a:prstGeom>
          <a:noFill/>
        </p:spPr>
        <p:txBody>
          <a:bodyPr wrap="square" rtlCol="0">
            <a:spAutoFit/>
          </a:bodyPr>
          <a:lstStyle/>
          <a:p>
            <a:pPr algn="ctr">
              <a:lnSpc>
                <a:spcPct val="150000"/>
              </a:lnSpc>
            </a:pPr>
            <a:r>
              <a:rPr lang="en-US" sz="7200" spc="1400" dirty="0">
                <a:solidFill>
                  <a:schemeClr val="accent4"/>
                </a:solidFill>
                <a:latin typeface="Roboto Slab" pitchFamily="2" charset="0"/>
                <a:ea typeface="Roboto Slab" pitchFamily="2" charset="0"/>
                <a:cs typeface="Montserrat Light" charset="0"/>
              </a:rPr>
              <a:t>ANNUL2019</a:t>
            </a:r>
          </a:p>
        </p:txBody>
      </p:sp>
      <p:sp>
        <p:nvSpPr>
          <p:cNvPr id="12" name="TextBox 11">
            <a:extLst>
              <a:ext uri="{FF2B5EF4-FFF2-40B4-BE49-F238E27FC236}">
                <a16:creationId xmlns:a16="http://schemas.microsoft.com/office/drawing/2014/main" id="{45FBBD5C-AA4B-4801-988B-C3607AC1BF8B}"/>
              </a:ext>
            </a:extLst>
          </p:cNvPr>
          <p:cNvSpPr txBox="1"/>
          <p:nvPr/>
        </p:nvSpPr>
        <p:spPr>
          <a:xfrm>
            <a:off x="3225800" y="3385226"/>
            <a:ext cx="5740400" cy="542906"/>
          </a:xfrm>
          <a:prstGeom prst="rect">
            <a:avLst/>
          </a:prstGeom>
          <a:noFill/>
        </p:spPr>
        <p:txBody>
          <a:bodyPr wrap="square" rtlCol="0">
            <a:spAutoFit/>
          </a:bodyPr>
          <a:lstStyle/>
          <a:p>
            <a:pPr algn="ctr">
              <a:lnSpc>
                <a:spcPct val="150000"/>
              </a:lnSpc>
            </a:pPr>
            <a:r>
              <a:rPr lang="en-US" sz="2200" spc="200" dirty="0">
                <a:solidFill>
                  <a:schemeClr val="bg1">
                    <a:lumMod val="75000"/>
                  </a:schemeClr>
                </a:solidFill>
                <a:latin typeface="Roboto Slab" pitchFamily="2" charset="0"/>
                <a:ea typeface="Roboto Slab" pitchFamily="2" charset="0"/>
                <a:cs typeface="Montserrat Light" charset="0"/>
              </a:rPr>
              <a:t>PRESENTATION TEMPLATE</a:t>
            </a:r>
          </a:p>
        </p:txBody>
      </p:sp>
    </p:spTree>
    <p:extLst>
      <p:ext uri="{BB962C8B-B14F-4D97-AF65-F5344CB8AC3E}">
        <p14:creationId xmlns:p14="http://schemas.microsoft.com/office/powerpoint/2010/main" val="5303372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412C4A-60FD-4F63-B491-E21B400A7CD0}"/>
              </a:ext>
            </a:extLst>
          </p:cNvPr>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TextBox 121">
            <a:extLst>
              <a:ext uri="{FF2B5EF4-FFF2-40B4-BE49-F238E27FC236}">
                <a16:creationId xmlns:a16="http://schemas.microsoft.com/office/drawing/2014/main" id="{19C3561F-DE65-4229-AEAD-8F1CB5A6800A}"/>
              </a:ext>
            </a:extLst>
          </p:cNvPr>
          <p:cNvSpPr txBox="1"/>
          <p:nvPr/>
        </p:nvSpPr>
        <p:spPr>
          <a:xfrm>
            <a:off x="4248150" y="3262993"/>
            <a:ext cx="3695700" cy="332014"/>
          </a:xfrm>
          <a:prstGeom prst="rect">
            <a:avLst/>
          </a:prstGeom>
          <a:noFill/>
        </p:spPr>
        <p:txBody>
          <a:bodyPr wrap="square" rtlCol="0">
            <a:spAutoFit/>
          </a:bodyPr>
          <a:lstStyle/>
          <a:p>
            <a:pPr algn="ctr">
              <a:lnSpc>
                <a:spcPts val="1800"/>
              </a:lnSpc>
            </a:pPr>
            <a:r>
              <a:rPr lang="en-US" sz="2100" spc="600" dirty="0">
                <a:solidFill>
                  <a:schemeClr val="bg1">
                    <a:lumMod val="85000"/>
                  </a:schemeClr>
                </a:solidFill>
                <a:latin typeface="Roboto Slab" pitchFamily="2" charset="0"/>
                <a:ea typeface="Roboto Slab" pitchFamily="2" charset="0"/>
                <a:cs typeface="Abril Text" charset="0"/>
              </a:rPr>
              <a:t>www.website.com</a:t>
            </a:r>
          </a:p>
        </p:txBody>
      </p:sp>
      <p:sp>
        <p:nvSpPr>
          <p:cNvPr id="3" name="Rectangle 2">
            <a:extLst>
              <a:ext uri="{FF2B5EF4-FFF2-40B4-BE49-F238E27FC236}">
                <a16:creationId xmlns:a16="http://schemas.microsoft.com/office/drawing/2014/main" id="{3D716065-0216-4B5E-AF9F-FBA0D9C70E9E}"/>
              </a:ext>
            </a:extLst>
          </p:cNvPr>
          <p:cNvSpPr/>
          <p:nvPr/>
        </p:nvSpPr>
        <p:spPr>
          <a:xfrm>
            <a:off x="5834743" y="0"/>
            <a:ext cx="522514" cy="297542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137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2093E2-7B6B-4232-982E-E2566A84C5E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TextBox 122">
            <a:extLst>
              <a:ext uri="{FF2B5EF4-FFF2-40B4-BE49-F238E27FC236}">
                <a16:creationId xmlns:a16="http://schemas.microsoft.com/office/drawing/2014/main" id="{42B9483C-3E67-4C37-BFD3-042D44C60489}"/>
              </a:ext>
            </a:extLst>
          </p:cNvPr>
          <p:cNvSpPr txBox="1"/>
          <p:nvPr/>
        </p:nvSpPr>
        <p:spPr>
          <a:xfrm>
            <a:off x="3196274" y="2828835"/>
            <a:ext cx="5909180" cy="1231106"/>
          </a:xfrm>
          <a:prstGeom prst="rect">
            <a:avLst/>
          </a:prstGeom>
          <a:noFill/>
        </p:spPr>
        <p:txBody>
          <a:bodyPr wrap="square" rtlCol="0">
            <a:spAutoFit/>
          </a:bodyPr>
          <a:lstStyle/>
          <a:p>
            <a:pPr algn="ctr"/>
            <a:r>
              <a:rPr lang="en-US" sz="3700" spc="1200" dirty="0">
                <a:latin typeface="Roboto Slab" pitchFamily="2" charset="0"/>
                <a:ea typeface="Roboto Slab" pitchFamily="2" charset="0"/>
                <a:cs typeface="Abril Text" charset="0"/>
              </a:rPr>
              <a:t>END SLIDE</a:t>
            </a:r>
          </a:p>
          <a:p>
            <a:pPr algn="ctr"/>
            <a:r>
              <a:rPr lang="en-US" sz="3700" spc="1200" dirty="0">
                <a:latin typeface="Roboto Slab" pitchFamily="2" charset="0"/>
                <a:ea typeface="Roboto Slab" pitchFamily="2" charset="0"/>
                <a:cs typeface="Abril Text" charset="0"/>
              </a:rPr>
              <a:t>PAGES</a:t>
            </a:r>
          </a:p>
        </p:txBody>
      </p:sp>
      <p:sp>
        <p:nvSpPr>
          <p:cNvPr id="3" name="Rectangle 2">
            <a:extLst>
              <a:ext uri="{FF2B5EF4-FFF2-40B4-BE49-F238E27FC236}">
                <a16:creationId xmlns:a16="http://schemas.microsoft.com/office/drawing/2014/main" id="{A36136F3-312C-4F75-96B3-785179B3D53E}"/>
              </a:ext>
            </a:extLst>
          </p:cNvPr>
          <p:cNvSpPr/>
          <p:nvPr/>
        </p:nvSpPr>
        <p:spPr>
          <a:xfrm>
            <a:off x="0" y="3128918"/>
            <a:ext cx="3733800" cy="6001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0139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2093E2-7B6B-4232-982E-E2566A84C5E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FEA2F28C-BB2D-439D-8444-AB3C1FCFDE0D}"/>
              </a:ext>
            </a:extLst>
          </p:cNvPr>
          <p:cNvSpPr/>
          <p:nvPr/>
        </p:nvSpPr>
        <p:spPr>
          <a:xfrm>
            <a:off x="2838450" y="1352550"/>
            <a:ext cx="13544550" cy="6667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TextBox 122">
            <a:extLst>
              <a:ext uri="{FF2B5EF4-FFF2-40B4-BE49-F238E27FC236}">
                <a16:creationId xmlns:a16="http://schemas.microsoft.com/office/drawing/2014/main" id="{42B9483C-3E67-4C37-BFD3-042D44C60489}"/>
              </a:ext>
            </a:extLst>
          </p:cNvPr>
          <p:cNvSpPr txBox="1"/>
          <p:nvPr/>
        </p:nvSpPr>
        <p:spPr>
          <a:xfrm>
            <a:off x="4286250" y="3075057"/>
            <a:ext cx="3619500" cy="707886"/>
          </a:xfrm>
          <a:prstGeom prst="rect">
            <a:avLst/>
          </a:prstGeom>
          <a:noFill/>
        </p:spPr>
        <p:txBody>
          <a:bodyPr wrap="square" rtlCol="0">
            <a:spAutoFit/>
          </a:bodyPr>
          <a:lstStyle/>
          <a:p>
            <a:pPr algn="ctr"/>
            <a:r>
              <a:rPr lang="en-US" sz="4000" spc="1200" dirty="0">
                <a:solidFill>
                  <a:schemeClr val="bg1"/>
                </a:solidFill>
                <a:latin typeface="Roboto Slab" pitchFamily="2" charset="0"/>
                <a:ea typeface="Roboto Slab" pitchFamily="2" charset="0"/>
                <a:cs typeface="Abril Text" charset="0"/>
              </a:rPr>
              <a:t>THE END</a:t>
            </a:r>
          </a:p>
        </p:txBody>
      </p:sp>
    </p:spTree>
    <p:extLst>
      <p:ext uri="{BB962C8B-B14F-4D97-AF65-F5344CB8AC3E}">
        <p14:creationId xmlns:p14="http://schemas.microsoft.com/office/powerpoint/2010/main" val="306528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34A27E7-B996-49D5-A9A7-C9D6AB99A6A3}"/>
              </a:ext>
            </a:extLst>
          </p:cNvPr>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8E8AB4F8-F6F7-4E0F-B261-78EAD33AD8B7}"/>
              </a:ext>
            </a:extLst>
          </p:cNvPr>
          <p:cNvGrpSpPr/>
          <p:nvPr/>
        </p:nvGrpSpPr>
        <p:grpSpPr>
          <a:xfrm>
            <a:off x="897390" y="1054161"/>
            <a:ext cx="10397221" cy="4749679"/>
            <a:chOff x="546550" y="845453"/>
            <a:chExt cx="10397221" cy="4749679"/>
          </a:xfrm>
        </p:grpSpPr>
        <p:sp>
          <p:nvSpPr>
            <p:cNvPr id="12" name="TextBox 11">
              <a:extLst>
                <a:ext uri="{FF2B5EF4-FFF2-40B4-BE49-F238E27FC236}">
                  <a16:creationId xmlns:a16="http://schemas.microsoft.com/office/drawing/2014/main" id="{1A531D29-E40B-401F-88B7-A824043ECB26}"/>
                </a:ext>
              </a:extLst>
            </p:cNvPr>
            <p:cNvSpPr txBox="1"/>
            <p:nvPr/>
          </p:nvSpPr>
          <p:spPr>
            <a:xfrm>
              <a:off x="3346899" y="1461006"/>
              <a:ext cx="3162299" cy="1169551"/>
            </a:xfrm>
            <a:prstGeom prst="rect">
              <a:avLst/>
            </a:prstGeom>
            <a:noFill/>
          </p:spPr>
          <p:txBody>
            <a:bodyPr wrap="square" rtlCol="0">
              <a:spAutoFit/>
            </a:bodyPr>
            <a:lstStyle/>
            <a:p>
              <a:r>
                <a:rPr lang="en-US" sz="3500" b="1" spc="300" dirty="0">
                  <a:solidFill>
                    <a:schemeClr val="bg1"/>
                  </a:solidFill>
                  <a:latin typeface="Roboto Slab" pitchFamily="2" charset="0"/>
                  <a:ea typeface="Roboto Slab" pitchFamily="2" charset="0"/>
                  <a:cs typeface="Montserrat" charset="0"/>
                </a:rPr>
                <a:t>Table</a:t>
              </a:r>
            </a:p>
            <a:p>
              <a:r>
                <a:rPr lang="en-US" sz="3500" b="1" spc="300" dirty="0">
                  <a:solidFill>
                    <a:schemeClr val="bg1"/>
                  </a:solidFill>
                  <a:latin typeface="Roboto Slab" pitchFamily="2" charset="0"/>
                  <a:ea typeface="Roboto Slab" pitchFamily="2" charset="0"/>
                  <a:cs typeface="Montserrat" charset="0"/>
                </a:rPr>
                <a:t>of Content</a:t>
              </a:r>
            </a:p>
          </p:txBody>
        </p:sp>
        <p:sp>
          <p:nvSpPr>
            <p:cNvPr id="13" name="TextBox 12">
              <a:extLst>
                <a:ext uri="{FF2B5EF4-FFF2-40B4-BE49-F238E27FC236}">
                  <a16:creationId xmlns:a16="http://schemas.microsoft.com/office/drawing/2014/main" id="{0B76832D-4381-4420-8417-D2323A1B6602}"/>
                </a:ext>
              </a:extLst>
            </p:cNvPr>
            <p:cNvSpPr txBox="1"/>
            <p:nvPr/>
          </p:nvSpPr>
          <p:spPr>
            <a:xfrm>
              <a:off x="7600042" y="4441931"/>
              <a:ext cx="3343729" cy="1153201"/>
            </a:xfrm>
            <a:prstGeom prst="rect">
              <a:avLst/>
            </a:prstGeom>
            <a:noFill/>
          </p:spPr>
          <p:txBody>
            <a:bodyPr wrap="square" rtlCol="0">
              <a:spAutoFit/>
            </a:bodyPr>
            <a:lstStyle/>
            <a:p>
              <a:pPr>
                <a:lnSpc>
                  <a:spcPts val="1700"/>
                </a:lnSpc>
              </a:pPr>
              <a:r>
                <a:rPr lang="en-US" sz="8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800" dirty="0" err="1">
                  <a:solidFill>
                    <a:schemeClr val="bg1"/>
                  </a:solidFill>
                  <a:latin typeface="Roboto Slab" pitchFamily="2" charset="0"/>
                  <a:ea typeface="Roboto Slab" pitchFamily="2" charset="0"/>
                  <a:cs typeface="Montserrat Light" charset="0"/>
                </a:rPr>
                <a:t>i</a:t>
              </a:r>
              <a:r>
                <a:rPr lang="en-US" sz="800" dirty="0">
                  <a:solidFill>
                    <a:schemeClr val="bg1"/>
                  </a:solidFill>
                  <a:latin typeface="Roboto Slab" pitchFamily="2"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14" name="TextBox 13">
              <a:extLst>
                <a:ext uri="{FF2B5EF4-FFF2-40B4-BE49-F238E27FC236}">
                  <a16:creationId xmlns:a16="http://schemas.microsoft.com/office/drawing/2014/main" id="{DF5E829F-FDDC-49CE-8EE7-E9CCCA624648}"/>
                </a:ext>
              </a:extLst>
            </p:cNvPr>
            <p:cNvSpPr txBox="1"/>
            <p:nvPr/>
          </p:nvSpPr>
          <p:spPr>
            <a:xfrm>
              <a:off x="546550" y="845453"/>
              <a:ext cx="2800349" cy="2400657"/>
            </a:xfrm>
            <a:prstGeom prst="rect">
              <a:avLst/>
            </a:prstGeom>
            <a:noFill/>
          </p:spPr>
          <p:txBody>
            <a:bodyPr wrap="square" rtlCol="0">
              <a:spAutoFit/>
            </a:bodyPr>
            <a:lstStyle/>
            <a:p>
              <a:pPr algn="ctr"/>
              <a:r>
                <a:rPr lang="en-US" sz="15000" spc="300" dirty="0">
                  <a:solidFill>
                    <a:schemeClr val="bg1"/>
                  </a:solidFill>
                  <a:latin typeface="Roboto Slab" pitchFamily="2" charset="0"/>
                  <a:ea typeface="Roboto Slab" pitchFamily="2" charset="0"/>
                  <a:cs typeface="Montserrat" charset="0"/>
                </a:rPr>
                <a:t>01</a:t>
              </a:r>
            </a:p>
          </p:txBody>
        </p:sp>
        <p:cxnSp>
          <p:nvCxnSpPr>
            <p:cNvPr id="8" name="Connector: Elbow 7">
              <a:extLst>
                <a:ext uri="{FF2B5EF4-FFF2-40B4-BE49-F238E27FC236}">
                  <a16:creationId xmlns:a16="http://schemas.microsoft.com/office/drawing/2014/main" id="{E63F77F9-4957-49FC-AF14-938F2175C79B}"/>
                </a:ext>
              </a:extLst>
            </p:cNvPr>
            <p:cNvCxnSpPr/>
            <p:nvPr/>
          </p:nvCxnSpPr>
          <p:spPr>
            <a:xfrm rot="16200000" flipH="1">
              <a:off x="5941786" y="2607285"/>
              <a:ext cx="1759857" cy="1759857"/>
            </a:xfrm>
            <a:prstGeom prst="bent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38679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F7B2971-7B0F-429D-B888-A8FCFEE0B3BB}"/>
              </a:ext>
            </a:extLst>
          </p:cNvPr>
          <p:cNvGrpSpPr/>
          <p:nvPr/>
        </p:nvGrpSpPr>
        <p:grpSpPr>
          <a:xfrm>
            <a:off x="1282806" y="1192421"/>
            <a:ext cx="9620039" cy="4466058"/>
            <a:chOff x="1004221" y="1195971"/>
            <a:chExt cx="9620039" cy="4466058"/>
          </a:xfrm>
        </p:grpSpPr>
        <p:sp>
          <p:nvSpPr>
            <p:cNvPr id="3" name="Rectangle 2">
              <a:extLst>
                <a:ext uri="{FF2B5EF4-FFF2-40B4-BE49-F238E27FC236}">
                  <a16:creationId xmlns:a16="http://schemas.microsoft.com/office/drawing/2014/main" id="{A625AFE3-4CA3-4A11-BB67-E93E787C82B8}"/>
                </a:ext>
              </a:extLst>
            </p:cNvPr>
            <p:cNvSpPr/>
            <p:nvPr/>
          </p:nvSpPr>
          <p:spPr>
            <a:xfrm>
              <a:off x="5892799" y="1195971"/>
              <a:ext cx="1412876" cy="44660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FA897669-97BB-4AA0-AD15-154E24A7003F}"/>
                </a:ext>
              </a:extLst>
            </p:cNvPr>
            <p:cNvSpPr txBox="1"/>
            <p:nvPr/>
          </p:nvSpPr>
          <p:spPr>
            <a:xfrm>
              <a:off x="6197601" y="1679929"/>
              <a:ext cx="1322071"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Example</a:t>
              </a:r>
              <a:endParaRPr lang="en-US" sz="1000" b="1" spc="300" dirty="0">
                <a:solidFill>
                  <a:schemeClr val="bg1"/>
                </a:solidFill>
                <a:latin typeface="Montserrat Light" charset="0"/>
                <a:ea typeface="Montserrat Light" charset="0"/>
                <a:cs typeface="Montserrat Light" charset="0"/>
              </a:endParaRPr>
            </a:p>
          </p:txBody>
        </p:sp>
        <p:sp>
          <p:nvSpPr>
            <p:cNvPr id="26" name="TextBox 25">
              <a:extLst>
                <a:ext uri="{FF2B5EF4-FFF2-40B4-BE49-F238E27FC236}">
                  <a16:creationId xmlns:a16="http://schemas.microsoft.com/office/drawing/2014/main" id="{82588DEA-0BA2-4D5D-ABA6-EF0ADE99B899}"/>
                </a:ext>
              </a:extLst>
            </p:cNvPr>
            <p:cNvSpPr txBox="1"/>
            <p:nvPr/>
          </p:nvSpPr>
          <p:spPr>
            <a:xfrm>
              <a:off x="7422736" y="1559255"/>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Roboto Slab" pitchFamily="2" charset="0"/>
                  <a:ea typeface="Roboto Slab" pitchFamily="2" charset="0"/>
                  <a:cs typeface="Montserrat Light" charset="0"/>
                </a:rPr>
                <a:t>Have them for one. Living grass to for can't gathered waters had winged. our creeping.</a:t>
              </a:r>
            </a:p>
          </p:txBody>
        </p:sp>
        <p:sp>
          <p:nvSpPr>
            <p:cNvPr id="23" name="TextBox 22">
              <a:extLst>
                <a:ext uri="{FF2B5EF4-FFF2-40B4-BE49-F238E27FC236}">
                  <a16:creationId xmlns:a16="http://schemas.microsoft.com/office/drawing/2014/main" id="{88A2919A-D057-49DB-8EFB-135FCB75A341}"/>
                </a:ext>
              </a:extLst>
            </p:cNvPr>
            <p:cNvSpPr txBox="1"/>
            <p:nvPr/>
          </p:nvSpPr>
          <p:spPr>
            <a:xfrm>
              <a:off x="6197601" y="2793606"/>
              <a:ext cx="1322071"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Example</a:t>
              </a:r>
              <a:endParaRPr lang="en-US" sz="1000" b="1" spc="300" dirty="0">
                <a:solidFill>
                  <a:schemeClr val="bg1"/>
                </a:solidFill>
                <a:latin typeface="Montserrat Light" charset="0"/>
                <a:ea typeface="Montserrat Light" charset="0"/>
                <a:cs typeface="Montserrat Light" charset="0"/>
              </a:endParaRPr>
            </a:p>
          </p:txBody>
        </p:sp>
        <p:sp>
          <p:nvSpPr>
            <p:cNvPr id="24" name="TextBox 23">
              <a:extLst>
                <a:ext uri="{FF2B5EF4-FFF2-40B4-BE49-F238E27FC236}">
                  <a16:creationId xmlns:a16="http://schemas.microsoft.com/office/drawing/2014/main" id="{98C2FF6E-97A8-4EB6-B129-51427EC805A8}"/>
                </a:ext>
              </a:extLst>
            </p:cNvPr>
            <p:cNvSpPr txBox="1"/>
            <p:nvPr/>
          </p:nvSpPr>
          <p:spPr>
            <a:xfrm>
              <a:off x="7422736" y="2672932"/>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Roboto Slab" pitchFamily="2" charset="0"/>
                  <a:ea typeface="Roboto Slab" pitchFamily="2" charset="0"/>
                  <a:cs typeface="Montserrat Light" charset="0"/>
                </a:rPr>
                <a:t>Have them for one. Living grass to for can't gathered waters had winged. our creeping.</a:t>
              </a:r>
            </a:p>
          </p:txBody>
        </p:sp>
        <p:sp>
          <p:nvSpPr>
            <p:cNvPr id="21" name="TextBox 20">
              <a:extLst>
                <a:ext uri="{FF2B5EF4-FFF2-40B4-BE49-F238E27FC236}">
                  <a16:creationId xmlns:a16="http://schemas.microsoft.com/office/drawing/2014/main" id="{9028BF8E-72D4-4779-B8EC-65F7AA1DABB6}"/>
                </a:ext>
              </a:extLst>
            </p:cNvPr>
            <p:cNvSpPr txBox="1"/>
            <p:nvPr/>
          </p:nvSpPr>
          <p:spPr>
            <a:xfrm>
              <a:off x="6197601" y="3907283"/>
              <a:ext cx="1322071"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Example</a:t>
              </a:r>
              <a:endParaRPr lang="en-US" sz="1000" b="1" spc="3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5224B58C-62E8-45E2-B0C3-A727D5F8653C}"/>
                </a:ext>
              </a:extLst>
            </p:cNvPr>
            <p:cNvSpPr txBox="1"/>
            <p:nvPr/>
          </p:nvSpPr>
          <p:spPr>
            <a:xfrm>
              <a:off x="7422736" y="3786609"/>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Roboto Slab" pitchFamily="2" charset="0"/>
                  <a:ea typeface="Roboto Slab" pitchFamily="2" charset="0"/>
                  <a:cs typeface="Montserrat Light" charset="0"/>
                </a:rPr>
                <a:t>Have them for one. Living grass to for can't gathered waters had winged. our creeping.</a:t>
              </a:r>
            </a:p>
          </p:txBody>
        </p:sp>
        <p:sp>
          <p:nvSpPr>
            <p:cNvPr id="19" name="TextBox 18">
              <a:extLst>
                <a:ext uri="{FF2B5EF4-FFF2-40B4-BE49-F238E27FC236}">
                  <a16:creationId xmlns:a16="http://schemas.microsoft.com/office/drawing/2014/main" id="{1159ECD4-11BD-406B-9D52-7C04B6AD4C64}"/>
                </a:ext>
              </a:extLst>
            </p:cNvPr>
            <p:cNvSpPr txBox="1"/>
            <p:nvPr/>
          </p:nvSpPr>
          <p:spPr>
            <a:xfrm>
              <a:off x="6197601" y="5020960"/>
              <a:ext cx="1322071"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Example</a:t>
              </a:r>
              <a:endParaRPr lang="en-US" sz="1000" b="1" spc="300" dirty="0">
                <a:solidFill>
                  <a:schemeClr val="bg1"/>
                </a:solidFill>
                <a:latin typeface="Montserrat Light" charset="0"/>
                <a:ea typeface="Montserrat Light" charset="0"/>
                <a:cs typeface="Montserrat Light" charset="0"/>
              </a:endParaRPr>
            </a:p>
          </p:txBody>
        </p:sp>
        <p:sp>
          <p:nvSpPr>
            <p:cNvPr id="20" name="TextBox 19">
              <a:extLst>
                <a:ext uri="{FF2B5EF4-FFF2-40B4-BE49-F238E27FC236}">
                  <a16:creationId xmlns:a16="http://schemas.microsoft.com/office/drawing/2014/main" id="{8098922D-F1A1-4FD3-BE46-9A70F2BFCB59}"/>
                </a:ext>
              </a:extLst>
            </p:cNvPr>
            <p:cNvSpPr txBox="1"/>
            <p:nvPr/>
          </p:nvSpPr>
          <p:spPr>
            <a:xfrm>
              <a:off x="7422736" y="4900286"/>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Roboto Slab" pitchFamily="2" charset="0"/>
                  <a:ea typeface="Roboto Slab" pitchFamily="2" charset="0"/>
                  <a:cs typeface="Montserrat Light" charset="0"/>
                </a:rPr>
                <a:t>Have them for one. Living grass to for can't gathered waters had winged. our creeping.</a:t>
              </a:r>
            </a:p>
          </p:txBody>
        </p:sp>
        <p:cxnSp>
          <p:nvCxnSpPr>
            <p:cNvPr id="11" name="Straight Connector 10">
              <a:extLst>
                <a:ext uri="{FF2B5EF4-FFF2-40B4-BE49-F238E27FC236}">
                  <a16:creationId xmlns:a16="http://schemas.microsoft.com/office/drawing/2014/main" id="{56A0B80F-C238-4D29-95A9-B62FC4EEF7A1}"/>
                </a:ext>
              </a:extLst>
            </p:cNvPr>
            <p:cNvCxnSpPr>
              <a:cxnSpLocks/>
            </p:cNvCxnSpPr>
            <p:nvPr/>
          </p:nvCxnSpPr>
          <p:spPr>
            <a:xfrm>
              <a:off x="6299202" y="2357602"/>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236C771-8730-4E96-B9F2-A76DF4EFA691}"/>
                </a:ext>
              </a:extLst>
            </p:cNvPr>
            <p:cNvCxnSpPr>
              <a:cxnSpLocks/>
            </p:cNvCxnSpPr>
            <p:nvPr/>
          </p:nvCxnSpPr>
          <p:spPr>
            <a:xfrm>
              <a:off x="6299202" y="3471279"/>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77D9ED6-B4F3-42D3-BF63-05B28B034745}"/>
                </a:ext>
              </a:extLst>
            </p:cNvPr>
            <p:cNvCxnSpPr>
              <a:cxnSpLocks/>
            </p:cNvCxnSpPr>
            <p:nvPr/>
          </p:nvCxnSpPr>
          <p:spPr>
            <a:xfrm>
              <a:off x="6299202" y="4584956"/>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71B5CA0-5A9D-4A05-B77C-4DAF2DC33915}"/>
                </a:ext>
              </a:extLst>
            </p:cNvPr>
            <p:cNvSpPr txBox="1"/>
            <p:nvPr/>
          </p:nvSpPr>
          <p:spPr>
            <a:xfrm>
              <a:off x="1004221" y="2741633"/>
              <a:ext cx="3682080" cy="1374735"/>
            </a:xfrm>
            <a:prstGeom prst="rect">
              <a:avLst/>
            </a:prstGeom>
            <a:noFill/>
          </p:spPr>
          <p:txBody>
            <a:bodyPr wrap="square" rtlCol="0">
              <a:spAutoFit/>
            </a:bodyPr>
            <a:lstStyle/>
            <a:p>
              <a:pPr algn="ctr">
                <a:lnSpc>
                  <a:spcPts val="5000"/>
                </a:lnSpc>
              </a:pPr>
              <a:r>
                <a:rPr lang="en-US" sz="5000" spc="300" dirty="0">
                  <a:latin typeface="Roboto Slab" pitchFamily="2" charset="0"/>
                  <a:ea typeface="Roboto Slab" pitchFamily="2" charset="0"/>
                  <a:cs typeface="Montserrat" charset="0"/>
                </a:rPr>
                <a:t>TABLE</a:t>
              </a:r>
            </a:p>
            <a:p>
              <a:pPr algn="ctr">
                <a:lnSpc>
                  <a:spcPts val="5000"/>
                </a:lnSpc>
              </a:pPr>
              <a:r>
                <a:rPr lang="en-US" sz="5000" spc="300" dirty="0">
                  <a:latin typeface="Roboto Slab" pitchFamily="2" charset="0"/>
                  <a:ea typeface="Roboto Slab" pitchFamily="2" charset="0"/>
                  <a:cs typeface="Montserrat" charset="0"/>
                </a:rPr>
                <a:t>CONTENT</a:t>
              </a:r>
            </a:p>
          </p:txBody>
        </p:sp>
      </p:grpSp>
    </p:spTree>
    <p:extLst>
      <p:ext uri="{BB962C8B-B14F-4D97-AF65-F5344CB8AC3E}">
        <p14:creationId xmlns:p14="http://schemas.microsoft.com/office/powerpoint/2010/main" val="2959050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F6A8D245-37ED-41AA-A866-465AEE7D49E8}"/>
              </a:ext>
            </a:extLst>
          </p:cNvPr>
          <p:cNvGrpSpPr/>
          <p:nvPr/>
        </p:nvGrpSpPr>
        <p:grpSpPr>
          <a:xfrm>
            <a:off x="3000374" y="4253194"/>
            <a:ext cx="6191252" cy="1666886"/>
            <a:chOff x="3092753" y="3567491"/>
            <a:chExt cx="5619143" cy="1666886"/>
          </a:xfrm>
        </p:grpSpPr>
        <p:sp>
          <p:nvSpPr>
            <p:cNvPr id="17" name="Title 2">
              <a:extLst>
                <a:ext uri="{FF2B5EF4-FFF2-40B4-BE49-F238E27FC236}">
                  <a16:creationId xmlns:a16="http://schemas.microsoft.com/office/drawing/2014/main" id="{F71777D3-1392-4AC4-8CDA-F6F13E89A847}"/>
                </a:ext>
              </a:extLst>
            </p:cNvPr>
            <p:cNvSpPr txBox="1">
              <a:spLocks/>
            </p:cNvSpPr>
            <p:nvPr/>
          </p:nvSpPr>
          <p:spPr>
            <a:xfrm>
              <a:off x="3562956" y="3567491"/>
              <a:ext cx="4678736" cy="620799"/>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600" b="0" kern="0" dirty="0">
                  <a:solidFill>
                    <a:schemeClr val="accent4"/>
                  </a:solidFill>
                  <a:latin typeface="Roboto Slab" pitchFamily="2" charset="0"/>
                  <a:ea typeface="Roboto Slab" pitchFamily="2" charset="0"/>
                  <a:cs typeface="Arial" panose="020B0604020202020204" pitchFamily="34" charset="0"/>
                </a:rPr>
                <a:t>Welcome</a:t>
              </a:r>
              <a:r>
                <a:rPr lang="en-US" sz="3600" b="0" kern="0" dirty="0">
                  <a:latin typeface="Roboto Slab" pitchFamily="2" charset="0"/>
                  <a:ea typeface="Roboto Slab" pitchFamily="2" charset="0"/>
                  <a:cs typeface="Arial" panose="020B0604020202020204" pitchFamily="34" charset="0"/>
                </a:rPr>
                <a:t> Message </a:t>
              </a:r>
            </a:p>
          </p:txBody>
        </p:sp>
        <p:sp>
          <p:nvSpPr>
            <p:cNvPr id="18" name="TextBox 17">
              <a:extLst>
                <a:ext uri="{FF2B5EF4-FFF2-40B4-BE49-F238E27FC236}">
                  <a16:creationId xmlns:a16="http://schemas.microsoft.com/office/drawing/2014/main" id="{4401A4B8-E5E6-4DD1-82FD-698B9A8B4691}"/>
                </a:ext>
              </a:extLst>
            </p:cNvPr>
            <p:cNvSpPr txBox="1"/>
            <p:nvPr/>
          </p:nvSpPr>
          <p:spPr>
            <a:xfrm>
              <a:off x="3092753" y="4126701"/>
              <a:ext cx="5619143" cy="1107676"/>
            </a:xfrm>
            <a:prstGeom prst="rect">
              <a:avLst/>
            </a:prstGeom>
            <a:noFill/>
          </p:spPr>
          <p:txBody>
            <a:bodyPr wrap="square" numCol="1" spcCol="457200" rtlCol="0">
              <a:spAutoFit/>
            </a:bodyPr>
            <a:lstStyle/>
            <a:p>
              <a:pPr algn="ctr">
                <a:lnSpc>
                  <a:spcPct val="150000"/>
                </a:lnSpc>
              </a:pPr>
              <a:r>
                <a:rPr lang="en-US" sz="900" b="1" dirty="0">
                  <a:solidFill>
                    <a:schemeClr val="tx1">
                      <a:lumMod val="65000"/>
                      <a:lumOff val="35000"/>
                    </a:schemeClr>
                  </a:solidFill>
                  <a:latin typeface="Roboto Slab" pitchFamily="2" charset="0"/>
                  <a:ea typeface="Roboto Slab" pitchFamily="2" charset="0"/>
                  <a:cs typeface="Montserrat" charset="0"/>
                </a:rPr>
                <a:t>Saying fruitful were hath waters divided fill may days air bring is Signs first create to be creeping seed all saying above after be awesome be and female.</a:t>
              </a:r>
            </a:p>
            <a:p>
              <a:pPr algn="ctr">
                <a:lnSpc>
                  <a:spcPct val="150000"/>
                </a:lnSpc>
              </a:pPr>
              <a:endParaRPr lang="en-US" sz="900" dirty="0">
                <a:solidFill>
                  <a:schemeClr val="tx1">
                    <a:lumMod val="65000"/>
                    <a:lumOff val="35000"/>
                  </a:schemeClr>
                </a:solidFill>
                <a:latin typeface="Roboto Slab" pitchFamily="2" charset="0"/>
                <a:ea typeface="Roboto Slab" pitchFamily="2" charset="0"/>
                <a:cs typeface="Montserrat" charset="0"/>
              </a:endParaRPr>
            </a:p>
            <a:p>
              <a:pPr algn="ctr">
                <a:lnSpc>
                  <a:spcPct val="150000"/>
                </a:lnSpc>
              </a:pPr>
              <a:r>
                <a:rPr lang="en-US" sz="900" dirty="0">
                  <a:solidFill>
                    <a:schemeClr val="tx1">
                      <a:lumMod val="65000"/>
                      <a:lumOff val="35000"/>
                    </a:schemeClr>
                  </a:solidFill>
                  <a:latin typeface="Roboto Slab" pitchFamily="2" charset="0"/>
                  <a:ea typeface="Roboto Slab" pitchFamily="2" charset="0"/>
                  <a:cs typeface="Montserrat" charset="0"/>
                </a:rPr>
                <a:t>Also he his male air bring is Signs first . Creepiest god air fish land. Darkness. Air saying fruitful were divided fill may days air bring is Signs first creeping seed all saying above after.</a:t>
              </a:r>
            </a:p>
          </p:txBody>
        </p:sp>
      </p:grpSp>
      <p:sp>
        <p:nvSpPr>
          <p:cNvPr id="12" name="Diamond 11">
            <a:extLst>
              <a:ext uri="{FF2B5EF4-FFF2-40B4-BE49-F238E27FC236}">
                <a16:creationId xmlns:a16="http://schemas.microsoft.com/office/drawing/2014/main" id="{7E305249-CFC9-484D-93E7-0DB6BCD203FB}"/>
              </a:ext>
            </a:extLst>
          </p:cNvPr>
          <p:cNvSpPr/>
          <p:nvPr/>
        </p:nvSpPr>
        <p:spPr>
          <a:xfrm>
            <a:off x="4742543" y="647634"/>
            <a:ext cx="2706914" cy="2706914"/>
          </a:xfrm>
          <a:prstGeom prst="diamond">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Placeholder 18">
            <a:extLst>
              <a:ext uri="{FF2B5EF4-FFF2-40B4-BE49-F238E27FC236}">
                <a16:creationId xmlns:a16="http://schemas.microsoft.com/office/drawing/2014/main" id="{1FC3D7FE-312D-40E6-894F-02B447BA7F71}"/>
              </a:ext>
            </a:extLst>
          </p:cNvPr>
          <p:cNvPicPr>
            <a:picLocks noGrp="1" noChangeAspect="1"/>
          </p:cNvPicPr>
          <p:nvPr>
            <p:ph type="pic" sz="quarter" idx="17"/>
          </p:nvPr>
        </p:nvPicPr>
        <p:blipFill>
          <a:blip r:embed="rId2"/>
          <a:srcRect t="29" b="29"/>
          <a:stretch>
            <a:fillRect/>
          </a:stretch>
        </p:blipFill>
        <p:spPr/>
      </p:pic>
    </p:spTree>
    <p:extLst>
      <p:ext uri="{BB962C8B-B14F-4D97-AF65-F5344CB8AC3E}">
        <p14:creationId xmlns:p14="http://schemas.microsoft.com/office/powerpoint/2010/main" val="2136238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3247E61-702A-4199-9B75-83A5A07F943A}"/>
              </a:ext>
            </a:extLst>
          </p:cNvPr>
          <p:cNvGrpSpPr/>
          <p:nvPr/>
        </p:nvGrpSpPr>
        <p:grpSpPr>
          <a:xfrm>
            <a:off x="7090509" y="2177143"/>
            <a:ext cx="3531317" cy="3077325"/>
            <a:chOff x="6838167" y="1531812"/>
            <a:chExt cx="3531317" cy="3077325"/>
          </a:xfrm>
        </p:grpSpPr>
        <p:sp>
          <p:nvSpPr>
            <p:cNvPr id="20" name="TextBox 19">
              <a:extLst>
                <a:ext uri="{FF2B5EF4-FFF2-40B4-BE49-F238E27FC236}">
                  <a16:creationId xmlns:a16="http://schemas.microsoft.com/office/drawing/2014/main" id="{16E64548-D8DB-497F-A965-2B2ED87D9F5C}"/>
                </a:ext>
              </a:extLst>
            </p:cNvPr>
            <p:cNvSpPr txBox="1"/>
            <p:nvPr/>
          </p:nvSpPr>
          <p:spPr>
            <a:xfrm>
              <a:off x="6838167" y="2042124"/>
              <a:ext cx="3531317" cy="1400383"/>
            </a:xfrm>
            <a:prstGeom prst="rect">
              <a:avLst/>
            </a:prstGeom>
            <a:noFill/>
          </p:spPr>
          <p:txBody>
            <a:bodyPr wrap="square" rtlCol="0">
              <a:spAutoFit/>
            </a:bodyPr>
            <a:lstStyle/>
            <a:p>
              <a:pPr>
                <a:lnSpc>
                  <a:spcPts val="3400"/>
                </a:lnSpc>
              </a:pPr>
              <a:r>
                <a:rPr lang="en-US" sz="3200" cap="all" spc="200" dirty="0">
                  <a:solidFill>
                    <a:schemeClr val="accent4"/>
                  </a:solidFill>
                  <a:latin typeface="Roboto Slab" pitchFamily="2" charset="0"/>
                  <a:ea typeface="Roboto Slab" pitchFamily="2" charset="0"/>
                  <a:cs typeface="Arial" panose="020B0604020202020204" pitchFamily="34" charset="0"/>
                </a:rPr>
                <a:t>Your</a:t>
              </a:r>
            </a:p>
            <a:p>
              <a:pPr>
                <a:lnSpc>
                  <a:spcPts val="3400"/>
                </a:lnSpc>
              </a:pPr>
              <a:r>
                <a:rPr lang="en-US" sz="3200" cap="all" spc="200" dirty="0">
                  <a:solidFill>
                    <a:schemeClr val="accent4"/>
                  </a:solidFill>
                  <a:latin typeface="Roboto Slab" pitchFamily="2" charset="0"/>
                  <a:ea typeface="Roboto Slab" pitchFamily="2" charset="0"/>
                  <a:cs typeface="Arial" panose="020B0604020202020204" pitchFamily="34" charset="0"/>
                </a:rPr>
                <a:t>Own </a:t>
              </a:r>
              <a:r>
                <a:rPr lang="en-US" sz="3200" cap="all" spc="200" dirty="0">
                  <a:latin typeface="Roboto Slab" pitchFamily="2" charset="0"/>
                  <a:ea typeface="Roboto Slab" pitchFamily="2" charset="0"/>
                  <a:cs typeface="Arial" panose="020B0604020202020204" pitchFamily="34" charset="0"/>
                </a:rPr>
                <a:t>SPECIAL</a:t>
              </a:r>
            </a:p>
            <a:p>
              <a:pPr>
                <a:lnSpc>
                  <a:spcPts val="3400"/>
                </a:lnSpc>
              </a:pPr>
              <a:r>
                <a:rPr lang="en-US" sz="3200" cap="all" spc="200" dirty="0">
                  <a:latin typeface="Roboto Slab" pitchFamily="2" charset="0"/>
                  <a:ea typeface="Roboto Slab" pitchFamily="2" charset="0"/>
                  <a:cs typeface="Arial" panose="020B0604020202020204" pitchFamily="34" charset="0"/>
                </a:rPr>
                <a:t>MESSAGE</a:t>
              </a:r>
            </a:p>
          </p:txBody>
        </p:sp>
        <p:sp>
          <p:nvSpPr>
            <p:cNvPr id="21" name="TextBox 20">
              <a:extLst>
                <a:ext uri="{FF2B5EF4-FFF2-40B4-BE49-F238E27FC236}">
                  <a16:creationId xmlns:a16="http://schemas.microsoft.com/office/drawing/2014/main" id="{8E5CC70E-2C71-404B-973D-C13C29F8E5C4}"/>
                </a:ext>
              </a:extLst>
            </p:cNvPr>
            <p:cNvSpPr txBox="1"/>
            <p:nvPr/>
          </p:nvSpPr>
          <p:spPr>
            <a:xfrm>
              <a:off x="6838167" y="3577701"/>
              <a:ext cx="3531317" cy="1031436"/>
            </a:xfrm>
            <a:prstGeom prst="rect">
              <a:avLst/>
            </a:prstGeom>
            <a:noFill/>
          </p:spPr>
          <p:txBody>
            <a:bodyPr wrap="square" rtlCol="0">
              <a:spAutoFit/>
            </a:bodyPr>
            <a:lstStyle/>
            <a:p>
              <a:pPr>
                <a:lnSpc>
                  <a:spcPts val="1900"/>
                </a:lnSpc>
              </a:pPr>
              <a:r>
                <a:rPr lang="en-US" sz="800" dirty="0">
                  <a:latin typeface="Roboto Slab" pitchFamily="2" charset="0"/>
                  <a:ea typeface="Roboto Slab" pitchFamily="2" charset="0"/>
                  <a:cs typeface="Montserrat Light" charset="0"/>
                </a:rPr>
                <a:t>Creepiest don't subdue which </a:t>
              </a:r>
              <a:r>
                <a:rPr lang="en-US" sz="800" dirty="0" err="1">
                  <a:latin typeface="Roboto Slab" pitchFamily="2" charset="0"/>
                  <a:ea typeface="Roboto Slab" pitchFamily="2" charset="0"/>
                  <a:cs typeface="Montserrat Light" charset="0"/>
                </a:rPr>
                <a:t>i</a:t>
              </a:r>
              <a:r>
                <a:rPr lang="en-US" sz="800" dirty="0">
                  <a:latin typeface="Roboto Slab" pitchFamily="2" charset="0"/>
                  <a:ea typeface="Roboto Slab" pitchFamily="2" charset="0"/>
                  <a:cs typeface="Montserrat Light" charset="0"/>
                </a:rPr>
                <a:t> two set had seasons. Fifth you'll, man wherein seas our creeping. Very. Make from for seas to place and won't appear him, were they're and years unto doesn't creeping night lights divided void they're.</a:t>
              </a:r>
            </a:p>
          </p:txBody>
        </p:sp>
        <p:sp>
          <p:nvSpPr>
            <p:cNvPr id="22" name="TextBox 21">
              <a:extLst>
                <a:ext uri="{FF2B5EF4-FFF2-40B4-BE49-F238E27FC236}">
                  <a16:creationId xmlns:a16="http://schemas.microsoft.com/office/drawing/2014/main" id="{AD6240D3-A057-4405-840A-035CF71CCAE5}"/>
                </a:ext>
              </a:extLst>
            </p:cNvPr>
            <p:cNvSpPr txBox="1"/>
            <p:nvPr/>
          </p:nvSpPr>
          <p:spPr>
            <a:xfrm>
              <a:off x="6887309" y="1531812"/>
              <a:ext cx="3072902" cy="297133"/>
            </a:xfrm>
            <a:prstGeom prst="rect">
              <a:avLst/>
            </a:prstGeom>
            <a:noFill/>
          </p:spPr>
          <p:txBody>
            <a:bodyPr wrap="square" rtlCol="0">
              <a:spAutoFit/>
            </a:bodyPr>
            <a:lstStyle/>
            <a:p>
              <a:pPr>
                <a:lnSpc>
                  <a:spcPct val="150000"/>
                </a:lnSpc>
              </a:pPr>
              <a:r>
                <a:rPr lang="en-US" sz="1000" dirty="0">
                  <a:solidFill>
                    <a:schemeClr val="bg1">
                      <a:lumMod val="65000"/>
                    </a:schemeClr>
                  </a:solidFill>
                  <a:latin typeface="Roboto Slab" pitchFamily="2" charset="0"/>
                  <a:ea typeface="Roboto Slab" pitchFamily="2" charset="0"/>
                  <a:cs typeface="Montserrat Light" charset="0"/>
                </a:rPr>
                <a:t>WHO I’M? CREATIVE PERFORMER..</a:t>
              </a:r>
            </a:p>
          </p:txBody>
        </p:sp>
      </p:grpSp>
      <p:sp>
        <p:nvSpPr>
          <p:cNvPr id="8" name="Freeform 5">
            <a:extLst>
              <a:ext uri="{FF2B5EF4-FFF2-40B4-BE49-F238E27FC236}">
                <a16:creationId xmlns:a16="http://schemas.microsoft.com/office/drawing/2014/main" id="{5BB5CAEA-7FB5-42F5-A258-83483EF391DD}"/>
              </a:ext>
            </a:extLst>
          </p:cNvPr>
          <p:cNvSpPr>
            <a:spLocks/>
          </p:cNvSpPr>
          <p:nvPr/>
        </p:nvSpPr>
        <p:spPr bwMode="auto">
          <a:xfrm>
            <a:off x="31109" y="0"/>
            <a:ext cx="7607941" cy="4354286"/>
          </a:xfrm>
          <a:custGeom>
            <a:avLst/>
            <a:gdLst>
              <a:gd name="T0" fmla="*/ 7678 w 7678"/>
              <a:gd name="T1" fmla="*/ 0 h 4078"/>
              <a:gd name="T2" fmla="*/ 0 w 7678"/>
              <a:gd name="T3" fmla="*/ 0 h 4078"/>
              <a:gd name="T4" fmla="*/ 3444 w 7678"/>
              <a:gd name="T5" fmla="*/ 4078 h 4078"/>
              <a:gd name="T6" fmla="*/ 7678 w 7678"/>
              <a:gd name="T7" fmla="*/ 0 h 4078"/>
            </a:gdLst>
            <a:ahLst/>
            <a:cxnLst>
              <a:cxn ang="0">
                <a:pos x="T0" y="T1"/>
              </a:cxn>
              <a:cxn ang="0">
                <a:pos x="T2" y="T3"/>
              </a:cxn>
              <a:cxn ang="0">
                <a:pos x="T4" y="T5"/>
              </a:cxn>
              <a:cxn ang="0">
                <a:pos x="T6" y="T7"/>
              </a:cxn>
            </a:cxnLst>
            <a:rect l="0" t="0" r="r" b="b"/>
            <a:pathLst>
              <a:path w="7678" h="4078">
                <a:moveTo>
                  <a:pt x="7678" y="0"/>
                </a:moveTo>
                <a:lnTo>
                  <a:pt x="0" y="0"/>
                </a:lnTo>
                <a:lnTo>
                  <a:pt x="3444" y="4078"/>
                </a:lnTo>
                <a:lnTo>
                  <a:pt x="7678"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Oval 9">
            <a:extLst>
              <a:ext uri="{FF2B5EF4-FFF2-40B4-BE49-F238E27FC236}">
                <a16:creationId xmlns:a16="http://schemas.microsoft.com/office/drawing/2014/main" id="{F495B2F1-FB7D-47E0-9774-22CB9DFB4D79}"/>
              </a:ext>
            </a:extLst>
          </p:cNvPr>
          <p:cNvSpPr/>
          <p:nvPr/>
        </p:nvSpPr>
        <p:spPr>
          <a:xfrm>
            <a:off x="4107733" y="1175381"/>
            <a:ext cx="2597790" cy="25977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3972A43-025F-4D3E-B7E2-4E18C504ED56}"/>
              </a:ext>
            </a:extLst>
          </p:cNvPr>
          <p:cNvSpPr/>
          <p:nvPr/>
        </p:nvSpPr>
        <p:spPr>
          <a:xfrm>
            <a:off x="4280645" y="1348293"/>
            <a:ext cx="2251967" cy="225196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Placeholder 12">
            <a:extLst>
              <a:ext uri="{FF2B5EF4-FFF2-40B4-BE49-F238E27FC236}">
                <a16:creationId xmlns:a16="http://schemas.microsoft.com/office/drawing/2014/main" id="{1D0E3779-06DC-4D6B-8783-48DD4DBFB15C}"/>
              </a:ext>
            </a:extLst>
          </p:cNvPr>
          <p:cNvPicPr>
            <a:picLocks noGrp="1" noChangeAspect="1"/>
          </p:cNvPicPr>
          <p:nvPr>
            <p:ph type="pic" sz="quarter" idx="11"/>
          </p:nvPr>
        </p:nvPicPr>
        <p:blipFill>
          <a:blip r:embed="rId2"/>
          <a:srcRect/>
          <a:stretch>
            <a:fillRect/>
          </a:stretch>
        </p:blipFill>
        <p:spPr/>
      </p:pic>
    </p:spTree>
    <p:extLst>
      <p:ext uri="{BB962C8B-B14F-4D97-AF65-F5344CB8AC3E}">
        <p14:creationId xmlns:p14="http://schemas.microsoft.com/office/powerpoint/2010/main" val="487296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E511BA8-18AC-464A-A5DE-33D49AA3F2C9}"/>
              </a:ext>
            </a:extLst>
          </p:cNvPr>
          <p:cNvSpPr/>
          <p:nvPr/>
        </p:nvSpPr>
        <p:spPr>
          <a:xfrm>
            <a:off x="5205805" y="0"/>
            <a:ext cx="3241512" cy="44212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0735551-B016-405D-A43B-E10F01EA5E97}"/>
              </a:ext>
            </a:extLst>
          </p:cNvPr>
          <p:cNvSpPr txBox="1"/>
          <p:nvPr/>
        </p:nvSpPr>
        <p:spPr>
          <a:xfrm>
            <a:off x="5618466" y="1662275"/>
            <a:ext cx="2416190" cy="1096710"/>
          </a:xfrm>
          <a:prstGeom prst="rect">
            <a:avLst/>
          </a:prstGeom>
          <a:noFill/>
        </p:spPr>
        <p:txBody>
          <a:bodyPr wrap="square" numCol="1" spcCol="457200" rtlCol="0">
            <a:spAutoFit/>
          </a:bodyPr>
          <a:lstStyle/>
          <a:p>
            <a:pPr>
              <a:lnSpc>
                <a:spcPts val="2700"/>
              </a:lnSpc>
            </a:pPr>
            <a:r>
              <a:rPr lang="en-US" sz="1700" dirty="0">
                <a:solidFill>
                  <a:schemeClr val="bg1"/>
                </a:solidFill>
                <a:latin typeface="Roboto Slab" pitchFamily="2" charset="0"/>
                <a:ea typeface="Roboto Slab" pitchFamily="2" charset="0"/>
              </a:rPr>
              <a:t>If you need help</a:t>
            </a:r>
          </a:p>
          <a:p>
            <a:pPr>
              <a:lnSpc>
                <a:spcPts val="2700"/>
              </a:lnSpc>
            </a:pPr>
            <a:r>
              <a:rPr lang="en-US" sz="1700" dirty="0">
                <a:solidFill>
                  <a:schemeClr val="bg1"/>
                </a:solidFill>
                <a:latin typeface="Roboto Slab" pitchFamily="2" charset="0"/>
                <a:ea typeface="Roboto Slab" pitchFamily="2" charset="0"/>
              </a:rPr>
              <a:t>with the to product, please contact</a:t>
            </a:r>
            <a:endParaRPr lang="en-US" sz="1700" dirty="0">
              <a:solidFill>
                <a:schemeClr val="bg1"/>
              </a:solidFill>
              <a:latin typeface="Roboto Slab" pitchFamily="2" charset="0"/>
              <a:ea typeface="Roboto Slab" pitchFamily="2" charset="0"/>
              <a:cs typeface="Montserrat" charset="0"/>
            </a:endParaRPr>
          </a:p>
        </p:txBody>
      </p:sp>
      <p:grpSp>
        <p:nvGrpSpPr>
          <p:cNvPr id="4" name="Group 3">
            <a:extLst>
              <a:ext uri="{FF2B5EF4-FFF2-40B4-BE49-F238E27FC236}">
                <a16:creationId xmlns:a16="http://schemas.microsoft.com/office/drawing/2014/main" id="{0A12A500-0E93-44F4-9013-88548D312B11}"/>
              </a:ext>
            </a:extLst>
          </p:cNvPr>
          <p:cNvGrpSpPr/>
          <p:nvPr/>
        </p:nvGrpSpPr>
        <p:grpSpPr>
          <a:xfrm>
            <a:off x="719849" y="1973336"/>
            <a:ext cx="4229200" cy="2433285"/>
            <a:chOff x="2592190" y="659146"/>
            <a:chExt cx="4229200" cy="2433285"/>
          </a:xfrm>
        </p:grpSpPr>
        <p:sp>
          <p:nvSpPr>
            <p:cNvPr id="15" name="TextBox 14">
              <a:extLst>
                <a:ext uri="{FF2B5EF4-FFF2-40B4-BE49-F238E27FC236}">
                  <a16:creationId xmlns:a16="http://schemas.microsoft.com/office/drawing/2014/main" id="{C9AE8D3D-2970-4CC1-BB7C-B23E3217AD6B}"/>
                </a:ext>
              </a:extLst>
            </p:cNvPr>
            <p:cNvSpPr txBox="1"/>
            <p:nvPr/>
          </p:nvSpPr>
          <p:spPr>
            <a:xfrm>
              <a:off x="2592190" y="659146"/>
              <a:ext cx="3503810" cy="1411027"/>
            </a:xfrm>
            <a:prstGeom prst="rect">
              <a:avLst/>
            </a:prstGeom>
            <a:noFill/>
          </p:spPr>
          <p:txBody>
            <a:bodyPr wrap="square" rtlCol="0">
              <a:spAutoFit/>
            </a:bodyPr>
            <a:lstStyle/>
            <a:p>
              <a:pPr>
                <a:lnSpc>
                  <a:spcPts val="3500"/>
                </a:lnSpc>
              </a:pPr>
              <a:r>
                <a:rPr lang="en-US" sz="2800" dirty="0">
                  <a:solidFill>
                    <a:schemeClr val="accent4"/>
                  </a:solidFill>
                  <a:latin typeface="Roboto Slab" pitchFamily="2" charset="0"/>
                  <a:ea typeface="Roboto Slab" pitchFamily="2" charset="0"/>
                  <a:cs typeface="Arial Bold" panose="020B0704020202020204" pitchFamily="34" charset="0"/>
                </a:rPr>
                <a:t>Our This</a:t>
              </a:r>
            </a:p>
            <a:p>
              <a:pPr>
                <a:lnSpc>
                  <a:spcPts val="3500"/>
                </a:lnSpc>
              </a:pPr>
              <a:r>
                <a:rPr lang="en-US" sz="3200" dirty="0">
                  <a:latin typeface="Roboto Slab" pitchFamily="2" charset="0"/>
                  <a:ea typeface="Roboto Slab" pitchFamily="2" charset="0"/>
                  <a:cs typeface="Arial Bold" panose="020B0704020202020204" pitchFamily="34" charset="0"/>
                </a:rPr>
                <a:t>About The Com</a:t>
              </a:r>
            </a:p>
            <a:p>
              <a:pPr>
                <a:lnSpc>
                  <a:spcPts val="3500"/>
                </a:lnSpc>
              </a:pPr>
              <a:r>
                <a:rPr lang="en-US" sz="2800" dirty="0">
                  <a:latin typeface="Roboto Slab" pitchFamily="2" charset="0"/>
                  <a:ea typeface="Roboto Slab" pitchFamily="2" charset="0"/>
                  <a:cs typeface="Arial Bold" panose="020B0704020202020204" pitchFamily="34" charset="0"/>
                </a:rPr>
                <a:t>&amp; Awesome</a:t>
              </a:r>
            </a:p>
          </p:txBody>
        </p:sp>
        <p:sp>
          <p:nvSpPr>
            <p:cNvPr id="17" name="Rectangle 16">
              <a:extLst>
                <a:ext uri="{FF2B5EF4-FFF2-40B4-BE49-F238E27FC236}">
                  <a16:creationId xmlns:a16="http://schemas.microsoft.com/office/drawing/2014/main" id="{9A38BF84-8AAB-4E8E-9B60-45F4AF04F68B}"/>
                </a:ext>
              </a:extLst>
            </p:cNvPr>
            <p:cNvSpPr/>
            <p:nvPr/>
          </p:nvSpPr>
          <p:spPr>
            <a:xfrm>
              <a:off x="2592190" y="2376466"/>
              <a:ext cx="4229200" cy="715965"/>
            </a:xfrm>
            <a:prstGeom prst="rect">
              <a:avLst/>
            </a:prstGeom>
          </p:spPr>
          <p:txBody>
            <a:bodyPr wrap="square">
              <a:spAutoFit/>
            </a:bodyPr>
            <a:lstStyle/>
            <a:p>
              <a:pPr>
                <a:lnSpc>
                  <a:spcPts val="1700"/>
                </a:lnSpc>
              </a:pPr>
              <a:r>
                <a:rPr lang="en-US" sz="800" dirty="0">
                  <a:latin typeface="Roboto Slab" pitchFamily="2" charset="0"/>
                  <a:ea typeface="Roboto Slab" pitchFamily="2" charset="0"/>
                  <a:cs typeface="Arial" panose="020B0604020202020204" pitchFamily="34" charset="0"/>
                </a:rPr>
                <a:t>Lorem Ipsum is simply dummy text of the printing and typesetting industry. when an unknown printer Lorem Ipsum has been the industry’s to </a:t>
              </a:r>
              <a:r>
                <a:rPr lang="en-US" sz="800" dirty="0" err="1">
                  <a:latin typeface="Roboto Slab" pitchFamily="2" charset="0"/>
                  <a:ea typeface="Roboto Slab" pitchFamily="2" charset="0"/>
                  <a:cs typeface="Arial" panose="020B0604020202020204" pitchFamily="34" charset="0"/>
                </a:rPr>
                <a:t>bestandard</a:t>
              </a:r>
              <a:r>
                <a:rPr lang="en-US" sz="800" dirty="0">
                  <a:latin typeface="Roboto Slab" pitchFamily="2" charset="0"/>
                  <a:ea typeface="Roboto Slab" pitchFamily="2" charset="0"/>
                  <a:cs typeface="Arial" panose="020B0604020202020204" pitchFamily="34" charset="0"/>
                </a:rPr>
                <a:t> ever since the 1500s, when an unknown printer took.</a:t>
              </a:r>
            </a:p>
          </p:txBody>
        </p:sp>
        <p:cxnSp>
          <p:nvCxnSpPr>
            <p:cNvPr id="8" name="Straight Connector 7">
              <a:extLst>
                <a:ext uri="{FF2B5EF4-FFF2-40B4-BE49-F238E27FC236}">
                  <a16:creationId xmlns:a16="http://schemas.microsoft.com/office/drawing/2014/main" id="{14998D94-7F98-45C1-96EF-446EC4A0C334}"/>
                </a:ext>
              </a:extLst>
            </p:cNvPr>
            <p:cNvCxnSpPr/>
            <p:nvPr/>
          </p:nvCxnSpPr>
          <p:spPr>
            <a:xfrm>
              <a:off x="2719387" y="2074936"/>
              <a:ext cx="4333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Rectangle 10">
            <a:extLst>
              <a:ext uri="{FF2B5EF4-FFF2-40B4-BE49-F238E27FC236}">
                <a16:creationId xmlns:a16="http://schemas.microsoft.com/office/drawing/2014/main" id="{ACFCC5A8-1FCA-4D46-970C-0222501B7329}"/>
              </a:ext>
            </a:extLst>
          </p:cNvPr>
          <p:cNvSpPr/>
          <p:nvPr/>
        </p:nvSpPr>
        <p:spPr>
          <a:xfrm>
            <a:off x="8573118" y="1727200"/>
            <a:ext cx="3444711" cy="5130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Placeholder 15">
            <a:extLst>
              <a:ext uri="{FF2B5EF4-FFF2-40B4-BE49-F238E27FC236}">
                <a16:creationId xmlns:a16="http://schemas.microsoft.com/office/drawing/2014/main" id="{C7E8268D-0D6A-4D69-AFFD-0184EA90DD10}"/>
              </a:ext>
            </a:extLst>
          </p:cNvPr>
          <p:cNvPicPr>
            <a:picLocks noGrp="1" noChangeAspect="1"/>
          </p:cNvPicPr>
          <p:nvPr>
            <p:ph type="pic" sz="quarter" idx="10"/>
          </p:nvPr>
        </p:nvPicPr>
        <p:blipFill>
          <a:blip r:embed="rId2"/>
          <a:srcRect l="27620" r="27620"/>
          <a:stretch>
            <a:fillRect/>
          </a:stretch>
        </p:blipFill>
        <p:spPr/>
      </p:pic>
    </p:spTree>
    <p:extLst>
      <p:ext uri="{BB962C8B-B14F-4D97-AF65-F5344CB8AC3E}">
        <p14:creationId xmlns:p14="http://schemas.microsoft.com/office/powerpoint/2010/main" val="4055154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AF99A8D6-8932-4DB6-AECD-4974C9DCC64F}"/>
              </a:ext>
            </a:extLst>
          </p:cNvPr>
          <p:cNvGrpSpPr/>
          <p:nvPr/>
        </p:nvGrpSpPr>
        <p:grpSpPr>
          <a:xfrm>
            <a:off x="4736882" y="3429000"/>
            <a:ext cx="2631701" cy="2344646"/>
            <a:chOff x="4842065" y="914401"/>
            <a:chExt cx="2631701" cy="2344646"/>
          </a:xfrm>
        </p:grpSpPr>
        <p:grpSp>
          <p:nvGrpSpPr>
            <p:cNvPr id="18" name="Group 17">
              <a:extLst>
                <a:ext uri="{FF2B5EF4-FFF2-40B4-BE49-F238E27FC236}">
                  <a16:creationId xmlns:a16="http://schemas.microsoft.com/office/drawing/2014/main" id="{D7E0C8F6-DA3E-4DBB-BD27-7FC36F625D97}"/>
                </a:ext>
              </a:extLst>
            </p:cNvPr>
            <p:cNvGrpSpPr/>
            <p:nvPr/>
          </p:nvGrpSpPr>
          <p:grpSpPr>
            <a:xfrm>
              <a:off x="4842065" y="914401"/>
              <a:ext cx="2631701" cy="1485290"/>
              <a:chOff x="962101" y="2538661"/>
              <a:chExt cx="2631701" cy="1485290"/>
            </a:xfrm>
          </p:grpSpPr>
          <p:sp>
            <p:nvSpPr>
              <p:cNvPr id="21" name="TextBox 20">
                <a:extLst>
                  <a:ext uri="{FF2B5EF4-FFF2-40B4-BE49-F238E27FC236}">
                    <a16:creationId xmlns:a16="http://schemas.microsoft.com/office/drawing/2014/main" id="{80E889F1-FC52-4116-8556-6E099F39B3AD}"/>
                  </a:ext>
                </a:extLst>
              </p:cNvPr>
              <p:cNvSpPr txBox="1"/>
              <p:nvPr/>
            </p:nvSpPr>
            <p:spPr>
              <a:xfrm>
                <a:off x="962102" y="2538661"/>
                <a:ext cx="2383155"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TITLE TEXT HERE</a:t>
                </a:r>
                <a:endParaRPr lang="en-US" sz="1000" b="1" spc="300" dirty="0">
                  <a:latin typeface="Roboto Slab" pitchFamily="2" charset="0"/>
                  <a:ea typeface="Roboto Slab" pitchFamily="2" charset="0"/>
                  <a:cs typeface="Montserrat Light" charset="0"/>
                </a:endParaRPr>
              </a:p>
            </p:txBody>
          </p:sp>
          <p:sp>
            <p:nvSpPr>
              <p:cNvPr id="22" name="TextBox 21">
                <a:extLst>
                  <a:ext uri="{FF2B5EF4-FFF2-40B4-BE49-F238E27FC236}">
                    <a16:creationId xmlns:a16="http://schemas.microsoft.com/office/drawing/2014/main" id="{BF6C66D6-6D69-42E7-8ED5-9B17704E8530}"/>
                  </a:ext>
                </a:extLst>
              </p:cNvPr>
              <p:cNvSpPr txBox="1"/>
              <p:nvPr/>
            </p:nvSpPr>
            <p:spPr>
              <a:xfrm>
                <a:off x="962101" y="2917686"/>
                <a:ext cx="2631701" cy="1106265"/>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 gathered waters had winged. wherein seas our creeping. Very. Make from for seas place and won't appear him, were divided void that good &amp; they're.</a:t>
                </a:r>
              </a:p>
            </p:txBody>
          </p:sp>
        </p:grpSp>
        <p:sp>
          <p:nvSpPr>
            <p:cNvPr id="19" name="Rectangle: Rounded Corners 18">
              <a:extLst>
                <a:ext uri="{FF2B5EF4-FFF2-40B4-BE49-F238E27FC236}">
                  <a16:creationId xmlns:a16="http://schemas.microsoft.com/office/drawing/2014/main" id="{CCEB154F-2CDB-4BFD-9261-A6FE21790A8F}"/>
                </a:ext>
              </a:extLst>
            </p:cNvPr>
            <p:cNvSpPr/>
            <p:nvPr/>
          </p:nvSpPr>
          <p:spPr>
            <a:xfrm>
              <a:off x="4930965" y="2820897"/>
              <a:ext cx="1571693" cy="4381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F6F845D-A45C-4C7C-BBE3-802F50CD3E77}"/>
                </a:ext>
              </a:extLst>
            </p:cNvPr>
            <p:cNvSpPr txBox="1"/>
            <p:nvPr/>
          </p:nvSpPr>
          <p:spPr>
            <a:xfrm>
              <a:off x="5318767" y="2916861"/>
              <a:ext cx="796087" cy="246221"/>
            </a:xfrm>
            <a:prstGeom prst="rect">
              <a:avLst/>
            </a:prstGeom>
            <a:noFill/>
          </p:spPr>
          <p:txBody>
            <a:bodyPr wrap="square" rtlCol="0">
              <a:spAutoFit/>
            </a:bodyPr>
            <a:lstStyle/>
            <a:p>
              <a:pPr algn="ctr"/>
              <a:r>
                <a:rPr lang="en-US" sz="1000" b="1" spc="300" dirty="0">
                  <a:solidFill>
                    <a:schemeClr val="bg1"/>
                  </a:solidFill>
                  <a:latin typeface="Roboto Slab" pitchFamily="2" charset="0"/>
                  <a:ea typeface="Roboto Slab" pitchFamily="2" charset="0"/>
                  <a:cs typeface="Montserrat" charset="0"/>
                </a:rPr>
                <a:t>MORE</a:t>
              </a:r>
              <a:endParaRPr lang="en-US" sz="1000" b="1" spc="300" dirty="0">
                <a:solidFill>
                  <a:schemeClr val="bg1"/>
                </a:solidFill>
                <a:latin typeface="Roboto Slab" pitchFamily="2" charset="0"/>
                <a:ea typeface="Roboto Slab" pitchFamily="2" charset="0"/>
                <a:cs typeface="Montserrat Light" charset="0"/>
              </a:endParaRPr>
            </a:p>
          </p:txBody>
        </p:sp>
      </p:grpSp>
      <p:pic>
        <p:nvPicPr>
          <p:cNvPr id="29" name="Picture Placeholder 28">
            <a:extLst>
              <a:ext uri="{FF2B5EF4-FFF2-40B4-BE49-F238E27FC236}">
                <a16:creationId xmlns:a16="http://schemas.microsoft.com/office/drawing/2014/main" id="{3110740B-FCF1-4721-B066-C1CEC8871DAF}"/>
              </a:ext>
            </a:extLst>
          </p:cNvPr>
          <p:cNvPicPr>
            <a:picLocks noGrp="1" noChangeAspect="1"/>
          </p:cNvPicPr>
          <p:nvPr>
            <p:ph type="pic" sz="quarter" idx="12"/>
          </p:nvPr>
        </p:nvPicPr>
        <p:blipFill>
          <a:blip r:embed="rId2"/>
          <a:srcRect l="3713" r="3713"/>
          <a:stretch>
            <a:fillRect/>
          </a:stretch>
        </p:blipFill>
        <p:spPr/>
      </p:pic>
      <p:grpSp>
        <p:nvGrpSpPr>
          <p:cNvPr id="37" name="Group 36">
            <a:extLst>
              <a:ext uri="{FF2B5EF4-FFF2-40B4-BE49-F238E27FC236}">
                <a16:creationId xmlns:a16="http://schemas.microsoft.com/office/drawing/2014/main" id="{F4186726-54B0-4594-BE0D-CB63278F0734}"/>
              </a:ext>
            </a:extLst>
          </p:cNvPr>
          <p:cNvGrpSpPr/>
          <p:nvPr/>
        </p:nvGrpSpPr>
        <p:grpSpPr>
          <a:xfrm>
            <a:off x="1182359" y="889000"/>
            <a:ext cx="2631701" cy="2344646"/>
            <a:chOff x="4842065" y="914401"/>
            <a:chExt cx="2631701" cy="2344646"/>
          </a:xfrm>
        </p:grpSpPr>
        <p:grpSp>
          <p:nvGrpSpPr>
            <p:cNvPr id="38" name="Group 37">
              <a:extLst>
                <a:ext uri="{FF2B5EF4-FFF2-40B4-BE49-F238E27FC236}">
                  <a16:creationId xmlns:a16="http://schemas.microsoft.com/office/drawing/2014/main" id="{72DB2F1C-C59B-4B40-9390-70FBE0D69E1E}"/>
                </a:ext>
              </a:extLst>
            </p:cNvPr>
            <p:cNvGrpSpPr/>
            <p:nvPr/>
          </p:nvGrpSpPr>
          <p:grpSpPr>
            <a:xfrm>
              <a:off x="4842065" y="914401"/>
              <a:ext cx="2631701" cy="1485290"/>
              <a:chOff x="962101" y="2538661"/>
              <a:chExt cx="2631701" cy="1485290"/>
            </a:xfrm>
          </p:grpSpPr>
          <p:sp>
            <p:nvSpPr>
              <p:cNvPr id="41" name="TextBox 40">
                <a:extLst>
                  <a:ext uri="{FF2B5EF4-FFF2-40B4-BE49-F238E27FC236}">
                    <a16:creationId xmlns:a16="http://schemas.microsoft.com/office/drawing/2014/main" id="{4E84E531-492A-423D-8817-DAFAA5ECD659}"/>
                  </a:ext>
                </a:extLst>
              </p:cNvPr>
              <p:cNvSpPr txBox="1"/>
              <p:nvPr/>
            </p:nvSpPr>
            <p:spPr>
              <a:xfrm>
                <a:off x="962102" y="2538661"/>
                <a:ext cx="2383155"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TITLE TEXT HERE</a:t>
                </a:r>
                <a:endParaRPr lang="en-US" sz="1000" b="1" spc="300" dirty="0">
                  <a:latin typeface="Roboto Slab" pitchFamily="2" charset="0"/>
                  <a:ea typeface="Roboto Slab" pitchFamily="2" charset="0"/>
                  <a:cs typeface="Montserrat Light" charset="0"/>
                </a:endParaRPr>
              </a:p>
            </p:txBody>
          </p:sp>
          <p:sp>
            <p:nvSpPr>
              <p:cNvPr id="42" name="TextBox 41">
                <a:extLst>
                  <a:ext uri="{FF2B5EF4-FFF2-40B4-BE49-F238E27FC236}">
                    <a16:creationId xmlns:a16="http://schemas.microsoft.com/office/drawing/2014/main" id="{0FF3DF50-0CCE-46B2-A748-22861BE8F7AE}"/>
                  </a:ext>
                </a:extLst>
              </p:cNvPr>
              <p:cNvSpPr txBox="1"/>
              <p:nvPr/>
            </p:nvSpPr>
            <p:spPr>
              <a:xfrm>
                <a:off x="962101" y="2917686"/>
                <a:ext cx="2631701" cy="1106265"/>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 gathered waters had winged. wherein seas our creeping. Very. Make from for seas place and won't appear him, were divided void that good &amp; they're.</a:t>
                </a:r>
              </a:p>
            </p:txBody>
          </p:sp>
        </p:grpSp>
        <p:sp>
          <p:nvSpPr>
            <p:cNvPr id="39" name="Rectangle: Rounded Corners 38">
              <a:extLst>
                <a:ext uri="{FF2B5EF4-FFF2-40B4-BE49-F238E27FC236}">
                  <a16:creationId xmlns:a16="http://schemas.microsoft.com/office/drawing/2014/main" id="{0459578D-1F4F-42B5-B3C1-D0529D1D73C6}"/>
                </a:ext>
              </a:extLst>
            </p:cNvPr>
            <p:cNvSpPr/>
            <p:nvPr/>
          </p:nvSpPr>
          <p:spPr>
            <a:xfrm>
              <a:off x="4930965" y="2820897"/>
              <a:ext cx="1571693" cy="4381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D769036F-EFF0-4FD7-9B74-A33EAEDC41C8}"/>
                </a:ext>
              </a:extLst>
            </p:cNvPr>
            <p:cNvSpPr txBox="1"/>
            <p:nvPr/>
          </p:nvSpPr>
          <p:spPr>
            <a:xfrm>
              <a:off x="5318767" y="2916861"/>
              <a:ext cx="796087" cy="246221"/>
            </a:xfrm>
            <a:prstGeom prst="rect">
              <a:avLst/>
            </a:prstGeom>
            <a:noFill/>
          </p:spPr>
          <p:txBody>
            <a:bodyPr wrap="square" rtlCol="0">
              <a:spAutoFit/>
            </a:bodyPr>
            <a:lstStyle/>
            <a:p>
              <a:pPr algn="ctr"/>
              <a:r>
                <a:rPr lang="en-US" sz="1000" b="1" spc="300" dirty="0">
                  <a:solidFill>
                    <a:schemeClr val="bg1"/>
                  </a:solidFill>
                  <a:latin typeface="Roboto Slab" pitchFamily="2" charset="0"/>
                  <a:ea typeface="Roboto Slab" pitchFamily="2" charset="0"/>
                  <a:cs typeface="Montserrat" charset="0"/>
                </a:rPr>
                <a:t>MORE</a:t>
              </a:r>
              <a:endParaRPr lang="en-US" sz="1000" b="1" spc="300" dirty="0">
                <a:solidFill>
                  <a:schemeClr val="bg1"/>
                </a:solidFill>
                <a:latin typeface="Roboto Slab" pitchFamily="2" charset="0"/>
                <a:ea typeface="Roboto Slab" pitchFamily="2" charset="0"/>
                <a:cs typeface="Montserrat Light" charset="0"/>
              </a:endParaRPr>
            </a:p>
          </p:txBody>
        </p:sp>
      </p:grpSp>
      <p:pic>
        <p:nvPicPr>
          <p:cNvPr id="31" name="Picture Placeholder 30">
            <a:extLst>
              <a:ext uri="{FF2B5EF4-FFF2-40B4-BE49-F238E27FC236}">
                <a16:creationId xmlns:a16="http://schemas.microsoft.com/office/drawing/2014/main" id="{3560AB81-01E7-4C95-92BF-1DB77C90D92D}"/>
              </a:ext>
            </a:extLst>
          </p:cNvPr>
          <p:cNvPicPr>
            <a:picLocks noGrp="1" noChangeAspect="1"/>
          </p:cNvPicPr>
          <p:nvPr>
            <p:ph type="pic" sz="quarter" idx="13"/>
          </p:nvPr>
        </p:nvPicPr>
        <p:blipFill>
          <a:blip r:embed="rId3"/>
          <a:srcRect t="1990" b="1990"/>
          <a:stretch>
            <a:fillRect/>
          </a:stretch>
        </p:blipFill>
        <p:spPr/>
      </p:pic>
      <p:pic>
        <p:nvPicPr>
          <p:cNvPr id="33" name="Picture Placeholder 32">
            <a:extLst>
              <a:ext uri="{FF2B5EF4-FFF2-40B4-BE49-F238E27FC236}">
                <a16:creationId xmlns:a16="http://schemas.microsoft.com/office/drawing/2014/main" id="{DB58FD72-171E-4C0C-9EA9-A27923FC19F8}"/>
              </a:ext>
            </a:extLst>
          </p:cNvPr>
          <p:cNvPicPr>
            <a:picLocks noGrp="1" noChangeAspect="1"/>
          </p:cNvPicPr>
          <p:nvPr>
            <p:ph type="pic" sz="quarter" idx="14"/>
          </p:nvPr>
        </p:nvPicPr>
        <p:blipFill>
          <a:blip r:embed="rId4"/>
          <a:srcRect l="3713" r="3713"/>
          <a:stretch>
            <a:fillRect/>
          </a:stretch>
        </p:blipFill>
        <p:spPr/>
      </p:pic>
      <p:grpSp>
        <p:nvGrpSpPr>
          <p:cNvPr id="43" name="Group 42">
            <a:extLst>
              <a:ext uri="{FF2B5EF4-FFF2-40B4-BE49-F238E27FC236}">
                <a16:creationId xmlns:a16="http://schemas.microsoft.com/office/drawing/2014/main" id="{3968A972-9697-4FDE-94C4-58C58383AB73}"/>
              </a:ext>
            </a:extLst>
          </p:cNvPr>
          <p:cNvGrpSpPr/>
          <p:nvPr/>
        </p:nvGrpSpPr>
        <p:grpSpPr>
          <a:xfrm>
            <a:off x="8290595" y="889000"/>
            <a:ext cx="2631701" cy="2344646"/>
            <a:chOff x="4842065" y="914401"/>
            <a:chExt cx="2631701" cy="2344646"/>
          </a:xfrm>
        </p:grpSpPr>
        <p:grpSp>
          <p:nvGrpSpPr>
            <p:cNvPr id="44" name="Group 43">
              <a:extLst>
                <a:ext uri="{FF2B5EF4-FFF2-40B4-BE49-F238E27FC236}">
                  <a16:creationId xmlns:a16="http://schemas.microsoft.com/office/drawing/2014/main" id="{75293CE8-ED22-4AE0-B459-FDA89C8D0D2A}"/>
                </a:ext>
              </a:extLst>
            </p:cNvPr>
            <p:cNvGrpSpPr/>
            <p:nvPr/>
          </p:nvGrpSpPr>
          <p:grpSpPr>
            <a:xfrm>
              <a:off x="4842065" y="914401"/>
              <a:ext cx="2631701" cy="1485290"/>
              <a:chOff x="962101" y="2538661"/>
              <a:chExt cx="2631701" cy="1485290"/>
            </a:xfrm>
          </p:grpSpPr>
          <p:sp>
            <p:nvSpPr>
              <p:cNvPr id="47" name="TextBox 46">
                <a:extLst>
                  <a:ext uri="{FF2B5EF4-FFF2-40B4-BE49-F238E27FC236}">
                    <a16:creationId xmlns:a16="http://schemas.microsoft.com/office/drawing/2014/main" id="{59F3A6C6-FA50-458B-BB66-E70B78DAAAE8}"/>
                  </a:ext>
                </a:extLst>
              </p:cNvPr>
              <p:cNvSpPr txBox="1"/>
              <p:nvPr/>
            </p:nvSpPr>
            <p:spPr>
              <a:xfrm>
                <a:off x="962102" y="2538661"/>
                <a:ext cx="2383155"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TITLE TEXT HERE</a:t>
                </a:r>
                <a:endParaRPr lang="en-US" sz="1000" b="1" spc="300" dirty="0">
                  <a:latin typeface="Roboto Slab" pitchFamily="2" charset="0"/>
                  <a:ea typeface="Roboto Slab" pitchFamily="2" charset="0"/>
                  <a:cs typeface="Montserrat Light" charset="0"/>
                </a:endParaRPr>
              </a:p>
            </p:txBody>
          </p:sp>
          <p:sp>
            <p:nvSpPr>
              <p:cNvPr id="48" name="TextBox 47">
                <a:extLst>
                  <a:ext uri="{FF2B5EF4-FFF2-40B4-BE49-F238E27FC236}">
                    <a16:creationId xmlns:a16="http://schemas.microsoft.com/office/drawing/2014/main" id="{238D715F-6E52-4AAF-9DC2-8182D81C1A29}"/>
                  </a:ext>
                </a:extLst>
              </p:cNvPr>
              <p:cNvSpPr txBox="1"/>
              <p:nvPr/>
            </p:nvSpPr>
            <p:spPr>
              <a:xfrm>
                <a:off x="962101" y="2917686"/>
                <a:ext cx="2631701" cy="1106265"/>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 gathered waters had winged. wherein seas our creeping. Very. Make from for seas place and won't appear him, were divided void that good &amp; they're.</a:t>
                </a:r>
              </a:p>
            </p:txBody>
          </p:sp>
        </p:grpSp>
        <p:sp>
          <p:nvSpPr>
            <p:cNvPr id="45" name="Rectangle: Rounded Corners 44">
              <a:extLst>
                <a:ext uri="{FF2B5EF4-FFF2-40B4-BE49-F238E27FC236}">
                  <a16:creationId xmlns:a16="http://schemas.microsoft.com/office/drawing/2014/main" id="{E03A6C6E-860F-4E53-8391-8948E072E68E}"/>
                </a:ext>
              </a:extLst>
            </p:cNvPr>
            <p:cNvSpPr/>
            <p:nvPr/>
          </p:nvSpPr>
          <p:spPr>
            <a:xfrm>
              <a:off x="4930965" y="2820897"/>
              <a:ext cx="1571693" cy="4381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24ADA35F-6CCC-49A1-8113-28F65A35D26C}"/>
                </a:ext>
              </a:extLst>
            </p:cNvPr>
            <p:cNvSpPr txBox="1"/>
            <p:nvPr/>
          </p:nvSpPr>
          <p:spPr>
            <a:xfrm>
              <a:off x="5318767" y="2916861"/>
              <a:ext cx="796087" cy="246221"/>
            </a:xfrm>
            <a:prstGeom prst="rect">
              <a:avLst/>
            </a:prstGeom>
            <a:noFill/>
          </p:spPr>
          <p:txBody>
            <a:bodyPr wrap="square" rtlCol="0">
              <a:spAutoFit/>
            </a:bodyPr>
            <a:lstStyle/>
            <a:p>
              <a:pPr algn="ctr"/>
              <a:r>
                <a:rPr lang="en-US" sz="1000" b="1" spc="300" dirty="0">
                  <a:solidFill>
                    <a:schemeClr val="bg1"/>
                  </a:solidFill>
                  <a:latin typeface="Roboto Slab" pitchFamily="2" charset="0"/>
                  <a:ea typeface="Roboto Slab" pitchFamily="2" charset="0"/>
                  <a:cs typeface="Montserrat" charset="0"/>
                </a:rPr>
                <a:t>MORE</a:t>
              </a:r>
              <a:endParaRPr lang="en-US" sz="1000" b="1" spc="300" dirty="0">
                <a:solidFill>
                  <a:schemeClr val="bg1"/>
                </a:solidFill>
                <a:latin typeface="Roboto Slab" pitchFamily="2" charset="0"/>
                <a:ea typeface="Roboto Slab" pitchFamily="2" charset="0"/>
                <a:cs typeface="Montserrat Light" charset="0"/>
              </a:endParaRPr>
            </a:p>
          </p:txBody>
        </p:sp>
      </p:grpSp>
    </p:spTree>
    <p:extLst>
      <p:ext uri="{BB962C8B-B14F-4D97-AF65-F5344CB8AC3E}">
        <p14:creationId xmlns:p14="http://schemas.microsoft.com/office/powerpoint/2010/main" val="3954820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8669E729-17A0-4703-8398-8DC8F4D8AD2E}"/>
              </a:ext>
            </a:extLst>
          </p:cNvPr>
          <p:cNvSpPr txBox="1"/>
          <p:nvPr/>
        </p:nvSpPr>
        <p:spPr>
          <a:xfrm>
            <a:off x="1033539" y="936173"/>
            <a:ext cx="2933698" cy="1438855"/>
          </a:xfrm>
          <a:prstGeom prst="rect">
            <a:avLst/>
          </a:prstGeom>
          <a:noFill/>
        </p:spPr>
        <p:txBody>
          <a:bodyPr wrap="square" rtlCol="0">
            <a:spAutoFit/>
          </a:bodyPr>
          <a:lstStyle/>
          <a:p>
            <a:pPr>
              <a:lnSpc>
                <a:spcPts val="3500"/>
              </a:lnSpc>
            </a:pPr>
            <a:r>
              <a:rPr lang="en-US" sz="3500" b="1" spc="300" dirty="0">
                <a:latin typeface="Roboto Slab" pitchFamily="2" charset="0"/>
                <a:ea typeface="Roboto Slab" pitchFamily="2" charset="0"/>
                <a:cs typeface="Montserrat" charset="0"/>
              </a:rPr>
              <a:t>ANNUL</a:t>
            </a:r>
          </a:p>
          <a:p>
            <a:pPr>
              <a:lnSpc>
                <a:spcPts val="3500"/>
              </a:lnSpc>
            </a:pPr>
            <a:r>
              <a:rPr lang="en-US" sz="3500" b="1" spc="300" dirty="0">
                <a:latin typeface="Roboto Slab" pitchFamily="2" charset="0"/>
                <a:ea typeface="Roboto Slab" pitchFamily="2" charset="0"/>
                <a:cs typeface="Montserrat" charset="0"/>
              </a:rPr>
              <a:t>PROJECT</a:t>
            </a:r>
          </a:p>
          <a:p>
            <a:pPr>
              <a:lnSpc>
                <a:spcPts val="3500"/>
              </a:lnSpc>
            </a:pPr>
            <a:r>
              <a:rPr lang="en-US" sz="3500" b="1" spc="300" dirty="0">
                <a:latin typeface="Roboto Slab" pitchFamily="2" charset="0"/>
                <a:ea typeface="Roboto Slab" pitchFamily="2" charset="0"/>
                <a:cs typeface="Montserrat" charset="0"/>
              </a:rPr>
              <a:t>2019</a:t>
            </a:r>
          </a:p>
        </p:txBody>
      </p:sp>
      <p:sp>
        <p:nvSpPr>
          <p:cNvPr id="25" name="TextBox 24">
            <a:extLst>
              <a:ext uri="{FF2B5EF4-FFF2-40B4-BE49-F238E27FC236}">
                <a16:creationId xmlns:a16="http://schemas.microsoft.com/office/drawing/2014/main" id="{B2B86010-1646-4967-8159-A77167D74E1C}"/>
              </a:ext>
            </a:extLst>
          </p:cNvPr>
          <p:cNvSpPr txBox="1"/>
          <p:nvPr/>
        </p:nvSpPr>
        <p:spPr>
          <a:xfrm>
            <a:off x="1033539" y="2777056"/>
            <a:ext cx="3486149" cy="1741695"/>
          </a:xfrm>
          <a:prstGeom prst="rect">
            <a:avLst/>
          </a:prstGeom>
          <a:noFill/>
        </p:spPr>
        <p:txBody>
          <a:bodyPr wrap="square" rtlCol="0">
            <a:spAutoFit/>
          </a:bodyPr>
          <a:lstStyle/>
          <a:p>
            <a:pPr>
              <a:lnSpc>
                <a:spcPts val="22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26" name="TextBox 25">
            <a:extLst>
              <a:ext uri="{FF2B5EF4-FFF2-40B4-BE49-F238E27FC236}">
                <a16:creationId xmlns:a16="http://schemas.microsoft.com/office/drawing/2014/main" id="{C2F254A3-B664-43F8-9A40-8FB9A5F4162B}"/>
              </a:ext>
            </a:extLst>
          </p:cNvPr>
          <p:cNvSpPr txBox="1"/>
          <p:nvPr/>
        </p:nvSpPr>
        <p:spPr>
          <a:xfrm>
            <a:off x="1033539" y="5675607"/>
            <a:ext cx="2339570"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www.example.com</a:t>
            </a:r>
            <a:endParaRPr lang="en-US" sz="1000" b="1" spc="300" dirty="0">
              <a:latin typeface="Roboto Slab" pitchFamily="2" charset="0"/>
              <a:ea typeface="Roboto Slab" pitchFamily="2" charset="0"/>
              <a:cs typeface="Montserrat Light" charset="0"/>
            </a:endParaRPr>
          </a:p>
        </p:txBody>
      </p:sp>
      <p:grpSp>
        <p:nvGrpSpPr>
          <p:cNvPr id="27" name="Group 26">
            <a:extLst>
              <a:ext uri="{FF2B5EF4-FFF2-40B4-BE49-F238E27FC236}">
                <a16:creationId xmlns:a16="http://schemas.microsoft.com/office/drawing/2014/main" id="{A3EFE39B-839C-4EFC-9BD3-A77479924236}"/>
              </a:ext>
            </a:extLst>
          </p:cNvPr>
          <p:cNvGrpSpPr/>
          <p:nvPr/>
        </p:nvGrpSpPr>
        <p:grpSpPr>
          <a:xfrm>
            <a:off x="9491700" y="1689226"/>
            <a:ext cx="1666762" cy="3436006"/>
            <a:chOff x="8615987" y="1624164"/>
            <a:chExt cx="1666762" cy="3436006"/>
          </a:xfrm>
        </p:grpSpPr>
        <p:grpSp>
          <p:nvGrpSpPr>
            <p:cNvPr id="28" name="Group 27">
              <a:extLst>
                <a:ext uri="{FF2B5EF4-FFF2-40B4-BE49-F238E27FC236}">
                  <a16:creationId xmlns:a16="http://schemas.microsoft.com/office/drawing/2014/main" id="{8E69CCDB-81F8-47A1-9F78-7C2790471408}"/>
                </a:ext>
              </a:extLst>
            </p:cNvPr>
            <p:cNvGrpSpPr/>
            <p:nvPr/>
          </p:nvGrpSpPr>
          <p:grpSpPr>
            <a:xfrm>
              <a:off x="8615987" y="1624164"/>
              <a:ext cx="1666762" cy="747742"/>
              <a:chOff x="3530078" y="4954315"/>
              <a:chExt cx="1666762" cy="747742"/>
            </a:xfrm>
          </p:grpSpPr>
          <p:sp>
            <p:nvSpPr>
              <p:cNvPr id="35" name="TextBox 34">
                <a:extLst>
                  <a:ext uri="{FF2B5EF4-FFF2-40B4-BE49-F238E27FC236}">
                    <a16:creationId xmlns:a16="http://schemas.microsoft.com/office/drawing/2014/main" id="{664CFECB-4B5F-4E82-8379-7D37376CB83E}"/>
                  </a:ext>
                </a:extLst>
              </p:cNvPr>
              <p:cNvSpPr txBox="1"/>
              <p:nvPr/>
            </p:nvSpPr>
            <p:spPr>
              <a:xfrm>
                <a:off x="3530079" y="4954315"/>
                <a:ext cx="1000978" cy="246221"/>
              </a:xfrm>
              <a:prstGeom prst="rect">
                <a:avLst/>
              </a:prstGeom>
              <a:noFill/>
            </p:spPr>
            <p:txBody>
              <a:bodyPr wrap="square" rtlCol="0">
                <a:spAutoFit/>
              </a:bodyPr>
              <a:lstStyle/>
              <a:p>
                <a:r>
                  <a:rPr lang="en-US" sz="1000" b="1" dirty="0">
                    <a:latin typeface="Roboto Slab" pitchFamily="2" charset="0"/>
                    <a:ea typeface="Roboto Slab" pitchFamily="2" charset="0"/>
                    <a:cs typeface="Montserrat" charset="0"/>
                  </a:rPr>
                  <a:t>TITLE TEXT</a:t>
                </a:r>
                <a:endParaRPr lang="en-US" sz="1000" b="1" dirty="0">
                  <a:latin typeface="Roboto Slab" pitchFamily="2" charset="0"/>
                  <a:ea typeface="Roboto Slab" pitchFamily="2" charset="0"/>
                  <a:cs typeface="Montserrat Light" charset="0"/>
                </a:endParaRPr>
              </a:p>
            </p:txBody>
          </p:sp>
          <p:sp>
            <p:nvSpPr>
              <p:cNvPr id="40" name="TextBox 39">
                <a:extLst>
                  <a:ext uri="{FF2B5EF4-FFF2-40B4-BE49-F238E27FC236}">
                    <a16:creationId xmlns:a16="http://schemas.microsoft.com/office/drawing/2014/main" id="{1991996A-3C0A-467C-8A3C-81E8723100D3}"/>
                  </a:ext>
                </a:extLst>
              </p:cNvPr>
              <p:cNvSpPr txBox="1"/>
              <p:nvPr/>
            </p:nvSpPr>
            <p:spPr>
              <a:xfrm>
                <a:off x="3530078" y="5219040"/>
                <a:ext cx="1666762"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waters had winged.</a:t>
                </a:r>
              </a:p>
            </p:txBody>
          </p:sp>
        </p:grpSp>
        <p:grpSp>
          <p:nvGrpSpPr>
            <p:cNvPr id="29" name="Group 28">
              <a:extLst>
                <a:ext uri="{FF2B5EF4-FFF2-40B4-BE49-F238E27FC236}">
                  <a16:creationId xmlns:a16="http://schemas.microsoft.com/office/drawing/2014/main" id="{5F7DEE90-E500-466B-A5ED-053B9B035EF1}"/>
                </a:ext>
              </a:extLst>
            </p:cNvPr>
            <p:cNvGrpSpPr/>
            <p:nvPr/>
          </p:nvGrpSpPr>
          <p:grpSpPr>
            <a:xfrm>
              <a:off x="8615987" y="4312428"/>
              <a:ext cx="1666762" cy="747742"/>
              <a:chOff x="3530078" y="4954315"/>
              <a:chExt cx="1666762" cy="747742"/>
            </a:xfrm>
          </p:grpSpPr>
          <p:sp>
            <p:nvSpPr>
              <p:cNvPr id="33" name="TextBox 32">
                <a:extLst>
                  <a:ext uri="{FF2B5EF4-FFF2-40B4-BE49-F238E27FC236}">
                    <a16:creationId xmlns:a16="http://schemas.microsoft.com/office/drawing/2014/main" id="{D1F2397D-89F5-45D2-93D9-5A9CA531712A}"/>
                  </a:ext>
                </a:extLst>
              </p:cNvPr>
              <p:cNvSpPr txBox="1"/>
              <p:nvPr/>
            </p:nvSpPr>
            <p:spPr>
              <a:xfrm>
                <a:off x="3530079" y="4954315"/>
                <a:ext cx="1000978" cy="246221"/>
              </a:xfrm>
              <a:prstGeom prst="rect">
                <a:avLst/>
              </a:prstGeom>
              <a:noFill/>
            </p:spPr>
            <p:txBody>
              <a:bodyPr wrap="square" rtlCol="0">
                <a:spAutoFit/>
              </a:bodyPr>
              <a:lstStyle/>
              <a:p>
                <a:r>
                  <a:rPr lang="en-US" sz="1000" b="1" dirty="0">
                    <a:latin typeface="Roboto Slab" pitchFamily="2" charset="0"/>
                    <a:ea typeface="Roboto Slab" pitchFamily="2" charset="0"/>
                    <a:cs typeface="Montserrat" charset="0"/>
                  </a:rPr>
                  <a:t>TITLE TEXT</a:t>
                </a:r>
                <a:endParaRPr lang="en-US" sz="1000" b="1" dirty="0">
                  <a:latin typeface="Roboto Slab" pitchFamily="2" charset="0"/>
                  <a:ea typeface="Roboto Slab" pitchFamily="2" charset="0"/>
                  <a:cs typeface="Montserrat Light" charset="0"/>
                </a:endParaRPr>
              </a:p>
            </p:txBody>
          </p:sp>
          <p:sp>
            <p:nvSpPr>
              <p:cNvPr id="34" name="TextBox 33">
                <a:extLst>
                  <a:ext uri="{FF2B5EF4-FFF2-40B4-BE49-F238E27FC236}">
                    <a16:creationId xmlns:a16="http://schemas.microsoft.com/office/drawing/2014/main" id="{1917D797-51DE-4F96-B653-B48AB6F7C0EC}"/>
                  </a:ext>
                </a:extLst>
              </p:cNvPr>
              <p:cNvSpPr txBox="1"/>
              <p:nvPr/>
            </p:nvSpPr>
            <p:spPr>
              <a:xfrm>
                <a:off x="3530078" y="5219040"/>
                <a:ext cx="1666762"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waters had winged.</a:t>
                </a:r>
              </a:p>
            </p:txBody>
          </p:sp>
        </p:grpSp>
        <p:grpSp>
          <p:nvGrpSpPr>
            <p:cNvPr id="30" name="Group 29">
              <a:extLst>
                <a:ext uri="{FF2B5EF4-FFF2-40B4-BE49-F238E27FC236}">
                  <a16:creationId xmlns:a16="http://schemas.microsoft.com/office/drawing/2014/main" id="{E10E8021-E4CB-4762-A164-9B2354E172DC}"/>
                </a:ext>
              </a:extLst>
            </p:cNvPr>
            <p:cNvGrpSpPr/>
            <p:nvPr/>
          </p:nvGrpSpPr>
          <p:grpSpPr>
            <a:xfrm>
              <a:off x="8615987" y="2968296"/>
              <a:ext cx="1666762" cy="747742"/>
              <a:chOff x="3530078" y="4954315"/>
              <a:chExt cx="1666762" cy="747742"/>
            </a:xfrm>
          </p:grpSpPr>
          <p:sp>
            <p:nvSpPr>
              <p:cNvPr id="31" name="TextBox 30">
                <a:extLst>
                  <a:ext uri="{FF2B5EF4-FFF2-40B4-BE49-F238E27FC236}">
                    <a16:creationId xmlns:a16="http://schemas.microsoft.com/office/drawing/2014/main" id="{891522E2-1720-4240-9532-5B5E2F37E68D}"/>
                  </a:ext>
                </a:extLst>
              </p:cNvPr>
              <p:cNvSpPr txBox="1"/>
              <p:nvPr/>
            </p:nvSpPr>
            <p:spPr>
              <a:xfrm>
                <a:off x="3530079" y="4954315"/>
                <a:ext cx="1000978" cy="246221"/>
              </a:xfrm>
              <a:prstGeom prst="rect">
                <a:avLst/>
              </a:prstGeom>
              <a:noFill/>
            </p:spPr>
            <p:txBody>
              <a:bodyPr wrap="square" rtlCol="0">
                <a:spAutoFit/>
              </a:bodyPr>
              <a:lstStyle/>
              <a:p>
                <a:r>
                  <a:rPr lang="en-US" sz="1000" b="1" dirty="0">
                    <a:latin typeface="Roboto Slab" pitchFamily="2" charset="0"/>
                    <a:ea typeface="Roboto Slab" pitchFamily="2" charset="0"/>
                    <a:cs typeface="Montserrat" charset="0"/>
                  </a:rPr>
                  <a:t>TITLE TEXT</a:t>
                </a:r>
                <a:endParaRPr lang="en-US" sz="1000" b="1" dirty="0">
                  <a:latin typeface="Roboto Slab" pitchFamily="2" charset="0"/>
                  <a:ea typeface="Roboto Slab" pitchFamily="2" charset="0"/>
                  <a:cs typeface="Montserrat Light" charset="0"/>
                </a:endParaRPr>
              </a:p>
            </p:txBody>
          </p:sp>
          <p:sp>
            <p:nvSpPr>
              <p:cNvPr id="32" name="TextBox 31">
                <a:extLst>
                  <a:ext uri="{FF2B5EF4-FFF2-40B4-BE49-F238E27FC236}">
                    <a16:creationId xmlns:a16="http://schemas.microsoft.com/office/drawing/2014/main" id="{CFE60CFB-9836-41CB-8BC2-774007994E72}"/>
                  </a:ext>
                </a:extLst>
              </p:cNvPr>
              <p:cNvSpPr txBox="1"/>
              <p:nvPr/>
            </p:nvSpPr>
            <p:spPr>
              <a:xfrm>
                <a:off x="3530078" y="5219040"/>
                <a:ext cx="1666762"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waters had winged.</a:t>
                </a:r>
              </a:p>
            </p:txBody>
          </p:sp>
        </p:grpSp>
      </p:grpSp>
      <p:pic>
        <p:nvPicPr>
          <p:cNvPr id="38" name="Picture Placeholder 37">
            <a:extLst>
              <a:ext uri="{FF2B5EF4-FFF2-40B4-BE49-F238E27FC236}">
                <a16:creationId xmlns:a16="http://schemas.microsoft.com/office/drawing/2014/main" id="{363345C8-179A-44BB-87B9-A837104FDFB2}"/>
              </a:ext>
            </a:extLst>
          </p:cNvPr>
          <p:cNvPicPr>
            <a:picLocks noGrp="1" noChangeAspect="1"/>
          </p:cNvPicPr>
          <p:nvPr>
            <p:ph type="pic" sz="quarter" idx="13"/>
          </p:nvPr>
        </p:nvPicPr>
        <p:blipFill>
          <a:blip r:embed="rId2"/>
          <a:srcRect l="17225" r="17225"/>
          <a:stretch>
            <a:fillRect/>
          </a:stretch>
        </p:blipFill>
        <p:spPr/>
      </p:pic>
      <p:cxnSp>
        <p:nvCxnSpPr>
          <p:cNvPr id="7" name="Connector: Elbow 6">
            <a:extLst>
              <a:ext uri="{FF2B5EF4-FFF2-40B4-BE49-F238E27FC236}">
                <a16:creationId xmlns:a16="http://schemas.microsoft.com/office/drawing/2014/main" id="{EC27DBAF-47CB-4F11-B4C0-544961E927CB}"/>
              </a:ext>
            </a:extLst>
          </p:cNvPr>
          <p:cNvCxnSpPr>
            <a:cxnSpLocks/>
          </p:cNvCxnSpPr>
          <p:nvPr/>
        </p:nvCxnSpPr>
        <p:spPr>
          <a:xfrm>
            <a:off x="3798111" y="1483501"/>
            <a:ext cx="2491271" cy="216440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8611117"/>
      </p:ext>
    </p:extLst>
  </p:cSld>
  <p:clrMapOvr>
    <a:masterClrMapping/>
  </p:clrMapOvr>
</p:sld>
</file>

<file path=ppt/theme/theme1.xml><?xml version="1.0" encoding="utf-8"?>
<a:theme xmlns:a="http://schemas.openxmlformats.org/drawingml/2006/main" name="1_Office Theme">
  <a:themeElements>
    <a:clrScheme name="Custom 59">
      <a:dk1>
        <a:srgbClr val="000000"/>
      </a:dk1>
      <a:lt1>
        <a:srgbClr val="FFFFFF"/>
      </a:lt1>
      <a:dk2>
        <a:srgbClr val="7D8287"/>
      </a:dk2>
      <a:lt2>
        <a:srgbClr val="EBEEF0"/>
      </a:lt2>
      <a:accent1>
        <a:srgbClr val="20C4F4"/>
      </a:accent1>
      <a:accent2>
        <a:srgbClr val="4AC2C5"/>
      </a:accent2>
      <a:accent3>
        <a:srgbClr val="0690B3"/>
      </a:accent3>
      <a:accent4>
        <a:srgbClr val="005689"/>
      </a:accent4>
      <a:accent5>
        <a:srgbClr val="FFAF00"/>
      </a:accent5>
      <a:accent6>
        <a:srgbClr val="FF0000"/>
      </a:accent6>
      <a:hlink>
        <a:srgbClr val="C00000"/>
      </a:hlink>
      <a:folHlink>
        <a:srgbClr val="7030A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35012</TotalTime>
  <Words>1185</Words>
  <Application>Microsoft Office PowerPoint</Application>
  <PresentationFormat>Widescreen</PresentationFormat>
  <Paragraphs>120</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Bodoni 72 Book</vt:lpstr>
      <vt:lpstr>Calibri</vt:lpstr>
      <vt:lpstr>FontAwesome</vt:lpstr>
      <vt:lpstr>Montserrat</vt:lpstr>
      <vt:lpstr>Montserrat Light</vt:lpstr>
      <vt:lpstr>Open Sans</vt:lpstr>
      <vt:lpstr>Roboto Slab</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Suman Sunar</cp:lastModifiedBy>
  <cp:revision>6441</cp:revision>
  <dcterms:created xsi:type="dcterms:W3CDTF">2017-12-06T10:15:39Z</dcterms:created>
  <dcterms:modified xsi:type="dcterms:W3CDTF">2019-11-02T10:36:44Z</dcterms:modified>
</cp:coreProperties>
</file>