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handoutMasterIdLst>
    <p:handoutMasterId r:id="rId28"/>
  </p:handoutMasterIdLst>
  <p:sldIdLst>
    <p:sldId id="258" r:id="rId2"/>
    <p:sldId id="328" r:id="rId3"/>
    <p:sldId id="283" r:id="rId4"/>
    <p:sldId id="329" r:id="rId5"/>
    <p:sldId id="317" r:id="rId6"/>
    <p:sldId id="305" r:id="rId7"/>
    <p:sldId id="321" r:id="rId8"/>
    <p:sldId id="323" r:id="rId9"/>
    <p:sldId id="312" r:id="rId10"/>
    <p:sldId id="319" r:id="rId11"/>
    <p:sldId id="320" r:id="rId12"/>
    <p:sldId id="330" r:id="rId13"/>
    <p:sldId id="286" r:id="rId14"/>
    <p:sldId id="322" r:id="rId15"/>
    <p:sldId id="308" r:id="rId16"/>
    <p:sldId id="331" r:id="rId17"/>
    <p:sldId id="332" r:id="rId18"/>
    <p:sldId id="333" r:id="rId19"/>
    <p:sldId id="326" r:id="rId20"/>
    <p:sldId id="274" r:id="rId21"/>
    <p:sldId id="316" r:id="rId22"/>
    <p:sldId id="311" r:id="rId23"/>
    <p:sldId id="315" r:id="rId24"/>
    <p:sldId id="300" r:id="rId25"/>
    <p:sldId id="299" r:id="rId2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CEFA66B1-0676-4FFB-8EB4-884EB9AC968F}">
          <p14:sldIdLst>
            <p14:sldId id="258"/>
            <p14:sldId id="328"/>
            <p14:sldId id="283"/>
            <p14:sldId id="329"/>
            <p14:sldId id="317"/>
            <p14:sldId id="305"/>
            <p14:sldId id="321"/>
            <p14:sldId id="323"/>
            <p14:sldId id="312"/>
            <p14:sldId id="319"/>
            <p14:sldId id="320"/>
            <p14:sldId id="330"/>
          </p14:sldIdLst>
        </p14:section>
        <p14:section name="Untitled Section" id="{51D59E19-1DD1-4DA1-A308-9010BD705248}">
          <p14:sldIdLst>
            <p14:sldId id="286"/>
            <p14:sldId id="322"/>
            <p14:sldId id="308"/>
            <p14:sldId id="331"/>
            <p14:sldId id="332"/>
            <p14:sldId id="333"/>
            <p14:sldId id="326"/>
            <p14:sldId id="274"/>
            <p14:sldId id="316"/>
            <p14:sldId id="311"/>
            <p14:sldId id="315"/>
            <p14:sldId id="300"/>
            <p14:sldId id="299"/>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735" autoAdjust="0"/>
    <p:restoredTop sz="94660"/>
  </p:normalViewPr>
  <p:slideViewPr>
    <p:cSldViewPr snapToGrid="0">
      <p:cViewPr varScale="1">
        <p:scale>
          <a:sx n="72" d="100"/>
          <a:sy n="72" d="100"/>
        </p:scale>
        <p:origin x="426" y="66"/>
      </p:cViewPr>
      <p:guideLst/>
    </p:cSldViewPr>
  </p:slideViewPr>
  <p:notesTextViewPr>
    <p:cViewPr>
      <p:scale>
        <a:sx n="1" d="1"/>
        <a:sy n="1" d="1"/>
      </p:scale>
      <p:origin x="0" y="0"/>
    </p:cViewPr>
  </p:notesTextViewPr>
  <p:notesViewPr>
    <p:cSldViewPr snapToGrid="0">
      <p:cViewPr varScale="1">
        <p:scale>
          <a:sx n="59" d="100"/>
          <a:sy n="59" d="100"/>
        </p:scale>
        <p:origin x="2790" y="8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AB688CF-1604-4D0E-A216-0A2BFDA2372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F961A05-2721-40C2-B8C2-7BCE475E6AC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2ABB2FB-6345-45FF-A90E-A01D6AFF79C4}" type="datetimeFigureOut">
              <a:rPr lang="en-US" smtClean="0"/>
              <a:t>12/16/2017</a:t>
            </a:fld>
            <a:endParaRPr lang="en-US"/>
          </a:p>
        </p:txBody>
      </p:sp>
      <p:sp>
        <p:nvSpPr>
          <p:cNvPr id="4" name="Footer Placeholder 3">
            <a:extLst>
              <a:ext uri="{FF2B5EF4-FFF2-40B4-BE49-F238E27FC236}">
                <a16:creationId xmlns:a16="http://schemas.microsoft.com/office/drawing/2014/main" id="{994F89ED-19FF-448D-9637-AB3A68F3EEF8}"/>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E9C22E37-F0B4-44B7-8973-6E792D97CBB9}"/>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7D99FB7-5EAD-4BB8-B680-95975632F741}" type="slidenum">
              <a:rPr lang="en-US" smtClean="0"/>
              <a:t>‹#›</a:t>
            </a:fld>
            <a:endParaRPr lang="en-US"/>
          </a:p>
        </p:txBody>
      </p:sp>
    </p:spTree>
    <p:extLst>
      <p:ext uri="{BB962C8B-B14F-4D97-AF65-F5344CB8AC3E}">
        <p14:creationId xmlns:p14="http://schemas.microsoft.com/office/powerpoint/2010/main" val="400277267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CC6978D-169D-4110-A16B-2595AC07B6B0}" type="datetimeFigureOut">
              <a:rPr lang="en-US" smtClean="0"/>
              <a:t>12/16/2017</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7B850F2-B22E-4775-A903-A41CD4C74260}" type="slidenum">
              <a:rPr lang="en-US" smtClean="0"/>
              <a:t>‹#›</a:t>
            </a:fld>
            <a:endParaRPr lang="en-US"/>
          </a:p>
        </p:txBody>
      </p:sp>
    </p:spTree>
    <p:extLst>
      <p:ext uri="{BB962C8B-B14F-4D97-AF65-F5344CB8AC3E}">
        <p14:creationId xmlns:p14="http://schemas.microsoft.com/office/powerpoint/2010/main" val="18992345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4B98249C-54A9-48C7-8E90-5D127DF45ADF}"/>
              </a:ext>
            </a:extLst>
          </p:cNvPr>
          <p:cNvSpPr>
            <a:spLocks noGrp="1"/>
          </p:cNvSpPr>
          <p:nvPr>
            <p:ph type="subTitle" idx="1"/>
          </p:nvPr>
        </p:nvSpPr>
        <p:spPr>
          <a:xfrm>
            <a:off x="838201" y="1052084"/>
            <a:ext cx="10515600" cy="294970"/>
          </a:xfrm>
        </p:spPr>
        <p:txBody>
          <a:bodyPr>
            <a:normAutofit/>
          </a:bodyPr>
          <a:lstStyle>
            <a:lvl1pPr marL="0" indent="0" algn="ctr">
              <a:buNone/>
              <a:defRPr sz="1200" b="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8" name="Footer Placeholder 7">
            <a:extLst>
              <a:ext uri="{FF2B5EF4-FFF2-40B4-BE49-F238E27FC236}">
                <a16:creationId xmlns:a16="http://schemas.microsoft.com/office/drawing/2014/main" id="{4552F197-B265-4A24-B3B2-579047097227}"/>
              </a:ext>
            </a:extLst>
          </p:cNvPr>
          <p:cNvSpPr>
            <a:spLocks noGrp="1"/>
          </p:cNvSpPr>
          <p:nvPr>
            <p:ph type="ftr" sz="quarter" idx="10"/>
          </p:nvPr>
        </p:nvSpPr>
        <p:spPr/>
        <p:txBody>
          <a:bodyPr/>
          <a:lstStyle/>
          <a:p>
            <a:r>
              <a:rPr lang="en-US" dirty="0"/>
              <a:t>www.infobusiness.com</a:t>
            </a:r>
          </a:p>
        </p:txBody>
      </p:sp>
      <p:sp>
        <p:nvSpPr>
          <p:cNvPr id="9" name="Slide Number Placeholder 8">
            <a:extLst>
              <a:ext uri="{FF2B5EF4-FFF2-40B4-BE49-F238E27FC236}">
                <a16:creationId xmlns:a16="http://schemas.microsoft.com/office/drawing/2014/main" id="{5CEA28D6-30E3-4853-9DDB-89073BC25F8D}"/>
              </a:ext>
            </a:extLst>
          </p:cNvPr>
          <p:cNvSpPr>
            <a:spLocks noGrp="1"/>
          </p:cNvSpPr>
          <p:nvPr>
            <p:ph type="sldNum" sz="quarter" idx="11"/>
          </p:nvPr>
        </p:nvSpPr>
        <p:spPr/>
        <p:txBody>
          <a:bodyPr/>
          <a:lstStyle/>
          <a:p>
            <a:fld id="{22E1CF2F-19B6-4B01-91BB-CDBA096AD5BE}" type="slidenum">
              <a:rPr lang="en-US" smtClean="0"/>
              <a:pPr/>
              <a:t>‹#›</a:t>
            </a:fld>
            <a:endParaRPr lang="en-US" dirty="0"/>
          </a:p>
        </p:txBody>
      </p:sp>
      <p:sp>
        <p:nvSpPr>
          <p:cNvPr id="2" name="Title 1">
            <a:extLst>
              <a:ext uri="{FF2B5EF4-FFF2-40B4-BE49-F238E27FC236}">
                <a16:creationId xmlns:a16="http://schemas.microsoft.com/office/drawing/2014/main" id="{3F716540-A5BD-4AEC-AAD5-035D9A1A123C}"/>
              </a:ext>
            </a:extLst>
          </p:cNvPr>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1998278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8_Title Slide">
    <p:spTree>
      <p:nvGrpSpPr>
        <p:cNvPr id="1" name=""/>
        <p:cNvGrpSpPr/>
        <p:nvPr/>
      </p:nvGrpSpPr>
      <p:grpSpPr>
        <a:xfrm>
          <a:off x="0" y="0"/>
          <a:ext cx="0" cy="0"/>
          <a:chOff x="0" y="0"/>
          <a:chExt cx="0" cy="0"/>
        </a:xfrm>
      </p:grpSpPr>
      <p:sp>
        <p:nvSpPr>
          <p:cNvPr id="8" name="Footer Placeholder 7">
            <a:extLst>
              <a:ext uri="{FF2B5EF4-FFF2-40B4-BE49-F238E27FC236}">
                <a16:creationId xmlns:a16="http://schemas.microsoft.com/office/drawing/2014/main" id="{4552F197-B265-4A24-B3B2-579047097227}"/>
              </a:ext>
            </a:extLst>
          </p:cNvPr>
          <p:cNvSpPr>
            <a:spLocks noGrp="1"/>
          </p:cNvSpPr>
          <p:nvPr>
            <p:ph type="ftr" sz="quarter" idx="10"/>
          </p:nvPr>
        </p:nvSpPr>
        <p:spPr/>
        <p:txBody>
          <a:bodyPr/>
          <a:lstStyle/>
          <a:p>
            <a:r>
              <a:rPr lang="en-US" dirty="0"/>
              <a:t>www.infobusiness.com</a:t>
            </a:r>
          </a:p>
        </p:txBody>
      </p:sp>
      <p:sp>
        <p:nvSpPr>
          <p:cNvPr id="9" name="Slide Number Placeholder 8">
            <a:extLst>
              <a:ext uri="{FF2B5EF4-FFF2-40B4-BE49-F238E27FC236}">
                <a16:creationId xmlns:a16="http://schemas.microsoft.com/office/drawing/2014/main" id="{5CEA28D6-30E3-4853-9DDB-89073BC25F8D}"/>
              </a:ext>
            </a:extLst>
          </p:cNvPr>
          <p:cNvSpPr>
            <a:spLocks noGrp="1"/>
          </p:cNvSpPr>
          <p:nvPr>
            <p:ph type="sldNum" sz="quarter" idx="11"/>
          </p:nvPr>
        </p:nvSpPr>
        <p:spPr/>
        <p:txBody>
          <a:bodyPr/>
          <a:lstStyle>
            <a:lvl1pPr>
              <a:defRPr>
                <a:solidFill>
                  <a:schemeClr val="bg1"/>
                </a:solidFill>
              </a:defRPr>
            </a:lvl1pPr>
          </a:lstStyle>
          <a:p>
            <a:fld id="{22E1CF2F-19B6-4B01-91BB-CDBA096AD5BE}" type="slidenum">
              <a:rPr lang="en-US" smtClean="0"/>
              <a:pPr/>
              <a:t>‹#›</a:t>
            </a:fld>
            <a:endParaRPr lang="en-US" dirty="0"/>
          </a:p>
        </p:txBody>
      </p:sp>
      <p:sp>
        <p:nvSpPr>
          <p:cNvPr id="6" name="Picture Placeholder 8">
            <a:extLst>
              <a:ext uri="{FF2B5EF4-FFF2-40B4-BE49-F238E27FC236}">
                <a16:creationId xmlns:a16="http://schemas.microsoft.com/office/drawing/2014/main" id="{484F4730-6536-438A-BE34-D899EEA540CF}"/>
              </a:ext>
            </a:extLst>
          </p:cNvPr>
          <p:cNvSpPr>
            <a:spLocks noGrp="1"/>
          </p:cNvSpPr>
          <p:nvPr>
            <p:ph type="pic" sz="quarter" idx="12" hasCustomPrompt="1"/>
          </p:nvPr>
        </p:nvSpPr>
        <p:spPr>
          <a:xfrm>
            <a:off x="0" y="2199864"/>
            <a:ext cx="12192000" cy="2225924"/>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32990623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6_Title Slide">
    <p:spTree>
      <p:nvGrpSpPr>
        <p:cNvPr id="1" name=""/>
        <p:cNvGrpSpPr/>
        <p:nvPr/>
      </p:nvGrpSpPr>
      <p:grpSpPr>
        <a:xfrm>
          <a:off x="0" y="0"/>
          <a:ext cx="0" cy="0"/>
          <a:chOff x="0" y="0"/>
          <a:chExt cx="0" cy="0"/>
        </a:xfrm>
      </p:grpSpPr>
      <p:sp>
        <p:nvSpPr>
          <p:cNvPr id="8" name="Footer Placeholder 7">
            <a:extLst>
              <a:ext uri="{FF2B5EF4-FFF2-40B4-BE49-F238E27FC236}">
                <a16:creationId xmlns:a16="http://schemas.microsoft.com/office/drawing/2014/main" id="{4552F197-B265-4A24-B3B2-579047097227}"/>
              </a:ext>
            </a:extLst>
          </p:cNvPr>
          <p:cNvSpPr>
            <a:spLocks noGrp="1"/>
          </p:cNvSpPr>
          <p:nvPr>
            <p:ph type="ftr" sz="quarter" idx="10"/>
          </p:nvPr>
        </p:nvSpPr>
        <p:spPr/>
        <p:txBody>
          <a:bodyPr/>
          <a:lstStyle/>
          <a:p>
            <a:r>
              <a:rPr lang="en-US" dirty="0"/>
              <a:t>www.infobusiness.com</a:t>
            </a:r>
          </a:p>
        </p:txBody>
      </p:sp>
      <p:sp>
        <p:nvSpPr>
          <p:cNvPr id="9" name="Slide Number Placeholder 8">
            <a:extLst>
              <a:ext uri="{FF2B5EF4-FFF2-40B4-BE49-F238E27FC236}">
                <a16:creationId xmlns:a16="http://schemas.microsoft.com/office/drawing/2014/main" id="{5CEA28D6-30E3-4853-9DDB-89073BC25F8D}"/>
              </a:ext>
            </a:extLst>
          </p:cNvPr>
          <p:cNvSpPr>
            <a:spLocks noGrp="1"/>
          </p:cNvSpPr>
          <p:nvPr>
            <p:ph type="sldNum" sz="quarter" idx="11"/>
          </p:nvPr>
        </p:nvSpPr>
        <p:spPr/>
        <p:txBody>
          <a:bodyPr/>
          <a:lstStyle>
            <a:lvl1pPr>
              <a:defRPr>
                <a:solidFill>
                  <a:schemeClr val="bg1"/>
                </a:solidFill>
              </a:defRPr>
            </a:lvl1pPr>
          </a:lstStyle>
          <a:p>
            <a:fld id="{22E1CF2F-19B6-4B01-91BB-CDBA096AD5BE}" type="slidenum">
              <a:rPr lang="en-US" smtClean="0"/>
              <a:pPr/>
              <a:t>‹#›</a:t>
            </a:fld>
            <a:endParaRPr lang="en-US" dirty="0"/>
          </a:p>
        </p:txBody>
      </p:sp>
      <p:sp>
        <p:nvSpPr>
          <p:cNvPr id="13" name="Picture Placeholder 8">
            <a:extLst>
              <a:ext uri="{FF2B5EF4-FFF2-40B4-BE49-F238E27FC236}">
                <a16:creationId xmlns:a16="http://schemas.microsoft.com/office/drawing/2014/main" id="{92D54CCB-628B-4A0E-8D29-873282C55A40}"/>
              </a:ext>
            </a:extLst>
          </p:cNvPr>
          <p:cNvSpPr>
            <a:spLocks noGrp="1"/>
          </p:cNvSpPr>
          <p:nvPr>
            <p:ph type="pic" sz="quarter" idx="12" hasCustomPrompt="1"/>
          </p:nvPr>
        </p:nvSpPr>
        <p:spPr>
          <a:xfrm>
            <a:off x="1172654" y="1929650"/>
            <a:ext cx="2961821" cy="2814628"/>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4" name="Picture Placeholder 8">
            <a:extLst>
              <a:ext uri="{FF2B5EF4-FFF2-40B4-BE49-F238E27FC236}">
                <a16:creationId xmlns:a16="http://schemas.microsoft.com/office/drawing/2014/main" id="{8E7D42B4-05EF-45C7-A7B3-18E5942D3CFF}"/>
              </a:ext>
            </a:extLst>
          </p:cNvPr>
          <p:cNvSpPr>
            <a:spLocks noGrp="1"/>
          </p:cNvSpPr>
          <p:nvPr>
            <p:ph type="pic" sz="quarter" idx="13" hasCustomPrompt="1"/>
          </p:nvPr>
        </p:nvSpPr>
        <p:spPr>
          <a:xfrm>
            <a:off x="4615089" y="1929650"/>
            <a:ext cx="2961821" cy="2814628"/>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5" name="Picture Placeholder 8">
            <a:extLst>
              <a:ext uri="{FF2B5EF4-FFF2-40B4-BE49-F238E27FC236}">
                <a16:creationId xmlns:a16="http://schemas.microsoft.com/office/drawing/2014/main" id="{6D2AFAD9-443E-4B58-9460-0F3DD91B559F}"/>
              </a:ext>
            </a:extLst>
          </p:cNvPr>
          <p:cNvSpPr>
            <a:spLocks noGrp="1"/>
          </p:cNvSpPr>
          <p:nvPr>
            <p:ph type="pic" sz="quarter" idx="14" hasCustomPrompt="1"/>
          </p:nvPr>
        </p:nvSpPr>
        <p:spPr>
          <a:xfrm>
            <a:off x="8057523" y="1929650"/>
            <a:ext cx="2961821" cy="2814628"/>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20976227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7_Title Slide">
    <p:spTree>
      <p:nvGrpSpPr>
        <p:cNvPr id="1" name=""/>
        <p:cNvGrpSpPr/>
        <p:nvPr/>
      </p:nvGrpSpPr>
      <p:grpSpPr>
        <a:xfrm>
          <a:off x="0" y="0"/>
          <a:ext cx="0" cy="0"/>
          <a:chOff x="0" y="0"/>
          <a:chExt cx="0" cy="0"/>
        </a:xfrm>
      </p:grpSpPr>
      <p:sp>
        <p:nvSpPr>
          <p:cNvPr id="8" name="Footer Placeholder 7">
            <a:extLst>
              <a:ext uri="{FF2B5EF4-FFF2-40B4-BE49-F238E27FC236}">
                <a16:creationId xmlns:a16="http://schemas.microsoft.com/office/drawing/2014/main" id="{4552F197-B265-4A24-B3B2-579047097227}"/>
              </a:ext>
            </a:extLst>
          </p:cNvPr>
          <p:cNvSpPr>
            <a:spLocks noGrp="1"/>
          </p:cNvSpPr>
          <p:nvPr>
            <p:ph type="ftr" sz="quarter" idx="10"/>
          </p:nvPr>
        </p:nvSpPr>
        <p:spPr/>
        <p:txBody>
          <a:bodyPr/>
          <a:lstStyle/>
          <a:p>
            <a:r>
              <a:rPr lang="en-US" dirty="0"/>
              <a:t>www.infobusiness.com</a:t>
            </a:r>
          </a:p>
        </p:txBody>
      </p:sp>
      <p:sp>
        <p:nvSpPr>
          <p:cNvPr id="9" name="Slide Number Placeholder 8">
            <a:extLst>
              <a:ext uri="{FF2B5EF4-FFF2-40B4-BE49-F238E27FC236}">
                <a16:creationId xmlns:a16="http://schemas.microsoft.com/office/drawing/2014/main" id="{5CEA28D6-30E3-4853-9DDB-89073BC25F8D}"/>
              </a:ext>
            </a:extLst>
          </p:cNvPr>
          <p:cNvSpPr>
            <a:spLocks noGrp="1"/>
          </p:cNvSpPr>
          <p:nvPr>
            <p:ph type="sldNum" sz="quarter" idx="11"/>
          </p:nvPr>
        </p:nvSpPr>
        <p:spPr/>
        <p:txBody>
          <a:bodyPr/>
          <a:lstStyle>
            <a:lvl1pPr>
              <a:defRPr>
                <a:solidFill>
                  <a:schemeClr val="bg1"/>
                </a:solidFill>
              </a:defRPr>
            </a:lvl1pPr>
          </a:lstStyle>
          <a:p>
            <a:fld id="{22E1CF2F-19B6-4B01-91BB-CDBA096AD5BE}" type="slidenum">
              <a:rPr lang="en-US" smtClean="0"/>
              <a:pPr/>
              <a:t>‹#›</a:t>
            </a:fld>
            <a:endParaRPr lang="en-US" dirty="0"/>
          </a:p>
        </p:txBody>
      </p:sp>
      <p:sp>
        <p:nvSpPr>
          <p:cNvPr id="10" name="Picture Placeholder 8">
            <a:extLst>
              <a:ext uri="{FF2B5EF4-FFF2-40B4-BE49-F238E27FC236}">
                <a16:creationId xmlns:a16="http://schemas.microsoft.com/office/drawing/2014/main" id="{0E08E0AC-0FB3-4954-ABFC-664781BA803F}"/>
              </a:ext>
            </a:extLst>
          </p:cNvPr>
          <p:cNvSpPr>
            <a:spLocks noGrp="1"/>
          </p:cNvSpPr>
          <p:nvPr>
            <p:ph type="pic" sz="quarter" idx="12" hasCustomPrompt="1"/>
          </p:nvPr>
        </p:nvSpPr>
        <p:spPr>
          <a:xfrm>
            <a:off x="1091754" y="2339668"/>
            <a:ext cx="2338551" cy="3548261"/>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1" name="Picture Placeholder 8">
            <a:extLst>
              <a:ext uri="{FF2B5EF4-FFF2-40B4-BE49-F238E27FC236}">
                <a16:creationId xmlns:a16="http://schemas.microsoft.com/office/drawing/2014/main" id="{8CD7B5C5-20AD-4C15-8B63-9F2CE2A3794C}"/>
              </a:ext>
            </a:extLst>
          </p:cNvPr>
          <p:cNvSpPr>
            <a:spLocks noGrp="1"/>
          </p:cNvSpPr>
          <p:nvPr>
            <p:ph type="pic" sz="quarter" idx="13" hasCustomPrompt="1"/>
          </p:nvPr>
        </p:nvSpPr>
        <p:spPr>
          <a:xfrm>
            <a:off x="6216180" y="2339668"/>
            <a:ext cx="2338551" cy="3548261"/>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251155389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6_Title Slide">
    <p:spTree>
      <p:nvGrpSpPr>
        <p:cNvPr id="1" name=""/>
        <p:cNvGrpSpPr/>
        <p:nvPr/>
      </p:nvGrpSpPr>
      <p:grpSpPr>
        <a:xfrm>
          <a:off x="0" y="0"/>
          <a:ext cx="0" cy="0"/>
          <a:chOff x="0" y="0"/>
          <a:chExt cx="0" cy="0"/>
        </a:xfrm>
      </p:grpSpPr>
      <p:sp>
        <p:nvSpPr>
          <p:cNvPr id="8" name="Footer Placeholder 7">
            <a:extLst>
              <a:ext uri="{FF2B5EF4-FFF2-40B4-BE49-F238E27FC236}">
                <a16:creationId xmlns:a16="http://schemas.microsoft.com/office/drawing/2014/main" id="{4552F197-B265-4A24-B3B2-579047097227}"/>
              </a:ext>
            </a:extLst>
          </p:cNvPr>
          <p:cNvSpPr>
            <a:spLocks noGrp="1"/>
          </p:cNvSpPr>
          <p:nvPr>
            <p:ph type="ftr" sz="quarter" idx="10"/>
          </p:nvPr>
        </p:nvSpPr>
        <p:spPr/>
        <p:txBody>
          <a:bodyPr/>
          <a:lstStyle/>
          <a:p>
            <a:r>
              <a:rPr lang="en-US" dirty="0"/>
              <a:t>www.infobusiness.com</a:t>
            </a:r>
          </a:p>
        </p:txBody>
      </p:sp>
      <p:sp>
        <p:nvSpPr>
          <p:cNvPr id="19" name="Picture Placeholder 18">
            <a:extLst>
              <a:ext uri="{FF2B5EF4-FFF2-40B4-BE49-F238E27FC236}">
                <a16:creationId xmlns:a16="http://schemas.microsoft.com/office/drawing/2014/main" id="{40AA7051-7DF6-49FB-86CD-A12C72252AB2}"/>
              </a:ext>
            </a:extLst>
          </p:cNvPr>
          <p:cNvSpPr>
            <a:spLocks noGrp="1"/>
          </p:cNvSpPr>
          <p:nvPr>
            <p:ph type="pic" sz="quarter" idx="14" hasCustomPrompt="1"/>
          </p:nvPr>
        </p:nvSpPr>
        <p:spPr>
          <a:xfrm>
            <a:off x="9216136" y="2279373"/>
            <a:ext cx="1906502" cy="1906502"/>
          </a:xfrm>
          <a:custGeom>
            <a:avLst/>
            <a:gdLst>
              <a:gd name="connsiteX0" fmla="*/ 953251 w 1906502"/>
              <a:gd name="connsiteY0" fmla="*/ 0 h 1906502"/>
              <a:gd name="connsiteX1" fmla="*/ 1906502 w 1906502"/>
              <a:gd name="connsiteY1" fmla="*/ 953251 h 1906502"/>
              <a:gd name="connsiteX2" fmla="*/ 953251 w 1906502"/>
              <a:gd name="connsiteY2" fmla="*/ 1906502 h 1906502"/>
              <a:gd name="connsiteX3" fmla="*/ 0 w 1906502"/>
              <a:gd name="connsiteY3" fmla="*/ 953251 h 1906502"/>
              <a:gd name="connsiteX4" fmla="*/ 953251 w 1906502"/>
              <a:gd name="connsiteY4" fmla="*/ 0 h 19065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6502" h="1906502">
                <a:moveTo>
                  <a:pt x="953251" y="0"/>
                </a:moveTo>
                <a:cubicBezTo>
                  <a:pt x="1479717" y="0"/>
                  <a:pt x="1906502" y="426785"/>
                  <a:pt x="1906502" y="953251"/>
                </a:cubicBezTo>
                <a:cubicBezTo>
                  <a:pt x="1906502" y="1479717"/>
                  <a:pt x="1479717" y="1906502"/>
                  <a:pt x="953251" y="1906502"/>
                </a:cubicBezTo>
                <a:cubicBezTo>
                  <a:pt x="426785" y="1906502"/>
                  <a:pt x="0" y="1479717"/>
                  <a:pt x="0" y="953251"/>
                </a:cubicBezTo>
                <a:cubicBezTo>
                  <a:pt x="0" y="426785"/>
                  <a:pt x="426785" y="0"/>
                  <a:pt x="953251" y="0"/>
                </a:cubicBez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9" name="Slide Number Placeholder 8">
            <a:extLst>
              <a:ext uri="{FF2B5EF4-FFF2-40B4-BE49-F238E27FC236}">
                <a16:creationId xmlns:a16="http://schemas.microsoft.com/office/drawing/2014/main" id="{5CEA28D6-30E3-4853-9DDB-89073BC25F8D}"/>
              </a:ext>
            </a:extLst>
          </p:cNvPr>
          <p:cNvSpPr>
            <a:spLocks noGrp="1"/>
          </p:cNvSpPr>
          <p:nvPr>
            <p:ph type="sldNum" sz="quarter" idx="11"/>
          </p:nvPr>
        </p:nvSpPr>
        <p:spPr/>
        <p:txBody>
          <a:bodyPr/>
          <a:lstStyle>
            <a:lvl1pPr>
              <a:defRPr>
                <a:solidFill>
                  <a:schemeClr val="bg1"/>
                </a:solidFill>
              </a:defRPr>
            </a:lvl1pPr>
          </a:lstStyle>
          <a:p>
            <a:fld id="{22E1CF2F-19B6-4B01-91BB-CDBA096AD5BE}" type="slidenum">
              <a:rPr lang="en-US" smtClean="0"/>
              <a:pPr/>
              <a:t>‹#›</a:t>
            </a:fld>
            <a:endParaRPr lang="en-US" dirty="0"/>
          </a:p>
        </p:txBody>
      </p:sp>
      <p:sp>
        <p:nvSpPr>
          <p:cNvPr id="18" name="Picture Placeholder 17">
            <a:extLst>
              <a:ext uri="{FF2B5EF4-FFF2-40B4-BE49-F238E27FC236}">
                <a16:creationId xmlns:a16="http://schemas.microsoft.com/office/drawing/2014/main" id="{9A6E5B14-8F8D-466A-A8A7-0A67F47A1489}"/>
              </a:ext>
            </a:extLst>
          </p:cNvPr>
          <p:cNvSpPr>
            <a:spLocks noGrp="1"/>
          </p:cNvSpPr>
          <p:nvPr>
            <p:ph type="pic" sz="quarter" idx="13" hasCustomPrompt="1"/>
          </p:nvPr>
        </p:nvSpPr>
        <p:spPr>
          <a:xfrm>
            <a:off x="3767284" y="2279373"/>
            <a:ext cx="1906502" cy="1906502"/>
          </a:xfrm>
          <a:custGeom>
            <a:avLst/>
            <a:gdLst>
              <a:gd name="connsiteX0" fmla="*/ 953251 w 1906502"/>
              <a:gd name="connsiteY0" fmla="*/ 0 h 1906502"/>
              <a:gd name="connsiteX1" fmla="*/ 1906502 w 1906502"/>
              <a:gd name="connsiteY1" fmla="*/ 953251 h 1906502"/>
              <a:gd name="connsiteX2" fmla="*/ 953251 w 1906502"/>
              <a:gd name="connsiteY2" fmla="*/ 1906502 h 1906502"/>
              <a:gd name="connsiteX3" fmla="*/ 0 w 1906502"/>
              <a:gd name="connsiteY3" fmla="*/ 953251 h 1906502"/>
              <a:gd name="connsiteX4" fmla="*/ 953251 w 1906502"/>
              <a:gd name="connsiteY4" fmla="*/ 0 h 19065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6502" h="1906502">
                <a:moveTo>
                  <a:pt x="953251" y="0"/>
                </a:moveTo>
                <a:cubicBezTo>
                  <a:pt x="1479717" y="0"/>
                  <a:pt x="1906502" y="426785"/>
                  <a:pt x="1906502" y="953251"/>
                </a:cubicBezTo>
                <a:cubicBezTo>
                  <a:pt x="1906502" y="1479717"/>
                  <a:pt x="1479717" y="1906502"/>
                  <a:pt x="953251" y="1906502"/>
                </a:cubicBezTo>
                <a:cubicBezTo>
                  <a:pt x="426785" y="1906502"/>
                  <a:pt x="0" y="1479717"/>
                  <a:pt x="0" y="953251"/>
                </a:cubicBezTo>
                <a:cubicBezTo>
                  <a:pt x="0" y="426785"/>
                  <a:pt x="426785" y="0"/>
                  <a:pt x="953251" y="0"/>
                </a:cubicBez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20" name="Picture Placeholder 19">
            <a:extLst>
              <a:ext uri="{FF2B5EF4-FFF2-40B4-BE49-F238E27FC236}">
                <a16:creationId xmlns:a16="http://schemas.microsoft.com/office/drawing/2014/main" id="{18E71CBF-2BBC-4E85-AF4F-7E9B9FEDCB30}"/>
              </a:ext>
            </a:extLst>
          </p:cNvPr>
          <p:cNvSpPr>
            <a:spLocks noGrp="1"/>
          </p:cNvSpPr>
          <p:nvPr>
            <p:ph type="pic" sz="quarter" idx="15" hasCustomPrompt="1"/>
          </p:nvPr>
        </p:nvSpPr>
        <p:spPr>
          <a:xfrm>
            <a:off x="6491711" y="2279373"/>
            <a:ext cx="1906502" cy="1906502"/>
          </a:xfrm>
          <a:custGeom>
            <a:avLst/>
            <a:gdLst>
              <a:gd name="connsiteX0" fmla="*/ 953251 w 1906502"/>
              <a:gd name="connsiteY0" fmla="*/ 0 h 1906502"/>
              <a:gd name="connsiteX1" fmla="*/ 1906502 w 1906502"/>
              <a:gd name="connsiteY1" fmla="*/ 953251 h 1906502"/>
              <a:gd name="connsiteX2" fmla="*/ 953251 w 1906502"/>
              <a:gd name="connsiteY2" fmla="*/ 1906502 h 1906502"/>
              <a:gd name="connsiteX3" fmla="*/ 0 w 1906502"/>
              <a:gd name="connsiteY3" fmla="*/ 953251 h 1906502"/>
              <a:gd name="connsiteX4" fmla="*/ 953251 w 1906502"/>
              <a:gd name="connsiteY4" fmla="*/ 0 h 19065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6502" h="1906502">
                <a:moveTo>
                  <a:pt x="953251" y="0"/>
                </a:moveTo>
                <a:cubicBezTo>
                  <a:pt x="1479717" y="0"/>
                  <a:pt x="1906502" y="426785"/>
                  <a:pt x="1906502" y="953251"/>
                </a:cubicBezTo>
                <a:cubicBezTo>
                  <a:pt x="1906502" y="1479717"/>
                  <a:pt x="1479717" y="1906502"/>
                  <a:pt x="953251" y="1906502"/>
                </a:cubicBezTo>
                <a:cubicBezTo>
                  <a:pt x="426785" y="1906502"/>
                  <a:pt x="0" y="1479717"/>
                  <a:pt x="0" y="953251"/>
                </a:cubicBezTo>
                <a:cubicBezTo>
                  <a:pt x="0" y="426785"/>
                  <a:pt x="426785" y="0"/>
                  <a:pt x="953251" y="0"/>
                </a:cubicBez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6" name="Picture Placeholder 15">
            <a:extLst>
              <a:ext uri="{FF2B5EF4-FFF2-40B4-BE49-F238E27FC236}">
                <a16:creationId xmlns:a16="http://schemas.microsoft.com/office/drawing/2014/main" id="{36B09059-8A1D-4A9D-BA05-65504E7803DD}"/>
              </a:ext>
            </a:extLst>
          </p:cNvPr>
          <p:cNvSpPr>
            <a:spLocks noGrp="1"/>
          </p:cNvSpPr>
          <p:nvPr>
            <p:ph type="pic" sz="quarter" idx="12" hasCustomPrompt="1"/>
          </p:nvPr>
        </p:nvSpPr>
        <p:spPr>
          <a:xfrm>
            <a:off x="1042859" y="2279373"/>
            <a:ext cx="1906502" cy="1906502"/>
          </a:xfrm>
          <a:custGeom>
            <a:avLst/>
            <a:gdLst>
              <a:gd name="connsiteX0" fmla="*/ 953251 w 1906502"/>
              <a:gd name="connsiteY0" fmla="*/ 0 h 1906502"/>
              <a:gd name="connsiteX1" fmla="*/ 1906502 w 1906502"/>
              <a:gd name="connsiteY1" fmla="*/ 953251 h 1906502"/>
              <a:gd name="connsiteX2" fmla="*/ 953251 w 1906502"/>
              <a:gd name="connsiteY2" fmla="*/ 1906502 h 1906502"/>
              <a:gd name="connsiteX3" fmla="*/ 0 w 1906502"/>
              <a:gd name="connsiteY3" fmla="*/ 953251 h 1906502"/>
              <a:gd name="connsiteX4" fmla="*/ 953251 w 1906502"/>
              <a:gd name="connsiteY4" fmla="*/ 0 h 19065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6502" h="1906502">
                <a:moveTo>
                  <a:pt x="953251" y="0"/>
                </a:moveTo>
                <a:cubicBezTo>
                  <a:pt x="1479717" y="0"/>
                  <a:pt x="1906502" y="426785"/>
                  <a:pt x="1906502" y="953251"/>
                </a:cubicBezTo>
                <a:cubicBezTo>
                  <a:pt x="1906502" y="1479717"/>
                  <a:pt x="1479717" y="1906502"/>
                  <a:pt x="953251" y="1906502"/>
                </a:cubicBezTo>
                <a:cubicBezTo>
                  <a:pt x="426785" y="1906502"/>
                  <a:pt x="0" y="1479717"/>
                  <a:pt x="0" y="953251"/>
                </a:cubicBezTo>
                <a:cubicBezTo>
                  <a:pt x="0" y="426785"/>
                  <a:pt x="426785" y="0"/>
                  <a:pt x="953251" y="0"/>
                </a:cubicBez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267825062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7_Title Slide">
    <p:spTree>
      <p:nvGrpSpPr>
        <p:cNvPr id="1" name=""/>
        <p:cNvGrpSpPr/>
        <p:nvPr/>
      </p:nvGrpSpPr>
      <p:grpSpPr>
        <a:xfrm>
          <a:off x="0" y="0"/>
          <a:ext cx="0" cy="0"/>
          <a:chOff x="0" y="0"/>
          <a:chExt cx="0" cy="0"/>
        </a:xfrm>
      </p:grpSpPr>
      <p:sp>
        <p:nvSpPr>
          <p:cNvPr id="8" name="Footer Placeholder 7">
            <a:extLst>
              <a:ext uri="{FF2B5EF4-FFF2-40B4-BE49-F238E27FC236}">
                <a16:creationId xmlns:a16="http://schemas.microsoft.com/office/drawing/2014/main" id="{4552F197-B265-4A24-B3B2-579047097227}"/>
              </a:ext>
            </a:extLst>
          </p:cNvPr>
          <p:cNvSpPr>
            <a:spLocks noGrp="1"/>
          </p:cNvSpPr>
          <p:nvPr>
            <p:ph type="ftr" sz="quarter" idx="10"/>
          </p:nvPr>
        </p:nvSpPr>
        <p:spPr/>
        <p:txBody>
          <a:bodyPr/>
          <a:lstStyle/>
          <a:p>
            <a:r>
              <a:rPr lang="en-US" dirty="0"/>
              <a:t>www.infobusiness.com</a:t>
            </a:r>
          </a:p>
        </p:txBody>
      </p:sp>
      <p:sp>
        <p:nvSpPr>
          <p:cNvPr id="9" name="Slide Number Placeholder 8">
            <a:extLst>
              <a:ext uri="{FF2B5EF4-FFF2-40B4-BE49-F238E27FC236}">
                <a16:creationId xmlns:a16="http://schemas.microsoft.com/office/drawing/2014/main" id="{5CEA28D6-30E3-4853-9DDB-89073BC25F8D}"/>
              </a:ext>
            </a:extLst>
          </p:cNvPr>
          <p:cNvSpPr>
            <a:spLocks noGrp="1"/>
          </p:cNvSpPr>
          <p:nvPr>
            <p:ph type="sldNum" sz="quarter" idx="11"/>
          </p:nvPr>
        </p:nvSpPr>
        <p:spPr/>
        <p:txBody>
          <a:bodyPr/>
          <a:lstStyle>
            <a:lvl1pPr>
              <a:defRPr>
                <a:solidFill>
                  <a:schemeClr val="bg1"/>
                </a:solidFill>
              </a:defRPr>
            </a:lvl1pPr>
          </a:lstStyle>
          <a:p>
            <a:fld id="{22E1CF2F-19B6-4B01-91BB-CDBA096AD5BE}" type="slidenum">
              <a:rPr lang="en-US" smtClean="0"/>
              <a:pPr/>
              <a:t>‹#›</a:t>
            </a:fld>
            <a:endParaRPr lang="en-US" dirty="0"/>
          </a:p>
        </p:txBody>
      </p:sp>
      <p:sp>
        <p:nvSpPr>
          <p:cNvPr id="7" name="Picture Placeholder 6">
            <a:extLst>
              <a:ext uri="{FF2B5EF4-FFF2-40B4-BE49-F238E27FC236}">
                <a16:creationId xmlns:a16="http://schemas.microsoft.com/office/drawing/2014/main" id="{D3FC37B0-2F0D-4873-81C5-6E2B734C919D}"/>
              </a:ext>
            </a:extLst>
          </p:cNvPr>
          <p:cNvSpPr>
            <a:spLocks noGrp="1"/>
          </p:cNvSpPr>
          <p:nvPr>
            <p:ph type="pic" sz="quarter" idx="12" hasCustomPrompt="1"/>
          </p:nvPr>
        </p:nvSpPr>
        <p:spPr>
          <a:xfrm>
            <a:off x="1690514" y="2698254"/>
            <a:ext cx="2912378" cy="2912378"/>
          </a:xfrm>
          <a:custGeom>
            <a:avLst/>
            <a:gdLst>
              <a:gd name="connsiteX0" fmla="*/ 1456189 w 2912378"/>
              <a:gd name="connsiteY0" fmla="*/ 0 h 2912378"/>
              <a:gd name="connsiteX1" fmla="*/ 2912378 w 2912378"/>
              <a:gd name="connsiteY1" fmla="*/ 1456189 h 2912378"/>
              <a:gd name="connsiteX2" fmla="*/ 1456189 w 2912378"/>
              <a:gd name="connsiteY2" fmla="*/ 2912378 h 2912378"/>
              <a:gd name="connsiteX3" fmla="*/ 0 w 2912378"/>
              <a:gd name="connsiteY3" fmla="*/ 1456189 h 2912378"/>
              <a:gd name="connsiteX4" fmla="*/ 1456189 w 2912378"/>
              <a:gd name="connsiteY4" fmla="*/ 0 h 29123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12378" h="2912378">
                <a:moveTo>
                  <a:pt x="1456189" y="0"/>
                </a:moveTo>
                <a:cubicBezTo>
                  <a:pt x="2260420" y="0"/>
                  <a:pt x="2912378" y="651958"/>
                  <a:pt x="2912378" y="1456189"/>
                </a:cubicBezTo>
                <a:cubicBezTo>
                  <a:pt x="2912378" y="2260420"/>
                  <a:pt x="2260420" y="2912378"/>
                  <a:pt x="1456189" y="2912378"/>
                </a:cubicBezTo>
                <a:cubicBezTo>
                  <a:pt x="651958" y="2912378"/>
                  <a:pt x="0" y="2260420"/>
                  <a:pt x="0" y="1456189"/>
                </a:cubicBezTo>
                <a:cubicBezTo>
                  <a:pt x="0" y="651958"/>
                  <a:pt x="651958" y="0"/>
                  <a:pt x="1456189" y="0"/>
                </a:cubicBez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8697272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9_Title Slide">
    <p:spTree>
      <p:nvGrpSpPr>
        <p:cNvPr id="1" name=""/>
        <p:cNvGrpSpPr/>
        <p:nvPr/>
      </p:nvGrpSpPr>
      <p:grpSpPr>
        <a:xfrm>
          <a:off x="0" y="0"/>
          <a:ext cx="0" cy="0"/>
          <a:chOff x="0" y="0"/>
          <a:chExt cx="0" cy="0"/>
        </a:xfrm>
      </p:grpSpPr>
      <p:sp>
        <p:nvSpPr>
          <p:cNvPr id="8" name="Footer Placeholder 7">
            <a:extLst>
              <a:ext uri="{FF2B5EF4-FFF2-40B4-BE49-F238E27FC236}">
                <a16:creationId xmlns:a16="http://schemas.microsoft.com/office/drawing/2014/main" id="{4552F197-B265-4A24-B3B2-579047097227}"/>
              </a:ext>
            </a:extLst>
          </p:cNvPr>
          <p:cNvSpPr>
            <a:spLocks noGrp="1"/>
          </p:cNvSpPr>
          <p:nvPr>
            <p:ph type="ftr" sz="quarter" idx="10"/>
          </p:nvPr>
        </p:nvSpPr>
        <p:spPr/>
        <p:txBody>
          <a:bodyPr/>
          <a:lstStyle/>
          <a:p>
            <a:r>
              <a:rPr lang="en-US" dirty="0"/>
              <a:t>www.infobusiness.com</a:t>
            </a:r>
          </a:p>
        </p:txBody>
      </p:sp>
      <p:sp>
        <p:nvSpPr>
          <p:cNvPr id="9" name="Slide Number Placeholder 8">
            <a:extLst>
              <a:ext uri="{FF2B5EF4-FFF2-40B4-BE49-F238E27FC236}">
                <a16:creationId xmlns:a16="http://schemas.microsoft.com/office/drawing/2014/main" id="{5CEA28D6-30E3-4853-9DDB-89073BC25F8D}"/>
              </a:ext>
            </a:extLst>
          </p:cNvPr>
          <p:cNvSpPr>
            <a:spLocks noGrp="1"/>
          </p:cNvSpPr>
          <p:nvPr>
            <p:ph type="sldNum" sz="quarter" idx="11"/>
          </p:nvPr>
        </p:nvSpPr>
        <p:spPr/>
        <p:txBody>
          <a:bodyPr/>
          <a:lstStyle>
            <a:lvl1pPr>
              <a:defRPr>
                <a:solidFill>
                  <a:schemeClr val="bg1"/>
                </a:solidFill>
              </a:defRPr>
            </a:lvl1pPr>
          </a:lstStyle>
          <a:p>
            <a:fld id="{22E1CF2F-19B6-4B01-91BB-CDBA096AD5BE}" type="slidenum">
              <a:rPr lang="en-US" smtClean="0"/>
              <a:pPr/>
              <a:t>‹#›</a:t>
            </a:fld>
            <a:endParaRPr lang="en-US" dirty="0"/>
          </a:p>
        </p:txBody>
      </p:sp>
    </p:spTree>
    <p:extLst>
      <p:ext uri="{BB962C8B-B14F-4D97-AF65-F5344CB8AC3E}">
        <p14:creationId xmlns:p14="http://schemas.microsoft.com/office/powerpoint/2010/main" val="54330803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1_Title Slide">
    <p:spTree>
      <p:nvGrpSpPr>
        <p:cNvPr id="1" name=""/>
        <p:cNvGrpSpPr/>
        <p:nvPr/>
      </p:nvGrpSpPr>
      <p:grpSpPr>
        <a:xfrm>
          <a:off x="0" y="0"/>
          <a:ext cx="0" cy="0"/>
          <a:chOff x="0" y="0"/>
          <a:chExt cx="0" cy="0"/>
        </a:xfrm>
      </p:grpSpPr>
      <p:sp>
        <p:nvSpPr>
          <p:cNvPr id="8" name="Footer Placeholder 7">
            <a:extLst>
              <a:ext uri="{FF2B5EF4-FFF2-40B4-BE49-F238E27FC236}">
                <a16:creationId xmlns:a16="http://schemas.microsoft.com/office/drawing/2014/main" id="{4552F197-B265-4A24-B3B2-579047097227}"/>
              </a:ext>
            </a:extLst>
          </p:cNvPr>
          <p:cNvSpPr>
            <a:spLocks noGrp="1"/>
          </p:cNvSpPr>
          <p:nvPr>
            <p:ph type="ftr" sz="quarter" idx="10"/>
          </p:nvPr>
        </p:nvSpPr>
        <p:spPr/>
        <p:txBody>
          <a:bodyPr/>
          <a:lstStyle/>
          <a:p>
            <a:r>
              <a:rPr lang="en-US" dirty="0"/>
              <a:t>www.infobusiness.com</a:t>
            </a:r>
          </a:p>
        </p:txBody>
      </p:sp>
      <p:sp>
        <p:nvSpPr>
          <p:cNvPr id="9" name="Slide Number Placeholder 8">
            <a:extLst>
              <a:ext uri="{FF2B5EF4-FFF2-40B4-BE49-F238E27FC236}">
                <a16:creationId xmlns:a16="http://schemas.microsoft.com/office/drawing/2014/main" id="{5CEA28D6-30E3-4853-9DDB-89073BC25F8D}"/>
              </a:ext>
            </a:extLst>
          </p:cNvPr>
          <p:cNvSpPr>
            <a:spLocks noGrp="1"/>
          </p:cNvSpPr>
          <p:nvPr>
            <p:ph type="sldNum" sz="quarter" idx="11"/>
          </p:nvPr>
        </p:nvSpPr>
        <p:spPr/>
        <p:txBody>
          <a:bodyPr/>
          <a:lstStyle>
            <a:lvl1pPr>
              <a:defRPr>
                <a:solidFill>
                  <a:schemeClr val="bg1"/>
                </a:solidFill>
              </a:defRPr>
            </a:lvl1pPr>
          </a:lstStyle>
          <a:p>
            <a:fld id="{22E1CF2F-19B6-4B01-91BB-CDBA096AD5BE}" type="slidenum">
              <a:rPr lang="en-US" smtClean="0"/>
              <a:pPr/>
              <a:t>‹#›</a:t>
            </a:fld>
            <a:endParaRPr lang="en-US" dirty="0"/>
          </a:p>
        </p:txBody>
      </p:sp>
      <p:sp>
        <p:nvSpPr>
          <p:cNvPr id="14" name="Picture Placeholder 13">
            <a:extLst>
              <a:ext uri="{FF2B5EF4-FFF2-40B4-BE49-F238E27FC236}">
                <a16:creationId xmlns:a16="http://schemas.microsoft.com/office/drawing/2014/main" id="{67AA2477-D025-433A-B142-8965C43320DB}"/>
              </a:ext>
            </a:extLst>
          </p:cNvPr>
          <p:cNvSpPr>
            <a:spLocks noGrp="1"/>
          </p:cNvSpPr>
          <p:nvPr>
            <p:ph type="pic" sz="quarter" idx="13" hasCustomPrompt="1"/>
          </p:nvPr>
        </p:nvSpPr>
        <p:spPr>
          <a:xfrm>
            <a:off x="4312417" y="1543927"/>
            <a:ext cx="3154571" cy="3154574"/>
          </a:xfrm>
          <a:custGeom>
            <a:avLst/>
            <a:gdLst>
              <a:gd name="connsiteX0" fmla="*/ 1577287 w 3154571"/>
              <a:gd name="connsiteY0" fmla="*/ 0 h 3154574"/>
              <a:gd name="connsiteX1" fmla="*/ 3146431 w 3154571"/>
              <a:gd name="connsiteY1" fmla="*/ 1416019 h 3154574"/>
              <a:gd name="connsiteX2" fmla="*/ 3154571 w 3154571"/>
              <a:gd name="connsiteY2" fmla="*/ 1577228 h 3154574"/>
              <a:gd name="connsiteX3" fmla="*/ 3154571 w 3154571"/>
              <a:gd name="connsiteY3" fmla="*/ 1577347 h 3154574"/>
              <a:gd name="connsiteX4" fmla="*/ 3146431 w 3154571"/>
              <a:gd name="connsiteY4" fmla="*/ 1738556 h 3154574"/>
              <a:gd name="connsiteX5" fmla="*/ 1577287 w 3154571"/>
              <a:gd name="connsiteY5" fmla="*/ 3154574 h 3154574"/>
              <a:gd name="connsiteX6" fmla="*/ 0 w 3154571"/>
              <a:gd name="connsiteY6" fmla="*/ 1577287 h 3154574"/>
              <a:gd name="connsiteX7" fmla="*/ 1577287 w 3154571"/>
              <a:gd name="connsiteY7" fmla="*/ 0 h 3154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54571" h="3154574">
                <a:moveTo>
                  <a:pt x="1577287" y="0"/>
                </a:moveTo>
                <a:cubicBezTo>
                  <a:pt x="2393955" y="0"/>
                  <a:pt x="3065658" y="620662"/>
                  <a:pt x="3146431" y="1416019"/>
                </a:cubicBezTo>
                <a:lnTo>
                  <a:pt x="3154571" y="1577228"/>
                </a:lnTo>
                <a:lnTo>
                  <a:pt x="3154571" y="1577347"/>
                </a:lnTo>
                <a:lnTo>
                  <a:pt x="3146431" y="1738556"/>
                </a:lnTo>
                <a:cubicBezTo>
                  <a:pt x="3065658" y="2533912"/>
                  <a:pt x="2393955" y="3154574"/>
                  <a:pt x="1577287" y="3154574"/>
                </a:cubicBezTo>
                <a:cubicBezTo>
                  <a:pt x="706175" y="3154574"/>
                  <a:pt x="0" y="2448399"/>
                  <a:pt x="0" y="1577287"/>
                </a:cubicBezTo>
                <a:cubicBezTo>
                  <a:pt x="0" y="706175"/>
                  <a:pt x="706175" y="0"/>
                  <a:pt x="1577287" y="0"/>
                </a:cubicBez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8" name="Picture Placeholder 17">
            <a:extLst>
              <a:ext uri="{FF2B5EF4-FFF2-40B4-BE49-F238E27FC236}">
                <a16:creationId xmlns:a16="http://schemas.microsoft.com/office/drawing/2014/main" id="{51B176C2-FB47-40C6-A38F-275EB15681DD}"/>
              </a:ext>
            </a:extLst>
          </p:cNvPr>
          <p:cNvSpPr>
            <a:spLocks noGrp="1"/>
          </p:cNvSpPr>
          <p:nvPr>
            <p:ph type="pic" sz="quarter" idx="14" hasCustomPrompt="1"/>
          </p:nvPr>
        </p:nvSpPr>
        <p:spPr>
          <a:xfrm>
            <a:off x="8040251" y="1543927"/>
            <a:ext cx="3154571" cy="3154574"/>
          </a:xfrm>
          <a:custGeom>
            <a:avLst/>
            <a:gdLst>
              <a:gd name="connsiteX0" fmla="*/ 1577287 w 3154571"/>
              <a:gd name="connsiteY0" fmla="*/ 0 h 3154574"/>
              <a:gd name="connsiteX1" fmla="*/ 3146431 w 3154571"/>
              <a:gd name="connsiteY1" fmla="*/ 1416019 h 3154574"/>
              <a:gd name="connsiteX2" fmla="*/ 3154571 w 3154571"/>
              <a:gd name="connsiteY2" fmla="*/ 1577228 h 3154574"/>
              <a:gd name="connsiteX3" fmla="*/ 3154571 w 3154571"/>
              <a:gd name="connsiteY3" fmla="*/ 1577347 h 3154574"/>
              <a:gd name="connsiteX4" fmla="*/ 3146431 w 3154571"/>
              <a:gd name="connsiteY4" fmla="*/ 1738556 h 3154574"/>
              <a:gd name="connsiteX5" fmla="*/ 1577287 w 3154571"/>
              <a:gd name="connsiteY5" fmla="*/ 3154574 h 3154574"/>
              <a:gd name="connsiteX6" fmla="*/ 0 w 3154571"/>
              <a:gd name="connsiteY6" fmla="*/ 1577287 h 3154574"/>
              <a:gd name="connsiteX7" fmla="*/ 1577287 w 3154571"/>
              <a:gd name="connsiteY7" fmla="*/ 0 h 3154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54571" h="3154574">
                <a:moveTo>
                  <a:pt x="1577287" y="0"/>
                </a:moveTo>
                <a:cubicBezTo>
                  <a:pt x="2393955" y="0"/>
                  <a:pt x="3065658" y="620662"/>
                  <a:pt x="3146431" y="1416019"/>
                </a:cubicBezTo>
                <a:lnTo>
                  <a:pt x="3154571" y="1577228"/>
                </a:lnTo>
                <a:lnTo>
                  <a:pt x="3154571" y="1577347"/>
                </a:lnTo>
                <a:lnTo>
                  <a:pt x="3146431" y="1738556"/>
                </a:lnTo>
                <a:cubicBezTo>
                  <a:pt x="3065658" y="2533912"/>
                  <a:pt x="2393955" y="3154574"/>
                  <a:pt x="1577287" y="3154574"/>
                </a:cubicBezTo>
                <a:cubicBezTo>
                  <a:pt x="706175" y="3154574"/>
                  <a:pt x="0" y="2448399"/>
                  <a:pt x="0" y="1577287"/>
                </a:cubicBezTo>
                <a:cubicBezTo>
                  <a:pt x="0" y="706175"/>
                  <a:pt x="706175" y="0"/>
                  <a:pt x="1577287" y="0"/>
                </a:cubicBez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3" name="Picture Placeholder 12">
            <a:extLst>
              <a:ext uri="{FF2B5EF4-FFF2-40B4-BE49-F238E27FC236}">
                <a16:creationId xmlns:a16="http://schemas.microsoft.com/office/drawing/2014/main" id="{766D38A2-4452-4B98-A979-DA13845EE5B2}"/>
              </a:ext>
            </a:extLst>
          </p:cNvPr>
          <p:cNvSpPr>
            <a:spLocks noGrp="1"/>
          </p:cNvSpPr>
          <p:nvPr>
            <p:ph type="pic" sz="quarter" idx="12" hasCustomPrompt="1"/>
          </p:nvPr>
        </p:nvSpPr>
        <p:spPr>
          <a:xfrm>
            <a:off x="584582" y="1543927"/>
            <a:ext cx="3154571" cy="3154574"/>
          </a:xfrm>
          <a:custGeom>
            <a:avLst/>
            <a:gdLst>
              <a:gd name="connsiteX0" fmla="*/ 1577287 w 3154571"/>
              <a:gd name="connsiteY0" fmla="*/ 0 h 3154574"/>
              <a:gd name="connsiteX1" fmla="*/ 3146431 w 3154571"/>
              <a:gd name="connsiteY1" fmla="*/ 1416019 h 3154574"/>
              <a:gd name="connsiteX2" fmla="*/ 3154571 w 3154571"/>
              <a:gd name="connsiteY2" fmla="*/ 1577228 h 3154574"/>
              <a:gd name="connsiteX3" fmla="*/ 3154571 w 3154571"/>
              <a:gd name="connsiteY3" fmla="*/ 1577347 h 3154574"/>
              <a:gd name="connsiteX4" fmla="*/ 3146431 w 3154571"/>
              <a:gd name="connsiteY4" fmla="*/ 1738556 h 3154574"/>
              <a:gd name="connsiteX5" fmla="*/ 1577287 w 3154571"/>
              <a:gd name="connsiteY5" fmla="*/ 3154574 h 3154574"/>
              <a:gd name="connsiteX6" fmla="*/ 0 w 3154571"/>
              <a:gd name="connsiteY6" fmla="*/ 1577287 h 3154574"/>
              <a:gd name="connsiteX7" fmla="*/ 1577287 w 3154571"/>
              <a:gd name="connsiteY7" fmla="*/ 0 h 3154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54571" h="3154574">
                <a:moveTo>
                  <a:pt x="1577287" y="0"/>
                </a:moveTo>
                <a:cubicBezTo>
                  <a:pt x="2393955" y="0"/>
                  <a:pt x="3065658" y="620662"/>
                  <a:pt x="3146431" y="1416019"/>
                </a:cubicBezTo>
                <a:lnTo>
                  <a:pt x="3154571" y="1577228"/>
                </a:lnTo>
                <a:lnTo>
                  <a:pt x="3154571" y="1577347"/>
                </a:lnTo>
                <a:lnTo>
                  <a:pt x="3146431" y="1738556"/>
                </a:lnTo>
                <a:cubicBezTo>
                  <a:pt x="3065658" y="2533912"/>
                  <a:pt x="2393955" y="3154574"/>
                  <a:pt x="1577287" y="3154574"/>
                </a:cubicBezTo>
                <a:cubicBezTo>
                  <a:pt x="706175" y="3154574"/>
                  <a:pt x="0" y="2448399"/>
                  <a:pt x="0" y="1577287"/>
                </a:cubicBezTo>
                <a:cubicBezTo>
                  <a:pt x="0" y="706175"/>
                  <a:pt x="706175" y="0"/>
                  <a:pt x="1577287" y="0"/>
                </a:cubicBez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298769703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2_Title Slide">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1CA60B41-908C-42CE-9BE4-7D21AD658D8F}"/>
              </a:ext>
            </a:extLst>
          </p:cNvPr>
          <p:cNvSpPr>
            <a:spLocks noGrp="1"/>
          </p:cNvSpPr>
          <p:nvPr>
            <p:ph type="pic" sz="quarter" idx="12" hasCustomPrompt="1"/>
          </p:nvPr>
        </p:nvSpPr>
        <p:spPr>
          <a:xfrm>
            <a:off x="408973" y="381965"/>
            <a:ext cx="8549832" cy="6076708"/>
          </a:xfrm>
          <a:custGeom>
            <a:avLst/>
            <a:gdLst>
              <a:gd name="connsiteX0" fmla="*/ 0 w 8549832"/>
              <a:gd name="connsiteY0" fmla="*/ 0 h 6076708"/>
              <a:gd name="connsiteX1" fmla="*/ 8549832 w 8549832"/>
              <a:gd name="connsiteY1" fmla="*/ 0 h 6076708"/>
              <a:gd name="connsiteX2" fmla="*/ 8549832 w 8549832"/>
              <a:gd name="connsiteY2" fmla="*/ 6076708 h 6076708"/>
              <a:gd name="connsiteX3" fmla="*/ 0 w 8549832"/>
              <a:gd name="connsiteY3" fmla="*/ 6076708 h 6076708"/>
            </a:gdLst>
            <a:ahLst/>
            <a:cxnLst>
              <a:cxn ang="0">
                <a:pos x="connsiteX0" y="connsiteY0"/>
              </a:cxn>
              <a:cxn ang="0">
                <a:pos x="connsiteX1" y="connsiteY1"/>
              </a:cxn>
              <a:cxn ang="0">
                <a:pos x="connsiteX2" y="connsiteY2"/>
              </a:cxn>
              <a:cxn ang="0">
                <a:pos x="connsiteX3" y="connsiteY3"/>
              </a:cxn>
            </a:cxnLst>
            <a:rect l="l" t="t" r="r" b="b"/>
            <a:pathLst>
              <a:path w="8549832" h="6076708">
                <a:moveTo>
                  <a:pt x="0" y="0"/>
                </a:moveTo>
                <a:lnTo>
                  <a:pt x="8549832" y="0"/>
                </a:lnTo>
                <a:lnTo>
                  <a:pt x="8549832" y="6076708"/>
                </a:lnTo>
                <a:lnTo>
                  <a:pt x="0" y="6076708"/>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8" name="Footer Placeholder 7">
            <a:extLst>
              <a:ext uri="{FF2B5EF4-FFF2-40B4-BE49-F238E27FC236}">
                <a16:creationId xmlns:a16="http://schemas.microsoft.com/office/drawing/2014/main" id="{4552F197-B265-4A24-B3B2-579047097227}"/>
              </a:ext>
            </a:extLst>
          </p:cNvPr>
          <p:cNvSpPr>
            <a:spLocks noGrp="1"/>
          </p:cNvSpPr>
          <p:nvPr>
            <p:ph type="ftr" sz="quarter" idx="10"/>
          </p:nvPr>
        </p:nvSpPr>
        <p:spPr/>
        <p:txBody>
          <a:bodyPr/>
          <a:lstStyle/>
          <a:p>
            <a:r>
              <a:rPr lang="en-US" dirty="0"/>
              <a:t>www.infobusiness.com</a:t>
            </a:r>
          </a:p>
        </p:txBody>
      </p:sp>
      <p:sp>
        <p:nvSpPr>
          <p:cNvPr id="9" name="Slide Number Placeholder 8">
            <a:extLst>
              <a:ext uri="{FF2B5EF4-FFF2-40B4-BE49-F238E27FC236}">
                <a16:creationId xmlns:a16="http://schemas.microsoft.com/office/drawing/2014/main" id="{5CEA28D6-30E3-4853-9DDB-89073BC25F8D}"/>
              </a:ext>
            </a:extLst>
          </p:cNvPr>
          <p:cNvSpPr>
            <a:spLocks noGrp="1"/>
          </p:cNvSpPr>
          <p:nvPr>
            <p:ph type="sldNum" sz="quarter" idx="11"/>
          </p:nvPr>
        </p:nvSpPr>
        <p:spPr/>
        <p:txBody>
          <a:bodyPr/>
          <a:lstStyle>
            <a:lvl1pPr>
              <a:defRPr>
                <a:solidFill>
                  <a:schemeClr val="bg1"/>
                </a:solidFill>
              </a:defRPr>
            </a:lvl1pPr>
          </a:lstStyle>
          <a:p>
            <a:fld id="{22E1CF2F-19B6-4B01-91BB-CDBA096AD5BE}" type="slidenum">
              <a:rPr lang="en-US" smtClean="0"/>
              <a:pPr/>
              <a:t>‹#›</a:t>
            </a:fld>
            <a:endParaRPr lang="en-US" dirty="0"/>
          </a:p>
        </p:txBody>
      </p:sp>
    </p:spTree>
    <p:extLst>
      <p:ext uri="{BB962C8B-B14F-4D97-AF65-F5344CB8AC3E}">
        <p14:creationId xmlns:p14="http://schemas.microsoft.com/office/powerpoint/2010/main" val="25573380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3_Title Slide">
    <p:spTree>
      <p:nvGrpSpPr>
        <p:cNvPr id="1" name=""/>
        <p:cNvGrpSpPr/>
        <p:nvPr/>
      </p:nvGrpSpPr>
      <p:grpSpPr>
        <a:xfrm>
          <a:off x="0" y="0"/>
          <a:ext cx="0" cy="0"/>
          <a:chOff x="0" y="0"/>
          <a:chExt cx="0" cy="0"/>
        </a:xfrm>
      </p:grpSpPr>
      <p:sp>
        <p:nvSpPr>
          <p:cNvPr id="8" name="Footer Placeholder 7">
            <a:extLst>
              <a:ext uri="{FF2B5EF4-FFF2-40B4-BE49-F238E27FC236}">
                <a16:creationId xmlns:a16="http://schemas.microsoft.com/office/drawing/2014/main" id="{4552F197-B265-4A24-B3B2-579047097227}"/>
              </a:ext>
            </a:extLst>
          </p:cNvPr>
          <p:cNvSpPr>
            <a:spLocks noGrp="1"/>
          </p:cNvSpPr>
          <p:nvPr>
            <p:ph type="ftr" sz="quarter" idx="10"/>
          </p:nvPr>
        </p:nvSpPr>
        <p:spPr/>
        <p:txBody>
          <a:bodyPr/>
          <a:lstStyle/>
          <a:p>
            <a:r>
              <a:rPr lang="en-US" dirty="0"/>
              <a:t>www.infobusiness.com</a:t>
            </a:r>
          </a:p>
        </p:txBody>
      </p:sp>
      <p:sp>
        <p:nvSpPr>
          <p:cNvPr id="13" name="Picture Placeholder 8">
            <a:extLst>
              <a:ext uri="{FF2B5EF4-FFF2-40B4-BE49-F238E27FC236}">
                <a16:creationId xmlns:a16="http://schemas.microsoft.com/office/drawing/2014/main" id="{34B991D8-0E96-4F6D-BD32-D1CB6C1EEA6F}"/>
              </a:ext>
            </a:extLst>
          </p:cNvPr>
          <p:cNvSpPr>
            <a:spLocks noGrp="1"/>
          </p:cNvSpPr>
          <p:nvPr>
            <p:ph type="pic" sz="quarter" idx="12" hasCustomPrompt="1"/>
          </p:nvPr>
        </p:nvSpPr>
        <p:spPr>
          <a:xfrm>
            <a:off x="547878" y="508704"/>
            <a:ext cx="3698748" cy="2859325"/>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4" name="Picture Placeholder 8">
            <a:extLst>
              <a:ext uri="{FF2B5EF4-FFF2-40B4-BE49-F238E27FC236}">
                <a16:creationId xmlns:a16="http://schemas.microsoft.com/office/drawing/2014/main" id="{E3B75319-1C35-44D8-AFCD-60766FD3B8A0}"/>
              </a:ext>
            </a:extLst>
          </p:cNvPr>
          <p:cNvSpPr>
            <a:spLocks noGrp="1"/>
          </p:cNvSpPr>
          <p:nvPr>
            <p:ph type="pic" sz="quarter" idx="13" hasCustomPrompt="1"/>
          </p:nvPr>
        </p:nvSpPr>
        <p:spPr>
          <a:xfrm>
            <a:off x="4238237" y="508704"/>
            <a:ext cx="3698748" cy="2859325"/>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6" name="Picture Placeholder 8">
            <a:extLst>
              <a:ext uri="{FF2B5EF4-FFF2-40B4-BE49-F238E27FC236}">
                <a16:creationId xmlns:a16="http://schemas.microsoft.com/office/drawing/2014/main" id="{F236C93F-1396-4E7C-B09B-203BC69CDEB3}"/>
              </a:ext>
            </a:extLst>
          </p:cNvPr>
          <p:cNvSpPr>
            <a:spLocks noGrp="1"/>
          </p:cNvSpPr>
          <p:nvPr>
            <p:ph type="pic" sz="quarter" idx="14" hasCustomPrompt="1"/>
          </p:nvPr>
        </p:nvSpPr>
        <p:spPr>
          <a:xfrm>
            <a:off x="7940116" y="508704"/>
            <a:ext cx="3698748" cy="2859325"/>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7" name="Picture Placeholder 8">
            <a:extLst>
              <a:ext uri="{FF2B5EF4-FFF2-40B4-BE49-F238E27FC236}">
                <a16:creationId xmlns:a16="http://schemas.microsoft.com/office/drawing/2014/main" id="{6D7F068D-0BB1-4B64-9E48-CA304A65183A}"/>
              </a:ext>
            </a:extLst>
          </p:cNvPr>
          <p:cNvSpPr>
            <a:spLocks noGrp="1"/>
          </p:cNvSpPr>
          <p:nvPr>
            <p:ph type="pic" sz="quarter" idx="15" hasCustomPrompt="1"/>
          </p:nvPr>
        </p:nvSpPr>
        <p:spPr>
          <a:xfrm>
            <a:off x="547878" y="3489969"/>
            <a:ext cx="3698748" cy="2859325"/>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8" name="Picture Placeholder 8">
            <a:extLst>
              <a:ext uri="{FF2B5EF4-FFF2-40B4-BE49-F238E27FC236}">
                <a16:creationId xmlns:a16="http://schemas.microsoft.com/office/drawing/2014/main" id="{AD914F98-9598-4965-8AB6-1DB2B84F1113}"/>
              </a:ext>
            </a:extLst>
          </p:cNvPr>
          <p:cNvSpPr>
            <a:spLocks noGrp="1"/>
          </p:cNvSpPr>
          <p:nvPr>
            <p:ph type="pic" sz="quarter" idx="16" hasCustomPrompt="1"/>
          </p:nvPr>
        </p:nvSpPr>
        <p:spPr>
          <a:xfrm>
            <a:off x="4238237" y="3489969"/>
            <a:ext cx="3698748" cy="2859325"/>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9" name="Picture Placeholder 8">
            <a:extLst>
              <a:ext uri="{FF2B5EF4-FFF2-40B4-BE49-F238E27FC236}">
                <a16:creationId xmlns:a16="http://schemas.microsoft.com/office/drawing/2014/main" id="{2C1F0928-83BF-4A71-B6CE-5ADC8DDB16BC}"/>
              </a:ext>
            </a:extLst>
          </p:cNvPr>
          <p:cNvSpPr>
            <a:spLocks noGrp="1"/>
          </p:cNvSpPr>
          <p:nvPr>
            <p:ph type="pic" sz="quarter" idx="17" hasCustomPrompt="1"/>
          </p:nvPr>
        </p:nvSpPr>
        <p:spPr>
          <a:xfrm>
            <a:off x="7940116" y="3489969"/>
            <a:ext cx="3698748" cy="2859325"/>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9" name="Slide Number Placeholder 8">
            <a:extLst>
              <a:ext uri="{FF2B5EF4-FFF2-40B4-BE49-F238E27FC236}">
                <a16:creationId xmlns:a16="http://schemas.microsoft.com/office/drawing/2014/main" id="{5CEA28D6-30E3-4853-9DDB-89073BC25F8D}"/>
              </a:ext>
            </a:extLst>
          </p:cNvPr>
          <p:cNvSpPr>
            <a:spLocks noGrp="1"/>
          </p:cNvSpPr>
          <p:nvPr>
            <p:ph type="sldNum" sz="quarter" idx="11"/>
          </p:nvPr>
        </p:nvSpPr>
        <p:spPr/>
        <p:txBody>
          <a:bodyPr/>
          <a:lstStyle>
            <a:lvl1pPr>
              <a:defRPr>
                <a:solidFill>
                  <a:schemeClr val="bg1"/>
                </a:solidFill>
              </a:defRPr>
            </a:lvl1pPr>
          </a:lstStyle>
          <a:p>
            <a:fld id="{22E1CF2F-19B6-4B01-91BB-CDBA096AD5BE}" type="slidenum">
              <a:rPr lang="en-US" smtClean="0"/>
              <a:pPr/>
              <a:t>‹#›</a:t>
            </a:fld>
            <a:endParaRPr lang="en-US" dirty="0"/>
          </a:p>
        </p:txBody>
      </p:sp>
    </p:spTree>
    <p:extLst>
      <p:ext uri="{BB962C8B-B14F-4D97-AF65-F5344CB8AC3E}">
        <p14:creationId xmlns:p14="http://schemas.microsoft.com/office/powerpoint/2010/main" val="31643396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4B98249C-54A9-48C7-8E90-5D127DF45ADF}"/>
              </a:ext>
            </a:extLst>
          </p:cNvPr>
          <p:cNvSpPr>
            <a:spLocks noGrp="1"/>
          </p:cNvSpPr>
          <p:nvPr>
            <p:ph type="subTitle" idx="1"/>
          </p:nvPr>
        </p:nvSpPr>
        <p:spPr>
          <a:xfrm>
            <a:off x="838201" y="1052084"/>
            <a:ext cx="10515600" cy="294970"/>
          </a:xfrm>
        </p:spPr>
        <p:txBody>
          <a:bodyPr>
            <a:normAutofit/>
          </a:bodyPr>
          <a:lstStyle>
            <a:lvl1pPr marL="0" indent="0" algn="ctr">
              <a:buNone/>
              <a:defRPr sz="1200" b="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8" name="Footer Placeholder 7">
            <a:extLst>
              <a:ext uri="{FF2B5EF4-FFF2-40B4-BE49-F238E27FC236}">
                <a16:creationId xmlns:a16="http://schemas.microsoft.com/office/drawing/2014/main" id="{4552F197-B265-4A24-B3B2-579047097227}"/>
              </a:ext>
            </a:extLst>
          </p:cNvPr>
          <p:cNvSpPr>
            <a:spLocks noGrp="1"/>
          </p:cNvSpPr>
          <p:nvPr>
            <p:ph type="ftr" sz="quarter" idx="10"/>
          </p:nvPr>
        </p:nvSpPr>
        <p:spPr/>
        <p:txBody>
          <a:bodyPr/>
          <a:lstStyle/>
          <a:p>
            <a:r>
              <a:rPr lang="en-US" dirty="0"/>
              <a:t>www.infobusiness.com</a:t>
            </a:r>
          </a:p>
        </p:txBody>
      </p:sp>
      <p:sp>
        <p:nvSpPr>
          <p:cNvPr id="9" name="Slide Number Placeholder 8">
            <a:extLst>
              <a:ext uri="{FF2B5EF4-FFF2-40B4-BE49-F238E27FC236}">
                <a16:creationId xmlns:a16="http://schemas.microsoft.com/office/drawing/2014/main" id="{5CEA28D6-30E3-4853-9DDB-89073BC25F8D}"/>
              </a:ext>
            </a:extLst>
          </p:cNvPr>
          <p:cNvSpPr>
            <a:spLocks noGrp="1"/>
          </p:cNvSpPr>
          <p:nvPr>
            <p:ph type="sldNum" sz="quarter" idx="11"/>
          </p:nvPr>
        </p:nvSpPr>
        <p:spPr/>
        <p:txBody>
          <a:bodyPr/>
          <a:lstStyle/>
          <a:p>
            <a:fld id="{22E1CF2F-19B6-4B01-91BB-CDBA096AD5BE}" type="slidenum">
              <a:rPr lang="en-US" smtClean="0"/>
              <a:pPr/>
              <a:t>‹#›</a:t>
            </a:fld>
            <a:endParaRPr lang="en-US" dirty="0"/>
          </a:p>
        </p:txBody>
      </p:sp>
      <p:sp>
        <p:nvSpPr>
          <p:cNvPr id="2" name="Title 1">
            <a:extLst>
              <a:ext uri="{FF2B5EF4-FFF2-40B4-BE49-F238E27FC236}">
                <a16:creationId xmlns:a16="http://schemas.microsoft.com/office/drawing/2014/main" id="{3F716540-A5BD-4AEC-AAD5-035D9A1A123C}"/>
              </a:ext>
            </a:extLst>
          </p:cNvPr>
          <p:cNvSpPr>
            <a:spLocks noGrp="1"/>
          </p:cNvSpPr>
          <p:nvPr>
            <p:ph type="title"/>
          </p:nvPr>
        </p:nvSpPr>
        <p:spPr/>
        <p:txBody>
          <a:bodyPr/>
          <a:lstStyle/>
          <a:p>
            <a:r>
              <a:rPr lang="en-US" dirty="0"/>
              <a:t>Click to edit Master title style</a:t>
            </a:r>
          </a:p>
        </p:txBody>
      </p:sp>
      <p:sp>
        <p:nvSpPr>
          <p:cNvPr id="6" name="Picture Placeholder 8">
            <a:extLst>
              <a:ext uri="{FF2B5EF4-FFF2-40B4-BE49-F238E27FC236}">
                <a16:creationId xmlns:a16="http://schemas.microsoft.com/office/drawing/2014/main" id="{C0363D00-38A0-4881-8A89-718E6791B6F5}"/>
              </a:ext>
            </a:extLst>
          </p:cNvPr>
          <p:cNvSpPr>
            <a:spLocks noGrp="1"/>
          </p:cNvSpPr>
          <p:nvPr>
            <p:ph type="pic" sz="quarter" idx="12" hasCustomPrompt="1"/>
          </p:nvPr>
        </p:nvSpPr>
        <p:spPr>
          <a:xfrm>
            <a:off x="0" y="0"/>
            <a:ext cx="12192000" cy="6858000"/>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3421503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8" name="Footer Placeholder 7">
            <a:extLst>
              <a:ext uri="{FF2B5EF4-FFF2-40B4-BE49-F238E27FC236}">
                <a16:creationId xmlns:a16="http://schemas.microsoft.com/office/drawing/2014/main" id="{4552F197-B265-4A24-B3B2-579047097227}"/>
              </a:ext>
            </a:extLst>
          </p:cNvPr>
          <p:cNvSpPr>
            <a:spLocks noGrp="1"/>
          </p:cNvSpPr>
          <p:nvPr>
            <p:ph type="ftr" sz="quarter" idx="10"/>
          </p:nvPr>
        </p:nvSpPr>
        <p:spPr/>
        <p:txBody>
          <a:bodyPr/>
          <a:lstStyle/>
          <a:p>
            <a:r>
              <a:rPr lang="en-US" dirty="0"/>
              <a:t>www.infobusiness.com</a:t>
            </a:r>
          </a:p>
        </p:txBody>
      </p:sp>
      <p:sp>
        <p:nvSpPr>
          <p:cNvPr id="9" name="Slide Number Placeholder 8">
            <a:extLst>
              <a:ext uri="{FF2B5EF4-FFF2-40B4-BE49-F238E27FC236}">
                <a16:creationId xmlns:a16="http://schemas.microsoft.com/office/drawing/2014/main" id="{5CEA28D6-30E3-4853-9DDB-89073BC25F8D}"/>
              </a:ext>
            </a:extLst>
          </p:cNvPr>
          <p:cNvSpPr>
            <a:spLocks noGrp="1"/>
          </p:cNvSpPr>
          <p:nvPr>
            <p:ph type="sldNum" sz="quarter" idx="11"/>
          </p:nvPr>
        </p:nvSpPr>
        <p:spPr/>
        <p:txBody>
          <a:bodyPr/>
          <a:lstStyle/>
          <a:p>
            <a:fld id="{22E1CF2F-19B6-4B01-91BB-CDBA096AD5BE}" type="slidenum">
              <a:rPr lang="en-US" smtClean="0"/>
              <a:pPr/>
              <a:t>‹#›</a:t>
            </a:fld>
            <a:endParaRPr lang="en-US" dirty="0"/>
          </a:p>
        </p:txBody>
      </p:sp>
    </p:spTree>
    <p:extLst>
      <p:ext uri="{BB962C8B-B14F-4D97-AF65-F5344CB8AC3E}">
        <p14:creationId xmlns:p14="http://schemas.microsoft.com/office/powerpoint/2010/main" val="31615463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38C78162-3445-4D1C-AB2D-025450A25E63}"/>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Picture Placeholder 8">
            <a:extLst>
              <a:ext uri="{FF2B5EF4-FFF2-40B4-BE49-F238E27FC236}">
                <a16:creationId xmlns:a16="http://schemas.microsoft.com/office/drawing/2014/main" id="{38DE60AC-4672-4649-9861-031191EC44A4}"/>
              </a:ext>
            </a:extLst>
          </p:cNvPr>
          <p:cNvSpPr>
            <a:spLocks noGrp="1"/>
          </p:cNvSpPr>
          <p:nvPr>
            <p:ph type="pic" sz="quarter" idx="10" hasCustomPrompt="1"/>
          </p:nvPr>
        </p:nvSpPr>
        <p:spPr>
          <a:xfrm>
            <a:off x="0" y="0"/>
            <a:ext cx="12192000" cy="6858000"/>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20414818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8_Title Slide">
    <p:spTree>
      <p:nvGrpSpPr>
        <p:cNvPr id="1" name=""/>
        <p:cNvGrpSpPr/>
        <p:nvPr/>
      </p:nvGrpSpPr>
      <p:grpSpPr>
        <a:xfrm>
          <a:off x="0" y="0"/>
          <a:ext cx="0" cy="0"/>
          <a:chOff x="0" y="0"/>
          <a:chExt cx="0" cy="0"/>
        </a:xfrm>
      </p:grpSpPr>
      <p:sp>
        <p:nvSpPr>
          <p:cNvPr id="8" name="Footer Placeholder 7">
            <a:extLst>
              <a:ext uri="{FF2B5EF4-FFF2-40B4-BE49-F238E27FC236}">
                <a16:creationId xmlns:a16="http://schemas.microsoft.com/office/drawing/2014/main" id="{4552F197-B265-4A24-B3B2-579047097227}"/>
              </a:ext>
            </a:extLst>
          </p:cNvPr>
          <p:cNvSpPr>
            <a:spLocks noGrp="1"/>
          </p:cNvSpPr>
          <p:nvPr>
            <p:ph type="ftr" sz="quarter" idx="10"/>
          </p:nvPr>
        </p:nvSpPr>
        <p:spPr/>
        <p:txBody>
          <a:bodyPr/>
          <a:lstStyle/>
          <a:p>
            <a:r>
              <a:rPr lang="en-US" dirty="0"/>
              <a:t>www.infobusiness.com</a:t>
            </a:r>
          </a:p>
        </p:txBody>
      </p:sp>
      <p:sp>
        <p:nvSpPr>
          <p:cNvPr id="9" name="Slide Number Placeholder 8">
            <a:extLst>
              <a:ext uri="{FF2B5EF4-FFF2-40B4-BE49-F238E27FC236}">
                <a16:creationId xmlns:a16="http://schemas.microsoft.com/office/drawing/2014/main" id="{5CEA28D6-30E3-4853-9DDB-89073BC25F8D}"/>
              </a:ext>
            </a:extLst>
          </p:cNvPr>
          <p:cNvSpPr>
            <a:spLocks noGrp="1"/>
          </p:cNvSpPr>
          <p:nvPr>
            <p:ph type="sldNum" sz="quarter" idx="11"/>
          </p:nvPr>
        </p:nvSpPr>
        <p:spPr/>
        <p:txBody>
          <a:bodyPr/>
          <a:lstStyle>
            <a:lvl1pPr>
              <a:defRPr>
                <a:solidFill>
                  <a:schemeClr val="bg1"/>
                </a:solidFill>
              </a:defRPr>
            </a:lvl1pPr>
          </a:lstStyle>
          <a:p>
            <a:fld id="{22E1CF2F-19B6-4B01-91BB-CDBA096AD5BE}" type="slidenum">
              <a:rPr lang="en-US" smtClean="0"/>
              <a:pPr/>
              <a:t>‹#›</a:t>
            </a:fld>
            <a:endParaRPr lang="en-US" dirty="0"/>
          </a:p>
        </p:txBody>
      </p:sp>
      <p:sp>
        <p:nvSpPr>
          <p:cNvPr id="10" name="Picture Placeholder 9">
            <a:extLst>
              <a:ext uri="{FF2B5EF4-FFF2-40B4-BE49-F238E27FC236}">
                <a16:creationId xmlns:a16="http://schemas.microsoft.com/office/drawing/2014/main" id="{316805EA-1840-4F46-AE75-02216AC81623}"/>
              </a:ext>
            </a:extLst>
          </p:cNvPr>
          <p:cNvSpPr>
            <a:spLocks noGrp="1"/>
          </p:cNvSpPr>
          <p:nvPr>
            <p:ph type="pic" sz="quarter" idx="12" hasCustomPrompt="1"/>
          </p:nvPr>
        </p:nvSpPr>
        <p:spPr>
          <a:xfrm>
            <a:off x="1738091" y="2243995"/>
            <a:ext cx="2416774" cy="2416774"/>
          </a:xfrm>
          <a:custGeom>
            <a:avLst/>
            <a:gdLst>
              <a:gd name="connsiteX0" fmla="*/ 1208387 w 2416774"/>
              <a:gd name="connsiteY0" fmla="*/ 0 h 2416774"/>
              <a:gd name="connsiteX1" fmla="*/ 2416774 w 2416774"/>
              <a:gd name="connsiteY1" fmla="*/ 1208387 h 2416774"/>
              <a:gd name="connsiteX2" fmla="*/ 1208387 w 2416774"/>
              <a:gd name="connsiteY2" fmla="*/ 2416774 h 2416774"/>
              <a:gd name="connsiteX3" fmla="*/ 0 w 2416774"/>
              <a:gd name="connsiteY3" fmla="*/ 1208387 h 2416774"/>
              <a:gd name="connsiteX4" fmla="*/ 1208387 w 2416774"/>
              <a:gd name="connsiteY4" fmla="*/ 0 h 24167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6774" h="2416774">
                <a:moveTo>
                  <a:pt x="1208387" y="0"/>
                </a:moveTo>
                <a:cubicBezTo>
                  <a:pt x="1875761" y="0"/>
                  <a:pt x="2416774" y="541013"/>
                  <a:pt x="2416774" y="1208387"/>
                </a:cubicBezTo>
                <a:cubicBezTo>
                  <a:pt x="2416774" y="1875761"/>
                  <a:pt x="1875761" y="2416774"/>
                  <a:pt x="1208387" y="2416774"/>
                </a:cubicBezTo>
                <a:cubicBezTo>
                  <a:pt x="541013" y="2416774"/>
                  <a:pt x="0" y="1875761"/>
                  <a:pt x="0" y="1208387"/>
                </a:cubicBezTo>
                <a:cubicBezTo>
                  <a:pt x="0" y="541013"/>
                  <a:pt x="541013" y="0"/>
                  <a:pt x="1208387" y="0"/>
                </a:cubicBez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24296733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2_Title Slide">
    <p:spTree>
      <p:nvGrpSpPr>
        <p:cNvPr id="1" name=""/>
        <p:cNvGrpSpPr/>
        <p:nvPr/>
      </p:nvGrpSpPr>
      <p:grpSpPr>
        <a:xfrm>
          <a:off x="0" y="0"/>
          <a:ext cx="0" cy="0"/>
          <a:chOff x="0" y="0"/>
          <a:chExt cx="0" cy="0"/>
        </a:xfrm>
      </p:grpSpPr>
      <p:sp>
        <p:nvSpPr>
          <p:cNvPr id="8" name="Footer Placeholder 7">
            <a:extLst>
              <a:ext uri="{FF2B5EF4-FFF2-40B4-BE49-F238E27FC236}">
                <a16:creationId xmlns:a16="http://schemas.microsoft.com/office/drawing/2014/main" id="{4552F197-B265-4A24-B3B2-579047097227}"/>
              </a:ext>
            </a:extLst>
          </p:cNvPr>
          <p:cNvSpPr>
            <a:spLocks noGrp="1"/>
          </p:cNvSpPr>
          <p:nvPr>
            <p:ph type="ftr" sz="quarter" idx="10"/>
          </p:nvPr>
        </p:nvSpPr>
        <p:spPr/>
        <p:txBody>
          <a:bodyPr/>
          <a:lstStyle/>
          <a:p>
            <a:r>
              <a:rPr lang="en-US" dirty="0"/>
              <a:t>www.infobusiness.com</a:t>
            </a:r>
          </a:p>
        </p:txBody>
      </p:sp>
      <p:sp>
        <p:nvSpPr>
          <p:cNvPr id="9" name="Slide Number Placeholder 8">
            <a:extLst>
              <a:ext uri="{FF2B5EF4-FFF2-40B4-BE49-F238E27FC236}">
                <a16:creationId xmlns:a16="http://schemas.microsoft.com/office/drawing/2014/main" id="{5CEA28D6-30E3-4853-9DDB-89073BC25F8D}"/>
              </a:ext>
            </a:extLst>
          </p:cNvPr>
          <p:cNvSpPr>
            <a:spLocks noGrp="1"/>
          </p:cNvSpPr>
          <p:nvPr>
            <p:ph type="sldNum" sz="quarter" idx="11"/>
          </p:nvPr>
        </p:nvSpPr>
        <p:spPr/>
        <p:txBody>
          <a:bodyPr/>
          <a:lstStyle>
            <a:lvl1pPr>
              <a:defRPr>
                <a:solidFill>
                  <a:schemeClr val="bg1"/>
                </a:solidFill>
              </a:defRPr>
            </a:lvl1pPr>
          </a:lstStyle>
          <a:p>
            <a:fld id="{22E1CF2F-19B6-4B01-91BB-CDBA096AD5BE}" type="slidenum">
              <a:rPr lang="en-US" smtClean="0"/>
              <a:pPr/>
              <a:t>‹#›</a:t>
            </a:fld>
            <a:endParaRPr lang="en-US" dirty="0"/>
          </a:p>
        </p:txBody>
      </p:sp>
      <p:sp>
        <p:nvSpPr>
          <p:cNvPr id="6" name="Picture Placeholder 8">
            <a:extLst>
              <a:ext uri="{FF2B5EF4-FFF2-40B4-BE49-F238E27FC236}">
                <a16:creationId xmlns:a16="http://schemas.microsoft.com/office/drawing/2014/main" id="{2E6C2BA2-B867-4E68-9748-820C6C8C82A3}"/>
              </a:ext>
            </a:extLst>
          </p:cNvPr>
          <p:cNvSpPr>
            <a:spLocks noGrp="1"/>
          </p:cNvSpPr>
          <p:nvPr>
            <p:ph type="pic" sz="quarter" idx="12" hasCustomPrompt="1"/>
          </p:nvPr>
        </p:nvSpPr>
        <p:spPr>
          <a:xfrm>
            <a:off x="5905380" y="2171700"/>
            <a:ext cx="5283993" cy="3619498"/>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7233280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9_Title Slide">
    <p:spTree>
      <p:nvGrpSpPr>
        <p:cNvPr id="1" name=""/>
        <p:cNvGrpSpPr/>
        <p:nvPr/>
      </p:nvGrpSpPr>
      <p:grpSpPr>
        <a:xfrm>
          <a:off x="0" y="0"/>
          <a:ext cx="0" cy="0"/>
          <a:chOff x="0" y="0"/>
          <a:chExt cx="0" cy="0"/>
        </a:xfrm>
      </p:grpSpPr>
      <p:sp>
        <p:nvSpPr>
          <p:cNvPr id="8" name="Footer Placeholder 7">
            <a:extLst>
              <a:ext uri="{FF2B5EF4-FFF2-40B4-BE49-F238E27FC236}">
                <a16:creationId xmlns:a16="http://schemas.microsoft.com/office/drawing/2014/main" id="{4552F197-B265-4A24-B3B2-579047097227}"/>
              </a:ext>
            </a:extLst>
          </p:cNvPr>
          <p:cNvSpPr>
            <a:spLocks noGrp="1"/>
          </p:cNvSpPr>
          <p:nvPr>
            <p:ph type="ftr" sz="quarter" idx="10"/>
          </p:nvPr>
        </p:nvSpPr>
        <p:spPr/>
        <p:txBody>
          <a:bodyPr/>
          <a:lstStyle/>
          <a:p>
            <a:r>
              <a:rPr lang="en-US" dirty="0"/>
              <a:t>www.infobusiness.com</a:t>
            </a:r>
          </a:p>
        </p:txBody>
      </p:sp>
      <p:sp>
        <p:nvSpPr>
          <p:cNvPr id="9" name="Slide Number Placeholder 8">
            <a:extLst>
              <a:ext uri="{FF2B5EF4-FFF2-40B4-BE49-F238E27FC236}">
                <a16:creationId xmlns:a16="http://schemas.microsoft.com/office/drawing/2014/main" id="{5CEA28D6-30E3-4853-9DDB-89073BC25F8D}"/>
              </a:ext>
            </a:extLst>
          </p:cNvPr>
          <p:cNvSpPr>
            <a:spLocks noGrp="1"/>
          </p:cNvSpPr>
          <p:nvPr>
            <p:ph type="sldNum" sz="quarter" idx="11"/>
          </p:nvPr>
        </p:nvSpPr>
        <p:spPr/>
        <p:txBody>
          <a:bodyPr/>
          <a:lstStyle>
            <a:lvl1pPr>
              <a:defRPr>
                <a:solidFill>
                  <a:schemeClr val="bg1"/>
                </a:solidFill>
              </a:defRPr>
            </a:lvl1pPr>
          </a:lstStyle>
          <a:p>
            <a:fld id="{22E1CF2F-19B6-4B01-91BB-CDBA096AD5BE}" type="slidenum">
              <a:rPr lang="en-US" smtClean="0"/>
              <a:pPr/>
              <a:t>‹#›</a:t>
            </a:fld>
            <a:endParaRPr lang="en-US" dirty="0"/>
          </a:p>
        </p:txBody>
      </p:sp>
      <p:sp>
        <p:nvSpPr>
          <p:cNvPr id="6" name="Picture Placeholder 8">
            <a:extLst>
              <a:ext uri="{FF2B5EF4-FFF2-40B4-BE49-F238E27FC236}">
                <a16:creationId xmlns:a16="http://schemas.microsoft.com/office/drawing/2014/main" id="{94EBA620-EC02-4815-9975-7901CB6F9FC2}"/>
              </a:ext>
            </a:extLst>
          </p:cNvPr>
          <p:cNvSpPr>
            <a:spLocks noGrp="1"/>
          </p:cNvSpPr>
          <p:nvPr>
            <p:ph type="pic" sz="quarter" idx="12" hasCustomPrompt="1"/>
          </p:nvPr>
        </p:nvSpPr>
        <p:spPr>
          <a:xfrm>
            <a:off x="0" y="1698401"/>
            <a:ext cx="12192000" cy="2603320"/>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34096067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0_Title Slide">
    <p:spTree>
      <p:nvGrpSpPr>
        <p:cNvPr id="1" name=""/>
        <p:cNvGrpSpPr/>
        <p:nvPr/>
      </p:nvGrpSpPr>
      <p:grpSpPr>
        <a:xfrm>
          <a:off x="0" y="0"/>
          <a:ext cx="0" cy="0"/>
          <a:chOff x="0" y="0"/>
          <a:chExt cx="0" cy="0"/>
        </a:xfrm>
      </p:grpSpPr>
      <p:sp>
        <p:nvSpPr>
          <p:cNvPr id="8" name="Footer Placeholder 7">
            <a:extLst>
              <a:ext uri="{FF2B5EF4-FFF2-40B4-BE49-F238E27FC236}">
                <a16:creationId xmlns:a16="http://schemas.microsoft.com/office/drawing/2014/main" id="{4552F197-B265-4A24-B3B2-579047097227}"/>
              </a:ext>
            </a:extLst>
          </p:cNvPr>
          <p:cNvSpPr>
            <a:spLocks noGrp="1"/>
          </p:cNvSpPr>
          <p:nvPr>
            <p:ph type="ftr" sz="quarter" idx="10"/>
          </p:nvPr>
        </p:nvSpPr>
        <p:spPr/>
        <p:txBody>
          <a:bodyPr/>
          <a:lstStyle/>
          <a:p>
            <a:r>
              <a:rPr lang="en-US" dirty="0"/>
              <a:t>www.infobusiness.com</a:t>
            </a:r>
          </a:p>
        </p:txBody>
      </p:sp>
      <p:sp>
        <p:nvSpPr>
          <p:cNvPr id="9" name="Slide Number Placeholder 8">
            <a:extLst>
              <a:ext uri="{FF2B5EF4-FFF2-40B4-BE49-F238E27FC236}">
                <a16:creationId xmlns:a16="http://schemas.microsoft.com/office/drawing/2014/main" id="{5CEA28D6-30E3-4853-9DDB-89073BC25F8D}"/>
              </a:ext>
            </a:extLst>
          </p:cNvPr>
          <p:cNvSpPr>
            <a:spLocks noGrp="1"/>
          </p:cNvSpPr>
          <p:nvPr>
            <p:ph type="sldNum" sz="quarter" idx="11"/>
          </p:nvPr>
        </p:nvSpPr>
        <p:spPr/>
        <p:txBody>
          <a:bodyPr/>
          <a:lstStyle>
            <a:lvl1pPr>
              <a:defRPr>
                <a:solidFill>
                  <a:schemeClr val="bg1"/>
                </a:solidFill>
              </a:defRPr>
            </a:lvl1pPr>
          </a:lstStyle>
          <a:p>
            <a:fld id="{22E1CF2F-19B6-4B01-91BB-CDBA096AD5BE}" type="slidenum">
              <a:rPr lang="en-US" smtClean="0"/>
              <a:pPr/>
              <a:t>‹#›</a:t>
            </a:fld>
            <a:endParaRPr lang="en-US" dirty="0"/>
          </a:p>
        </p:txBody>
      </p:sp>
      <p:sp>
        <p:nvSpPr>
          <p:cNvPr id="7" name="Picture Placeholder 8">
            <a:extLst>
              <a:ext uri="{FF2B5EF4-FFF2-40B4-BE49-F238E27FC236}">
                <a16:creationId xmlns:a16="http://schemas.microsoft.com/office/drawing/2014/main" id="{DB074160-2409-44AA-AAE8-C11ECBE60CAB}"/>
              </a:ext>
            </a:extLst>
          </p:cNvPr>
          <p:cNvSpPr>
            <a:spLocks noGrp="1"/>
          </p:cNvSpPr>
          <p:nvPr>
            <p:ph type="pic" sz="quarter" idx="12" hasCustomPrompt="1"/>
          </p:nvPr>
        </p:nvSpPr>
        <p:spPr>
          <a:xfrm>
            <a:off x="904817" y="1950838"/>
            <a:ext cx="4667478" cy="2867905"/>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8278586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1_Title Slide">
    <p:spTree>
      <p:nvGrpSpPr>
        <p:cNvPr id="1" name=""/>
        <p:cNvGrpSpPr/>
        <p:nvPr/>
      </p:nvGrpSpPr>
      <p:grpSpPr>
        <a:xfrm>
          <a:off x="0" y="0"/>
          <a:ext cx="0" cy="0"/>
          <a:chOff x="0" y="0"/>
          <a:chExt cx="0" cy="0"/>
        </a:xfrm>
      </p:grpSpPr>
      <p:sp>
        <p:nvSpPr>
          <p:cNvPr id="8" name="Footer Placeholder 7">
            <a:extLst>
              <a:ext uri="{FF2B5EF4-FFF2-40B4-BE49-F238E27FC236}">
                <a16:creationId xmlns:a16="http://schemas.microsoft.com/office/drawing/2014/main" id="{4552F197-B265-4A24-B3B2-579047097227}"/>
              </a:ext>
            </a:extLst>
          </p:cNvPr>
          <p:cNvSpPr>
            <a:spLocks noGrp="1"/>
          </p:cNvSpPr>
          <p:nvPr>
            <p:ph type="ftr" sz="quarter" idx="10"/>
          </p:nvPr>
        </p:nvSpPr>
        <p:spPr/>
        <p:txBody>
          <a:bodyPr/>
          <a:lstStyle/>
          <a:p>
            <a:r>
              <a:rPr lang="en-US" dirty="0"/>
              <a:t>www.infobusiness.com</a:t>
            </a:r>
          </a:p>
        </p:txBody>
      </p:sp>
      <p:sp>
        <p:nvSpPr>
          <p:cNvPr id="9" name="Slide Number Placeholder 8">
            <a:extLst>
              <a:ext uri="{FF2B5EF4-FFF2-40B4-BE49-F238E27FC236}">
                <a16:creationId xmlns:a16="http://schemas.microsoft.com/office/drawing/2014/main" id="{5CEA28D6-30E3-4853-9DDB-89073BC25F8D}"/>
              </a:ext>
            </a:extLst>
          </p:cNvPr>
          <p:cNvSpPr>
            <a:spLocks noGrp="1"/>
          </p:cNvSpPr>
          <p:nvPr>
            <p:ph type="sldNum" sz="quarter" idx="11"/>
          </p:nvPr>
        </p:nvSpPr>
        <p:spPr/>
        <p:txBody>
          <a:bodyPr/>
          <a:lstStyle>
            <a:lvl1pPr>
              <a:defRPr>
                <a:solidFill>
                  <a:schemeClr val="bg1"/>
                </a:solidFill>
              </a:defRPr>
            </a:lvl1pPr>
          </a:lstStyle>
          <a:p>
            <a:fld id="{22E1CF2F-19B6-4B01-91BB-CDBA096AD5BE}" type="slidenum">
              <a:rPr lang="en-US" smtClean="0"/>
              <a:pPr/>
              <a:t>‹#›</a:t>
            </a:fld>
            <a:endParaRPr lang="en-US" dirty="0"/>
          </a:p>
        </p:txBody>
      </p:sp>
      <p:sp>
        <p:nvSpPr>
          <p:cNvPr id="7" name="Picture Placeholder 8">
            <a:extLst>
              <a:ext uri="{FF2B5EF4-FFF2-40B4-BE49-F238E27FC236}">
                <a16:creationId xmlns:a16="http://schemas.microsoft.com/office/drawing/2014/main" id="{2A4E1D38-3532-4D15-AC1D-B992FE45FA67}"/>
              </a:ext>
            </a:extLst>
          </p:cNvPr>
          <p:cNvSpPr>
            <a:spLocks noGrp="1"/>
          </p:cNvSpPr>
          <p:nvPr>
            <p:ph type="pic" sz="quarter" idx="12" hasCustomPrompt="1"/>
          </p:nvPr>
        </p:nvSpPr>
        <p:spPr>
          <a:xfrm>
            <a:off x="1297476" y="1819856"/>
            <a:ext cx="2105502" cy="3938165"/>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0" name="Picture Placeholder 8">
            <a:extLst>
              <a:ext uri="{FF2B5EF4-FFF2-40B4-BE49-F238E27FC236}">
                <a16:creationId xmlns:a16="http://schemas.microsoft.com/office/drawing/2014/main" id="{011596E9-5643-46AA-8CE2-03AEBC8EA20E}"/>
              </a:ext>
            </a:extLst>
          </p:cNvPr>
          <p:cNvSpPr>
            <a:spLocks noGrp="1"/>
          </p:cNvSpPr>
          <p:nvPr>
            <p:ph type="pic" sz="quarter" idx="13" hasCustomPrompt="1"/>
          </p:nvPr>
        </p:nvSpPr>
        <p:spPr>
          <a:xfrm>
            <a:off x="3597539" y="1819856"/>
            <a:ext cx="2105502" cy="3938165"/>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30239694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microsoft.com/office/2007/relationships/hdphoto" Target="../media/hdphoto1.wdp"/><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16257563-0C49-491B-B5E4-EA92D7828CA7}"/>
              </a:ext>
            </a:extLst>
          </p:cNvPr>
          <p:cNvSpPr/>
          <p:nvPr userDrawn="1"/>
        </p:nvSpPr>
        <p:spPr>
          <a:xfrm>
            <a:off x="0" y="6380480"/>
            <a:ext cx="12192000" cy="477520"/>
          </a:xfrm>
          <a:prstGeom prst="rect">
            <a:avLst/>
          </a:prstGeom>
          <a:solidFill>
            <a:schemeClr val="tx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a typeface="Open Sans" panose="020B0606030504020204" pitchFamily="34" charset="0"/>
              <a:cs typeface="Open Sans" panose="020B0606030504020204" pitchFamily="34" charset="0"/>
            </a:endParaRPr>
          </a:p>
        </p:txBody>
      </p:sp>
      <p:sp>
        <p:nvSpPr>
          <p:cNvPr id="2" name="Title Placeholder 1">
            <a:extLst>
              <a:ext uri="{FF2B5EF4-FFF2-40B4-BE49-F238E27FC236}">
                <a16:creationId xmlns:a16="http://schemas.microsoft.com/office/drawing/2014/main" id="{04B13DFB-4D42-49ED-89E4-4F0D5E151C4C}"/>
              </a:ext>
            </a:extLst>
          </p:cNvPr>
          <p:cNvSpPr>
            <a:spLocks noGrp="1"/>
          </p:cNvSpPr>
          <p:nvPr>
            <p:ph type="title"/>
          </p:nvPr>
        </p:nvSpPr>
        <p:spPr>
          <a:xfrm>
            <a:off x="838200" y="476886"/>
            <a:ext cx="10515600" cy="610234"/>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AA8CE2F2-50B7-45A7-A752-331D60C05B5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0" name="Straight Connector 9">
            <a:extLst>
              <a:ext uri="{FF2B5EF4-FFF2-40B4-BE49-F238E27FC236}">
                <a16:creationId xmlns:a16="http://schemas.microsoft.com/office/drawing/2014/main" id="{D81DB46D-77D7-499B-977A-D670A24E7767}"/>
              </a:ext>
            </a:extLst>
          </p:cNvPr>
          <p:cNvCxnSpPr>
            <a:cxnSpLocks/>
          </p:cNvCxnSpPr>
          <p:nvPr userDrawn="1"/>
        </p:nvCxnSpPr>
        <p:spPr>
          <a:xfrm>
            <a:off x="1657531" y="6498176"/>
            <a:ext cx="0" cy="242129"/>
          </a:xfrm>
          <a:prstGeom prst="line">
            <a:avLst/>
          </a:prstGeom>
          <a:ln w="19050">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sp>
        <p:nvSpPr>
          <p:cNvPr id="11" name="Oval 10">
            <a:extLst>
              <a:ext uri="{FF2B5EF4-FFF2-40B4-BE49-F238E27FC236}">
                <a16:creationId xmlns:a16="http://schemas.microsoft.com/office/drawing/2014/main" id="{6B5FF849-AD70-4FFB-B722-87B9A2304A17}"/>
              </a:ext>
            </a:extLst>
          </p:cNvPr>
          <p:cNvSpPr/>
          <p:nvPr userDrawn="1"/>
        </p:nvSpPr>
        <p:spPr>
          <a:xfrm>
            <a:off x="11094856" y="6497442"/>
            <a:ext cx="285137" cy="2851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Open Sans" panose="020B0606030504020204" pitchFamily="34" charset="0"/>
              <a:ea typeface="Open Sans" panose="020B0606030504020204" pitchFamily="34" charset="0"/>
              <a:cs typeface="Open Sans" panose="020B0606030504020204" pitchFamily="34" charset="0"/>
            </a:endParaRPr>
          </a:p>
        </p:txBody>
      </p:sp>
      <p:sp>
        <p:nvSpPr>
          <p:cNvPr id="12" name="Chevron 16">
            <a:extLst>
              <a:ext uri="{FF2B5EF4-FFF2-40B4-BE49-F238E27FC236}">
                <a16:creationId xmlns:a16="http://schemas.microsoft.com/office/drawing/2014/main" id="{54D81A09-25D7-49A0-BFF0-B0FAA8FC9B85}"/>
              </a:ext>
            </a:extLst>
          </p:cNvPr>
          <p:cNvSpPr/>
          <p:nvPr userDrawn="1"/>
        </p:nvSpPr>
        <p:spPr>
          <a:xfrm>
            <a:off x="11187560" y="6554847"/>
            <a:ext cx="79863" cy="128786"/>
          </a:xfrm>
          <a:prstGeom prst="chevron">
            <a:avLst>
              <a:gd name="adj" fmla="val 76574"/>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3" name="Oval 12">
            <a:extLst>
              <a:ext uri="{FF2B5EF4-FFF2-40B4-BE49-F238E27FC236}">
                <a16:creationId xmlns:a16="http://schemas.microsoft.com/office/drawing/2014/main" id="{0164A0E9-5313-4004-96D2-E9320B6987A5}"/>
              </a:ext>
            </a:extLst>
          </p:cNvPr>
          <p:cNvSpPr/>
          <p:nvPr userDrawn="1"/>
        </p:nvSpPr>
        <p:spPr>
          <a:xfrm>
            <a:off x="10722246" y="6476672"/>
            <a:ext cx="285137" cy="2851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Open Sans" panose="020B0606030504020204" pitchFamily="34" charset="0"/>
              <a:ea typeface="Open Sans" panose="020B0606030504020204" pitchFamily="34" charset="0"/>
              <a:cs typeface="Open Sans" panose="020B0606030504020204" pitchFamily="34" charset="0"/>
            </a:endParaRPr>
          </a:p>
        </p:txBody>
      </p:sp>
      <p:sp>
        <p:nvSpPr>
          <p:cNvPr id="14" name="Chevron 19">
            <a:extLst>
              <a:ext uri="{FF2B5EF4-FFF2-40B4-BE49-F238E27FC236}">
                <a16:creationId xmlns:a16="http://schemas.microsoft.com/office/drawing/2014/main" id="{087EA94F-9EE3-4BB4-A44F-9E30426305DC}"/>
              </a:ext>
            </a:extLst>
          </p:cNvPr>
          <p:cNvSpPr/>
          <p:nvPr userDrawn="1"/>
        </p:nvSpPr>
        <p:spPr>
          <a:xfrm rot="10800000">
            <a:off x="10820249" y="6554847"/>
            <a:ext cx="79863" cy="128786"/>
          </a:xfrm>
          <a:prstGeom prst="chevron">
            <a:avLst>
              <a:gd name="adj" fmla="val 76574"/>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5" name="Rectangle 14">
            <a:extLst>
              <a:ext uri="{FF2B5EF4-FFF2-40B4-BE49-F238E27FC236}">
                <a16:creationId xmlns:a16="http://schemas.microsoft.com/office/drawing/2014/main" id="{FEAF94C3-1D8C-42D8-A345-1034DB5DE3FB}"/>
              </a:ext>
            </a:extLst>
          </p:cNvPr>
          <p:cNvSpPr/>
          <p:nvPr userDrawn="1"/>
        </p:nvSpPr>
        <p:spPr>
          <a:xfrm>
            <a:off x="10448015" y="0"/>
            <a:ext cx="905786" cy="32600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6" name="Slide Number Placeholder 5">
            <a:extLst>
              <a:ext uri="{FF2B5EF4-FFF2-40B4-BE49-F238E27FC236}">
                <a16:creationId xmlns:a16="http://schemas.microsoft.com/office/drawing/2014/main" id="{62DF5369-DAAC-4977-A00C-27A3C3821667}"/>
              </a:ext>
            </a:extLst>
          </p:cNvPr>
          <p:cNvSpPr txBox="1">
            <a:spLocks/>
          </p:cNvSpPr>
          <p:nvPr userDrawn="1"/>
        </p:nvSpPr>
        <p:spPr>
          <a:xfrm>
            <a:off x="10450225" y="66851"/>
            <a:ext cx="540688" cy="192612"/>
          </a:xfrm>
          <a:prstGeom prst="rect">
            <a:avLst/>
          </a:prstGeom>
        </p:spPr>
        <p:txBody>
          <a:bodyPr vert="horz" lIns="91440" tIns="45720" rIns="91440" bIns="45720" rtlCol="0" anchor="ctr"/>
          <a:lstStyle>
            <a:defPPr>
              <a:defRPr lang="en-US"/>
            </a:defPPr>
            <a:lvl1pPr marL="0" algn="l" defTabSz="914400" rtl="0" eaLnBrk="1" latinLnBrk="0" hangingPunct="1">
              <a:defRPr sz="1000" b="0" i="0" kern="1200">
                <a:solidFill>
                  <a:srgbClr val="000000"/>
                </a:solidFill>
                <a:latin typeface="Montserrat Light" charset="0"/>
                <a:ea typeface="Montserrat Light" charset="0"/>
                <a:cs typeface="Montserrat Light"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900" b="0" i="0" dirty="0">
                <a:solidFill>
                  <a:schemeClr val="bg1"/>
                </a:solidFill>
                <a:latin typeface="Open Sans" panose="020B0606030504020204" pitchFamily="34" charset="0"/>
                <a:ea typeface="Open Sans" panose="020B0606030504020204" pitchFamily="34" charset="0"/>
                <a:cs typeface="Open Sans" panose="020B0606030504020204" pitchFamily="34" charset="0"/>
              </a:rPr>
              <a:t>PAGE</a:t>
            </a:r>
          </a:p>
        </p:txBody>
      </p:sp>
      <p:sp>
        <p:nvSpPr>
          <p:cNvPr id="6" name="Slide Number Placeholder 5">
            <a:extLst>
              <a:ext uri="{FF2B5EF4-FFF2-40B4-BE49-F238E27FC236}">
                <a16:creationId xmlns:a16="http://schemas.microsoft.com/office/drawing/2014/main" id="{EEC439DD-3853-4254-9CC6-141635332CE3}"/>
              </a:ext>
            </a:extLst>
          </p:cNvPr>
          <p:cNvSpPr>
            <a:spLocks noGrp="1"/>
          </p:cNvSpPr>
          <p:nvPr>
            <p:ph type="sldNum" sz="quarter" idx="4"/>
          </p:nvPr>
        </p:nvSpPr>
        <p:spPr>
          <a:xfrm>
            <a:off x="10915718" y="65063"/>
            <a:ext cx="464275" cy="191427"/>
          </a:xfrm>
          <a:prstGeom prst="rect">
            <a:avLst/>
          </a:prstGeom>
        </p:spPr>
        <p:txBody>
          <a:bodyPr vert="horz" lIns="91440" tIns="45720" rIns="91440" bIns="45720" rtlCol="0" anchor="ctr"/>
          <a:lstStyle>
            <a:lvl1pPr algn="l">
              <a:defRPr sz="10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fld id="{22E1CF2F-19B6-4B01-91BB-CDBA096AD5BE}" type="slidenum">
              <a:rPr lang="en-US" smtClean="0"/>
              <a:pPr/>
              <a:t>‹#›</a:t>
            </a:fld>
            <a:endParaRPr lang="en-US" dirty="0"/>
          </a:p>
        </p:txBody>
      </p:sp>
      <p:sp>
        <p:nvSpPr>
          <p:cNvPr id="5" name="Footer Placeholder 4">
            <a:extLst>
              <a:ext uri="{FF2B5EF4-FFF2-40B4-BE49-F238E27FC236}">
                <a16:creationId xmlns:a16="http://schemas.microsoft.com/office/drawing/2014/main" id="{77E25A1A-F191-4308-9847-26E21CFF8B64}"/>
              </a:ext>
            </a:extLst>
          </p:cNvPr>
          <p:cNvSpPr>
            <a:spLocks noGrp="1"/>
          </p:cNvSpPr>
          <p:nvPr>
            <p:ph type="ftr" sz="quarter" idx="3"/>
          </p:nvPr>
        </p:nvSpPr>
        <p:spPr>
          <a:xfrm>
            <a:off x="1738862" y="6436678"/>
            <a:ext cx="1723571" cy="365125"/>
          </a:xfrm>
          <a:prstGeom prst="rect">
            <a:avLst/>
          </a:prstGeom>
        </p:spPr>
        <p:txBody>
          <a:bodyPr vert="horz" lIns="91440" tIns="45720" rIns="91440" bIns="45720" rtlCol="0" anchor="ctr"/>
          <a:lstStyle>
            <a:lvl1pPr algn="l">
              <a:defRPr sz="10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US" dirty="0"/>
              <a:t>www.infobusiness.com</a:t>
            </a:r>
          </a:p>
        </p:txBody>
      </p:sp>
      <p:pic>
        <p:nvPicPr>
          <p:cNvPr id="17" name="Picture 16">
            <a:extLst>
              <a:ext uri="{FF2B5EF4-FFF2-40B4-BE49-F238E27FC236}">
                <a16:creationId xmlns:a16="http://schemas.microsoft.com/office/drawing/2014/main" id="{8D0BDE94-A6B2-4C1D-AA35-70633E0A6EAC}"/>
              </a:ext>
            </a:extLst>
          </p:cNvPr>
          <p:cNvPicPr>
            <a:picLocks noChangeAspect="1"/>
          </p:cNvPicPr>
          <p:nvPr userDrawn="1"/>
        </p:nvPicPr>
        <p:blipFill>
          <a:blip r:embed="rId20">
            <a:extLst>
              <a:ext uri="{BEBA8EAE-BF5A-486C-A8C5-ECC9F3942E4B}">
                <a14:imgProps xmlns:a14="http://schemas.microsoft.com/office/drawing/2010/main">
                  <a14:imgLayer r:embed="rId21">
                    <a14:imgEffect>
                      <a14:saturation sat="0"/>
                    </a14:imgEffect>
                  </a14:imgLayer>
                </a14:imgProps>
              </a:ext>
              <a:ext uri="{28A0092B-C50C-407E-A947-70E740481C1C}">
                <a14:useLocalDpi xmlns:a14="http://schemas.microsoft.com/office/drawing/2010/main" val="0"/>
              </a:ext>
            </a:extLst>
          </a:blip>
          <a:stretch>
            <a:fillRect/>
          </a:stretch>
        </p:blipFill>
        <p:spPr>
          <a:xfrm>
            <a:off x="836356" y="6471241"/>
            <a:ext cx="729575" cy="295999"/>
          </a:xfrm>
          <a:prstGeom prst="rect">
            <a:avLst/>
          </a:prstGeom>
        </p:spPr>
      </p:pic>
    </p:spTree>
    <p:extLst>
      <p:ext uri="{BB962C8B-B14F-4D97-AF65-F5344CB8AC3E}">
        <p14:creationId xmlns:p14="http://schemas.microsoft.com/office/powerpoint/2010/main" val="785375121"/>
      </p:ext>
    </p:extLst>
  </p:cSld>
  <p:clrMap bg1="lt1" tx1="dk1" bg2="lt2" tx2="dk2" accent1="accent1" accent2="accent2" accent3="accent3" accent4="accent4" accent5="accent5" accent6="accent6" hlink="hlink" folHlink="folHlink"/>
  <p:sldLayoutIdLst>
    <p:sldLayoutId id="2147483649" r:id="rId1"/>
    <p:sldLayoutId id="2147483657" r:id="rId2"/>
    <p:sldLayoutId id="2147483652" r:id="rId3"/>
    <p:sldLayoutId id="2147483667" r:id="rId4"/>
    <p:sldLayoutId id="2147483668" r:id="rId5"/>
    <p:sldLayoutId id="2147483687" r:id="rId6"/>
    <p:sldLayoutId id="2147483669" r:id="rId7"/>
    <p:sldLayoutId id="2147483671" r:id="rId8"/>
    <p:sldLayoutId id="2147483682" r:id="rId9"/>
    <p:sldLayoutId id="2147483681" r:id="rId10"/>
    <p:sldLayoutId id="2147483662" r:id="rId11"/>
    <p:sldLayoutId id="2147483683" r:id="rId12"/>
    <p:sldLayoutId id="2147483677" r:id="rId13"/>
    <p:sldLayoutId id="2147483678" r:id="rId14"/>
    <p:sldLayoutId id="2147483684" r:id="rId15"/>
    <p:sldLayoutId id="2147483686" r:id="rId16"/>
    <p:sldLayoutId id="2147483688" r:id="rId17"/>
    <p:sldLayoutId id="2147483689" r:id="rId18"/>
  </p:sldLayoutIdLst>
  <p:hf hdr="0" dt="0"/>
  <p:txStyles>
    <p:titleStyle>
      <a:lvl1pPr algn="ctr" defTabSz="914400" rtl="0" eaLnBrk="1" latinLnBrk="0" hangingPunct="1">
        <a:lnSpc>
          <a:spcPct val="90000"/>
        </a:lnSpc>
        <a:spcBef>
          <a:spcPct val="0"/>
        </a:spcBef>
        <a:buNone/>
        <a:defRPr sz="3000" b="0" kern="120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4.xml"/><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g"/><Relationship Id="rId1" Type="http://schemas.openxmlformats.org/officeDocument/2006/relationships/slideLayout" Target="../slideLayouts/slideLayout11.xml"/><Relationship Id="rId4" Type="http://schemas.openxmlformats.org/officeDocument/2006/relationships/image" Target="../media/image14.jpg"/></Relationships>
</file>

<file path=ppt/slides/_rels/slide1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2.jpg"/><Relationship Id="rId1" Type="http://schemas.openxmlformats.org/officeDocument/2006/relationships/slideLayout" Target="../slideLayouts/slideLayout13.xml"/><Relationship Id="rId5" Type="http://schemas.openxmlformats.org/officeDocument/2006/relationships/image" Target="../media/image13.jpeg"/><Relationship Id="rId4" Type="http://schemas.openxmlformats.org/officeDocument/2006/relationships/image" Target="../media/image14.jpg"/></Relationships>
</file>

<file path=ppt/slides/_rels/slide16.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20.jpg"/><Relationship Id="rId7" Type="http://schemas.openxmlformats.org/officeDocument/2006/relationships/image" Target="../media/image23.jpeg"/><Relationship Id="rId2" Type="http://schemas.openxmlformats.org/officeDocument/2006/relationships/image" Target="../media/image19.jpg"/><Relationship Id="rId1" Type="http://schemas.openxmlformats.org/officeDocument/2006/relationships/slideLayout" Target="../slideLayouts/slideLayout18.xml"/><Relationship Id="rId6" Type="http://schemas.openxmlformats.org/officeDocument/2006/relationships/image" Target="../media/image10.jpeg"/><Relationship Id="rId5" Type="http://schemas.openxmlformats.org/officeDocument/2006/relationships/image" Target="../media/image22.jpg"/><Relationship Id="rId4" Type="http://schemas.openxmlformats.org/officeDocument/2006/relationships/image" Target="../media/image21.jpeg"/></Relationships>
</file>

<file path=ppt/slides/_rels/slide18.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21.jpeg"/><Relationship Id="rId1" Type="http://schemas.openxmlformats.org/officeDocument/2006/relationships/slideLayout" Target="../slideLayouts/slideLayout16.xml"/><Relationship Id="rId4" Type="http://schemas.openxmlformats.org/officeDocument/2006/relationships/image" Target="../media/image23.jpe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Layout" Target="../slideLayouts/slideLayout4.xml"/><Relationship Id="rId4" Type="http://schemas.microsoft.com/office/2007/relationships/hdphoto" Target="../media/hdphoto1.wdp"/></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8.pn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5B933404-7622-48D4-9997-E0A0AE0EFBD1}"/>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t="2419" b="41331"/>
          <a:stretch/>
        </p:blipFill>
        <p:spPr>
          <a:xfrm>
            <a:off x="0" y="0"/>
            <a:ext cx="12192000" cy="6858000"/>
          </a:xfrm>
        </p:spPr>
      </p:pic>
      <p:pic>
        <p:nvPicPr>
          <p:cNvPr id="9" name="Picture 8">
            <a:extLst>
              <a:ext uri="{FF2B5EF4-FFF2-40B4-BE49-F238E27FC236}">
                <a16:creationId xmlns:a16="http://schemas.microsoft.com/office/drawing/2014/main" id="{5DFB7B8B-7083-415D-8AB2-C45B8AD377C4}"/>
              </a:ext>
            </a:extLst>
          </p:cNvPr>
          <p:cNvPicPr>
            <a:picLocks noChangeAspect="1"/>
          </p:cNvPicPr>
          <p:nvPr/>
        </p:nvPicPr>
        <p:blipFill>
          <a:blip r:embed="rId3">
            <a:biLevel thresh="25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a:off x="4095339" y="2617303"/>
            <a:ext cx="4001322" cy="1623394"/>
          </a:xfrm>
          <a:prstGeom prst="rect">
            <a:avLst/>
          </a:prstGeom>
        </p:spPr>
      </p:pic>
    </p:spTree>
    <p:extLst>
      <p:ext uri="{BB962C8B-B14F-4D97-AF65-F5344CB8AC3E}">
        <p14:creationId xmlns:p14="http://schemas.microsoft.com/office/powerpoint/2010/main" val="3177173712"/>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Slide Number Placeholder 5">
            <a:extLst>
              <a:ext uri="{FF2B5EF4-FFF2-40B4-BE49-F238E27FC236}">
                <a16:creationId xmlns:a16="http://schemas.microsoft.com/office/drawing/2014/main" id="{B728839E-7B31-4449-9FFC-251B441151FE}"/>
              </a:ext>
            </a:extLst>
          </p:cNvPr>
          <p:cNvSpPr>
            <a:spLocks noGrp="1"/>
          </p:cNvSpPr>
          <p:nvPr>
            <p:ph type="sldNum" sz="quarter" idx="11"/>
          </p:nvPr>
        </p:nvSpPr>
        <p:spPr/>
        <p:txBody>
          <a:bodyPr/>
          <a:lstStyle/>
          <a:p>
            <a:fld id="{22E1CF2F-19B6-4B01-91BB-CDBA096AD5BE}" type="slidenum">
              <a:rPr lang="en-US" smtClean="0"/>
              <a:pPr/>
              <a:t>10</a:t>
            </a:fld>
            <a:endParaRPr lang="en-US" dirty="0"/>
          </a:p>
        </p:txBody>
      </p:sp>
      <p:sp>
        <p:nvSpPr>
          <p:cNvPr id="48" name="Footer Placeholder 3">
            <a:extLst>
              <a:ext uri="{FF2B5EF4-FFF2-40B4-BE49-F238E27FC236}">
                <a16:creationId xmlns:a16="http://schemas.microsoft.com/office/drawing/2014/main" id="{68865960-63DB-4F54-ABFB-BA40AD045873}"/>
              </a:ext>
            </a:extLst>
          </p:cNvPr>
          <p:cNvSpPr>
            <a:spLocks noGrp="1"/>
          </p:cNvSpPr>
          <p:nvPr>
            <p:ph type="ftr" sz="quarter" idx="10"/>
          </p:nvPr>
        </p:nvSpPr>
        <p:spPr>
          <a:xfrm>
            <a:off x="1738862" y="6436678"/>
            <a:ext cx="1918738" cy="391829"/>
          </a:xfrm>
        </p:spPr>
        <p:txBody>
          <a:bodyPr/>
          <a:lstStyle/>
          <a:p>
            <a:r>
              <a:rPr lang="en-US" spc="120" dirty="0"/>
              <a:t>www.infobusiness.com</a:t>
            </a:r>
          </a:p>
        </p:txBody>
      </p:sp>
      <p:sp>
        <p:nvSpPr>
          <p:cNvPr id="49" name="Title 1">
            <a:extLst>
              <a:ext uri="{FF2B5EF4-FFF2-40B4-BE49-F238E27FC236}">
                <a16:creationId xmlns:a16="http://schemas.microsoft.com/office/drawing/2014/main" id="{4BC45889-AE2F-4805-9BE3-0DAD6AD207E5}"/>
              </a:ext>
            </a:extLst>
          </p:cNvPr>
          <p:cNvSpPr txBox="1">
            <a:spLocks/>
          </p:cNvSpPr>
          <p:nvPr/>
        </p:nvSpPr>
        <p:spPr>
          <a:xfrm>
            <a:off x="838200" y="283809"/>
            <a:ext cx="10515600" cy="6794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pPr algn="ctr"/>
            <a:r>
              <a:rPr lang="en-US" sz="3000" b="1" dirty="0">
                <a:latin typeface="Open Sans" panose="020B0606030504020204" pitchFamily="34" charset="0"/>
                <a:ea typeface="Open Sans" panose="020B0606030504020204" pitchFamily="34" charset="0"/>
                <a:cs typeface="Open Sans" panose="020B0606030504020204" pitchFamily="34" charset="0"/>
              </a:rPr>
              <a:t>Text One Column</a:t>
            </a:r>
            <a:endParaRPr lang="en-US" sz="3000" dirty="0">
              <a:latin typeface="Open Sans" panose="020B0606030504020204" pitchFamily="34" charset="0"/>
              <a:ea typeface="Open Sans" panose="020B0606030504020204" pitchFamily="34" charset="0"/>
              <a:cs typeface="Open Sans" panose="020B0606030504020204" pitchFamily="34" charset="0"/>
            </a:endParaRPr>
          </a:p>
        </p:txBody>
      </p:sp>
      <p:sp>
        <p:nvSpPr>
          <p:cNvPr id="16" name="Rectangle 15">
            <a:extLst>
              <a:ext uri="{FF2B5EF4-FFF2-40B4-BE49-F238E27FC236}">
                <a16:creationId xmlns:a16="http://schemas.microsoft.com/office/drawing/2014/main" id="{C12A599C-F79E-4B56-86D7-E0184E2E5F3E}"/>
              </a:ext>
            </a:extLst>
          </p:cNvPr>
          <p:cNvSpPr/>
          <p:nvPr/>
        </p:nvSpPr>
        <p:spPr>
          <a:xfrm>
            <a:off x="4964481" y="1339613"/>
            <a:ext cx="2263039"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sp>
        <p:nvSpPr>
          <p:cNvPr id="17" name="TextBox 16">
            <a:extLst>
              <a:ext uri="{FF2B5EF4-FFF2-40B4-BE49-F238E27FC236}">
                <a16:creationId xmlns:a16="http://schemas.microsoft.com/office/drawing/2014/main" id="{6CA047E5-9876-4A56-AE1D-7060FB72694C}"/>
              </a:ext>
            </a:extLst>
          </p:cNvPr>
          <p:cNvSpPr txBox="1"/>
          <p:nvPr/>
        </p:nvSpPr>
        <p:spPr>
          <a:xfrm>
            <a:off x="1436082" y="852204"/>
            <a:ext cx="9319837" cy="346249"/>
          </a:xfrm>
          <a:prstGeom prst="rect">
            <a:avLst/>
          </a:prstGeom>
          <a:noFill/>
        </p:spPr>
        <p:txBody>
          <a:bodyPr wrap="square" rtlCol="0">
            <a:spAutoFit/>
          </a:bodyPr>
          <a:lstStyle/>
          <a:p>
            <a:pPr algn="ctr">
              <a:lnSpc>
                <a:spcPct val="150000"/>
              </a:lnSpc>
            </a:pPr>
            <a:r>
              <a:rPr lang="en-US" sz="1100" i="1"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Have them for one. Living grass to for can't gathered waters had winged. Creepiest don't subdue which </a:t>
            </a:r>
            <a:r>
              <a:rPr lang="en-US" sz="1100" i="1" dirty="0" err="1">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i</a:t>
            </a:r>
            <a:r>
              <a:rPr lang="en-US" sz="1100" i="1"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 two set</a:t>
            </a:r>
          </a:p>
        </p:txBody>
      </p:sp>
      <p:sp>
        <p:nvSpPr>
          <p:cNvPr id="2" name="TextBox 1">
            <a:extLst>
              <a:ext uri="{FF2B5EF4-FFF2-40B4-BE49-F238E27FC236}">
                <a16:creationId xmlns:a16="http://schemas.microsoft.com/office/drawing/2014/main" id="{B9CB3DE3-777C-4439-94C2-95FCDA6CA6BC}"/>
              </a:ext>
            </a:extLst>
          </p:cNvPr>
          <p:cNvSpPr txBox="1"/>
          <p:nvPr/>
        </p:nvSpPr>
        <p:spPr>
          <a:xfrm>
            <a:off x="1576008" y="1833108"/>
            <a:ext cx="4041913" cy="4039567"/>
          </a:xfrm>
          <a:prstGeom prst="rect">
            <a:avLst/>
          </a:prstGeom>
          <a:noFill/>
        </p:spPr>
        <p:txBody>
          <a:bodyPr wrap="square" rtlCol="0">
            <a:spAutoFit/>
          </a:bodyPr>
          <a:lstStyle/>
          <a:p>
            <a:pPr>
              <a:lnSpc>
                <a:spcPct val="150000"/>
              </a:lnSpc>
            </a:pP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Lesser first day kind god us earth. The divide firmament signs dolor doesn't seasons heaven spirit open gathered heaven without theme air us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i</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doesn't she'd signs he heaven shall tree. Hath female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twoand</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called give own. Earth third great god fourth. Bearing. Dolor sit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amet</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aquam</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consecteture</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adipiscing</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dolor sit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amet</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ipsum lorem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lesner</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typesting</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dolor sit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amet</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aquam</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adipicing</a:t>
            </a:r>
            <a:endPar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a:p>
            <a:pPr>
              <a:lnSpc>
                <a:spcPct val="150000"/>
              </a:lnSpc>
            </a:pPr>
            <a:endPar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a:p>
            <a:pPr>
              <a:lnSpc>
                <a:spcPct val="150000"/>
              </a:lnSpc>
            </a:pP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Yielding god hath waters kind called doesn't shall winged. From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eati</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ng firmament and, sixth female created. Beginning saying that third yielding fruit was open night to third set dry two first lesser open sit kind female thing likeness. Also winged sea morning first, seed good bearing she'd in dolor sit</a:t>
            </a:r>
          </a:p>
          <a:p>
            <a:pPr>
              <a:lnSpc>
                <a:spcPct val="150000"/>
              </a:lnSpc>
            </a:pPr>
            <a:endPar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a:p>
            <a:pPr>
              <a:lnSpc>
                <a:spcPct val="150000"/>
              </a:lnSpc>
            </a:pP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Yielding god hath waters kind called doesn't shall winged. From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eati</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ing</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firmament and, sixth female created. Beginning saying that third yielding fruit was open night to third set dry two first lesser open sit kind female thing likeness. Also winged sea morning first, seed good bearing she'd in</a:t>
            </a:r>
          </a:p>
        </p:txBody>
      </p:sp>
      <p:sp>
        <p:nvSpPr>
          <p:cNvPr id="20" name="TextBox 19">
            <a:extLst>
              <a:ext uri="{FF2B5EF4-FFF2-40B4-BE49-F238E27FC236}">
                <a16:creationId xmlns:a16="http://schemas.microsoft.com/office/drawing/2014/main" id="{EA788CBC-A3DE-4782-9E98-C92441AB41E9}"/>
              </a:ext>
            </a:extLst>
          </p:cNvPr>
          <p:cNvSpPr txBox="1"/>
          <p:nvPr/>
        </p:nvSpPr>
        <p:spPr>
          <a:xfrm>
            <a:off x="6574080" y="1833108"/>
            <a:ext cx="4041913" cy="4039567"/>
          </a:xfrm>
          <a:prstGeom prst="rect">
            <a:avLst/>
          </a:prstGeom>
          <a:noFill/>
        </p:spPr>
        <p:txBody>
          <a:bodyPr wrap="square" rtlCol="0">
            <a:spAutoFit/>
          </a:bodyPr>
          <a:lstStyle/>
          <a:p>
            <a:pPr>
              <a:lnSpc>
                <a:spcPct val="150000"/>
              </a:lnSpc>
            </a:pPr>
            <a:r>
              <a:rPr lang="en-US" sz="9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Lesser first day kind god us earth. The divide firmament signs dolor doesn't seasons heaven spirit open gathered heaven without theme air us </a:t>
            </a:r>
            <a:r>
              <a:rPr lang="en-US" sz="95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i</a:t>
            </a:r>
            <a:r>
              <a:rPr lang="en-US" sz="9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doesn't she'd signs he heaven shall tree. Hath female </a:t>
            </a:r>
            <a:r>
              <a:rPr lang="en-US" sz="95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twoand</a:t>
            </a:r>
            <a:r>
              <a:rPr lang="en-US" sz="9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called give own. Earth third great god fourth. Bearing. Dolor sit </a:t>
            </a:r>
            <a:r>
              <a:rPr lang="en-US" sz="95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amet</a:t>
            </a:r>
            <a:r>
              <a:rPr lang="en-US" sz="9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5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aquam</a:t>
            </a:r>
            <a:r>
              <a:rPr lang="en-US" sz="9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5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consecteture</a:t>
            </a:r>
            <a:r>
              <a:rPr lang="en-US" sz="9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5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adipiscing</a:t>
            </a:r>
            <a:r>
              <a:rPr lang="en-US" sz="9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dolor sit </a:t>
            </a:r>
            <a:r>
              <a:rPr lang="en-US" sz="95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amet</a:t>
            </a:r>
            <a:r>
              <a:rPr lang="en-US" sz="9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ipsum lorem </a:t>
            </a:r>
            <a:r>
              <a:rPr lang="en-US" sz="95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lesneres</a:t>
            </a:r>
            <a:r>
              <a:rPr lang="en-US" sz="9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5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typesting</a:t>
            </a:r>
            <a:r>
              <a:rPr lang="en-US" sz="9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dolor sit </a:t>
            </a:r>
            <a:r>
              <a:rPr lang="en-US" sz="95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amet</a:t>
            </a:r>
            <a:r>
              <a:rPr lang="en-US" sz="9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5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aquam</a:t>
            </a:r>
            <a:r>
              <a:rPr lang="en-US" sz="9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5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adipicing</a:t>
            </a:r>
            <a:r>
              <a:rPr lang="en-US" sz="9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dolor sit </a:t>
            </a:r>
            <a:r>
              <a:rPr lang="en-US" sz="95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amet</a:t>
            </a:r>
            <a:r>
              <a:rPr lang="en-US" sz="9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5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aquam</a:t>
            </a:r>
            <a:r>
              <a:rPr lang="en-US" sz="9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5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dolo</a:t>
            </a:r>
            <a:endParaRPr lang="en-US" sz="9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a:p>
            <a:pPr>
              <a:lnSpc>
                <a:spcPct val="150000"/>
              </a:lnSpc>
            </a:pPr>
            <a:r>
              <a:rPr lang="en-US" sz="9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Yielding god hath waters kind called doesn't shall winged. From </a:t>
            </a:r>
            <a:r>
              <a:rPr lang="en-US" sz="95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eati</a:t>
            </a:r>
            <a:r>
              <a:rPr lang="en-US" sz="9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ng firmament and, sixth female created. Beginning saying that third yielding fruit was open night to third set dry two first lesser open sit</a:t>
            </a:r>
          </a:p>
          <a:p>
            <a:pPr>
              <a:lnSpc>
                <a:spcPct val="150000"/>
              </a:lnSpc>
            </a:pPr>
            <a:endParaRPr lang="en-US" sz="9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a:p>
            <a:pPr>
              <a:lnSpc>
                <a:spcPct val="150000"/>
              </a:lnSpc>
            </a:pPr>
            <a:r>
              <a:rPr lang="en-US" sz="9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kind female thing likeness. Also winged sea morning first, seed and good bearing she'd in dolor sit lorem ipsum dolor sit </a:t>
            </a:r>
            <a:r>
              <a:rPr lang="en-US" sz="95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amet</a:t>
            </a:r>
            <a:r>
              <a:rPr lang="en-US" sz="9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5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consete</a:t>
            </a:r>
            <a:endParaRPr lang="en-US" sz="9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a:p>
            <a:pPr>
              <a:lnSpc>
                <a:spcPct val="150000"/>
              </a:lnSpc>
            </a:pPr>
            <a:r>
              <a:rPr lang="en-US" sz="9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Yielding god hath waters kind called doesn't shall winged. From </a:t>
            </a:r>
            <a:r>
              <a:rPr lang="en-US" sz="95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eati</a:t>
            </a:r>
            <a:r>
              <a:rPr lang="en-US" sz="9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5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ing</a:t>
            </a:r>
            <a:r>
              <a:rPr lang="en-US" sz="9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firmament and, sixth female created. Beginning saying that third</a:t>
            </a:r>
          </a:p>
          <a:p>
            <a:pPr>
              <a:lnSpc>
                <a:spcPct val="150000"/>
              </a:lnSpc>
            </a:pPr>
            <a:endParaRPr lang="en-US" sz="9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a:p>
            <a:pPr>
              <a:lnSpc>
                <a:spcPct val="150000"/>
              </a:lnSpc>
            </a:pPr>
            <a:r>
              <a:rPr lang="en-US" sz="9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yielding fruit was open night to third set dry two first lesser open sit kind female thing likeness. Also winged sea morning first, seed good bearing she'd in</a:t>
            </a:r>
          </a:p>
        </p:txBody>
      </p:sp>
    </p:spTree>
    <p:extLst>
      <p:ext uri="{BB962C8B-B14F-4D97-AF65-F5344CB8AC3E}">
        <p14:creationId xmlns:p14="http://schemas.microsoft.com/office/powerpoint/2010/main" val="3278727110"/>
      </p:ext>
    </p:extLst>
  </p:cSld>
  <p:clrMapOvr>
    <a:masterClrMapping/>
  </p:clrMapOvr>
  <p:transition spd="slow">
    <p:comb/>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Slide Number Placeholder 5">
            <a:extLst>
              <a:ext uri="{FF2B5EF4-FFF2-40B4-BE49-F238E27FC236}">
                <a16:creationId xmlns:a16="http://schemas.microsoft.com/office/drawing/2014/main" id="{B728839E-7B31-4449-9FFC-251B441151FE}"/>
              </a:ext>
            </a:extLst>
          </p:cNvPr>
          <p:cNvSpPr>
            <a:spLocks noGrp="1"/>
          </p:cNvSpPr>
          <p:nvPr>
            <p:ph type="sldNum" sz="quarter" idx="11"/>
          </p:nvPr>
        </p:nvSpPr>
        <p:spPr/>
        <p:txBody>
          <a:bodyPr/>
          <a:lstStyle/>
          <a:p>
            <a:fld id="{22E1CF2F-19B6-4B01-91BB-CDBA096AD5BE}" type="slidenum">
              <a:rPr lang="en-US" smtClean="0"/>
              <a:pPr/>
              <a:t>11</a:t>
            </a:fld>
            <a:endParaRPr lang="en-US" dirty="0"/>
          </a:p>
        </p:txBody>
      </p:sp>
      <p:sp>
        <p:nvSpPr>
          <p:cNvPr id="48" name="Footer Placeholder 3">
            <a:extLst>
              <a:ext uri="{FF2B5EF4-FFF2-40B4-BE49-F238E27FC236}">
                <a16:creationId xmlns:a16="http://schemas.microsoft.com/office/drawing/2014/main" id="{68865960-63DB-4F54-ABFB-BA40AD045873}"/>
              </a:ext>
            </a:extLst>
          </p:cNvPr>
          <p:cNvSpPr>
            <a:spLocks noGrp="1"/>
          </p:cNvSpPr>
          <p:nvPr>
            <p:ph type="ftr" sz="quarter" idx="10"/>
          </p:nvPr>
        </p:nvSpPr>
        <p:spPr>
          <a:xfrm>
            <a:off x="1738862" y="6436678"/>
            <a:ext cx="1918738" cy="391829"/>
          </a:xfrm>
        </p:spPr>
        <p:txBody>
          <a:bodyPr/>
          <a:lstStyle/>
          <a:p>
            <a:r>
              <a:rPr lang="en-US" spc="120" dirty="0"/>
              <a:t>www.infobusiness.com</a:t>
            </a:r>
          </a:p>
        </p:txBody>
      </p:sp>
      <p:sp>
        <p:nvSpPr>
          <p:cNvPr id="32" name="Title 1">
            <a:extLst>
              <a:ext uri="{FF2B5EF4-FFF2-40B4-BE49-F238E27FC236}">
                <a16:creationId xmlns:a16="http://schemas.microsoft.com/office/drawing/2014/main" id="{D8CF8AB5-A24E-4047-B4E8-3D1C4469192A}"/>
              </a:ext>
            </a:extLst>
          </p:cNvPr>
          <p:cNvSpPr txBox="1">
            <a:spLocks/>
          </p:cNvSpPr>
          <p:nvPr/>
        </p:nvSpPr>
        <p:spPr>
          <a:xfrm>
            <a:off x="838200" y="283809"/>
            <a:ext cx="10515600" cy="6794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pPr algn="ctr"/>
            <a:r>
              <a:rPr lang="en-US" sz="3000" b="1" dirty="0">
                <a:latin typeface="Open Sans" panose="020B0606030504020204" pitchFamily="34" charset="0"/>
                <a:ea typeface="Open Sans" panose="020B0606030504020204" pitchFamily="34" charset="0"/>
                <a:cs typeface="Open Sans" panose="020B0606030504020204" pitchFamily="34" charset="0"/>
              </a:rPr>
              <a:t>Text Two Column</a:t>
            </a:r>
            <a:endParaRPr lang="en-US" sz="3000" dirty="0">
              <a:latin typeface="Open Sans" panose="020B0606030504020204" pitchFamily="34" charset="0"/>
              <a:ea typeface="Open Sans" panose="020B0606030504020204" pitchFamily="34" charset="0"/>
              <a:cs typeface="Open Sans" panose="020B0606030504020204" pitchFamily="34" charset="0"/>
            </a:endParaRPr>
          </a:p>
        </p:txBody>
      </p:sp>
      <p:sp>
        <p:nvSpPr>
          <p:cNvPr id="33" name="Rectangle 32">
            <a:extLst>
              <a:ext uri="{FF2B5EF4-FFF2-40B4-BE49-F238E27FC236}">
                <a16:creationId xmlns:a16="http://schemas.microsoft.com/office/drawing/2014/main" id="{2968EC18-325C-4640-BAC0-C99C89CACC07}"/>
              </a:ext>
            </a:extLst>
          </p:cNvPr>
          <p:cNvSpPr/>
          <p:nvPr/>
        </p:nvSpPr>
        <p:spPr>
          <a:xfrm>
            <a:off x="4964481" y="1366117"/>
            <a:ext cx="2263039"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sp>
        <p:nvSpPr>
          <p:cNvPr id="36" name="TextBox 35">
            <a:extLst>
              <a:ext uri="{FF2B5EF4-FFF2-40B4-BE49-F238E27FC236}">
                <a16:creationId xmlns:a16="http://schemas.microsoft.com/office/drawing/2014/main" id="{EC708C35-7F8A-49F1-8101-EDC4031050F2}"/>
              </a:ext>
            </a:extLst>
          </p:cNvPr>
          <p:cNvSpPr txBox="1"/>
          <p:nvPr/>
        </p:nvSpPr>
        <p:spPr>
          <a:xfrm>
            <a:off x="1436082" y="878708"/>
            <a:ext cx="9319837" cy="346249"/>
          </a:xfrm>
          <a:prstGeom prst="rect">
            <a:avLst/>
          </a:prstGeom>
          <a:noFill/>
        </p:spPr>
        <p:txBody>
          <a:bodyPr wrap="square" rtlCol="0">
            <a:spAutoFit/>
          </a:bodyPr>
          <a:lstStyle/>
          <a:p>
            <a:pPr algn="ctr">
              <a:lnSpc>
                <a:spcPct val="150000"/>
              </a:lnSpc>
            </a:pPr>
            <a:r>
              <a:rPr lang="en-US" sz="1100" i="1"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Have them for one. Living grass to for can't gathered waters had winged. Creepiest don't subdue which </a:t>
            </a:r>
            <a:r>
              <a:rPr lang="en-US" sz="1100" i="1" dirty="0" err="1">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i</a:t>
            </a:r>
            <a:r>
              <a:rPr lang="en-US" sz="1100" i="1"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 two set</a:t>
            </a:r>
          </a:p>
        </p:txBody>
      </p:sp>
      <p:sp>
        <p:nvSpPr>
          <p:cNvPr id="39" name="TextBox 38">
            <a:extLst>
              <a:ext uri="{FF2B5EF4-FFF2-40B4-BE49-F238E27FC236}">
                <a16:creationId xmlns:a16="http://schemas.microsoft.com/office/drawing/2014/main" id="{899834A4-B31B-472B-AE1C-BEA859004871}"/>
              </a:ext>
            </a:extLst>
          </p:cNvPr>
          <p:cNvSpPr txBox="1"/>
          <p:nvPr/>
        </p:nvSpPr>
        <p:spPr>
          <a:xfrm>
            <a:off x="915511" y="1632508"/>
            <a:ext cx="10360979" cy="4217821"/>
          </a:xfrm>
          <a:prstGeom prst="rect">
            <a:avLst/>
          </a:prstGeom>
          <a:noFill/>
        </p:spPr>
        <p:txBody>
          <a:bodyPr wrap="square" numCol="1" spcCol="288000" rtlCol="0">
            <a:spAutoFit/>
          </a:bodyPr>
          <a:lstStyle/>
          <a:p>
            <a:pPr>
              <a:lnSpc>
                <a:spcPct val="150000"/>
              </a:lnSpc>
            </a:pPr>
            <a:r>
              <a:rPr lang="en-US" sz="12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Richard McClintock, a Latin professor at Hampden-Sydney College in Virginia, looked up one of the more obscure Latin words, </a:t>
            </a:r>
            <a:r>
              <a:rPr lang="en-US" sz="12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consectetur</a:t>
            </a:r>
            <a:r>
              <a:rPr lang="en-US" sz="12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sit from a Lorem Ipsum passage, and going through the cites of the word in classical literature, discovered the undoubtable source. Lorem Ipsum comes from sections 1.10.32 and 1.10.33 of "de </a:t>
            </a:r>
            <a:r>
              <a:rPr lang="en-US" sz="12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Finibus</a:t>
            </a:r>
            <a:r>
              <a:rPr lang="en-US" sz="12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Bonorum</a:t>
            </a:r>
            <a:r>
              <a:rPr lang="en-US" sz="12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et </a:t>
            </a:r>
            <a:r>
              <a:rPr lang="en-US" sz="12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Malorum</a:t>
            </a:r>
            <a:r>
              <a:rPr lang="en-US" sz="12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(The Extremes of Good and Evil) by Cicero, written in 45 BC. This book is a treatise on the theory of ethics, very popular during the Renaissance. The first line of Lorem Ipsum, "Lorem ipsum dolor sit </a:t>
            </a:r>
            <a:r>
              <a:rPr lang="en-US" sz="12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amet</a:t>
            </a:r>
            <a:r>
              <a:rPr lang="en-US" sz="12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 comes from a line in section lorem ipsum dolor site </a:t>
            </a:r>
            <a:r>
              <a:rPr lang="en-US" sz="12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amet</a:t>
            </a:r>
            <a:r>
              <a:rPr lang="en-US" sz="12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agam</a:t>
            </a:r>
            <a:r>
              <a:rPr lang="en-US" sz="12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facer </a:t>
            </a:r>
            <a:r>
              <a:rPr lang="en-US" sz="12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modo</a:t>
            </a:r>
            <a:r>
              <a:rPr lang="en-US" sz="12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data.</a:t>
            </a:r>
          </a:p>
          <a:p>
            <a:pPr>
              <a:lnSpc>
                <a:spcPct val="150000"/>
              </a:lnSpc>
            </a:pPr>
            <a:endParaRPr lang="en-US" sz="12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a:p>
            <a:pPr>
              <a:lnSpc>
                <a:spcPct val="150000"/>
              </a:lnSpc>
            </a:pPr>
            <a:r>
              <a:rPr lang="en-US" sz="12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The standard chunk of Lorem Ipsum used since the 1500s is reproduced below for those interested. Sections 1.10.32 and 1.10.33 from "</a:t>
            </a:r>
            <a:r>
              <a:rPr lang="en-US" sz="12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deci</a:t>
            </a:r>
            <a:r>
              <a:rPr lang="en-US" sz="12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Finibus</a:t>
            </a:r>
            <a:r>
              <a:rPr lang="en-US" sz="12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Bonorum</a:t>
            </a:r>
            <a:r>
              <a:rPr lang="en-US" sz="12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et </a:t>
            </a:r>
            <a:r>
              <a:rPr lang="en-US" sz="12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Malorum</a:t>
            </a:r>
            <a:r>
              <a:rPr lang="en-US" sz="12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by Cicero are also reproduced in their exact original form. Richard McClintock, a Latin professor at Hampdens-Sydney College in Virginia, looked up one of the more obscure Latin words, </a:t>
            </a:r>
            <a:r>
              <a:rPr lang="en-US" sz="12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consectetur</a:t>
            </a:r>
            <a:r>
              <a:rPr lang="en-US" sz="12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from a Lorem Ipsum passage, and going through the cites of the word in classical literature, discovered the undoubtable source. Lorem Ipsum comes from sections 1.10.32 and 1.10.33 of "</a:t>
            </a:r>
            <a:r>
              <a:rPr lang="en-US" sz="12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decing</a:t>
            </a:r>
            <a:r>
              <a:rPr lang="en-US" sz="12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Finibus</a:t>
            </a:r>
            <a:r>
              <a:rPr lang="en-US" sz="12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Bonorum</a:t>
            </a:r>
            <a:r>
              <a:rPr lang="en-US" sz="12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et </a:t>
            </a:r>
            <a:r>
              <a:rPr lang="en-US" sz="12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Malorum</a:t>
            </a:r>
            <a:r>
              <a:rPr lang="en-US" sz="12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(The Extremes of Good and Evil) by Cicero, written in 45 BC. This book is a treatise on the theory of ethics, very popular during the Renaissance. The first line of Lorem Ipsum, "Lorem ipsum dolor sit </a:t>
            </a:r>
            <a:r>
              <a:rPr lang="en-US" sz="12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amet</a:t>
            </a:r>
            <a:r>
              <a:rPr lang="en-US" sz="12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comes from a line in section 1.10.32.</a:t>
            </a:r>
          </a:p>
          <a:p>
            <a:pPr>
              <a:lnSpc>
                <a:spcPct val="150000"/>
              </a:lnSpc>
            </a:pPr>
            <a:endParaRPr lang="en-US" sz="12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a:p>
            <a:pPr>
              <a:lnSpc>
                <a:spcPct val="150000"/>
              </a:lnSpc>
            </a:pPr>
            <a:r>
              <a:rPr lang="en-US" sz="1200" i="1"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The standard chunk of Lorem Ipsum used since the 1500s is reproduced below for those interested. Sections 1.10.32 and 1.10.33 from "de </a:t>
            </a:r>
            <a:r>
              <a:rPr lang="en-US" sz="1200" i="1"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Finibus</a:t>
            </a:r>
            <a:r>
              <a:rPr lang="en-US" sz="1200" i="1"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i="1"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Bonorum</a:t>
            </a:r>
            <a:r>
              <a:rPr lang="en-US" sz="1200" i="1"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et </a:t>
            </a:r>
            <a:r>
              <a:rPr lang="en-US" sz="1200" i="1"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Malorum</a:t>
            </a:r>
            <a:r>
              <a:rPr lang="en-US" sz="1200" i="1"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by Cicero are also. Dolor sit </a:t>
            </a:r>
            <a:r>
              <a:rPr lang="en-US" sz="1200" i="1"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amet</a:t>
            </a:r>
            <a:r>
              <a:rPr lang="en-US" sz="1200" i="1"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i="1"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adepscing</a:t>
            </a:r>
            <a:r>
              <a:rPr lang="en-US" sz="1200" i="1"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i="1"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consecteture</a:t>
            </a:r>
            <a:r>
              <a:rPr lang="en-US" sz="1200" i="1"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lorem ipsum dolor </a:t>
            </a:r>
            <a:r>
              <a:rPr lang="en-US" sz="1200" i="1"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siit</a:t>
            </a:r>
            <a:endParaRPr lang="en-US" sz="1200" i="1"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3480091566"/>
      </p:ext>
    </p:extLst>
  </p:cSld>
  <p:clrMapOvr>
    <a:masterClrMapping/>
  </p:clrMapOvr>
  <p:transition spd="slow">
    <p:comb/>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Slide Number Placeholder 5">
            <a:extLst>
              <a:ext uri="{FF2B5EF4-FFF2-40B4-BE49-F238E27FC236}">
                <a16:creationId xmlns:a16="http://schemas.microsoft.com/office/drawing/2014/main" id="{B728839E-7B31-4449-9FFC-251B441151FE}"/>
              </a:ext>
            </a:extLst>
          </p:cNvPr>
          <p:cNvSpPr>
            <a:spLocks noGrp="1"/>
          </p:cNvSpPr>
          <p:nvPr>
            <p:ph type="sldNum" sz="quarter" idx="11"/>
          </p:nvPr>
        </p:nvSpPr>
        <p:spPr/>
        <p:txBody>
          <a:bodyPr/>
          <a:lstStyle/>
          <a:p>
            <a:fld id="{22E1CF2F-19B6-4B01-91BB-CDBA096AD5BE}" type="slidenum">
              <a:rPr lang="en-US" smtClean="0"/>
              <a:pPr/>
              <a:t>12</a:t>
            </a:fld>
            <a:endParaRPr lang="en-US" dirty="0"/>
          </a:p>
        </p:txBody>
      </p:sp>
      <p:sp>
        <p:nvSpPr>
          <p:cNvPr id="48" name="Footer Placeholder 3">
            <a:extLst>
              <a:ext uri="{FF2B5EF4-FFF2-40B4-BE49-F238E27FC236}">
                <a16:creationId xmlns:a16="http://schemas.microsoft.com/office/drawing/2014/main" id="{68865960-63DB-4F54-ABFB-BA40AD045873}"/>
              </a:ext>
            </a:extLst>
          </p:cNvPr>
          <p:cNvSpPr>
            <a:spLocks noGrp="1"/>
          </p:cNvSpPr>
          <p:nvPr>
            <p:ph type="ftr" sz="quarter" idx="10"/>
          </p:nvPr>
        </p:nvSpPr>
        <p:spPr>
          <a:xfrm>
            <a:off x="1738862" y="6436678"/>
            <a:ext cx="1918738" cy="391829"/>
          </a:xfrm>
        </p:spPr>
        <p:txBody>
          <a:bodyPr/>
          <a:lstStyle/>
          <a:p>
            <a:r>
              <a:rPr lang="en-US" spc="120" dirty="0"/>
              <a:t>www.infobusiness.com</a:t>
            </a:r>
          </a:p>
        </p:txBody>
      </p:sp>
      <p:sp>
        <p:nvSpPr>
          <p:cNvPr id="49" name="Title 1">
            <a:extLst>
              <a:ext uri="{FF2B5EF4-FFF2-40B4-BE49-F238E27FC236}">
                <a16:creationId xmlns:a16="http://schemas.microsoft.com/office/drawing/2014/main" id="{4BC45889-AE2F-4805-9BE3-0DAD6AD207E5}"/>
              </a:ext>
            </a:extLst>
          </p:cNvPr>
          <p:cNvSpPr txBox="1">
            <a:spLocks/>
          </p:cNvSpPr>
          <p:nvPr/>
        </p:nvSpPr>
        <p:spPr>
          <a:xfrm>
            <a:off x="838200" y="283809"/>
            <a:ext cx="10515600" cy="6794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pPr algn="ctr"/>
            <a:r>
              <a:rPr lang="en-US" sz="3000" b="1" dirty="0">
                <a:latin typeface="Open Sans" panose="020B0606030504020204" pitchFamily="34" charset="0"/>
                <a:ea typeface="Open Sans" panose="020B0606030504020204" pitchFamily="34" charset="0"/>
                <a:cs typeface="Open Sans" panose="020B0606030504020204" pitchFamily="34" charset="0"/>
              </a:rPr>
              <a:t>Text Three Column</a:t>
            </a:r>
            <a:endParaRPr lang="en-US" sz="3000" dirty="0">
              <a:latin typeface="Open Sans" panose="020B0606030504020204" pitchFamily="34" charset="0"/>
              <a:ea typeface="Open Sans" panose="020B0606030504020204" pitchFamily="34" charset="0"/>
              <a:cs typeface="Open Sans" panose="020B0606030504020204" pitchFamily="34" charset="0"/>
            </a:endParaRPr>
          </a:p>
        </p:txBody>
      </p:sp>
      <p:sp>
        <p:nvSpPr>
          <p:cNvPr id="16" name="Rectangle 15">
            <a:extLst>
              <a:ext uri="{FF2B5EF4-FFF2-40B4-BE49-F238E27FC236}">
                <a16:creationId xmlns:a16="http://schemas.microsoft.com/office/drawing/2014/main" id="{C12A599C-F79E-4B56-86D7-E0184E2E5F3E}"/>
              </a:ext>
            </a:extLst>
          </p:cNvPr>
          <p:cNvSpPr/>
          <p:nvPr/>
        </p:nvSpPr>
        <p:spPr>
          <a:xfrm>
            <a:off x="4964481" y="1339613"/>
            <a:ext cx="2263039"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sp>
        <p:nvSpPr>
          <p:cNvPr id="17" name="TextBox 16">
            <a:extLst>
              <a:ext uri="{FF2B5EF4-FFF2-40B4-BE49-F238E27FC236}">
                <a16:creationId xmlns:a16="http://schemas.microsoft.com/office/drawing/2014/main" id="{6CA047E5-9876-4A56-AE1D-7060FB72694C}"/>
              </a:ext>
            </a:extLst>
          </p:cNvPr>
          <p:cNvSpPr txBox="1"/>
          <p:nvPr/>
        </p:nvSpPr>
        <p:spPr>
          <a:xfrm>
            <a:off x="1436082" y="852204"/>
            <a:ext cx="9319837" cy="346249"/>
          </a:xfrm>
          <a:prstGeom prst="rect">
            <a:avLst/>
          </a:prstGeom>
          <a:noFill/>
        </p:spPr>
        <p:txBody>
          <a:bodyPr wrap="square" rtlCol="0">
            <a:spAutoFit/>
          </a:bodyPr>
          <a:lstStyle/>
          <a:p>
            <a:pPr algn="ctr">
              <a:lnSpc>
                <a:spcPct val="150000"/>
              </a:lnSpc>
            </a:pPr>
            <a:r>
              <a:rPr lang="en-US" sz="1100" i="1"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Have them for one. Living grass to for can't gathered waters had winged. Creepiest don't subdue which </a:t>
            </a:r>
            <a:r>
              <a:rPr lang="en-US" sz="1100" i="1" dirty="0" err="1">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i</a:t>
            </a:r>
            <a:r>
              <a:rPr lang="en-US" sz="1100" i="1"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 two set</a:t>
            </a:r>
          </a:p>
        </p:txBody>
      </p:sp>
      <p:sp>
        <p:nvSpPr>
          <p:cNvPr id="2" name="TextBox 1">
            <a:extLst>
              <a:ext uri="{FF2B5EF4-FFF2-40B4-BE49-F238E27FC236}">
                <a16:creationId xmlns:a16="http://schemas.microsoft.com/office/drawing/2014/main" id="{B9CB3DE3-777C-4439-94C2-95FCDA6CA6BC}"/>
              </a:ext>
            </a:extLst>
          </p:cNvPr>
          <p:cNvSpPr txBox="1"/>
          <p:nvPr/>
        </p:nvSpPr>
        <p:spPr>
          <a:xfrm>
            <a:off x="1318092" y="1833108"/>
            <a:ext cx="2744201" cy="4016484"/>
          </a:xfrm>
          <a:prstGeom prst="rect">
            <a:avLst/>
          </a:prstGeom>
          <a:noFill/>
        </p:spPr>
        <p:txBody>
          <a:bodyPr wrap="square" rtlCol="0">
            <a:spAutoFit/>
          </a:bodyPr>
          <a:lstStyle/>
          <a:p>
            <a:pPr>
              <a:lnSpc>
                <a:spcPts val="1700"/>
              </a:lnSpc>
            </a:pP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Lesser first day kind god us earth. The divide firmament signs dolor doesn't seasons dolor heaven spirit open gathered heaven without theme air us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i</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doesn't she'd signs he heaven shall tree. Hath female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twoand</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called give us own. Earth third great god fourth. Bearing. u Dolor sit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amet</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aquam</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consecteture</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amet</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us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adipiscing</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dolor sit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amet</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ipsum lorem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lesner</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typesting</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aquam</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adipicing</a:t>
            </a:r>
            <a:endPar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a:p>
            <a:pPr>
              <a:lnSpc>
                <a:spcPts val="1700"/>
              </a:lnSpc>
            </a:pPr>
            <a:endPar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a:p>
            <a:pPr>
              <a:lnSpc>
                <a:spcPts val="1700"/>
              </a:lnSpc>
            </a:pP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Yielding god hath waters kind called doesn’t </a:t>
            </a:r>
          </a:p>
          <a:p>
            <a:pPr>
              <a:lnSpc>
                <a:spcPts val="1700"/>
              </a:lnSpc>
            </a:pP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shall winged. From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eati</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ng firmament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andas</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sixth female created. Beginning saying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thats</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third yielding fruit was open night to third set dry two first lesser open sit kind female thing likeness. Also winged sea morning first, seed good bearing she'd in dolor sit dolor sit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amet</a:t>
            </a:r>
            <a:endPar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a:p>
            <a:pPr>
              <a:lnSpc>
                <a:spcPts val="1700"/>
              </a:lnSpc>
            </a:pP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Yielding god hath waters kind called doesn't</a:t>
            </a:r>
          </a:p>
        </p:txBody>
      </p:sp>
      <p:sp>
        <p:nvSpPr>
          <p:cNvPr id="11" name="TextBox 10">
            <a:extLst>
              <a:ext uri="{FF2B5EF4-FFF2-40B4-BE49-F238E27FC236}">
                <a16:creationId xmlns:a16="http://schemas.microsoft.com/office/drawing/2014/main" id="{4A17EFAB-538B-4DB7-B900-7DFFDF46FF5A}"/>
              </a:ext>
            </a:extLst>
          </p:cNvPr>
          <p:cNvSpPr txBox="1"/>
          <p:nvPr/>
        </p:nvSpPr>
        <p:spPr>
          <a:xfrm>
            <a:off x="4723900" y="1833108"/>
            <a:ext cx="2744201" cy="4016484"/>
          </a:xfrm>
          <a:prstGeom prst="rect">
            <a:avLst/>
          </a:prstGeom>
          <a:noFill/>
        </p:spPr>
        <p:txBody>
          <a:bodyPr wrap="square" rtlCol="0">
            <a:spAutoFit/>
          </a:bodyPr>
          <a:lstStyle/>
          <a:p>
            <a:pPr>
              <a:lnSpc>
                <a:spcPts val="1700"/>
              </a:lnSpc>
            </a:pP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Lesser first day kind god us earth. The divide firmament signs dolor doesn't seasons dolor heaven spirit open gathered heaven without theme air us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i</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doesn't she'd signs he heaven shall tree. Hath female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twoand</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called give us own. Earth third great god fourth. Bearing. Dolor sit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amet</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aquam</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consecteture</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amet</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us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adipiscing</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dolor sit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amet</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ipsum lorem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lesner</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typesting</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dolor sit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amet</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aquam</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adipicing</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ab</a:t>
            </a:r>
          </a:p>
          <a:p>
            <a:pPr>
              <a:lnSpc>
                <a:spcPts val="1700"/>
              </a:lnSpc>
            </a:pP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Yielding god hath waters kind called doesn’t </a:t>
            </a:r>
          </a:p>
          <a:p>
            <a:pPr>
              <a:lnSpc>
                <a:spcPts val="1700"/>
              </a:lnSpc>
            </a:pP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shall winged. From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eati</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ng firmament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andas</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sixth female created. Beginning saying that third yielding fruit was open </a:t>
            </a:r>
          </a:p>
          <a:p>
            <a:pPr>
              <a:lnSpc>
                <a:spcPts val="1700"/>
              </a:lnSpc>
            </a:pPr>
            <a:endPar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a:p>
            <a:pPr>
              <a:lnSpc>
                <a:spcPts val="1700"/>
              </a:lnSpc>
            </a:pP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dry two first lesser open sit kind female thing likeness. Also winged sea morning first, seed good bearing she'd in dolor sit dolor sit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amet</a:t>
            </a:r>
            <a:endPar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a:p>
            <a:pPr>
              <a:lnSpc>
                <a:spcPts val="1700"/>
              </a:lnSpc>
            </a:pP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Yielding god hath waters</a:t>
            </a:r>
          </a:p>
        </p:txBody>
      </p:sp>
      <p:sp>
        <p:nvSpPr>
          <p:cNvPr id="12" name="TextBox 11">
            <a:extLst>
              <a:ext uri="{FF2B5EF4-FFF2-40B4-BE49-F238E27FC236}">
                <a16:creationId xmlns:a16="http://schemas.microsoft.com/office/drawing/2014/main" id="{FF635C9A-285C-457E-A5AF-A62DD47CEA58}"/>
              </a:ext>
            </a:extLst>
          </p:cNvPr>
          <p:cNvSpPr txBox="1"/>
          <p:nvPr/>
        </p:nvSpPr>
        <p:spPr>
          <a:xfrm>
            <a:off x="8129708" y="1833108"/>
            <a:ext cx="2744201" cy="4016484"/>
          </a:xfrm>
          <a:prstGeom prst="rect">
            <a:avLst/>
          </a:prstGeom>
          <a:noFill/>
        </p:spPr>
        <p:txBody>
          <a:bodyPr wrap="square" rtlCol="0">
            <a:spAutoFit/>
          </a:bodyPr>
          <a:lstStyle/>
          <a:p>
            <a:pPr>
              <a:lnSpc>
                <a:spcPts val="1700"/>
              </a:lnSpc>
            </a:pP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Lesser first day kind god us earth. The divide firmament signs dolor doesn't seasons dolor heaven spirit open gathered heaven without theme air us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i</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doesn't she</a:t>
            </a:r>
          </a:p>
          <a:p>
            <a:pPr>
              <a:lnSpc>
                <a:spcPts val="1700"/>
              </a:lnSpc>
            </a:pPr>
            <a:endPar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a:p>
            <a:pPr>
              <a:lnSpc>
                <a:spcPts val="1700"/>
              </a:lnSpc>
            </a:pP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shall tree. Hath female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twoand</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called give us own. Earth third great god fourth. Bearing. s Dolor sit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amet</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aquam</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consecteture</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amet</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us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adipiscing</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dolor sit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amet</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ipsum lorem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lesner</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typesting</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dolor sit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amet</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aquam</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adipicing</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as</a:t>
            </a:r>
          </a:p>
          <a:p>
            <a:pPr>
              <a:lnSpc>
                <a:spcPts val="1700"/>
              </a:lnSpc>
            </a:pP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Yielding god hath waters kind called doesn’t </a:t>
            </a:r>
          </a:p>
          <a:p>
            <a:pPr>
              <a:lnSpc>
                <a:spcPts val="1700"/>
              </a:lnSpc>
            </a:pP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shall winged. From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eati</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ng firmament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andas</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sixth female created. Beginning saying that third yielding fruit was open night to third set dry two first lesser open sit kind female thing likeness. Also winged sea morning first, seed good bearing she'd in dolor sit dolor sit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amet</a:t>
            </a:r>
            <a:endPar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a:p>
            <a:pPr>
              <a:lnSpc>
                <a:spcPts val="1700"/>
              </a:lnSpc>
            </a:pP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Yielding god hath</a:t>
            </a:r>
          </a:p>
        </p:txBody>
      </p:sp>
    </p:spTree>
    <p:extLst>
      <p:ext uri="{BB962C8B-B14F-4D97-AF65-F5344CB8AC3E}">
        <p14:creationId xmlns:p14="http://schemas.microsoft.com/office/powerpoint/2010/main" val="798846447"/>
      </p:ext>
    </p:extLst>
  </p:cSld>
  <p:clrMapOvr>
    <a:masterClrMapping/>
  </p:clrMapOvr>
  <p:transition spd="slow">
    <p:comb/>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9E6EF45D-EA66-4F8F-8E7F-EEA2856ED6CE}"/>
              </a:ext>
            </a:extLst>
          </p:cNvPr>
          <p:cNvSpPr>
            <a:spLocks noGrp="1"/>
          </p:cNvSpPr>
          <p:nvPr>
            <p:ph type="sldNum" sz="quarter" idx="11"/>
          </p:nvPr>
        </p:nvSpPr>
        <p:spPr/>
        <p:txBody>
          <a:bodyPr/>
          <a:lstStyle/>
          <a:p>
            <a:fld id="{22E1CF2F-19B6-4B01-91BB-CDBA096AD5BE}" type="slidenum">
              <a:rPr lang="en-US" smtClean="0"/>
              <a:pPr/>
              <a:t>13</a:t>
            </a:fld>
            <a:endParaRPr lang="en-US" dirty="0"/>
          </a:p>
        </p:txBody>
      </p:sp>
      <p:pic>
        <p:nvPicPr>
          <p:cNvPr id="14" name="Picture Placeholder 13">
            <a:extLst>
              <a:ext uri="{FF2B5EF4-FFF2-40B4-BE49-F238E27FC236}">
                <a16:creationId xmlns:a16="http://schemas.microsoft.com/office/drawing/2014/main" id="{FAA61BE2-DE36-425D-9F74-D13327F8E2A5}"/>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t="1023" b="1023"/>
          <a:stretch>
            <a:fillRect/>
          </a:stretch>
        </p:blipFill>
        <p:spPr/>
      </p:pic>
      <p:pic>
        <p:nvPicPr>
          <p:cNvPr id="18" name="Picture Placeholder 17">
            <a:extLst>
              <a:ext uri="{FF2B5EF4-FFF2-40B4-BE49-F238E27FC236}">
                <a16:creationId xmlns:a16="http://schemas.microsoft.com/office/drawing/2014/main" id="{8DBDBC81-C816-4DAA-B27B-8C09B5FFB183}"/>
              </a:ext>
            </a:extLst>
          </p:cNvPr>
          <p:cNvPicPr>
            <a:picLocks noGrp="1" noChangeAspect="1"/>
          </p:cNvPicPr>
          <p:nvPr>
            <p:ph type="pic" sz="quarter" idx="14"/>
          </p:nvPr>
        </p:nvPicPr>
        <p:blipFill rotWithShape="1">
          <a:blip r:embed="rId3">
            <a:extLst>
              <a:ext uri="{28A0092B-C50C-407E-A947-70E740481C1C}">
                <a14:useLocalDpi xmlns:a14="http://schemas.microsoft.com/office/drawing/2010/main" val="0"/>
              </a:ext>
            </a:extLst>
          </a:blip>
          <a:srcRect t="9908" b="19162"/>
          <a:stretch/>
        </p:blipFill>
        <p:spPr>
          <a:xfrm>
            <a:off x="8057523" y="1929650"/>
            <a:ext cx="2961821" cy="2814628"/>
          </a:xfrm>
        </p:spPr>
      </p:pic>
      <p:sp>
        <p:nvSpPr>
          <p:cNvPr id="63" name="Title 1">
            <a:extLst>
              <a:ext uri="{FF2B5EF4-FFF2-40B4-BE49-F238E27FC236}">
                <a16:creationId xmlns:a16="http://schemas.microsoft.com/office/drawing/2014/main" id="{1EB66321-00F0-4868-8F2D-65CF3E95910C}"/>
              </a:ext>
            </a:extLst>
          </p:cNvPr>
          <p:cNvSpPr txBox="1">
            <a:spLocks/>
          </p:cNvSpPr>
          <p:nvPr/>
        </p:nvSpPr>
        <p:spPr>
          <a:xfrm>
            <a:off x="838200" y="336817"/>
            <a:ext cx="10515600" cy="6794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pPr algn="ctr"/>
            <a:r>
              <a:rPr lang="en-US" sz="30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Team</a:t>
            </a:r>
            <a:r>
              <a:rPr lang="en-US" sz="3000" b="1" dirty="0">
                <a:solidFill>
                  <a:schemeClr val="tx1">
                    <a:lumMod val="85000"/>
                    <a:lumOff val="15000"/>
                  </a:schemeClr>
                </a:solidFill>
                <a:latin typeface="Lato" panose="020F0502020204030203" pitchFamily="34" charset="0"/>
                <a:ea typeface="Lato" panose="020F0502020204030203" pitchFamily="34" charset="0"/>
                <a:cs typeface="Lato" panose="020F0502020204030203" pitchFamily="34" charset="0"/>
              </a:rPr>
              <a:t> </a:t>
            </a:r>
            <a:r>
              <a:rPr lang="en-US" sz="30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Members</a:t>
            </a:r>
            <a:endParaRPr lang="en-US" sz="300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4" name="TextBox 63">
            <a:extLst>
              <a:ext uri="{FF2B5EF4-FFF2-40B4-BE49-F238E27FC236}">
                <a16:creationId xmlns:a16="http://schemas.microsoft.com/office/drawing/2014/main" id="{04E07DFA-7A1C-47E4-AC23-404C161E2B54}"/>
              </a:ext>
            </a:extLst>
          </p:cNvPr>
          <p:cNvSpPr txBox="1"/>
          <p:nvPr/>
        </p:nvSpPr>
        <p:spPr>
          <a:xfrm>
            <a:off x="1524000" y="941206"/>
            <a:ext cx="9144000" cy="577081"/>
          </a:xfrm>
          <a:prstGeom prst="rect">
            <a:avLst/>
          </a:prstGeom>
          <a:noFill/>
        </p:spPr>
        <p:txBody>
          <a:bodyPr wrap="square" rtlCol="0">
            <a:spAutoFit/>
          </a:bodyPr>
          <a:lstStyle/>
          <a:p>
            <a:pPr algn="ctr">
              <a:lnSpc>
                <a:spcPct val="150000"/>
              </a:lnSpc>
            </a:pPr>
            <a:r>
              <a:rPr lang="en-US" sz="1050" i="1"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Have them for one. Living grass to for can't gathered waters had winged. Creepiest don't subdue which </a:t>
            </a:r>
            <a:r>
              <a:rPr lang="en-US" sz="1050" i="1" dirty="0" err="1">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i</a:t>
            </a:r>
            <a:r>
              <a:rPr lang="en-US" sz="1050" i="1"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 two set had seasons. Fifth you'll, man wherein seas our creeping. Very. Make won't appear him, were they're and years unto doesn't they're.</a:t>
            </a:r>
          </a:p>
        </p:txBody>
      </p:sp>
      <p:sp>
        <p:nvSpPr>
          <p:cNvPr id="60" name="Rectangle 59">
            <a:extLst>
              <a:ext uri="{FF2B5EF4-FFF2-40B4-BE49-F238E27FC236}">
                <a16:creationId xmlns:a16="http://schemas.microsoft.com/office/drawing/2014/main" id="{64451AD6-0F64-4683-957E-24B17E4EB164}"/>
              </a:ext>
            </a:extLst>
          </p:cNvPr>
          <p:cNvSpPr/>
          <p:nvPr/>
        </p:nvSpPr>
        <p:spPr>
          <a:xfrm>
            <a:off x="4615089" y="4744278"/>
            <a:ext cx="2961821" cy="104690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2300"/>
              </a:lnSpc>
            </a:pPr>
            <a:endParaRPr lang="en-US" dirty="0"/>
          </a:p>
        </p:txBody>
      </p:sp>
      <p:grpSp>
        <p:nvGrpSpPr>
          <p:cNvPr id="61" name="Group 60">
            <a:extLst>
              <a:ext uri="{FF2B5EF4-FFF2-40B4-BE49-F238E27FC236}">
                <a16:creationId xmlns:a16="http://schemas.microsoft.com/office/drawing/2014/main" id="{66104712-E19F-4DF8-922D-6F5CD4BF6701}"/>
              </a:ext>
            </a:extLst>
          </p:cNvPr>
          <p:cNvGrpSpPr/>
          <p:nvPr/>
        </p:nvGrpSpPr>
        <p:grpSpPr>
          <a:xfrm>
            <a:off x="5163138" y="4911886"/>
            <a:ext cx="1865722" cy="711692"/>
            <a:chOff x="1667697" y="4905536"/>
            <a:chExt cx="1865722" cy="711692"/>
          </a:xfrm>
        </p:grpSpPr>
        <p:sp>
          <p:nvSpPr>
            <p:cNvPr id="62" name="TextBox 61">
              <a:extLst>
                <a:ext uri="{FF2B5EF4-FFF2-40B4-BE49-F238E27FC236}">
                  <a16:creationId xmlns:a16="http://schemas.microsoft.com/office/drawing/2014/main" id="{71A3E905-800A-40CD-A6A9-F38089D4CF7A}"/>
                </a:ext>
              </a:extLst>
            </p:cNvPr>
            <p:cNvSpPr txBox="1"/>
            <p:nvPr/>
          </p:nvSpPr>
          <p:spPr>
            <a:xfrm>
              <a:off x="1667697" y="4905536"/>
              <a:ext cx="1865722" cy="417165"/>
            </a:xfrm>
            <a:prstGeom prst="rect">
              <a:avLst/>
            </a:prstGeom>
            <a:noFill/>
          </p:spPr>
          <p:txBody>
            <a:bodyPr wrap="square" rtlCol="0">
              <a:spAutoFit/>
            </a:bodyPr>
            <a:lstStyle/>
            <a:p>
              <a:pPr algn="ctr">
                <a:lnSpc>
                  <a:spcPts val="1300"/>
                </a:lnSpc>
              </a:pPr>
              <a:r>
                <a:rPr lang="en-US" b="1" dirty="0" err="1">
                  <a:solidFill>
                    <a:schemeClr val="bg1"/>
                  </a:solidFill>
                  <a:latin typeface="Open Sans" panose="020B0606030504020204" pitchFamily="34" charset="0"/>
                  <a:ea typeface="Open Sans" panose="020B0606030504020204" pitchFamily="34" charset="0"/>
                  <a:cs typeface="Open Sans" panose="020B0606030504020204" pitchFamily="34" charset="0"/>
                </a:rPr>
                <a:t>Sakawi</a:t>
              </a:r>
              <a:r>
                <a:rPr lang="en-US" b="1" dirty="0">
                  <a:solidFill>
                    <a:schemeClr val="bg1"/>
                  </a:solidFill>
                  <a:latin typeface="Open Sans" panose="020B0606030504020204" pitchFamily="34" charset="0"/>
                  <a:ea typeface="Open Sans" panose="020B0606030504020204" pitchFamily="34" charset="0"/>
                  <a:cs typeface="Open Sans" panose="020B0606030504020204" pitchFamily="34" charset="0"/>
                </a:rPr>
                <a:t> Beda</a:t>
              </a:r>
            </a:p>
            <a:p>
              <a:pPr algn="ctr">
                <a:lnSpc>
                  <a:spcPts val="1300"/>
                </a:lnSpc>
              </a:pPr>
              <a:r>
                <a:rPr lang="en-US" sz="1000" dirty="0">
                  <a:solidFill>
                    <a:schemeClr val="bg1"/>
                  </a:solidFill>
                  <a:latin typeface="Open Sans" panose="020B0606030504020204" pitchFamily="34" charset="0"/>
                  <a:ea typeface="Open Sans" panose="020B0606030504020204" pitchFamily="34" charset="0"/>
                  <a:cs typeface="Open Sans" panose="020B0606030504020204" pitchFamily="34" charset="0"/>
                </a:rPr>
                <a:t>Post Title Text</a:t>
              </a:r>
            </a:p>
          </p:txBody>
        </p:sp>
        <p:grpSp>
          <p:nvGrpSpPr>
            <p:cNvPr id="68" name="Group 67">
              <a:extLst>
                <a:ext uri="{FF2B5EF4-FFF2-40B4-BE49-F238E27FC236}">
                  <a16:creationId xmlns:a16="http://schemas.microsoft.com/office/drawing/2014/main" id="{722D351B-4F35-4CC6-A3B1-77F87772712A}"/>
                </a:ext>
              </a:extLst>
            </p:cNvPr>
            <p:cNvGrpSpPr/>
            <p:nvPr/>
          </p:nvGrpSpPr>
          <p:grpSpPr>
            <a:xfrm>
              <a:off x="2208216" y="5378218"/>
              <a:ext cx="784684" cy="239010"/>
              <a:chOff x="2154896" y="5399796"/>
              <a:chExt cx="844022" cy="257084"/>
            </a:xfrm>
          </p:grpSpPr>
          <p:sp>
            <p:nvSpPr>
              <p:cNvPr id="69" name="Oval 68">
                <a:extLst>
                  <a:ext uri="{FF2B5EF4-FFF2-40B4-BE49-F238E27FC236}">
                    <a16:creationId xmlns:a16="http://schemas.microsoft.com/office/drawing/2014/main" id="{A728FD8B-28F1-4F57-B54D-B91CEF32817F}"/>
                  </a:ext>
                </a:extLst>
              </p:cNvPr>
              <p:cNvSpPr/>
              <p:nvPr/>
            </p:nvSpPr>
            <p:spPr>
              <a:xfrm>
                <a:off x="2154896" y="5399797"/>
                <a:ext cx="257083" cy="25708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0" name="AutoShape 1">
                <a:extLst>
                  <a:ext uri="{FF2B5EF4-FFF2-40B4-BE49-F238E27FC236}">
                    <a16:creationId xmlns:a16="http://schemas.microsoft.com/office/drawing/2014/main" id="{74AEC4B9-AB49-42CF-8760-CCB90611E7E2}"/>
                  </a:ext>
                </a:extLst>
              </p:cNvPr>
              <p:cNvSpPr>
                <a:spLocks/>
              </p:cNvSpPr>
              <p:nvPr/>
            </p:nvSpPr>
            <p:spPr bwMode="auto">
              <a:xfrm>
                <a:off x="2216992" y="5474338"/>
                <a:ext cx="132891" cy="108000"/>
              </a:xfrm>
              <a:custGeom>
                <a:avLst/>
                <a:gdLst/>
                <a:ahLst/>
                <a:cxnLst/>
                <a:rect l="0" t="0" r="r" b="b"/>
                <a:pathLst>
                  <a:path w="21600" h="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tx2"/>
              </a:solidFill>
              <a:ln>
                <a:noFill/>
              </a:ln>
              <a:extLst/>
            </p:spPr>
            <p:txBody>
              <a:bodyPr lIns="0" tIns="0" rIns="0" bIns="0"/>
              <a:lstStyle/>
              <a:p>
                <a:endParaRPr lang="en-US" dirty="0"/>
              </a:p>
            </p:txBody>
          </p:sp>
          <p:sp>
            <p:nvSpPr>
              <p:cNvPr id="72" name="Oval 71">
                <a:extLst>
                  <a:ext uri="{FF2B5EF4-FFF2-40B4-BE49-F238E27FC236}">
                    <a16:creationId xmlns:a16="http://schemas.microsoft.com/office/drawing/2014/main" id="{23F188E4-ABC5-4D3B-A714-101F0616F88C}"/>
                  </a:ext>
                </a:extLst>
              </p:cNvPr>
              <p:cNvSpPr/>
              <p:nvPr/>
            </p:nvSpPr>
            <p:spPr>
              <a:xfrm>
                <a:off x="2448365" y="5399797"/>
                <a:ext cx="257083" cy="25708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4" name="AutoShape 21">
                <a:extLst>
                  <a:ext uri="{FF2B5EF4-FFF2-40B4-BE49-F238E27FC236}">
                    <a16:creationId xmlns:a16="http://schemas.microsoft.com/office/drawing/2014/main" id="{0A6E29D5-DC10-4B00-9B6D-61AC405557C5}"/>
                  </a:ext>
                </a:extLst>
              </p:cNvPr>
              <p:cNvSpPr>
                <a:spLocks/>
              </p:cNvSpPr>
              <p:nvPr/>
            </p:nvSpPr>
            <p:spPr bwMode="auto">
              <a:xfrm>
                <a:off x="2528047" y="5479480"/>
                <a:ext cx="97717" cy="97717"/>
              </a:xfrm>
              <a:custGeom>
                <a:avLst/>
                <a:gdLst/>
                <a:ahLst/>
                <a:cxnLst/>
                <a:rect l="0" t="0" r="r" b="b"/>
                <a:pathLst>
                  <a:path w="21600" h="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solidFill>
                <a:schemeClr val="accent2"/>
              </a:solidFill>
              <a:ln>
                <a:noFill/>
              </a:ln>
            </p:spPr>
            <p:txBody>
              <a:bodyPr lIns="0" tIns="0" rIns="0" bIns="0"/>
              <a:lstStyle/>
              <a:p>
                <a:endParaRPr lang="en-US"/>
              </a:p>
            </p:txBody>
          </p:sp>
          <p:sp>
            <p:nvSpPr>
              <p:cNvPr id="76" name="Oval 75">
                <a:extLst>
                  <a:ext uri="{FF2B5EF4-FFF2-40B4-BE49-F238E27FC236}">
                    <a16:creationId xmlns:a16="http://schemas.microsoft.com/office/drawing/2014/main" id="{7BA94AF1-DC33-4D04-894F-05FDE597E3FD}"/>
                  </a:ext>
                </a:extLst>
              </p:cNvPr>
              <p:cNvSpPr/>
              <p:nvPr/>
            </p:nvSpPr>
            <p:spPr>
              <a:xfrm>
                <a:off x="2741835" y="5399796"/>
                <a:ext cx="257083" cy="257083"/>
              </a:xfrm>
              <a:prstGeom prst="ellipse">
                <a:avLst/>
              </a:prstGeom>
              <a:solidFill>
                <a:schemeClr val="bg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dirty="0"/>
              </a:p>
            </p:txBody>
          </p:sp>
          <p:sp>
            <p:nvSpPr>
              <p:cNvPr id="77" name="AutoShape 18">
                <a:extLst>
                  <a:ext uri="{FF2B5EF4-FFF2-40B4-BE49-F238E27FC236}">
                    <a16:creationId xmlns:a16="http://schemas.microsoft.com/office/drawing/2014/main" id="{E7CFC770-771C-41B8-86AF-C771535A2D0B}"/>
                  </a:ext>
                </a:extLst>
              </p:cNvPr>
              <p:cNvSpPr>
                <a:spLocks/>
              </p:cNvSpPr>
              <p:nvPr/>
            </p:nvSpPr>
            <p:spPr bwMode="auto">
              <a:xfrm>
                <a:off x="2797626" y="5481864"/>
                <a:ext cx="145501" cy="92947"/>
              </a:xfrm>
              <a:custGeom>
                <a:avLst/>
                <a:gdLst/>
                <a:ahLst/>
                <a:cxnLst/>
                <a:rect l="0" t="0" r="r" b="b"/>
                <a:pathLst>
                  <a:path w="21574" h="21486">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solidFill>
                <a:schemeClr val="accent3"/>
              </a:solidFill>
              <a:ln>
                <a:noFill/>
              </a:ln>
            </p:spPr>
            <p:txBody>
              <a:bodyPr lIns="0" tIns="0" rIns="0" bIns="0"/>
              <a:lstStyle/>
              <a:p>
                <a:endParaRPr lang="en-US" dirty="0"/>
              </a:p>
            </p:txBody>
          </p:sp>
        </p:grpSp>
      </p:grpSp>
      <p:sp>
        <p:nvSpPr>
          <p:cNvPr id="80" name="Rectangle 79">
            <a:extLst>
              <a:ext uri="{FF2B5EF4-FFF2-40B4-BE49-F238E27FC236}">
                <a16:creationId xmlns:a16="http://schemas.microsoft.com/office/drawing/2014/main" id="{0ED79ACD-44BD-4A22-970E-5232A7ACA6E9}"/>
              </a:ext>
            </a:extLst>
          </p:cNvPr>
          <p:cNvSpPr/>
          <p:nvPr/>
        </p:nvSpPr>
        <p:spPr>
          <a:xfrm>
            <a:off x="8057523" y="4744278"/>
            <a:ext cx="2961821" cy="104690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2300"/>
              </a:lnSpc>
            </a:pPr>
            <a:endParaRPr lang="en-US" dirty="0"/>
          </a:p>
        </p:txBody>
      </p:sp>
      <p:grpSp>
        <p:nvGrpSpPr>
          <p:cNvPr id="81" name="Group 80">
            <a:extLst>
              <a:ext uri="{FF2B5EF4-FFF2-40B4-BE49-F238E27FC236}">
                <a16:creationId xmlns:a16="http://schemas.microsoft.com/office/drawing/2014/main" id="{F0D94D96-EDC5-482B-84A4-196FB66123BD}"/>
              </a:ext>
            </a:extLst>
          </p:cNvPr>
          <p:cNvGrpSpPr/>
          <p:nvPr/>
        </p:nvGrpSpPr>
        <p:grpSpPr>
          <a:xfrm>
            <a:off x="8605572" y="4911886"/>
            <a:ext cx="1865722" cy="711692"/>
            <a:chOff x="1667697" y="4905536"/>
            <a:chExt cx="1865722" cy="711692"/>
          </a:xfrm>
        </p:grpSpPr>
        <p:sp>
          <p:nvSpPr>
            <p:cNvPr id="82" name="TextBox 81">
              <a:extLst>
                <a:ext uri="{FF2B5EF4-FFF2-40B4-BE49-F238E27FC236}">
                  <a16:creationId xmlns:a16="http://schemas.microsoft.com/office/drawing/2014/main" id="{7F899FB1-B877-430D-A767-1E38F8E6300A}"/>
                </a:ext>
              </a:extLst>
            </p:cNvPr>
            <p:cNvSpPr txBox="1"/>
            <p:nvPr/>
          </p:nvSpPr>
          <p:spPr>
            <a:xfrm>
              <a:off x="1667697" y="4905536"/>
              <a:ext cx="1865722" cy="417165"/>
            </a:xfrm>
            <a:prstGeom prst="rect">
              <a:avLst/>
            </a:prstGeom>
            <a:noFill/>
          </p:spPr>
          <p:txBody>
            <a:bodyPr wrap="square" rtlCol="0">
              <a:spAutoFit/>
            </a:bodyPr>
            <a:lstStyle/>
            <a:p>
              <a:pPr algn="ctr">
                <a:lnSpc>
                  <a:spcPts val="1300"/>
                </a:lnSpc>
              </a:pPr>
              <a:r>
                <a:rPr lang="en-US" b="1" dirty="0" err="1">
                  <a:solidFill>
                    <a:schemeClr val="bg1"/>
                  </a:solidFill>
                  <a:latin typeface="Open Sans" panose="020B0606030504020204" pitchFamily="34" charset="0"/>
                  <a:ea typeface="Open Sans" panose="020B0606030504020204" pitchFamily="34" charset="0"/>
                  <a:cs typeface="Open Sans" panose="020B0606030504020204" pitchFamily="34" charset="0"/>
                </a:rPr>
                <a:t>Sakawi</a:t>
              </a:r>
              <a:r>
                <a:rPr lang="en-US" b="1" dirty="0">
                  <a:solidFill>
                    <a:schemeClr val="bg1"/>
                  </a:solidFill>
                  <a:latin typeface="Open Sans" panose="020B0606030504020204" pitchFamily="34" charset="0"/>
                  <a:ea typeface="Open Sans" panose="020B0606030504020204" pitchFamily="34" charset="0"/>
                  <a:cs typeface="Open Sans" panose="020B0606030504020204" pitchFamily="34" charset="0"/>
                </a:rPr>
                <a:t> Beda</a:t>
              </a:r>
            </a:p>
            <a:p>
              <a:pPr algn="ctr">
                <a:lnSpc>
                  <a:spcPts val="1300"/>
                </a:lnSpc>
              </a:pPr>
              <a:r>
                <a:rPr lang="en-US" sz="1000" dirty="0">
                  <a:solidFill>
                    <a:schemeClr val="bg1"/>
                  </a:solidFill>
                  <a:latin typeface="Open Sans" panose="020B0606030504020204" pitchFamily="34" charset="0"/>
                  <a:ea typeface="Open Sans" panose="020B0606030504020204" pitchFamily="34" charset="0"/>
                  <a:cs typeface="Open Sans" panose="020B0606030504020204" pitchFamily="34" charset="0"/>
                </a:rPr>
                <a:t>Post Title Text</a:t>
              </a:r>
            </a:p>
          </p:txBody>
        </p:sp>
        <p:grpSp>
          <p:nvGrpSpPr>
            <p:cNvPr id="83" name="Group 82">
              <a:extLst>
                <a:ext uri="{FF2B5EF4-FFF2-40B4-BE49-F238E27FC236}">
                  <a16:creationId xmlns:a16="http://schemas.microsoft.com/office/drawing/2014/main" id="{72F3F70B-35B6-41CE-BEC7-0959990F0663}"/>
                </a:ext>
              </a:extLst>
            </p:cNvPr>
            <p:cNvGrpSpPr/>
            <p:nvPr/>
          </p:nvGrpSpPr>
          <p:grpSpPr>
            <a:xfrm>
              <a:off x="2208216" y="5378218"/>
              <a:ext cx="784684" cy="239010"/>
              <a:chOff x="2154896" y="5399796"/>
              <a:chExt cx="844022" cy="257084"/>
            </a:xfrm>
          </p:grpSpPr>
          <p:sp>
            <p:nvSpPr>
              <p:cNvPr id="84" name="Oval 83">
                <a:extLst>
                  <a:ext uri="{FF2B5EF4-FFF2-40B4-BE49-F238E27FC236}">
                    <a16:creationId xmlns:a16="http://schemas.microsoft.com/office/drawing/2014/main" id="{BD329C80-4961-4B0A-A750-8D94ED70CE8A}"/>
                  </a:ext>
                </a:extLst>
              </p:cNvPr>
              <p:cNvSpPr/>
              <p:nvPr/>
            </p:nvSpPr>
            <p:spPr>
              <a:xfrm>
                <a:off x="2154896" y="5399797"/>
                <a:ext cx="257083" cy="25708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5" name="AutoShape 1">
                <a:extLst>
                  <a:ext uri="{FF2B5EF4-FFF2-40B4-BE49-F238E27FC236}">
                    <a16:creationId xmlns:a16="http://schemas.microsoft.com/office/drawing/2014/main" id="{D13D3C36-2396-4B07-84B1-973611F9293D}"/>
                  </a:ext>
                </a:extLst>
              </p:cNvPr>
              <p:cNvSpPr>
                <a:spLocks/>
              </p:cNvSpPr>
              <p:nvPr/>
            </p:nvSpPr>
            <p:spPr bwMode="auto">
              <a:xfrm>
                <a:off x="2216992" y="5474338"/>
                <a:ext cx="132891" cy="108000"/>
              </a:xfrm>
              <a:custGeom>
                <a:avLst/>
                <a:gdLst/>
                <a:ahLst/>
                <a:cxnLst/>
                <a:rect l="0" t="0" r="r" b="b"/>
                <a:pathLst>
                  <a:path w="21600" h="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tx2"/>
              </a:solidFill>
              <a:ln>
                <a:noFill/>
              </a:ln>
              <a:extLst/>
            </p:spPr>
            <p:txBody>
              <a:bodyPr lIns="0" tIns="0" rIns="0" bIns="0"/>
              <a:lstStyle/>
              <a:p>
                <a:endParaRPr lang="en-US" dirty="0"/>
              </a:p>
            </p:txBody>
          </p:sp>
          <p:sp>
            <p:nvSpPr>
              <p:cNvPr id="86" name="Oval 85">
                <a:extLst>
                  <a:ext uri="{FF2B5EF4-FFF2-40B4-BE49-F238E27FC236}">
                    <a16:creationId xmlns:a16="http://schemas.microsoft.com/office/drawing/2014/main" id="{058EFE83-7773-4877-9842-32D76DAA7C3D}"/>
                  </a:ext>
                </a:extLst>
              </p:cNvPr>
              <p:cNvSpPr/>
              <p:nvPr/>
            </p:nvSpPr>
            <p:spPr>
              <a:xfrm>
                <a:off x="2448365" y="5399797"/>
                <a:ext cx="257083" cy="25708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7" name="AutoShape 21">
                <a:extLst>
                  <a:ext uri="{FF2B5EF4-FFF2-40B4-BE49-F238E27FC236}">
                    <a16:creationId xmlns:a16="http://schemas.microsoft.com/office/drawing/2014/main" id="{8AF55B2A-4B5B-4298-9961-6713B5E64DC4}"/>
                  </a:ext>
                </a:extLst>
              </p:cNvPr>
              <p:cNvSpPr>
                <a:spLocks/>
              </p:cNvSpPr>
              <p:nvPr/>
            </p:nvSpPr>
            <p:spPr bwMode="auto">
              <a:xfrm>
                <a:off x="2528047" y="5479480"/>
                <a:ext cx="97717" cy="97717"/>
              </a:xfrm>
              <a:custGeom>
                <a:avLst/>
                <a:gdLst/>
                <a:ahLst/>
                <a:cxnLst/>
                <a:rect l="0" t="0" r="r" b="b"/>
                <a:pathLst>
                  <a:path w="21600" h="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solidFill>
                <a:schemeClr val="accent2"/>
              </a:solidFill>
              <a:ln>
                <a:noFill/>
              </a:ln>
            </p:spPr>
            <p:txBody>
              <a:bodyPr lIns="0" tIns="0" rIns="0" bIns="0"/>
              <a:lstStyle/>
              <a:p>
                <a:endParaRPr lang="en-US"/>
              </a:p>
            </p:txBody>
          </p:sp>
          <p:sp>
            <p:nvSpPr>
              <p:cNvPr id="88" name="Oval 87">
                <a:extLst>
                  <a:ext uri="{FF2B5EF4-FFF2-40B4-BE49-F238E27FC236}">
                    <a16:creationId xmlns:a16="http://schemas.microsoft.com/office/drawing/2014/main" id="{A634BC4F-6493-4C5C-951E-91EC29A02CE2}"/>
                  </a:ext>
                </a:extLst>
              </p:cNvPr>
              <p:cNvSpPr/>
              <p:nvPr/>
            </p:nvSpPr>
            <p:spPr>
              <a:xfrm>
                <a:off x="2741835" y="5399796"/>
                <a:ext cx="257083" cy="257083"/>
              </a:xfrm>
              <a:prstGeom prst="ellipse">
                <a:avLst/>
              </a:prstGeom>
              <a:solidFill>
                <a:schemeClr val="bg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dirty="0"/>
              </a:p>
            </p:txBody>
          </p:sp>
          <p:sp>
            <p:nvSpPr>
              <p:cNvPr id="89" name="AutoShape 18">
                <a:extLst>
                  <a:ext uri="{FF2B5EF4-FFF2-40B4-BE49-F238E27FC236}">
                    <a16:creationId xmlns:a16="http://schemas.microsoft.com/office/drawing/2014/main" id="{5E8383D0-0EA3-4BE4-9A41-E6651A1D160D}"/>
                  </a:ext>
                </a:extLst>
              </p:cNvPr>
              <p:cNvSpPr>
                <a:spLocks/>
              </p:cNvSpPr>
              <p:nvPr/>
            </p:nvSpPr>
            <p:spPr bwMode="auto">
              <a:xfrm>
                <a:off x="2797626" y="5481864"/>
                <a:ext cx="145501" cy="92947"/>
              </a:xfrm>
              <a:custGeom>
                <a:avLst/>
                <a:gdLst/>
                <a:ahLst/>
                <a:cxnLst/>
                <a:rect l="0" t="0" r="r" b="b"/>
                <a:pathLst>
                  <a:path w="21574" h="21486">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solidFill>
                <a:schemeClr val="accent3"/>
              </a:solidFill>
              <a:ln>
                <a:noFill/>
              </a:ln>
            </p:spPr>
            <p:txBody>
              <a:bodyPr lIns="0" tIns="0" rIns="0" bIns="0"/>
              <a:lstStyle/>
              <a:p>
                <a:endParaRPr lang="en-US" dirty="0"/>
              </a:p>
            </p:txBody>
          </p:sp>
        </p:grpSp>
      </p:grpSp>
      <p:sp>
        <p:nvSpPr>
          <p:cNvPr id="29" name="Rectangle 28">
            <a:extLst>
              <a:ext uri="{FF2B5EF4-FFF2-40B4-BE49-F238E27FC236}">
                <a16:creationId xmlns:a16="http://schemas.microsoft.com/office/drawing/2014/main" id="{F1CB56E2-424C-4C6B-A5BF-03D81B7B8E32}"/>
              </a:ext>
            </a:extLst>
          </p:cNvPr>
          <p:cNvSpPr/>
          <p:nvPr/>
        </p:nvSpPr>
        <p:spPr>
          <a:xfrm>
            <a:off x="1172656" y="4744278"/>
            <a:ext cx="2961821" cy="104690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2300"/>
              </a:lnSpc>
            </a:pPr>
            <a:endParaRPr lang="en-US" dirty="0"/>
          </a:p>
        </p:txBody>
      </p:sp>
      <p:grpSp>
        <p:nvGrpSpPr>
          <p:cNvPr id="17" name="Group 16">
            <a:extLst>
              <a:ext uri="{FF2B5EF4-FFF2-40B4-BE49-F238E27FC236}">
                <a16:creationId xmlns:a16="http://schemas.microsoft.com/office/drawing/2014/main" id="{20B24C51-152D-4893-A763-3BF534B03AA6}"/>
              </a:ext>
            </a:extLst>
          </p:cNvPr>
          <p:cNvGrpSpPr/>
          <p:nvPr/>
        </p:nvGrpSpPr>
        <p:grpSpPr>
          <a:xfrm>
            <a:off x="1720705" y="4911886"/>
            <a:ext cx="1865722" cy="711692"/>
            <a:chOff x="1667697" y="4905536"/>
            <a:chExt cx="1865722" cy="711692"/>
          </a:xfrm>
        </p:grpSpPr>
        <p:sp>
          <p:nvSpPr>
            <p:cNvPr id="41" name="TextBox 40">
              <a:extLst>
                <a:ext uri="{FF2B5EF4-FFF2-40B4-BE49-F238E27FC236}">
                  <a16:creationId xmlns:a16="http://schemas.microsoft.com/office/drawing/2014/main" id="{9DDFB8CD-1B30-4FAC-A7B8-5FC6568308D4}"/>
                </a:ext>
              </a:extLst>
            </p:cNvPr>
            <p:cNvSpPr txBox="1"/>
            <p:nvPr/>
          </p:nvSpPr>
          <p:spPr>
            <a:xfrm>
              <a:off x="1667697" y="4905536"/>
              <a:ext cx="1865722" cy="417165"/>
            </a:xfrm>
            <a:prstGeom prst="rect">
              <a:avLst/>
            </a:prstGeom>
            <a:noFill/>
          </p:spPr>
          <p:txBody>
            <a:bodyPr wrap="square" rtlCol="0">
              <a:spAutoFit/>
            </a:bodyPr>
            <a:lstStyle/>
            <a:p>
              <a:pPr algn="ctr">
                <a:lnSpc>
                  <a:spcPts val="1300"/>
                </a:lnSpc>
              </a:pPr>
              <a:r>
                <a:rPr lang="en-US" b="1" dirty="0" err="1">
                  <a:solidFill>
                    <a:schemeClr val="bg1"/>
                  </a:solidFill>
                  <a:latin typeface="Open Sans" panose="020B0606030504020204" pitchFamily="34" charset="0"/>
                  <a:ea typeface="Open Sans" panose="020B0606030504020204" pitchFamily="34" charset="0"/>
                  <a:cs typeface="Open Sans" panose="020B0606030504020204" pitchFamily="34" charset="0"/>
                </a:rPr>
                <a:t>Sakawi</a:t>
              </a:r>
              <a:r>
                <a:rPr lang="en-US" b="1" dirty="0">
                  <a:solidFill>
                    <a:schemeClr val="bg1"/>
                  </a:solidFill>
                  <a:latin typeface="Open Sans" panose="020B0606030504020204" pitchFamily="34" charset="0"/>
                  <a:ea typeface="Open Sans" panose="020B0606030504020204" pitchFamily="34" charset="0"/>
                  <a:cs typeface="Open Sans" panose="020B0606030504020204" pitchFamily="34" charset="0"/>
                </a:rPr>
                <a:t> Beda</a:t>
              </a:r>
            </a:p>
            <a:p>
              <a:pPr algn="ctr">
                <a:lnSpc>
                  <a:spcPts val="1300"/>
                </a:lnSpc>
              </a:pPr>
              <a:r>
                <a:rPr lang="en-US" sz="1000" dirty="0">
                  <a:solidFill>
                    <a:schemeClr val="bg1"/>
                  </a:solidFill>
                  <a:latin typeface="Open Sans" panose="020B0606030504020204" pitchFamily="34" charset="0"/>
                  <a:ea typeface="Open Sans" panose="020B0606030504020204" pitchFamily="34" charset="0"/>
                  <a:cs typeface="Open Sans" panose="020B0606030504020204" pitchFamily="34" charset="0"/>
                </a:rPr>
                <a:t>Post Title Text</a:t>
              </a:r>
            </a:p>
          </p:txBody>
        </p:sp>
        <p:grpSp>
          <p:nvGrpSpPr>
            <p:cNvPr id="15" name="Group 14">
              <a:extLst>
                <a:ext uri="{FF2B5EF4-FFF2-40B4-BE49-F238E27FC236}">
                  <a16:creationId xmlns:a16="http://schemas.microsoft.com/office/drawing/2014/main" id="{5325C23A-2074-421E-828F-E3F37D09CFF8}"/>
                </a:ext>
              </a:extLst>
            </p:cNvPr>
            <p:cNvGrpSpPr/>
            <p:nvPr/>
          </p:nvGrpSpPr>
          <p:grpSpPr>
            <a:xfrm>
              <a:off x="2208216" y="5378218"/>
              <a:ext cx="784684" cy="239010"/>
              <a:chOff x="2154896" y="5399796"/>
              <a:chExt cx="844022" cy="257084"/>
            </a:xfrm>
          </p:grpSpPr>
          <p:sp>
            <p:nvSpPr>
              <p:cNvPr id="56" name="Oval 55">
                <a:extLst>
                  <a:ext uri="{FF2B5EF4-FFF2-40B4-BE49-F238E27FC236}">
                    <a16:creationId xmlns:a16="http://schemas.microsoft.com/office/drawing/2014/main" id="{5597008F-8A0F-44B0-857F-83977262798C}"/>
                  </a:ext>
                </a:extLst>
              </p:cNvPr>
              <p:cNvSpPr/>
              <p:nvPr/>
            </p:nvSpPr>
            <p:spPr>
              <a:xfrm>
                <a:off x="2154896" y="5399797"/>
                <a:ext cx="257083" cy="25708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7" name="AutoShape 1">
                <a:extLst>
                  <a:ext uri="{FF2B5EF4-FFF2-40B4-BE49-F238E27FC236}">
                    <a16:creationId xmlns:a16="http://schemas.microsoft.com/office/drawing/2014/main" id="{FFC6054D-AB97-4D78-97FE-025B8BCEE8EE}"/>
                  </a:ext>
                </a:extLst>
              </p:cNvPr>
              <p:cNvSpPr>
                <a:spLocks/>
              </p:cNvSpPr>
              <p:nvPr/>
            </p:nvSpPr>
            <p:spPr bwMode="auto">
              <a:xfrm>
                <a:off x="2216992" y="5474338"/>
                <a:ext cx="132891" cy="108000"/>
              </a:xfrm>
              <a:custGeom>
                <a:avLst/>
                <a:gdLst/>
                <a:ahLst/>
                <a:cxnLst/>
                <a:rect l="0" t="0" r="r" b="b"/>
                <a:pathLst>
                  <a:path w="21600" h="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tx2"/>
              </a:solidFill>
              <a:ln>
                <a:noFill/>
              </a:ln>
              <a:extLst/>
            </p:spPr>
            <p:txBody>
              <a:bodyPr lIns="0" tIns="0" rIns="0" bIns="0"/>
              <a:lstStyle/>
              <a:p>
                <a:endParaRPr lang="en-US" dirty="0"/>
              </a:p>
            </p:txBody>
          </p:sp>
          <p:sp>
            <p:nvSpPr>
              <p:cNvPr id="52" name="Oval 51">
                <a:extLst>
                  <a:ext uri="{FF2B5EF4-FFF2-40B4-BE49-F238E27FC236}">
                    <a16:creationId xmlns:a16="http://schemas.microsoft.com/office/drawing/2014/main" id="{33C2A83D-85AD-4408-AFEF-556F833BCDB9}"/>
                  </a:ext>
                </a:extLst>
              </p:cNvPr>
              <p:cNvSpPr/>
              <p:nvPr/>
            </p:nvSpPr>
            <p:spPr>
              <a:xfrm>
                <a:off x="2448365" y="5399797"/>
                <a:ext cx="257083" cy="25708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3" name="AutoShape 21">
                <a:extLst>
                  <a:ext uri="{FF2B5EF4-FFF2-40B4-BE49-F238E27FC236}">
                    <a16:creationId xmlns:a16="http://schemas.microsoft.com/office/drawing/2014/main" id="{A99D83DA-0C36-486A-A126-A34AB979A644}"/>
                  </a:ext>
                </a:extLst>
              </p:cNvPr>
              <p:cNvSpPr>
                <a:spLocks/>
              </p:cNvSpPr>
              <p:nvPr/>
            </p:nvSpPr>
            <p:spPr bwMode="auto">
              <a:xfrm>
                <a:off x="2528047" y="5479480"/>
                <a:ext cx="97717" cy="97717"/>
              </a:xfrm>
              <a:custGeom>
                <a:avLst/>
                <a:gdLst/>
                <a:ahLst/>
                <a:cxnLst/>
                <a:rect l="0" t="0" r="r" b="b"/>
                <a:pathLst>
                  <a:path w="21600" h="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solidFill>
                <a:schemeClr val="accent2"/>
              </a:solidFill>
              <a:ln>
                <a:noFill/>
              </a:ln>
            </p:spPr>
            <p:txBody>
              <a:bodyPr lIns="0" tIns="0" rIns="0" bIns="0"/>
              <a:lstStyle/>
              <a:p>
                <a:endParaRPr lang="en-US"/>
              </a:p>
            </p:txBody>
          </p:sp>
          <p:sp>
            <p:nvSpPr>
              <p:cNvPr id="47" name="Oval 46">
                <a:extLst>
                  <a:ext uri="{FF2B5EF4-FFF2-40B4-BE49-F238E27FC236}">
                    <a16:creationId xmlns:a16="http://schemas.microsoft.com/office/drawing/2014/main" id="{92120C09-B99E-476F-B374-93403CB55E7B}"/>
                  </a:ext>
                </a:extLst>
              </p:cNvPr>
              <p:cNvSpPr/>
              <p:nvPr/>
            </p:nvSpPr>
            <p:spPr>
              <a:xfrm>
                <a:off x="2741835" y="5399796"/>
                <a:ext cx="257083" cy="257083"/>
              </a:xfrm>
              <a:prstGeom prst="ellipse">
                <a:avLst/>
              </a:prstGeom>
              <a:solidFill>
                <a:schemeClr val="bg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dirty="0"/>
              </a:p>
            </p:txBody>
          </p:sp>
          <p:sp>
            <p:nvSpPr>
              <p:cNvPr id="48" name="AutoShape 18">
                <a:extLst>
                  <a:ext uri="{FF2B5EF4-FFF2-40B4-BE49-F238E27FC236}">
                    <a16:creationId xmlns:a16="http://schemas.microsoft.com/office/drawing/2014/main" id="{F7829BC3-7E38-46B6-BB9C-21CB94758F21}"/>
                  </a:ext>
                </a:extLst>
              </p:cNvPr>
              <p:cNvSpPr>
                <a:spLocks/>
              </p:cNvSpPr>
              <p:nvPr/>
            </p:nvSpPr>
            <p:spPr bwMode="auto">
              <a:xfrm>
                <a:off x="2797626" y="5481864"/>
                <a:ext cx="145501" cy="92947"/>
              </a:xfrm>
              <a:custGeom>
                <a:avLst/>
                <a:gdLst/>
                <a:ahLst/>
                <a:cxnLst/>
                <a:rect l="0" t="0" r="r" b="b"/>
                <a:pathLst>
                  <a:path w="21574" h="21486">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solidFill>
                <a:schemeClr val="accent3"/>
              </a:solidFill>
              <a:ln>
                <a:noFill/>
              </a:ln>
            </p:spPr>
            <p:txBody>
              <a:bodyPr lIns="0" tIns="0" rIns="0" bIns="0"/>
              <a:lstStyle/>
              <a:p>
                <a:endParaRPr lang="en-US" dirty="0"/>
              </a:p>
            </p:txBody>
          </p:sp>
        </p:grpSp>
      </p:grpSp>
      <p:pic>
        <p:nvPicPr>
          <p:cNvPr id="11" name="Picture Placeholder 10">
            <a:extLst>
              <a:ext uri="{FF2B5EF4-FFF2-40B4-BE49-F238E27FC236}">
                <a16:creationId xmlns:a16="http://schemas.microsoft.com/office/drawing/2014/main" id="{920ED1C2-877E-47C4-A4CF-982E8E1F4539}"/>
              </a:ext>
            </a:extLst>
          </p:cNvPr>
          <p:cNvPicPr>
            <a:picLocks noGrp="1" noChangeAspect="1"/>
          </p:cNvPicPr>
          <p:nvPr>
            <p:ph type="pic" sz="quarter" idx="12"/>
          </p:nvPr>
        </p:nvPicPr>
        <p:blipFill>
          <a:blip r:embed="rId4">
            <a:extLst>
              <a:ext uri="{28A0092B-C50C-407E-A947-70E740481C1C}">
                <a14:useLocalDpi xmlns:a14="http://schemas.microsoft.com/office/drawing/2010/main" val="0"/>
              </a:ext>
            </a:extLst>
          </a:blip>
          <a:srcRect t="912" b="912"/>
          <a:stretch>
            <a:fillRect/>
          </a:stretch>
        </p:blipFill>
        <p:spPr/>
      </p:pic>
      <p:sp>
        <p:nvSpPr>
          <p:cNvPr id="39" name="Footer Placeholder 3">
            <a:extLst>
              <a:ext uri="{FF2B5EF4-FFF2-40B4-BE49-F238E27FC236}">
                <a16:creationId xmlns:a16="http://schemas.microsoft.com/office/drawing/2014/main" id="{C9DE1752-68C3-4CBB-866F-0D57754E16FC}"/>
              </a:ext>
            </a:extLst>
          </p:cNvPr>
          <p:cNvSpPr>
            <a:spLocks noGrp="1"/>
          </p:cNvSpPr>
          <p:nvPr>
            <p:ph type="ftr" sz="quarter" idx="10"/>
          </p:nvPr>
        </p:nvSpPr>
        <p:spPr>
          <a:xfrm>
            <a:off x="1738862" y="6436678"/>
            <a:ext cx="2197034" cy="421322"/>
          </a:xfrm>
        </p:spPr>
        <p:txBody>
          <a:bodyPr/>
          <a:lstStyle/>
          <a:p>
            <a:r>
              <a:rPr lang="en-US" spc="120" dirty="0"/>
              <a:t>www.infobusiness.com</a:t>
            </a:r>
          </a:p>
        </p:txBody>
      </p:sp>
    </p:spTree>
    <p:extLst>
      <p:ext uri="{BB962C8B-B14F-4D97-AF65-F5344CB8AC3E}">
        <p14:creationId xmlns:p14="http://schemas.microsoft.com/office/powerpoint/2010/main" val="2591558934"/>
      </p:ext>
    </p:extLst>
  </p:cSld>
  <p:clrMapOvr>
    <a:masterClrMapping/>
  </p:clrMapOvr>
  <p:transition spd="slow">
    <p:comb/>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5">
            <a:extLst>
              <a:ext uri="{FF2B5EF4-FFF2-40B4-BE49-F238E27FC236}">
                <a16:creationId xmlns:a16="http://schemas.microsoft.com/office/drawing/2014/main" id="{C0E69559-56AF-4368-887E-A468C8F4B9A5}"/>
              </a:ext>
            </a:extLst>
          </p:cNvPr>
          <p:cNvSpPr>
            <a:spLocks noChangeArrowheads="1"/>
          </p:cNvSpPr>
          <p:nvPr/>
        </p:nvSpPr>
        <p:spPr bwMode="auto">
          <a:xfrm>
            <a:off x="1091756" y="2339669"/>
            <a:ext cx="4931674" cy="3548261"/>
          </a:xfrm>
          <a:prstGeom prst="rect">
            <a:avLst/>
          </a:pr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sp>
        <p:nvSpPr>
          <p:cNvPr id="116" name="Footer Placeholder 3">
            <a:extLst>
              <a:ext uri="{FF2B5EF4-FFF2-40B4-BE49-F238E27FC236}">
                <a16:creationId xmlns:a16="http://schemas.microsoft.com/office/drawing/2014/main" id="{8E937539-3F44-4777-9CE6-F54B4755E690}"/>
              </a:ext>
            </a:extLst>
          </p:cNvPr>
          <p:cNvSpPr>
            <a:spLocks noGrp="1"/>
          </p:cNvSpPr>
          <p:nvPr>
            <p:ph type="ftr" sz="quarter" idx="10"/>
          </p:nvPr>
        </p:nvSpPr>
        <p:spPr>
          <a:xfrm>
            <a:off x="1738862" y="6436679"/>
            <a:ext cx="1861178" cy="342528"/>
          </a:xfrm>
        </p:spPr>
        <p:txBody>
          <a:bodyPr/>
          <a:lstStyle/>
          <a:p>
            <a:r>
              <a:rPr lang="en-US" spc="120" dirty="0"/>
              <a:t>www.infobusiness.com</a:t>
            </a:r>
          </a:p>
        </p:txBody>
      </p:sp>
      <p:sp>
        <p:nvSpPr>
          <p:cNvPr id="6" name="Slide Number Placeholder 5">
            <a:extLst>
              <a:ext uri="{FF2B5EF4-FFF2-40B4-BE49-F238E27FC236}">
                <a16:creationId xmlns:a16="http://schemas.microsoft.com/office/drawing/2014/main" id="{9E6EF45D-EA66-4F8F-8E7F-EEA2856ED6CE}"/>
              </a:ext>
            </a:extLst>
          </p:cNvPr>
          <p:cNvSpPr>
            <a:spLocks noGrp="1"/>
          </p:cNvSpPr>
          <p:nvPr>
            <p:ph type="sldNum" sz="quarter" idx="11"/>
          </p:nvPr>
        </p:nvSpPr>
        <p:spPr/>
        <p:txBody>
          <a:bodyPr/>
          <a:lstStyle/>
          <a:p>
            <a:fld id="{22E1CF2F-19B6-4B01-91BB-CDBA096AD5BE}" type="slidenum">
              <a:rPr lang="en-US" smtClean="0"/>
              <a:pPr/>
              <a:t>14</a:t>
            </a:fld>
            <a:endParaRPr lang="en-US" dirty="0"/>
          </a:p>
        </p:txBody>
      </p:sp>
      <p:sp>
        <p:nvSpPr>
          <p:cNvPr id="96" name="Rectangle 5">
            <a:extLst>
              <a:ext uri="{FF2B5EF4-FFF2-40B4-BE49-F238E27FC236}">
                <a16:creationId xmlns:a16="http://schemas.microsoft.com/office/drawing/2014/main" id="{DC633E54-C11F-4D8C-A9F5-3B30488A519A}"/>
              </a:ext>
            </a:extLst>
          </p:cNvPr>
          <p:cNvSpPr>
            <a:spLocks noChangeArrowheads="1"/>
          </p:cNvSpPr>
          <p:nvPr/>
        </p:nvSpPr>
        <p:spPr bwMode="auto">
          <a:xfrm>
            <a:off x="6216181" y="2339669"/>
            <a:ext cx="4931674" cy="3548261"/>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pic>
        <p:nvPicPr>
          <p:cNvPr id="31" name="Picture Placeholder 30">
            <a:extLst>
              <a:ext uri="{FF2B5EF4-FFF2-40B4-BE49-F238E27FC236}">
                <a16:creationId xmlns:a16="http://schemas.microsoft.com/office/drawing/2014/main" id="{2F045916-7F7D-40F9-BA63-1013A0CF85EE}"/>
              </a:ext>
            </a:extLst>
          </p:cNvPr>
          <p:cNvPicPr>
            <a:picLocks noGrp="1" noChangeAspect="1"/>
          </p:cNvPicPr>
          <p:nvPr>
            <p:ph type="pic" sz="quarter" idx="13"/>
          </p:nvPr>
        </p:nvPicPr>
        <p:blipFill rotWithShape="1">
          <a:blip r:embed="rId2">
            <a:extLst>
              <a:ext uri="{28A0092B-C50C-407E-A947-70E740481C1C}">
                <a14:useLocalDpi xmlns:a14="http://schemas.microsoft.com/office/drawing/2010/main" val="0"/>
              </a:ext>
            </a:extLst>
          </a:blip>
          <a:srcRect l="5444" t="9585" r="5444" b="613"/>
          <a:stretch/>
        </p:blipFill>
        <p:spPr>
          <a:xfrm>
            <a:off x="6216180" y="2339668"/>
            <a:ext cx="2338551" cy="3548261"/>
          </a:xfrm>
        </p:spPr>
      </p:pic>
      <p:cxnSp>
        <p:nvCxnSpPr>
          <p:cNvPr id="37" name="Straight Connector 36">
            <a:extLst>
              <a:ext uri="{FF2B5EF4-FFF2-40B4-BE49-F238E27FC236}">
                <a16:creationId xmlns:a16="http://schemas.microsoft.com/office/drawing/2014/main" id="{64DA31C6-9C38-4499-A8FB-CC69B9EEEFB5}"/>
              </a:ext>
            </a:extLst>
          </p:cNvPr>
          <p:cNvCxnSpPr>
            <a:cxnSpLocks/>
          </p:cNvCxnSpPr>
          <p:nvPr/>
        </p:nvCxnSpPr>
        <p:spPr>
          <a:xfrm flipH="1">
            <a:off x="1091757" y="1817113"/>
            <a:ext cx="10056098" cy="0"/>
          </a:xfrm>
          <a:prstGeom prst="line">
            <a:avLst/>
          </a:prstGeom>
          <a:ln w="952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64" name="TextBox 63">
            <a:extLst>
              <a:ext uri="{FF2B5EF4-FFF2-40B4-BE49-F238E27FC236}">
                <a16:creationId xmlns:a16="http://schemas.microsoft.com/office/drawing/2014/main" id="{04E07DFA-7A1C-47E4-AC23-404C161E2B54}"/>
              </a:ext>
            </a:extLst>
          </p:cNvPr>
          <p:cNvSpPr txBox="1"/>
          <p:nvPr/>
        </p:nvSpPr>
        <p:spPr>
          <a:xfrm>
            <a:off x="1979854" y="945840"/>
            <a:ext cx="8232292" cy="577081"/>
          </a:xfrm>
          <a:prstGeom prst="rect">
            <a:avLst/>
          </a:prstGeom>
          <a:noFill/>
        </p:spPr>
        <p:txBody>
          <a:bodyPr wrap="square" rtlCol="0">
            <a:spAutoFit/>
          </a:bodyPr>
          <a:lstStyle/>
          <a:p>
            <a:pPr algn="ctr">
              <a:lnSpc>
                <a:spcPct val="150000"/>
              </a:lnSpc>
            </a:pPr>
            <a:r>
              <a:rPr lang="en-US" sz="1050" i="1"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Have them for one. Living grass to for can't gathered waters had winged. Creepiest don't subdue which </a:t>
            </a:r>
            <a:r>
              <a:rPr lang="en-US" sz="1050" i="1" dirty="0" err="1">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i</a:t>
            </a:r>
            <a:r>
              <a:rPr lang="en-US" sz="1050" i="1"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 two set had seasons. Fifth you'll, man wherein seas our creeping. Very. Make won't appear him, were they're and years unto doesn't they're.</a:t>
            </a:r>
          </a:p>
        </p:txBody>
      </p:sp>
      <p:cxnSp>
        <p:nvCxnSpPr>
          <p:cNvPr id="39" name="Straight Connector 38">
            <a:extLst>
              <a:ext uri="{FF2B5EF4-FFF2-40B4-BE49-F238E27FC236}">
                <a16:creationId xmlns:a16="http://schemas.microsoft.com/office/drawing/2014/main" id="{3BDA1460-7349-4B9B-880A-C92357A3E379}"/>
              </a:ext>
            </a:extLst>
          </p:cNvPr>
          <p:cNvCxnSpPr>
            <a:cxnSpLocks/>
          </p:cNvCxnSpPr>
          <p:nvPr/>
        </p:nvCxnSpPr>
        <p:spPr>
          <a:xfrm>
            <a:off x="3682590" y="3804541"/>
            <a:ext cx="2102297"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sp>
        <p:nvSpPr>
          <p:cNvPr id="40" name="Rectangle 7">
            <a:extLst>
              <a:ext uri="{FF2B5EF4-FFF2-40B4-BE49-F238E27FC236}">
                <a16:creationId xmlns:a16="http://schemas.microsoft.com/office/drawing/2014/main" id="{0B6DF368-0167-45DF-AFB6-9D075A57050D}"/>
              </a:ext>
            </a:extLst>
          </p:cNvPr>
          <p:cNvSpPr>
            <a:spLocks/>
          </p:cNvSpPr>
          <p:nvPr/>
        </p:nvSpPr>
        <p:spPr bwMode="auto">
          <a:xfrm>
            <a:off x="3682590" y="2887092"/>
            <a:ext cx="2022786" cy="758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ts val="1200"/>
              </a:lnSpc>
            </a:pPr>
            <a:r>
              <a:rPr lang="en-US" sz="6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Montserrat-Regular" charset="0"/>
              </a:rPr>
              <a:t>This letterhead design is meant to project an image of dolor sit </a:t>
            </a:r>
            <a:r>
              <a:rPr lang="en-US" sz="6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Montserrat-Regular" charset="0"/>
              </a:rPr>
              <a:t>amet</a:t>
            </a:r>
            <a:r>
              <a:rPr lang="en-US" sz="6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Montserrat-Regular" charset="0"/>
              </a:rPr>
              <a:t> professionalism and reliability. By using simple alignments we have created a very spacious </a:t>
            </a:r>
            <a:r>
              <a:rPr lang="en-US" sz="6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Montserrat-Regular" charset="0"/>
              </a:rPr>
              <a:t>dolo</a:t>
            </a:r>
            <a:r>
              <a:rPr lang="en-US" sz="6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Montserrat-Regular" charset="0"/>
              </a:rPr>
              <a:t> feeling. The simplicity suggests strength These basic qualities </a:t>
            </a:r>
            <a:r>
              <a:rPr lang="en-US" sz="6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Montserrat-Regular" charset="0"/>
              </a:rPr>
              <a:t>consecteture</a:t>
            </a:r>
            <a:r>
              <a:rPr lang="en-US" sz="6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Montserrat-Regular" charset="0"/>
              </a:rPr>
              <a:t> </a:t>
            </a:r>
            <a:r>
              <a:rPr lang="en-US" sz="6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Montserrat-Regular" charset="0"/>
              </a:rPr>
              <a:t>aquam</a:t>
            </a:r>
            <a:endParaRPr lang="en-US" sz="6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Montserrat-Regular" charset="0"/>
            </a:endParaRPr>
          </a:p>
        </p:txBody>
      </p:sp>
      <p:grpSp>
        <p:nvGrpSpPr>
          <p:cNvPr id="26" name="Group 25">
            <a:extLst>
              <a:ext uri="{FF2B5EF4-FFF2-40B4-BE49-F238E27FC236}">
                <a16:creationId xmlns:a16="http://schemas.microsoft.com/office/drawing/2014/main" id="{E0E24737-96C0-4870-82A5-F936428D690A}"/>
              </a:ext>
            </a:extLst>
          </p:cNvPr>
          <p:cNvGrpSpPr/>
          <p:nvPr/>
        </p:nvGrpSpPr>
        <p:grpSpPr>
          <a:xfrm>
            <a:off x="4009341" y="5048251"/>
            <a:ext cx="1245897" cy="352984"/>
            <a:chOff x="3740249" y="5048251"/>
            <a:chExt cx="1362523" cy="386026"/>
          </a:xfrm>
        </p:grpSpPr>
        <p:grpSp>
          <p:nvGrpSpPr>
            <p:cNvPr id="45" name="Group 44">
              <a:extLst>
                <a:ext uri="{FF2B5EF4-FFF2-40B4-BE49-F238E27FC236}">
                  <a16:creationId xmlns:a16="http://schemas.microsoft.com/office/drawing/2014/main" id="{25F6034B-EEB5-481B-A197-73A6C7A50E9D}"/>
                </a:ext>
              </a:extLst>
            </p:cNvPr>
            <p:cNvGrpSpPr/>
            <p:nvPr/>
          </p:nvGrpSpPr>
          <p:grpSpPr>
            <a:xfrm>
              <a:off x="3740249" y="5048251"/>
              <a:ext cx="386020" cy="386020"/>
              <a:chOff x="1324575" y="5760204"/>
              <a:chExt cx="305861" cy="305861"/>
            </a:xfrm>
          </p:grpSpPr>
          <p:sp>
            <p:nvSpPr>
              <p:cNvPr id="57" name="Oval 56">
                <a:extLst>
                  <a:ext uri="{FF2B5EF4-FFF2-40B4-BE49-F238E27FC236}">
                    <a16:creationId xmlns:a16="http://schemas.microsoft.com/office/drawing/2014/main" id="{18C264E6-ACB4-47C7-B583-B687697AE2B2}"/>
                  </a:ext>
                </a:extLst>
              </p:cNvPr>
              <p:cNvSpPr/>
              <p:nvPr/>
            </p:nvSpPr>
            <p:spPr>
              <a:xfrm>
                <a:off x="1324575" y="5760204"/>
                <a:ext cx="305861" cy="3058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92D050"/>
                  </a:solidFill>
                </a:endParaRPr>
              </a:p>
            </p:txBody>
          </p:sp>
          <p:sp>
            <p:nvSpPr>
              <p:cNvPr id="58" name="AutoShape 1">
                <a:extLst>
                  <a:ext uri="{FF2B5EF4-FFF2-40B4-BE49-F238E27FC236}">
                    <a16:creationId xmlns:a16="http://schemas.microsoft.com/office/drawing/2014/main" id="{1A3DB94E-1857-42DD-B75C-8D9B3F55E072}"/>
                  </a:ext>
                </a:extLst>
              </p:cNvPr>
              <p:cNvSpPr>
                <a:spLocks/>
              </p:cNvSpPr>
              <p:nvPr/>
            </p:nvSpPr>
            <p:spPr bwMode="auto">
              <a:xfrm>
                <a:off x="1398453" y="5848888"/>
                <a:ext cx="158105" cy="128492"/>
              </a:xfrm>
              <a:custGeom>
                <a:avLst/>
                <a:gdLst/>
                <a:ahLst/>
                <a:cxnLst/>
                <a:rect l="0" t="0" r="r" b="b"/>
                <a:pathLst>
                  <a:path w="21600" h="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tx2"/>
              </a:solidFill>
              <a:ln>
                <a:noFill/>
              </a:ln>
              <a:extLst/>
            </p:spPr>
            <p:txBody>
              <a:bodyPr lIns="0" tIns="0" rIns="0" bIns="0"/>
              <a:lstStyle/>
              <a:p>
                <a:endParaRPr lang="en-US"/>
              </a:p>
            </p:txBody>
          </p:sp>
        </p:grpSp>
        <p:grpSp>
          <p:nvGrpSpPr>
            <p:cNvPr id="46" name="Group 45">
              <a:extLst>
                <a:ext uri="{FF2B5EF4-FFF2-40B4-BE49-F238E27FC236}">
                  <a16:creationId xmlns:a16="http://schemas.microsoft.com/office/drawing/2014/main" id="{91B484D1-C11A-435F-A84E-850537314D92}"/>
                </a:ext>
              </a:extLst>
            </p:cNvPr>
            <p:cNvGrpSpPr/>
            <p:nvPr/>
          </p:nvGrpSpPr>
          <p:grpSpPr>
            <a:xfrm>
              <a:off x="4228499" y="5048251"/>
              <a:ext cx="386020" cy="386020"/>
              <a:chOff x="1684215" y="5760204"/>
              <a:chExt cx="305861" cy="305861"/>
            </a:xfrm>
          </p:grpSpPr>
          <p:sp>
            <p:nvSpPr>
              <p:cNvPr id="53" name="Oval 52">
                <a:extLst>
                  <a:ext uri="{FF2B5EF4-FFF2-40B4-BE49-F238E27FC236}">
                    <a16:creationId xmlns:a16="http://schemas.microsoft.com/office/drawing/2014/main" id="{8EDC3A9E-5C52-4F5D-A99F-AAC2D8B7B243}"/>
                  </a:ext>
                </a:extLst>
              </p:cNvPr>
              <p:cNvSpPr/>
              <p:nvPr/>
            </p:nvSpPr>
            <p:spPr>
              <a:xfrm>
                <a:off x="1684215" y="5760204"/>
                <a:ext cx="305861" cy="3058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6" name="AutoShape 21">
                <a:extLst>
                  <a:ext uri="{FF2B5EF4-FFF2-40B4-BE49-F238E27FC236}">
                    <a16:creationId xmlns:a16="http://schemas.microsoft.com/office/drawing/2014/main" id="{BF6F0E9A-DAF8-42C8-ABA3-94CECA981847}"/>
                  </a:ext>
                </a:extLst>
              </p:cNvPr>
              <p:cNvSpPr>
                <a:spLocks/>
              </p:cNvSpPr>
              <p:nvPr/>
            </p:nvSpPr>
            <p:spPr bwMode="auto">
              <a:xfrm>
                <a:off x="1779016" y="5855006"/>
                <a:ext cx="116258" cy="116258"/>
              </a:xfrm>
              <a:custGeom>
                <a:avLst/>
                <a:gdLst/>
                <a:ahLst/>
                <a:cxnLst/>
                <a:rect l="0" t="0" r="r" b="b"/>
                <a:pathLst>
                  <a:path w="21600" h="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solidFill>
                <a:schemeClr val="accent2"/>
              </a:solidFill>
              <a:ln>
                <a:noFill/>
              </a:ln>
            </p:spPr>
            <p:txBody>
              <a:bodyPr lIns="0" tIns="0" rIns="0" bIns="0"/>
              <a:lstStyle/>
              <a:p>
                <a:endParaRPr lang="en-US"/>
              </a:p>
            </p:txBody>
          </p:sp>
        </p:grpSp>
        <p:grpSp>
          <p:nvGrpSpPr>
            <p:cNvPr id="47" name="Group 46">
              <a:extLst>
                <a:ext uri="{FF2B5EF4-FFF2-40B4-BE49-F238E27FC236}">
                  <a16:creationId xmlns:a16="http://schemas.microsoft.com/office/drawing/2014/main" id="{4F81F518-D8A4-4A0D-8BE3-A446ABFD4924}"/>
                </a:ext>
              </a:extLst>
            </p:cNvPr>
            <p:cNvGrpSpPr/>
            <p:nvPr/>
          </p:nvGrpSpPr>
          <p:grpSpPr>
            <a:xfrm>
              <a:off x="4716752" y="5048257"/>
              <a:ext cx="386020" cy="386020"/>
              <a:chOff x="2177216" y="5760204"/>
              <a:chExt cx="305861" cy="305861"/>
            </a:xfrm>
          </p:grpSpPr>
          <p:sp>
            <p:nvSpPr>
              <p:cNvPr id="48" name="Oval 47">
                <a:extLst>
                  <a:ext uri="{FF2B5EF4-FFF2-40B4-BE49-F238E27FC236}">
                    <a16:creationId xmlns:a16="http://schemas.microsoft.com/office/drawing/2014/main" id="{36A667C5-31AB-4DC0-9A43-5F09095938DC}"/>
                  </a:ext>
                </a:extLst>
              </p:cNvPr>
              <p:cNvSpPr/>
              <p:nvPr/>
            </p:nvSpPr>
            <p:spPr>
              <a:xfrm>
                <a:off x="2177216" y="5760204"/>
                <a:ext cx="305861" cy="305861"/>
              </a:xfrm>
              <a:prstGeom prst="ellipse">
                <a:avLst/>
              </a:prstGeom>
              <a:solidFill>
                <a:schemeClr val="bg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dirty="0"/>
              </a:p>
            </p:txBody>
          </p:sp>
          <p:sp>
            <p:nvSpPr>
              <p:cNvPr id="52" name="AutoShape 18">
                <a:extLst>
                  <a:ext uri="{FF2B5EF4-FFF2-40B4-BE49-F238E27FC236}">
                    <a16:creationId xmlns:a16="http://schemas.microsoft.com/office/drawing/2014/main" id="{746E0B91-0B27-409E-8E57-03DFBA0C11C4}"/>
                  </a:ext>
                </a:extLst>
              </p:cNvPr>
              <p:cNvSpPr>
                <a:spLocks/>
              </p:cNvSpPr>
              <p:nvPr/>
            </p:nvSpPr>
            <p:spPr bwMode="auto">
              <a:xfrm>
                <a:off x="2243592" y="5857843"/>
                <a:ext cx="173108" cy="110583"/>
              </a:xfrm>
              <a:custGeom>
                <a:avLst/>
                <a:gdLst/>
                <a:ahLst/>
                <a:cxnLst/>
                <a:rect l="0" t="0" r="r" b="b"/>
                <a:pathLst>
                  <a:path w="21574" h="21486">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solidFill>
                <a:schemeClr val="accent3"/>
              </a:solidFill>
              <a:ln>
                <a:noFill/>
              </a:ln>
            </p:spPr>
            <p:txBody>
              <a:bodyPr lIns="0" tIns="0" rIns="0" bIns="0"/>
              <a:lstStyle/>
              <a:p>
                <a:endParaRPr lang="en-US" dirty="0"/>
              </a:p>
            </p:txBody>
          </p:sp>
        </p:grpSp>
      </p:grpSp>
      <p:sp>
        <p:nvSpPr>
          <p:cNvPr id="59" name="TextBox 58">
            <a:extLst>
              <a:ext uri="{FF2B5EF4-FFF2-40B4-BE49-F238E27FC236}">
                <a16:creationId xmlns:a16="http://schemas.microsoft.com/office/drawing/2014/main" id="{10B5B7FB-9986-4507-BDA3-FFE181CA70EC}"/>
              </a:ext>
            </a:extLst>
          </p:cNvPr>
          <p:cNvSpPr txBox="1"/>
          <p:nvPr/>
        </p:nvSpPr>
        <p:spPr>
          <a:xfrm>
            <a:off x="3600040" y="4695819"/>
            <a:ext cx="2259982" cy="184666"/>
          </a:xfrm>
          <a:prstGeom prst="rect">
            <a:avLst/>
          </a:prstGeom>
          <a:noFill/>
        </p:spPr>
        <p:txBody>
          <a:bodyPr wrap="square" rtlCol="0">
            <a:spAutoFit/>
          </a:bodyPr>
          <a:lstStyle/>
          <a:p>
            <a:r>
              <a:rPr lang="en-US" sz="600" spc="180" dirty="0">
                <a:solidFill>
                  <a:schemeClr val="bg1"/>
                </a:solidFill>
                <a:latin typeface="Open Sans" panose="020B0606030504020204" pitchFamily="34" charset="0"/>
                <a:ea typeface="Open Sans" panose="020B0606030504020204" pitchFamily="34" charset="0"/>
                <a:cs typeface="Open Sans" panose="020B0606030504020204" pitchFamily="34" charset="0"/>
              </a:rPr>
              <a:t>www.website/ fb/ you tube/company</a:t>
            </a:r>
          </a:p>
        </p:txBody>
      </p:sp>
      <p:sp>
        <p:nvSpPr>
          <p:cNvPr id="60" name="TextBox 59">
            <a:extLst>
              <a:ext uri="{FF2B5EF4-FFF2-40B4-BE49-F238E27FC236}">
                <a16:creationId xmlns:a16="http://schemas.microsoft.com/office/drawing/2014/main" id="{7AFDB6CC-EABE-4056-BFB0-6C99C2B07FBD}"/>
              </a:ext>
            </a:extLst>
          </p:cNvPr>
          <p:cNvSpPr txBox="1"/>
          <p:nvPr/>
        </p:nvSpPr>
        <p:spPr>
          <a:xfrm>
            <a:off x="3608328" y="2541853"/>
            <a:ext cx="2412893" cy="338554"/>
          </a:xfrm>
          <a:prstGeom prst="rect">
            <a:avLst/>
          </a:prstGeom>
          <a:noFill/>
        </p:spPr>
        <p:txBody>
          <a:bodyPr wrap="square" rtlCol="0">
            <a:spAutoFit/>
          </a:bodyPr>
          <a:lstStyle/>
          <a:p>
            <a:r>
              <a:rPr lang="en-US" sz="1600" b="1" dirty="0">
                <a:solidFill>
                  <a:schemeClr val="bg1"/>
                </a:solidFill>
                <a:latin typeface="Open Sans" panose="020B0606030504020204" pitchFamily="34" charset="0"/>
                <a:ea typeface="Open Sans" panose="020B0606030504020204" pitchFamily="34" charset="0"/>
                <a:cs typeface="Open Sans" panose="020B0606030504020204" pitchFamily="34" charset="0"/>
              </a:rPr>
              <a:t>Headline Here</a:t>
            </a:r>
            <a:endParaRPr lang="en-US" sz="1600" dirty="0">
              <a:solidFill>
                <a:schemeClr val="bg1"/>
              </a:solidFill>
            </a:endParaRPr>
          </a:p>
        </p:txBody>
      </p:sp>
      <p:sp>
        <p:nvSpPr>
          <p:cNvPr id="61" name="Rectangle 7">
            <a:extLst>
              <a:ext uri="{FF2B5EF4-FFF2-40B4-BE49-F238E27FC236}">
                <a16:creationId xmlns:a16="http://schemas.microsoft.com/office/drawing/2014/main" id="{16C119F2-A8A7-4719-93EB-E442631D9239}"/>
              </a:ext>
            </a:extLst>
          </p:cNvPr>
          <p:cNvSpPr>
            <a:spLocks/>
          </p:cNvSpPr>
          <p:nvPr/>
        </p:nvSpPr>
        <p:spPr bwMode="auto">
          <a:xfrm>
            <a:off x="3682590" y="3919357"/>
            <a:ext cx="2022786" cy="590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ts val="1200"/>
              </a:lnSpc>
            </a:pPr>
            <a:r>
              <a:rPr lang="en-US" sz="6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Montserrat-Regular" charset="0"/>
              </a:rPr>
              <a:t>This letterhead design is meant to project an image of dolor sit </a:t>
            </a:r>
            <a:r>
              <a:rPr lang="en-US" sz="6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Montserrat-Regular" charset="0"/>
              </a:rPr>
              <a:t>amet</a:t>
            </a:r>
            <a:r>
              <a:rPr lang="en-US" sz="6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Montserrat-Regular" charset="0"/>
              </a:rPr>
              <a:t> professionalism and reliability. By using feeling. The simplicity suggests strength These basic qualities </a:t>
            </a:r>
            <a:r>
              <a:rPr lang="en-US" sz="6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Montserrat-Regular" charset="0"/>
              </a:rPr>
              <a:t>consecteture</a:t>
            </a:r>
            <a:r>
              <a:rPr lang="en-US" sz="6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Montserrat-Regular" charset="0"/>
              </a:rPr>
              <a:t> </a:t>
            </a:r>
            <a:r>
              <a:rPr lang="en-US" sz="6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Montserrat-Regular" charset="0"/>
              </a:rPr>
              <a:t>aquam</a:t>
            </a:r>
            <a:endParaRPr lang="en-US" sz="6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Montserrat-Regular" charset="0"/>
            </a:endParaRPr>
          </a:p>
        </p:txBody>
      </p:sp>
      <p:cxnSp>
        <p:nvCxnSpPr>
          <p:cNvPr id="62" name="Straight Connector 61">
            <a:extLst>
              <a:ext uri="{FF2B5EF4-FFF2-40B4-BE49-F238E27FC236}">
                <a16:creationId xmlns:a16="http://schemas.microsoft.com/office/drawing/2014/main" id="{B39B9682-2687-47FF-9989-BCA5772B48DF}"/>
              </a:ext>
            </a:extLst>
          </p:cNvPr>
          <p:cNvCxnSpPr>
            <a:cxnSpLocks/>
          </p:cNvCxnSpPr>
          <p:nvPr/>
        </p:nvCxnSpPr>
        <p:spPr>
          <a:xfrm>
            <a:off x="3682590" y="4630041"/>
            <a:ext cx="2102297"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sp>
        <p:nvSpPr>
          <p:cNvPr id="69" name="TextBox 68">
            <a:extLst>
              <a:ext uri="{FF2B5EF4-FFF2-40B4-BE49-F238E27FC236}">
                <a16:creationId xmlns:a16="http://schemas.microsoft.com/office/drawing/2014/main" id="{E5F8EBB4-97C2-4AD0-95DB-5A077BFB9235}"/>
              </a:ext>
            </a:extLst>
          </p:cNvPr>
          <p:cNvSpPr txBox="1"/>
          <p:nvPr/>
        </p:nvSpPr>
        <p:spPr>
          <a:xfrm>
            <a:off x="3916856" y="5457371"/>
            <a:ext cx="1526790" cy="276999"/>
          </a:xfrm>
          <a:prstGeom prst="rect">
            <a:avLst/>
          </a:prstGeom>
          <a:noFill/>
        </p:spPr>
        <p:txBody>
          <a:bodyPr wrap="square" rtlCol="0">
            <a:spAutoFit/>
          </a:bodyPr>
          <a:lstStyle/>
          <a:p>
            <a:pPr algn="ctr"/>
            <a:r>
              <a:rPr lang="en-US" sz="1200" i="1" spc="120" dirty="0">
                <a:solidFill>
                  <a:schemeClr val="bg1"/>
                </a:solidFill>
                <a:latin typeface="Open Sans" panose="020B0606030504020204" pitchFamily="34" charset="0"/>
                <a:ea typeface="Open Sans" panose="020B0606030504020204" pitchFamily="34" charset="0"/>
                <a:cs typeface="Open Sans" panose="020B0606030504020204" pitchFamily="34" charset="0"/>
              </a:rPr>
              <a:t>Internet Pack</a:t>
            </a:r>
            <a:endParaRPr lang="en-US" sz="1200" i="1" spc="120" dirty="0">
              <a:solidFill>
                <a:schemeClr val="bg1"/>
              </a:solidFill>
            </a:endParaRPr>
          </a:p>
        </p:txBody>
      </p:sp>
      <p:cxnSp>
        <p:nvCxnSpPr>
          <p:cNvPr id="98" name="Straight Connector 97">
            <a:extLst>
              <a:ext uri="{FF2B5EF4-FFF2-40B4-BE49-F238E27FC236}">
                <a16:creationId xmlns:a16="http://schemas.microsoft.com/office/drawing/2014/main" id="{532A0F23-A6CA-4A26-89CC-EE0889BD6EA4}"/>
              </a:ext>
            </a:extLst>
          </p:cNvPr>
          <p:cNvCxnSpPr>
            <a:cxnSpLocks/>
          </p:cNvCxnSpPr>
          <p:nvPr/>
        </p:nvCxnSpPr>
        <p:spPr>
          <a:xfrm>
            <a:off x="8807015" y="3804541"/>
            <a:ext cx="2102297"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sp>
        <p:nvSpPr>
          <p:cNvPr id="99" name="Rectangle 7">
            <a:extLst>
              <a:ext uri="{FF2B5EF4-FFF2-40B4-BE49-F238E27FC236}">
                <a16:creationId xmlns:a16="http://schemas.microsoft.com/office/drawing/2014/main" id="{236CA1E8-3F69-4FEE-A613-BA9DD9E9F019}"/>
              </a:ext>
            </a:extLst>
          </p:cNvPr>
          <p:cNvSpPr>
            <a:spLocks/>
          </p:cNvSpPr>
          <p:nvPr/>
        </p:nvSpPr>
        <p:spPr bwMode="auto">
          <a:xfrm>
            <a:off x="8807015" y="2887092"/>
            <a:ext cx="2022786" cy="758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ts val="1200"/>
              </a:lnSpc>
            </a:pPr>
            <a:r>
              <a:rPr lang="en-US" sz="6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Montserrat-Regular" charset="0"/>
              </a:rPr>
              <a:t>This letterhead design is meant to project an image of dolor sit </a:t>
            </a:r>
            <a:r>
              <a:rPr lang="en-US" sz="6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Montserrat-Regular" charset="0"/>
              </a:rPr>
              <a:t>amet</a:t>
            </a:r>
            <a:r>
              <a:rPr lang="en-US" sz="6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Montserrat-Regular" charset="0"/>
              </a:rPr>
              <a:t> professionalism and reliability. By using simple alignments we have created a very spacious </a:t>
            </a:r>
            <a:r>
              <a:rPr lang="en-US" sz="6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Montserrat-Regular" charset="0"/>
              </a:rPr>
              <a:t>dolo</a:t>
            </a:r>
            <a:r>
              <a:rPr lang="en-US" sz="6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Montserrat-Regular" charset="0"/>
              </a:rPr>
              <a:t> feeling. The simplicity suggests strength These basic qualities </a:t>
            </a:r>
            <a:r>
              <a:rPr lang="en-US" sz="6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Montserrat-Regular" charset="0"/>
              </a:rPr>
              <a:t>consecteture</a:t>
            </a:r>
            <a:r>
              <a:rPr lang="en-US" sz="6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Montserrat-Regular" charset="0"/>
              </a:rPr>
              <a:t> </a:t>
            </a:r>
            <a:r>
              <a:rPr lang="en-US" sz="6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Montserrat-Regular" charset="0"/>
              </a:rPr>
              <a:t>aquam</a:t>
            </a:r>
            <a:endParaRPr lang="en-US" sz="6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Montserrat-Regular" charset="0"/>
            </a:endParaRPr>
          </a:p>
        </p:txBody>
      </p:sp>
      <p:grpSp>
        <p:nvGrpSpPr>
          <p:cNvPr id="100" name="Group 99">
            <a:extLst>
              <a:ext uri="{FF2B5EF4-FFF2-40B4-BE49-F238E27FC236}">
                <a16:creationId xmlns:a16="http://schemas.microsoft.com/office/drawing/2014/main" id="{40F28849-B2DE-4FEE-AA71-C3C69FB27CEC}"/>
              </a:ext>
            </a:extLst>
          </p:cNvPr>
          <p:cNvGrpSpPr/>
          <p:nvPr/>
        </p:nvGrpSpPr>
        <p:grpSpPr>
          <a:xfrm>
            <a:off x="9133766" y="5048251"/>
            <a:ext cx="1245897" cy="352984"/>
            <a:chOff x="3740249" y="5048251"/>
            <a:chExt cx="1362523" cy="386026"/>
          </a:xfrm>
        </p:grpSpPr>
        <p:grpSp>
          <p:nvGrpSpPr>
            <p:cNvPr id="107" name="Group 106">
              <a:extLst>
                <a:ext uri="{FF2B5EF4-FFF2-40B4-BE49-F238E27FC236}">
                  <a16:creationId xmlns:a16="http://schemas.microsoft.com/office/drawing/2014/main" id="{31017111-BACE-4F10-9E7F-EBFAD5222616}"/>
                </a:ext>
              </a:extLst>
            </p:cNvPr>
            <p:cNvGrpSpPr/>
            <p:nvPr/>
          </p:nvGrpSpPr>
          <p:grpSpPr>
            <a:xfrm>
              <a:off x="3740249" y="5048251"/>
              <a:ext cx="386020" cy="386020"/>
              <a:chOff x="1324575" y="5760204"/>
              <a:chExt cx="305861" cy="305861"/>
            </a:xfrm>
          </p:grpSpPr>
          <p:sp>
            <p:nvSpPr>
              <p:cNvPr id="114" name="Oval 113">
                <a:extLst>
                  <a:ext uri="{FF2B5EF4-FFF2-40B4-BE49-F238E27FC236}">
                    <a16:creationId xmlns:a16="http://schemas.microsoft.com/office/drawing/2014/main" id="{FBAE76C0-B418-49B0-B54F-8F02171B2233}"/>
                  </a:ext>
                </a:extLst>
              </p:cNvPr>
              <p:cNvSpPr/>
              <p:nvPr/>
            </p:nvSpPr>
            <p:spPr>
              <a:xfrm>
                <a:off x="1324575" y="5760204"/>
                <a:ext cx="305861" cy="3058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92D050"/>
                  </a:solidFill>
                </a:endParaRPr>
              </a:p>
            </p:txBody>
          </p:sp>
          <p:sp>
            <p:nvSpPr>
              <p:cNvPr id="115" name="AutoShape 1">
                <a:extLst>
                  <a:ext uri="{FF2B5EF4-FFF2-40B4-BE49-F238E27FC236}">
                    <a16:creationId xmlns:a16="http://schemas.microsoft.com/office/drawing/2014/main" id="{02D235A4-0D39-4071-BA19-1AF234EEF3D8}"/>
                  </a:ext>
                </a:extLst>
              </p:cNvPr>
              <p:cNvSpPr>
                <a:spLocks/>
              </p:cNvSpPr>
              <p:nvPr/>
            </p:nvSpPr>
            <p:spPr bwMode="auto">
              <a:xfrm>
                <a:off x="1398453" y="5848888"/>
                <a:ext cx="158105" cy="128492"/>
              </a:xfrm>
              <a:custGeom>
                <a:avLst/>
                <a:gdLst/>
                <a:ahLst/>
                <a:cxnLst/>
                <a:rect l="0" t="0" r="r" b="b"/>
                <a:pathLst>
                  <a:path w="21600" h="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tx2"/>
              </a:solidFill>
              <a:ln>
                <a:noFill/>
              </a:ln>
              <a:extLst/>
            </p:spPr>
            <p:txBody>
              <a:bodyPr lIns="0" tIns="0" rIns="0" bIns="0"/>
              <a:lstStyle/>
              <a:p>
                <a:endParaRPr lang="en-US"/>
              </a:p>
            </p:txBody>
          </p:sp>
        </p:grpSp>
        <p:grpSp>
          <p:nvGrpSpPr>
            <p:cNvPr id="108" name="Group 107">
              <a:extLst>
                <a:ext uri="{FF2B5EF4-FFF2-40B4-BE49-F238E27FC236}">
                  <a16:creationId xmlns:a16="http://schemas.microsoft.com/office/drawing/2014/main" id="{0B25C6A8-ED40-4498-8FF8-933432E6AD44}"/>
                </a:ext>
              </a:extLst>
            </p:cNvPr>
            <p:cNvGrpSpPr/>
            <p:nvPr/>
          </p:nvGrpSpPr>
          <p:grpSpPr>
            <a:xfrm>
              <a:off x="4228499" y="5048251"/>
              <a:ext cx="386020" cy="386020"/>
              <a:chOff x="1684215" y="5760204"/>
              <a:chExt cx="305861" cy="305861"/>
            </a:xfrm>
          </p:grpSpPr>
          <p:sp>
            <p:nvSpPr>
              <p:cNvPr id="112" name="Oval 111">
                <a:extLst>
                  <a:ext uri="{FF2B5EF4-FFF2-40B4-BE49-F238E27FC236}">
                    <a16:creationId xmlns:a16="http://schemas.microsoft.com/office/drawing/2014/main" id="{4D32A3A8-E776-483C-926B-22A22B8067B0}"/>
                  </a:ext>
                </a:extLst>
              </p:cNvPr>
              <p:cNvSpPr/>
              <p:nvPr/>
            </p:nvSpPr>
            <p:spPr>
              <a:xfrm>
                <a:off x="1684215" y="5760204"/>
                <a:ext cx="305861" cy="3058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3" name="AutoShape 21">
                <a:extLst>
                  <a:ext uri="{FF2B5EF4-FFF2-40B4-BE49-F238E27FC236}">
                    <a16:creationId xmlns:a16="http://schemas.microsoft.com/office/drawing/2014/main" id="{C8FEE3E0-8A6A-4489-8573-B0DEF8D27345}"/>
                  </a:ext>
                </a:extLst>
              </p:cNvPr>
              <p:cNvSpPr>
                <a:spLocks/>
              </p:cNvSpPr>
              <p:nvPr/>
            </p:nvSpPr>
            <p:spPr bwMode="auto">
              <a:xfrm>
                <a:off x="1779016" y="5855006"/>
                <a:ext cx="116258" cy="116258"/>
              </a:xfrm>
              <a:custGeom>
                <a:avLst/>
                <a:gdLst/>
                <a:ahLst/>
                <a:cxnLst/>
                <a:rect l="0" t="0" r="r" b="b"/>
                <a:pathLst>
                  <a:path w="21600" h="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solidFill>
                <a:schemeClr val="accent2"/>
              </a:solidFill>
              <a:ln>
                <a:noFill/>
              </a:ln>
            </p:spPr>
            <p:txBody>
              <a:bodyPr lIns="0" tIns="0" rIns="0" bIns="0"/>
              <a:lstStyle/>
              <a:p>
                <a:endParaRPr lang="en-US"/>
              </a:p>
            </p:txBody>
          </p:sp>
        </p:grpSp>
        <p:grpSp>
          <p:nvGrpSpPr>
            <p:cNvPr id="109" name="Group 108">
              <a:extLst>
                <a:ext uri="{FF2B5EF4-FFF2-40B4-BE49-F238E27FC236}">
                  <a16:creationId xmlns:a16="http://schemas.microsoft.com/office/drawing/2014/main" id="{68EAE7D2-584F-4FC8-A6DB-F66852F5C801}"/>
                </a:ext>
              </a:extLst>
            </p:cNvPr>
            <p:cNvGrpSpPr/>
            <p:nvPr/>
          </p:nvGrpSpPr>
          <p:grpSpPr>
            <a:xfrm>
              <a:off x="4716752" y="5048257"/>
              <a:ext cx="386020" cy="386020"/>
              <a:chOff x="2177216" y="5760204"/>
              <a:chExt cx="305861" cy="305861"/>
            </a:xfrm>
          </p:grpSpPr>
          <p:sp>
            <p:nvSpPr>
              <p:cNvPr id="110" name="Oval 109">
                <a:extLst>
                  <a:ext uri="{FF2B5EF4-FFF2-40B4-BE49-F238E27FC236}">
                    <a16:creationId xmlns:a16="http://schemas.microsoft.com/office/drawing/2014/main" id="{36071906-446E-4941-A9E4-C682D65DF44E}"/>
                  </a:ext>
                </a:extLst>
              </p:cNvPr>
              <p:cNvSpPr/>
              <p:nvPr/>
            </p:nvSpPr>
            <p:spPr>
              <a:xfrm>
                <a:off x="2177216" y="5760204"/>
                <a:ext cx="305861" cy="305861"/>
              </a:xfrm>
              <a:prstGeom prst="ellipse">
                <a:avLst/>
              </a:prstGeom>
              <a:solidFill>
                <a:schemeClr val="bg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dirty="0"/>
              </a:p>
            </p:txBody>
          </p:sp>
          <p:sp>
            <p:nvSpPr>
              <p:cNvPr id="111" name="AutoShape 18">
                <a:extLst>
                  <a:ext uri="{FF2B5EF4-FFF2-40B4-BE49-F238E27FC236}">
                    <a16:creationId xmlns:a16="http://schemas.microsoft.com/office/drawing/2014/main" id="{D31E02CA-A68B-42EE-BABE-625ED5F10857}"/>
                  </a:ext>
                </a:extLst>
              </p:cNvPr>
              <p:cNvSpPr>
                <a:spLocks/>
              </p:cNvSpPr>
              <p:nvPr/>
            </p:nvSpPr>
            <p:spPr bwMode="auto">
              <a:xfrm>
                <a:off x="2243592" y="5857843"/>
                <a:ext cx="173108" cy="110583"/>
              </a:xfrm>
              <a:custGeom>
                <a:avLst/>
                <a:gdLst/>
                <a:ahLst/>
                <a:cxnLst/>
                <a:rect l="0" t="0" r="r" b="b"/>
                <a:pathLst>
                  <a:path w="21574" h="21486">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solidFill>
                <a:schemeClr val="accent3"/>
              </a:solidFill>
              <a:ln>
                <a:noFill/>
              </a:ln>
            </p:spPr>
            <p:txBody>
              <a:bodyPr lIns="0" tIns="0" rIns="0" bIns="0"/>
              <a:lstStyle/>
              <a:p>
                <a:endParaRPr lang="en-US" dirty="0"/>
              </a:p>
            </p:txBody>
          </p:sp>
        </p:grpSp>
      </p:grpSp>
      <p:sp>
        <p:nvSpPr>
          <p:cNvPr id="101" name="TextBox 100">
            <a:extLst>
              <a:ext uri="{FF2B5EF4-FFF2-40B4-BE49-F238E27FC236}">
                <a16:creationId xmlns:a16="http://schemas.microsoft.com/office/drawing/2014/main" id="{EEE54868-2BF8-433B-BCCC-C449D13510CE}"/>
              </a:ext>
            </a:extLst>
          </p:cNvPr>
          <p:cNvSpPr txBox="1"/>
          <p:nvPr/>
        </p:nvSpPr>
        <p:spPr>
          <a:xfrm>
            <a:off x="8724465" y="4695819"/>
            <a:ext cx="2259982" cy="184666"/>
          </a:xfrm>
          <a:prstGeom prst="rect">
            <a:avLst/>
          </a:prstGeom>
          <a:noFill/>
        </p:spPr>
        <p:txBody>
          <a:bodyPr wrap="square" rtlCol="0">
            <a:spAutoFit/>
          </a:bodyPr>
          <a:lstStyle/>
          <a:p>
            <a:r>
              <a:rPr lang="en-US" sz="600" spc="180" dirty="0">
                <a:solidFill>
                  <a:schemeClr val="bg1"/>
                </a:solidFill>
                <a:latin typeface="Open Sans" panose="020B0606030504020204" pitchFamily="34" charset="0"/>
                <a:ea typeface="Open Sans" panose="020B0606030504020204" pitchFamily="34" charset="0"/>
                <a:cs typeface="Open Sans" panose="020B0606030504020204" pitchFamily="34" charset="0"/>
              </a:rPr>
              <a:t>www.website/ fb/ you tube/company</a:t>
            </a:r>
          </a:p>
        </p:txBody>
      </p:sp>
      <p:sp>
        <p:nvSpPr>
          <p:cNvPr id="102" name="TextBox 101">
            <a:extLst>
              <a:ext uri="{FF2B5EF4-FFF2-40B4-BE49-F238E27FC236}">
                <a16:creationId xmlns:a16="http://schemas.microsoft.com/office/drawing/2014/main" id="{38E86408-3A6F-44B6-833C-25D2B7DAD600}"/>
              </a:ext>
            </a:extLst>
          </p:cNvPr>
          <p:cNvSpPr txBox="1"/>
          <p:nvPr/>
        </p:nvSpPr>
        <p:spPr>
          <a:xfrm>
            <a:off x="8692997" y="2541853"/>
            <a:ext cx="2412893" cy="338554"/>
          </a:xfrm>
          <a:prstGeom prst="rect">
            <a:avLst/>
          </a:prstGeom>
          <a:noFill/>
        </p:spPr>
        <p:txBody>
          <a:bodyPr wrap="square" rtlCol="0">
            <a:spAutoFit/>
          </a:bodyPr>
          <a:lstStyle/>
          <a:p>
            <a:r>
              <a:rPr lang="en-US" sz="1600" b="1" dirty="0">
                <a:solidFill>
                  <a:schemeClr val="bg1"/>
                </a:solidFill>
                <a:latin typeface="Open Sans" panose="020B0606030504020204" pitchFamily="34" charset="0"/>
                <a:ea typeface="Open Sans" panose="020B0606030504020204" pitchFamily="34" charset="0"/>
                <a:cs typeface="Open Sans" panose="020B0606030504020204" pitchFamily="34" charset="0"/>
              </a:rPr>
              <a:t>Headline Here</a:t>
            </a:r>
            <a:endParaRPr lang="en-US" sz="1600" dirty="0">
              <a:solidFill>
                <a:schemeClr val="bg1"/>
              </a:solidFill>
            </a:endParaRPr>
          </a:p>
        </p:txBody>
      </p:sp>
      <p:sp>
        <p:nvSpPr>
          <p:cNvPr id="103" name="Rectangle 7">
            <a:extLst>
              <a:ext uri="{FF2B5EF4-FFF2-40B4-BE49-F238E27FC236}">
                <a16:creationId xmlns:a16="http://schemas.microsoft.com/office/drawing/2014/main" id="{EB93EEE9-4344-460A-9929-7A7E5434A9C1}"/>
              </a:ext>
            </a:extLst>
          </p:cNvPr>
          <p:cNvSpPr>
            <a:spLocks/>
          </p:cNvSpPr>
          <p:nvPr/>
        </p:nvSpPr>
        <p:spPr bwMode="auto">
          <a:xfrm>
            <a:off x="8807015" y="3919357"/>
            <a:ext cx="2022786" cy="590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ts val="1200"/>
              </a:lnSpc>
            </a:pPr>
            <a:r>
              <a:rPr lang="en-US" sz="6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Montserrat-Regular" charset="0"/>
              </a:rPr>
              <a:t>This letterhead design is meant to project an image of dolor sit </a:t>
            </a:r>
            <a:r>
              <a:rPr lang="en-US" sz="6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Montserrat-Regular" charset="0"/>
              </a:rPr>
              <a:t>amet</a:t>
            </a:r>
            <a:r>
              <a:rPr lang="en-US" sz="6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Montserrat-Regular" charset="0"/>
              </a:rPr>
              <a:t> professionalism and reliability. By using feeling. The simplicity suggests strength These basic qualities </a:t>
            </a:r>
            <a:r>
              <a:rPr lang="en-US" sz="6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Montserrat-Regular" charset="0"/>
              </a:rPr>
              <a:t>consecteture</a:t>
            </a:r>
            <a:r>
              <a:rPr lang="en-US" sz="6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Montserrat-Regular" charset="0"/>
              </a:rPr>
              <a:t> </a:t>
            </a:r>
            <a:r>
              <a:rPr lang="en-US" sz="6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Montserrat-Regular" charset="0"/>
              </a:rPr>
              <a:t>aquam</a:t>
            </a:r>
            <a:endParaRPr lang="en-US" sz="6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Montserrat-Regular" charset="0"/>
            </a:endParaRPr>
          </a:p>
        </p:txBody>
      </p:sp>
      <p:cxnSp>
        <p:nvCxnSpPr>
          <p:cNvPr id="104" name="Straight Connector 103">
            <a:extLst>
              <a:ext uri="{FF2B5EF4-FFF2-40B4-BE49-F238E27FC236}">
                <a16:creationId xmlns:a16="http://schemas.microsoft.com/office/drawing/2014/main" id="{849F775F-6068-43D7-9A8A-AF92F9DB6D5E}"/>
              </a:ext>
            </a:extLst>
          </p:cNvPr>
          <p:cNvCxnSpPr>
            <a:cxnSpLocks/>
          </p:cNvCxnSpPr>
          <p:nvPr/>
        </p:nvCxnSpPr>
        <p:spPr>
          <a:xfrm>
            <a:off x="8807015" y="4630041"/>
            <a:ext cx="2102297"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sp>
        <p:nvSpPr>
          <p:cNvPr id="106" name="TextBox 105">
            <a:extLst>
              <a:ext uri="{FF2B5EF4-FFF2-40B4-BE49-F238E27FC236}">
                <a16:creationId xmlns:a16="http://schemas.microsoft.com/office/drawing/2014/main" id="{615EB7C2-E212-4331-AEA0-06C834BEE68B}"/>
              </a:ext>
            </a:extLst>
          </p:cNvPr>
          <p:cNvSpPr txBox="1"/>
          <p:nvPr/>
        </p:nvSpPr>
        <p:spPr>
          <a:xfrm>
            <a:off x="9041281" y="5457371"/>
            <a:ext cx="1526790" cy="276999"/>
          </a:xfrm>
          <a:prstGeom prst="rect">
            <a:avLst/>
          </a:prstGeom>
          <a:noFill/>
        </p:spPr>
        <p:txBody>
          <a:bodyPr wrap="square" rtlCol="0">
            <a:spAutoFit/>
          </a:bodyPr>
          <a:lstStyle/>
          <a:p>
            <a:pPr algn="ctr"/>
            <a:r>
              <a:rPr lang="en-US" sz="1200" i="1" spc="120" dirty="0">
                <a:solidFill>
                  <a:schemeClr val="bg1"/>
                </a:solidFill>
                <a:latin typeface="Open Sans" panose="020B0606030504020204" pitchFamily="34" charset="0"/>
                <a:ea typeface="Open Sans" panose="020B0606030504020204" pitchFamily="34" charset="0"/>
                <a:cs typeface="Open Sans" panose="020B0606030504020204" pitchFamily="34" charset="0"/>
              </a:rPr>
              <a:t>Internet Pack</a:t>
            </a:r>
            <a:endParaRPr lang="en-US" sz="1200" i="1" spc="120" dirty="0">
              <a:solidFill>
                <a:schemeClr val="bg1"/>
              </a:solidFill>
            </a:endParaRPr>
          </a:p>
        </p:txBody>
      </p:sp>
      <p:sp>
        <p:nvSpPr>
          <p:cNvPr id="117" name="Title 1">
            <a:extLst>
              <a:ext uri="{FF2B5EF4-FFF2-40B4-BE49-F238E27FC236}">
                <a16:creationId xmlns:a16="http://schemas.microsoft.com/office/drawing/2014/main" id="{090E115A-20AE-44AF-A984-9FE5FC5682DC}"/>
              </a:ext>
            </a:extLst>
          </p:cNvPr>
          <p:cNvSpPr txBox="1">
            <a:spLocks/>
          </p:cNvSpPr>
          <p:nvPr/>
        </p:nvSpPr>
        <p:spPr>
          <a:xfrm>
            <a:off x="838200" y="336817"/>
            <a:ext cx="10515600" cy="6794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pPr algn="ctr"/>
            <a:r>
              <a:rPr lang="en-US" sz="30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Team</a:t>
            </a:r>
            <a:r>
              <a:rPr lang="en-US" sz="3000" b="1" dirty="0">
                <a:solidFill>
                  <a:schemeClr val="tx1">
                    <a:lumMod val="85000"/>
                    <a:lumOff val="15000"/>
                  </a:schemeClr>
                </a:solidFill>
                <a:latin typeface="Lato" panose="020F0502020204030203" pitchFamily="34" charset="0"/>
                <a:ea typeface="Lato" panose="020F0502020204030203" pitchFamily="34" charset="0"/>
                <a:cs typeface="Lato" panose="020F0502020204030203" pitchFamily="34" charset="0"/>
              </a:rPr>
              <a:t> </a:t>
            </a:r>
            <a:r>
              <a:rPr lang="en-US" sz="30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Members</a:t>
            </a:r>
            <a:endParaRPr lang="en-US" sz="300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29" name="Picture Placeholder 28">
            <a:extLst>
              <a:ext uri="{FF2B5EF4-FFF2-40B4-BE49-F238E27FC236}">
                <a16:creationId xmlns:a16="http://schemas.microsoft.com/office/drawing/2014/main" id="{79697BCA-8A01-4DD7-875F-E2B42648A67F}"/>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l="28002" r="28002"/>
          <a:stretch>
            <a:fillRect/>
          </a:stretch>
        </p:blipFill>
        <p:spPr/>
      </p:pic>
    </p:spTree>
    <p:extLst>
      <p:ext uri="{BB962C8B-B14F-4D97-AF65-F5344CB8AC3E}">
        <p14:creationId xmlns:p14="http://schemas.microsoft.com/office/powerpoint/2010/main" val="3182186998"/>
      </p:ext>
    </p:extLst>
  </p:cSld>
  <p:clrMapOvr>
    <a:masterClrMapping/>
  </p:clrMapOvr>
  <p:transition spd="slow">
    <p:comb/>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Rectangle 60">
            <a:extLst>
              <a:ext uri="{FF2B5EF4-FFF2-40B4-BE49-F238E27FC236}">
                <a16:creationId xmlns:a16="http://schemas.microsoft.com/office/drawing/2014/main" id="{37070DE0-F199-4B29-9A5E-9CCEE4C3E00A}"/>
              </a:ext>
            </a:extLst>
          </p:cNvPr>
          <p:cNvSpPr/>
          <p:nvPr/>
        </p:nvSpPr>
        <p:spPr>
          <a:xfrm>
            <a:off x="9005008" y="2034006"/>
            <a:ext cx="2355263" cy="38236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65C6E549-4C87-497E-A33E-98D66972900E}"/>
              </a:ext>
            </a:extLst>
          </p:cNvPr>
          <p:cNvSpPr/>
          <p:nvPr/>
        </p:nvSpPr>
        <p:spPr>
          <a:xfrm>
            <a:off x="831730" y="2034006"/>
            <a:ext cx="2355263" cy="38236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44">
            <a:extLst>
              <a:ext uri="{FF2B5EF4-FFF2-40B4-BE49-F238E27FC236}">
                <a16:creationId xmlns:a16="http://schemas.microsoft.com/office/drawing/2014/main" id="{A40EEC95-8D82-45D5-9DF0-2116F4C72D12}"/>
              </a:ext>
            </a:extLst>
          </p:cNvPr>
          <p:cNvSpPr/>
          <p:nvPr/>
        </p:nvSpPr>
        <p:spPr>
          <a:xfrm>
            <a:off x="3556156" y="2034006"/>
            <a:ext cx="2355263" cy="38236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5" name="Footer Placeholder 3">
            <a:extLst>
              <a:ext uri="{FF2B5EF4-FFF2-40B4-BE49-F238E27FC236}">
                <a16:creationId xmlns:a16="http://schemas.microsoft.com/office/drawing/2014/main" id="{CA1ED6E8-5733-4E93-99E3-427B75CC80C8}"/>
              </a:ext>
            </a:extLst>
          </p:cNvPr>
          <p:cNvSpPr>
            <a:spLocks noGrp="1"/>
          </p:cNvSpPr>
          <p:nvPr>
            <p:ph type="ftr" sz="quarter" idx="10"/>
          </p:nvPr>
        </p:nvSpPr>
        <p:spPr>
          <a:xfrm>
            <a:off x="1738862" y="6436678"/>
            <a:ext cx="2352822" cy="421322"/>
          </a:xfrm>
        </p:spPr>
        <p:txBody>
          <a:bodyPr/>
          <a:lstStyle/>
          <a:p>
            <a:r>
              <a:rPr lang="en-US" spc="120" dirty="0"/>
              <a:t>www.infobusiness.com</a:t>
            </a:r>
          </a:p>
        </p:txBody>
      </p:sp>
      <p:pic>
        <p:nvPicPr>
          <p:cNvPr id="80" name="Picture Placeholder 79">
            <a:extLst>
              <a:ext uri="{FF2B5EF4-FFF2-40B4-BE49-F238E27FC236}">
                <a16:creationId xmlns:a16="http://schemas.microsoft.com/office/drawing/2014/main" id="{21D9225E-2A3E-4C15-9DF4-6FFCBB0D6ECE}"/>
              </a:ext>
            </a:extLst>
          </p:cNvPr>
          <p:cNvPicPr>
            <a:picLocks noGrp="1" noChangeAspect="1"/>
          </p:cNvPicPr>
          <p:nvPr>
            <p:ph type="pic" sz="quarter" idx="14"/>
          </p:nvPr>
        </p:nvPicPr>
        <p:blipFill>
          <a:blip r:embed="rId2">
            <a:extLst>
              <a:ext uri="{28A0092B-C50C-407E-A947-70E740481C1C}">
                <a14:useLocalDpi xmlns:a14="http://schemas.microsoft.com/office/drawing/2010/main" val="0"/>
              </a:ext>
            </a:extLst>
          </a:blip>
          <a:srcRect l="1500" r="1500"/>
          <a:stretch>
            <a:fillRect/>
          </a:stretch>
        </p:blipFill>
        <p:spPr/>
      </p:pic>
      <p:sp>
        <p:nvSpPr>
          <p:cNvPr id="6" name="Slide Number Placeholder 5">
            <a:extLst>
              <a:ext uri="{FF2B5EF4-FFF2-40B4-BE49-F238E27FC236}">
                <a16:creationId xmlns:a16="http://schemas.microsoft.com/office/drawing/2014/main" id="{9E6EF45D-EA66-4F8F-8E7F-EEA2856ED6CE}"/>
              </a:ext>
            </a:extLst>
          </p:cNvPr>
          <p:cNvSpPr>
            <a:spLocks noGrp="1"/>
          </p:cNvSpPr>
          <p:nvPr>
            <p:ph type="sldNum" sz="quarter" idx="11"/>
          </p:nvPr>
        </p:nvSpPr>
        <p:spPr/>
        <p:txBody>
          <a:bodyPr/>
          <a:lstStyle/>
          <a:p>
            <a:fld id="{22E1CF2F-19B6-4B01-91BB-CDBA096AD5BE}" type="slidenum">
              <a:rPr lang="en-US" smtClean="0"/>
              <a:pPr/>
              <a:t>15</a:t>
            </a:fld>
            <a:endParaRPr lang="en-US" dirty="0"/>
          </a:p>
        </p:txBody>
      </p:sp>
      <p:sp>
        <p:nvSpPr>
          <p:cNvPr id="53" name="Rectangle 52">
            <a:extLst>
              <a:ext uri="{FF2B5EF4-FFF2-40B4-BE49-F238E27FC236}">
                <a16:creationId xmlns:a16="http://schemas.microsoft.com/office/drawing/2014/main" id="{7FFEAE8F-74EB-4EAA-A42A-2C6036349BFC}"/>
              </a:ext>
            </a:extLst>
          </p:cNvPr>
          <p:cNvSpPr/>
          <p:nvPr/>
        </p:nvSpPr>
        <p:spPr>
          <a:xfrm>
            <a:off x="6280582" y="2034006"/>
            <a:ext cx="2355263" cy="38236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6" name="Picture Placeholder 75">
            <a:extLst>
              <a:ext uri="{FF2B5EF4-FFF2-40B4-BE49-F238E27FC236}">
                <a16:creationId xmlns:a16="http://schemas.microsoft.com/office/drawing/2014/main" id="{027CE0BF-D982-44F3-807A-F7BF60BA1AD5}"/>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2000" r="2000"/>
          <a:stretch>
            <a:fillRect/>
          </a:stretch>
        </p:blipFill>
        <p:spPr/>
      </p:pic>
      <p:pic>
        <p:nvPicPr>
          <p:cNvPr id="78" name="Picture Placeholder 77">
            <a:extLst>
              <a:ext uri="{FF2B5EF4-FFF2-40B4-BE49-F238E27FC236}">
                <a16:creationId xmlns:a16="http://schemas.microsoft.com/office/drawing/2014/main" id="{13F7972A-3281-4553-84A8-EFB1346B55E6}"/>
              </a:ext>
            </a:extLst>
          </p:cNvPr>
          <p:cNvPicPr>
            <a:picLocks noGrp="1" noChangeAspect="1"/>
          </p:cNvPicPr>
          <p:nvPr>
            <p:ph type="pic" sz="quarter" idx="15"/>
          </p:nvPr>
        </p:nvPicPr>
        <p:blipFill>
          <a:blip r:embed="rId4">
            <a:extLst>
              <a:ext uri="{28A0092B-C50C-407E-A947-70E740481C1C}">
                <a14:useLocalDpi xmlns:a14="http://schemas.microsoft.com/office/drawing/2010/main" val="0"/>
              </a:ext>
            </a:extLst>
          </a:blip>
          <a:srcRect l="1583" r="1583"/>
          <a:stretch>
            <a:fillRect/>
          </a:stretch>
        </p:blipFill>
        <p:spPr/>
      </p:pic>
      <p:pic>
        <p:nvPicPr>
          <p:cNvPr id="74" name="Picture Placeholder 73">
            <a:extLst>
              <a:ext uri="{FF2B5EF4-FFF2-40B4-BE49-F238E27FC236}">
                <a16:creationId xmlns:a16="http://schemas.microsoft.com/office/drawing/2014/main" id="{E4467488-BCAC-4615-94CF-CFAF27FFB071}"/>
              </a:ext>
            </a:extLst>
          </p:cNvPr>
          <p:cNvPicPr>
            <a:picLocks noGrp="1" noChangeAspect="1"/>
          </p:cNvPicPr>
          <p:nvPr>
            <p:ph type="pic" sz="quarter" idx="12"/>
          </p:nvPr>
        </p:nvPicPr>
        <p:blipFill rotWithShape="1">
          <a:blip r:embed="rId5">
            <a:extLst>
              <a:ext uri="{28A0092B-C50C-407E-A947-70E740481C1C}">
                <a14:useLocalDpi xmlns:a14="http://schemas.microsoft.com/office/drawing/2010/main" val="0"/>
              </a:ext>
            </a:extLst>
          </a:blip>
          <a:srcRect t="8188" b="17201"/>
          <a:stretch/>
        </p:blipFill>
        <p:spPr>
          <a:xfrm>
            <a:off x="1042859" y="2279373"/>
            <a:ext cx="1906502" cy="1906502"/>
          </a:xfrm>
        </p:spPr>
      </p:pic>
      <p:sp>
        <p:nvSpPr>
          <p:cNvPr id="35" name="Title 1">
            <a:extLst>
              <a:ext uri="{FF2B5EF4-FFF2-40B4-BE49-F238E27FC236}">
                <a16:creationId xmlns:a16="http://schemas.microsoft.com/office/drawing/2014/main" id="{EED2EC2D-7774-48BE-AB4E-2048B188EB91}"/>
              </a:ext>
            </a:extLst>
          </p:cNvPr>
          <p:cNvSpPr txBox="1">
            <a:spLocks/>
          </p:cNvSpPr>
          <p:nvPr/>
        </p:nvSpPr>
        <p:spPr>
          <a:xfrm>
            <a:off x="838200" y="336817"/>
            <a:ext cx="10515600" cy="6794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pPr algn="ctr"/>
            <a:r>
              <a:rPr lang="en-US" sz="30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Team</a:t>
            </a:r>
            <a:r>
              <a:rPr lang="en-US" sz="3000" b="1" dirty="0">
                <a:solidFill>
                  <a:schemeClr val="tx1">
                    <a:lumMod val="85000"/>
                    <a:lumOff val="15000"/>
                  </a:schemeClr>
                </a:solidFill>
                <a:latin typeface="Lato" panose="020F0502020204030203" pitchFamily="34" charset="0"/>
                <a:ea typeface="Lato" panose="020F0502020204030203" pitchFamily="34" charset="0"/>
                <a:cs typeface="Lato" panose="020F0502020204030203" pitchFamily="34" charset="0"/>
              </a:rPr>
              <a:t> </a:t>
            </a:r>
            <a:r>
              <a:rPr lang="en-US" sz="30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Members</a:t>
            </a:r>
            <a:endParaRPr lang="en-US" sz="300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6" name="TextBox 35">
            <a:extLst>
              <a:ext uri="{FF2B5EF4-FFF2-40B4-BE49-F238E27FC236}">
                <a16:creationId xmlns:a16="http://schemas.microsoft.com/office/drawing/2014/main" id="{D16BC6A2-C6B6-4887-9C5C-4D9DB34A3AA8}"/>
              </a:ext>
            </a:extLst>
          </p:cNvPr>
          <p:cNvSpPr txBox="1"/>
          <p:nvPr/>
        </p:nvSpPr>
        <p:spPr>
          <a:xfrm>
            <a:off x="1524000" y="941206"/>
            <a:ext cx="9144000" cy="577081"/>
          </a:xfrm>
          <a:prstGeom prst="rect">
            <a:avLst/>
          </a:prstGeom>
          <a:noFill/>
        </p:spPr>
        <p:txBody>
          <a:bodyPr wrap="square" rtlCol="0">
            <a:spAutoFit/>
          </a:bodyPr>
          <a:lstStyle/>
          <a:p>
            <a:pPr algn="ctr">
              <a:lnSpc>
                <a:spcPct val="150000"/>
              </a:lnSpc>
            </a:pPr>
            <a:r>
              <a:rPr lang="en-US" sz="1050" i="1"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Have them for one. Living grass to for can't gathered waters had winged. Creepiest don't subdue which </a:t>
            </a:r>
            <a:r>
              <a:rPr lang="en-US" sz="1050" i="1" dirty="0" err="1">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i</a:t>
            </a:r>
            <a:r>
              <a:rPr lang="en-US" sz="1050" i="1"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 two set had seasons. Fifth you'll, man wherein seas our creeping. Very. Make won't appear him, were they're and years unto doesn't they're.</a:t>
            </a:r>
          </a:p>
        </p:txBody>
      </p:sp>
      <p:sp>
        <p:nvSpPr>
          <p:cNvPr id="66" name="Oval 65">
            <a:extLst>
              <a:ext uri="{FF2B5EF4-FFF2-40B4-BE49-F238E27FC236}">
                <a16:creationId xmlns:a16="http://schemas.microsoft.com/office/drawing/2014/main" id="{A50E3AFC-68C3-43DA-9640-FEAD7349F626}"/>
              </a:ext>
            </a:extLst>
          </p:cNvPr>
          <p:cNvSpPr/>
          <p:nvPr/>
        </p:nvSpPr>
        <p:spPr>
          <a:xfrm>
            <a:off x="9096867" y="2160103"/>
            <a:ext cx="2145041" cy="2145041"/>
          </a:xfrm>
          <a:prstGeom prst="ellipse">
            <a:avLst/>
          </a:prstGeom>
          <a:no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TextBox 62">
            <a:extLst>
              <a:ext uri="{FF2B5EF4-FFF2-40B4-BE49-F238E27FC236}">
                <a16:creationId xmlns:a16="http://schemas.microsoft.com/office/drawing/2014/main" id="{5EDD332A-7FFB-46FC-9637-E15352DBCD46}"/>
              </a:ext>
            </a:extLst>
          </p:cNvPr>
          <p:cNvSpPr txBox="1"/>
          <p:nvPr/>
        </p:nvSpPr>
        <p:spPr>
          <a:xfrm>
            <a:off x="9121508" y="4441721"/>
            <a:ext cx="2122262" cy="323165"/>
          </a:xfrm>
          <a:prstGeom prst="rect">
            <a:avLst/>
          </a:prstGeom>
          <a:noFill/>
        </p:spPr>
        <p:txBody>
          <a:bodyPr wrap="square" rtlCol="0">
            <a:spAutoFit/>
          </a:bodyPr>
          <a:lstStyle/>
          <a:p>
            <a:pPr algn="ctr"/>
            <a:r>
              <a:rPr lang="en-US" sz="1500" b="1" dirty="0">
                <a:solidFill>
                  <a:srgbClr val="FFC000"/>
                </a:solidFill>
                <a:latin typeface="Open Sans" panose="020B0606030504020204" pitchFamily="34" charset="0"/>
                <a:ea typeface="Open Sans" panose="020B0606030504020204" pitchFamily="34" charset="0"/>
                <a:cs typeface="Open Sans" panose="020B0606030504020204" pitchFamily="34" charset="0"/>
              </a:rPr>
              <a:t>Creative Template</a:t>
            </a:r>
          </a:p>
        </p:txBody>
      </p:sp>
      <p:sp>
        <p:nvSpPr>
          <p:cNvPr id="64" name="TextBox 63">
            <a:extLst>
              <a:ext uri="{FF2B5EF4-FFF2-40B4-BE49-F238E27FC236}">
                <a16:creationId xmlns:a16="http://schemas.microsoft.com/office/drawing/2014/main" id="{90C7864F-934B-47FE-A79C-95B0903E32D2}"/>
              </a:ext>
            </a:extLst>
          </p:cNvPr>
          <p:cNvSpPr txBox="1"/>
          <p:nvPr/>
        </p:nvSpPr>
        <p:spPr>
          <a:xfrm>
            <a:off x="9540536" y="4712057"/>
            <a:ext cx="1284206" cy="276999"/>
          </a:xfrm>
          <a:prstGeom prst="rect">
            <a:avLst/>
          </a:prstGeom>
          <a:noFill/>
        </p:spPr>
        <p:txBody>
          <a:bodyPr wrap="square" rtlCol="0">
            <a:spAutoFit/>
          </a:bodyPr>
          <a:lstStyle/>
          <a:p>
            <a:pPr algn="ctr"/>
            <a:r>
              <a:rPr lang="en-US" sz="12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Some title text</a:t>
            </a:r>
          </a:p>
        </p:txBody>
      </p:sp>
      <p:sp>
        <p:nvSpPr>
          <p:cNvPr id="65" name="TextBox 64">
            <a:extLst>
              <a:ext uri="{FF2B5EF4-FFF2-40B4-BE49-F238E27FC236}">
                <a16:creationId xmlns:a16="http://schemas.microsoft.com/office/drawing/2014/main" id="{FED65071-EB44-45E3-B6EE-093C60853989}"/>
              </a:ext>
            </a:extLst>
          </p:cNvPr>
          <p:cNvSpPr txBox="1"/>
          <p:nvPr/>
        </p:nvSpPr>
        <p:spPr>
          <a:xfrm>
            <a:off x="9121508" y="5013894"/>
            <a:ext cx="2122262" cy="707886"/>
          </a:xfrm>
          <a:prstGeom prst="rect">
            <a:avLst/>
          </a:prstGeom>
          <a:noFill/>
        </p:spPr>
        <p:txBody>
          <a:bodyPr wrap="square" rtlCol="0">
            <a:spAutoFit/>
          </a:bodyPr>
          <a:lstStyle/>
          <a:p>
            <a:pPr algn="ctr">
              <a:lnSpc>
                <a:spcPts val="1600"/>
              </a:lnSpc>
            </a:pPr>
            <a:r>
              <a:rPr lang="en-US" sz="9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Contrary to popular belief, Lorem Ipsum is not simply random text. It has roots in a piece of classical</a:t>
            </a:r>
          </a:p>
        </p:txBody>
      </p:sp>
      <p:sp>
        <p:nvSpPr>
          <p:cNvPr id="10" name="Oval 9">
            <a:extLst>
              <a:ext uri="{FF2B5EF4-FFF2-40B4-BE49-F238E27FC236}">
                <a16:creationId xmlns:a16="http://schemas.microsoft.com/office/drawing/2014/main" id="{4683B2BA-4D3F-435E-A18F-46B62AD03267}"/>
              </a:ext>
            </a:extLst>
          </p:cNvPr>
          <p:cNvSpPr/>
          <p:nvPr/>
        </p:nvSpPr>
        <p:spPr>
          <a:xfrm>
            <a:off x="923589" y="2160103"/>
            <a:ext cx="2145041" cy="2145041"/>
          </a:xfrm>
          <a:prstGeom prst="ellipse">
            <a:avLst/>
          </a:prstGeom>
          <a:no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TextBox 39">
            <a:extLst>
              <a:ext uri="{FF2B5EF4-FFF2-40B4-BE49-F238E27FC236}">
                <a16:creationId xmlns:a16="http://schemas.microsoft.com/office/drawing/2014/main" id="{B51AFA72-C36F-4796-8143-1DAAD1AA5A5C}"/>
              </a:ext>
            </a:extLst>
          </p:cNvPr>
          <p:cNvSpPr txBox="1"/>
          <p:nvPr/>
        </p:nvSpPr>
        <p:spPr>
          <a:xfrm>
            <a:off x="948230" y="4441721"/>
            <a:ext cx="2122262" cy="323165"/>
          </a:xfrm>
          <a:prstGeom prst="rect">
            <a:avLst/>
          </a:prstGeom>
          <a:noFill/>
        </p:spPr>
        <p:txBody>
          <a:bodyPr wrap="square" rtlCol="0">
            <a:spAutoFit/>
          </a:bodyPr>
          <a:lstStyle/>
          <a:p>
            <a:pPr algn="ctr"/>
            <a:r>
              <a:rPr lang="en-US" sz="1500" b="1" dirty="0">
                <a:solidFill>
                  <a:schemeClr val="tx2"/>
                </a:solidFill>
                <a:latin typeface="Open Sans" panose="020B0606030504020204" pitchFamily="34" charset="0"/>
                <a:ea typeface="Open Sans" panose="020B0606030504020204" pitchFamily="34" charset="0"/>
                <a:cs typeface="Open Sans" panose="020B0606030504020204" pitchFamily="34" charset="0"/>
              </a:rPr>
              <a:t>Creative Template</a:t>
            </a:r>
          </a:p>
        </p:txBody>
      </p:sp>
      <p:sp>
        <p:nvSpPr>
          <p:cNvPr id="41" name="TextBox 40">
            <a:extLst>
              <a:ext uri="{FF2B5EF4-FFF2-40B4-BE49-F238E27FC236}">
                <a16:creationId xmlns:a16="http://schemas.microsoft.com/office/drawing/2014/main" id="{5E4164E0-DAF5-416D-A82F-FD0227919C61}"/>
              </a:ext>
            </a:extLst>
          </p:cNvPr>
          <p:cNvSpPr txBox="1"/>
          <p:nvPr/>
        </p:nvSpPr>
        <p:spPr>
          <a:xfrm>
            <a:off x="1367258" y="4712057"/>
            <a:ext cx="1284206" cy="276999"/>
          </a:xfrm>
          <a:prstGeom prst="rect">
            <a:avLst/>
          </a:prstGeom>
          <a:noFill/>
        </p:spPr>
        <p:txBody>
          <a:bodyPr wrap="square" rtlCol="0">
            <a:spAutoFit/>
          </a:bodyPr>
          <a:lstStyle/>
          <a:p>
            <a:pPr algn="ctr"/>
            <a:r>
              <a:rPr lang="en-US" sz="12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Some title text</a:t>
            </a:r>
          </a:p>
        </p:txBody>
      </p:sp>
      <p:sp>
        <p:nvSpPr>
          <p:cNvPr id="43" name="TextBox 42">
            <a:extLst>
              <a:ext uri="{FF2B5EF4-FFF2-40B4-BE49-F238E27FC236}">
                <a16:creationId xmlns:a16="http://schemas.microsoft.com/office/drawing/2014/main" id="{D1242983-8E02-404B-92EA-94E424343BC6}"/>
              </a:ext>
            </a:extLst>
          </p:cNvPr>
          <p:cNvSpPr txBox="1"/>
          <p:nvPr/>
        </p:nvSpPr>
        <p:spPr>
          <a:xfrm>
            <a:off x="948230" y="5013894"/>
            <a:ext cx="2122262" cy="707886"/>
          </a:xfrm>
          <a:prstGeom prst="rect">
            <a:avLst/>
          </a:prstGeom>
          <a:noFill/>
        </p:spPr>
        <p:txBody>
          <a:bodyPr wrap="square" rtlCol="0">
            <a:spAutoFit/>
          </a:bodyPr>
          <a:lstStyle/>
          <a:p>
            <a:pPr algn="ctr">
              <a:lnSpc>
                <a:spcPts val="1600"/>
              </a:lnSpc>
            </a:pPr>
            <a:r>
              <a:rPr lang="en-US" sz="9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Contrary to popular belief, Lorem Ipsum is not simply random text. It has roots in a piece of classical</a:t>
            </a:r>
          </a:p>
        </p:txBody>
      </p:sp>
      <p:sp>
        <p:nvSpPr>
          <p:cNvPr id="50" name="Oval 49">
            <a:extLst>
              <a:ext uri="{FF2B5EF4-FFF2-40B4-BE49-F238E27FC236}">
                <a16:creationId xmlns:a16="http://schemas.microsoft.com/office/drawing/2014/main" id="{E615ADBA-B64C-4259-AB16-B11932A38467}"/>
              </a:ext>
            </a:extLst>
          </p:cNvPr>
          <p:cNvSpPr/>
          <p:nvPr/>
        </p:nvSpPr>
        <p:spPr>
          <a:xfrm>
            <a:off x="3648015" y="2160103"/>
            <a:ext cx="2145041" cy="2145041"/>
          </a:xfrm>
          <a:prstGeom prst="ellipse">
            <a:avLst/>
          </a:prstGeom>
          <a:no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TextBox 46">
            <a:extLst>
              <a:ext uri="{FF2B5EF4-FFF2-40B4-BE49-F238E27FC236}">
                <a16:creationId xmlns:a16="http://schemas.microsoft.com/office/drawing/2014/main" id="{9FF91DCF-80E8-4557-AAAF-EBF503CF213B}"/>
              </a:ext>
            </a:extLst>
          </p:cNvPr>
          <p:cNvSpPr txBox="1"/>
          <p:nvPr/>
        </p:nvSpPr>
        <p:spPr>
          <a:xfrm>
            <a:off x="3672656" y="4441721"/>
            <a:ext cx="2122262" cy="323165"/>
          </a:xfrm>
          <a:prstGeom prst="rect">
            <a:avLst/>
          </a:prstGeom>
          <a:noFill/>
        </p:spPr>
        <p:txBody>
          <a:bodyPr wrap="square" rtlCol="0">
            <a:spAutoFit/>
          </a:bodyPr>
          <a:lstStyle/>
          <a:p>
            <a:pPr algn="ctr"/>
            <a:r>
              <a:rPr lang="en-US" sz="1500" b="1" dirty="0">
                <a:solidFill>
                  <a:schemeClr val="accent2"/>
                </a:solidFill>
                <a:latin typeface="Open Sans" panose="020B0606030504020204" pitchFamily="34" charset="0"/>
                <a:ea typeface="Open Sans" panose="020B0606030504020204" pitchFamily="34" charset="0"/>
                <a:cs typeface="Open Sans" panose="020B0606030504020204" pitchFamily="34" charset="0"/>
              </a:rPr>
              <a:t>Creative Template</a:t>
            </a:r>
          </a:p>
        </p:txBody>
      </p:sp>
      <p:sp>
        <p:nvSpPr>
          <p:cNvPr id="48" name="TextBox 47">
            <a:extLst>
              <a:ext uri="{FF2B5EF4-FFF2-40B4-BE49-F238E27FC236}">
                <a16:creationId xmlns:a16="http://schemas.microsoft.com/office/drawing/2014/main" id="{E318043F-27B0-4F85-9092-E98800313915}"/>
              </a:ext>
            </a:extLst>
          </p:cNvPr>
          <p:cNvSpPr txBox="1"/>
          <p:nvPr/>
        </p:nvSpPr>
        <p:spPr>
          <a:xfrm>
            <a:off x="4091684" y="4712057"/>
            <a:ext cx="1284206" cy="276999"/>
          </a:xfrm>
          <a:prstGeom prst="rect">
            <a:avLst/>
          </a:prstGeom>
          <a:noFill/>
        </p:spPr>
        <p:txBody>
          <a:bodyPr wrap="square" rtlCol="0">
            <a:spAutoFit/>
          </a:bodyPr>
          <a:lstStyle/>
          <a:p>
            <a:pPr algn="ctr"/>
            <a:r>
              <a:rPr lang="en-US" sz="12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Some title text</a:t>
            </a:r>
          </a:p>
        </p:txBody>
      </p:sp>
      <p:sp>
        <p:nvSpPr>
          <p:cNvPr id="49" name="TextBox 48">
            <a:extLst>
              <a:ext uri="{FF2B5EF4-FFF2-40B4-BE49-F238E27FC236}">
                <a16:creationId xmlns:a16="http://schemas.microsoft.com/office/drawing/2014/main" id="{E6A32B79-05E6-4C7D-8C9E-DEF93EB52930}"/>
              </a:ext>
            </a:extLst>
          </p:cNvPr>
          <p:cNvSpPr txBox="1"/>
          <p:nvPr/>
        </p:nvSpPr>
        <p:spPr>
          <a:xfrm>
            <a:off x="3672656" y="5013894"/>
            <a:ext cx="2122262" cy="707886"/>
          </a:xfrm>
          <a:prstGeom prst="rect">
            <a:avLst/>
          </a:prstGeom>
          <a:noFill/>
        </p:spPr>
        <p:txBody>
          <a:bodyPr wrap="square" rtlCol="0">
            <a:spAutoFit/>
          </a:bodyPr>
          <a:lstStyle/>
          <a:p>
            <a:pPr algn="ctr">
              <a:lnSpc>
                <a:spcPts val="1600"/>
              </a:lnSpc>
            </a:pPr>
            <a:r>
              <a:rPr lang="en-US" sz="9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Contrary to popular belief, Lorem Ipsum is not simply random text. It has roots in a piece of classical</a:t>
            </a:r>
          </a:p>
        </p:txBody>
      </p:sp>
      <p:sp>
        <p:nvSpPr>
          <p:cNvPr id="58" name="Oval 57">
            <a:extLst>
              <a:ext uri="{FF2B5EF4-FFF2-40B4-BE49-F238E27FC236}">
                <a16:creationId xmlns:a16="http://schemas.microsoft.com/office/drawing/2014/main" id="{451BB51C-7033-4416-9360-27B60AB555EF}"/>
              </a:ext>
            </a:extLst>
          </p:cNvPr>
          <p:cNvSpPr/>
          <p:nvPr/>
        </p:nvSpPr>
        <p:spPr>
          <a:xfrm>
            <a:off x="6372441" y="2160103"/>
            <a:ext cx="2145041" cy="2145041"/>
          </a:xfrm>
          <a:prstGeom prst="ellipse">
            <a:avLst/>
          </a:prstGeom>
          <a:no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TextBox 54">
            <a:extLst>
              <a:ext uri="{FF2B5EF4-FFF2-40B4-BE49-F238E27FC236}">
                <a16:creationId xmlns:a16="http://schemas.microsoft.com/office/drawing/2014/main" id="{BAE9230B-ECF3-41D5-8414-9C3A2465EC4C}"/>
              </a:ext>
            </a:extLst>
          </p:cNvPr>
          <p:cNvSpPr txBox="1"/>
          <p:nvPr/>
        </p:nvSpPr>
        <p:spPr>
          <a:xfrm>
            <a:off x="6397082" y="4441721"/>
            <a:ext cx="2122262" cy="323165"/>
          </a:xfrm>
          <a:prstGeom prst="rect">
            <a:avLst/>
          </a:prstGeom>
          <a:noFill/>
        </p:spPr>
        <p:txBody>
          <a:bodyPr wrap="square" rtlCol="0">
            <a:spAutoFit/>
          </a:bodyPr>
          <a:lstStyle/>
          <a:p>
            <a:pPr algn="ctr"/>
            <a:r>
              <a:rPr lang="en-US" sz="1500" b="1" dirty="0">
                <a:solidFill>
                  <a:schemeClr val="accent3"/>
                </a:solidFill>
                <a:latin typeface="Open Sans" panose="020B0606030504020204" pitchFamily="34" charset="0"/>
                <a:ea typeface="Open Sans" panose="020B0606030504020204" pitchFamily="34" charset="0"/>
                <a:cs typeface="Open Sans" panose="020B0606030504020204" pitchFamily="34" charset="0"/>
              </a:rPr>
              <a:t>Creative Template</a:t>
            </a:r>
          </a:p>
        </p:txBody>
      </p:sp>
      <p:sp>
        <p:nvSpPr>
          <p:cNvPr id="56" name="TextBox 55">
            <a:extLst>
              <a:ext uri="{FF2B5EF4-FFF2-40B4-BE49-F238E27FC236}">
                <a16:creationId xmlns:a16="http://schemas.microsoft.com/office/drawing/2014/main" id="{60B82EEF-35B4-4B8E-9E8D-82C92B5C6BB1}"/>
              </a:ext>
            </a:extLst>
          </p:cNvPr>
          <p:cNvSpPr txBox="1"/>
          <p:nvPr/>
        </p:nvSpPr>
        <p:spPr>
          <a:xfrm>
            <a:off x="6816110" y="4712057"/>
            <a:ext cx="1284206" cy="276999"/>
          </a:xfrm>
          <a:prstGeom prst="rect">
            <a:avLst/>
          </a:prstGeom>
          <a:noFill/>
        </p:spPr>
        <p:txBody>
          <a:bodyPr wrap="square" rtlCol="0">
            <a:spAutoFit/>
          </a:bodyPr>
          <a:lstStyle/>
          <a:p>
            <a:pPr algn="ctr"/>
            <a:r>
              <a:rPr lang="en-US" sz="12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Some title text</a:t>
            </a:r>
          </a:p>
        </p:txBody>
      </p:sp>
      <p:sp>
        <p:nvSpPr>
          <p:cNvPr id="57" name="TextBox 56">
            <a:extLst>
              <a:ext uri="{FF2B5EF4-FFF2-40B4-BE49-F238E27FC236}">
                <a16:creationId xmlns:a16="http://schemas.microsoft.com/office/drawing/2014/main" id="{A1730A6A-8AE0-4859-BD3C-14C87B42DAE3}"/>
              </a:ext>
            </a:extLst>
          </p:cNvPr>
          <p:cNvSpPr txBox="1"/>
          <p:nvPr/>
        </p:nvSpPr>
        <p:spPr>
          <a:xfrm>
            <a:off x="6397082" y="5013894"/>
            <a:ext cx="2122262" cy="707886"/>
          </a:xfrm>
          <a:prstGeom prst="rect">
            <a:avLst/>
          </a:prstGeom>
          <a:noFill/>
        </p:spPr>
        <p:txBody>
          <a:bodyPr wrap="square" rtlCol="0">
            <a:spAutoFit/>
          </a:bodyPr>
          <a:lstStyle/>
          <a:p>
            <a:pPr algn="ctr">
              <a:lnSpc>
                <a:spcPts val="1600"/>
              </a:lnSpc>
            </a:pPr>
            <a:r>
              <a:rPr lang="en-US" sz="9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Contrary to popular belief, Lorem Ipsum is not simply random text. It has roots in a piece of classical</a:t>
            </a:r>
          </a:p>
        </p:txBody>
      </p:sp>
    </p:spTree>
    <p:extLst>
      <p:ext uri="{BB962C8B-B14F-4D97-AF65-F5344CB8AC3E}">
        <p14:creationId xmlns:p14="http://schemas.microsoft.com/office/powerpoint/2010/main" val="1142528343"/>
      </p:ext>
    </p:extLst>
  </p:cSld>
  <p:clrMapOvr>
    <a:masterClrMapping/>
  </p:clrMapOvr>
  <p:transition spd="slow">
    <p:comb/>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a:extLst>
              <a:ext uri="{FF2B5EF4-FFF2-40B4-BE49-F238E27FC236}">
                <a16:creationId xmlns:a16="http://schemas.microsoft.com/office/drawing/2014/main" id="{58F1473B-5A1B-468A-8E5D-558C4D2054BB}"/>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l="1663" r="4715"/>
          <a:stretch/>
        </p:blipFill>
        <p:spPr>
          <a:xfrm>
            <a:off x="0" y="0"/>
            <a:ext cx="12192000" cy="6858000"/>
          </a:xfrm>
        </p:spPr>
      </p:pic>
      <p:sp>
        <p:nvSpPr>
          <p:cNvPr id="19" name="Rectangle 18">
            <a:extLst>
              <a:ext uri="{FF2B5EF4-FFF2-40B4-BE49-F238E27FC236}">
                <a16:creationId xmlns:a16="http://schemas.microsoft.com/office/drawing/2014/main" id="{D1ED3089-07F2-4ACC-9C22-ED887E147EBE}"/>
              </a:ext>
            </a:extLst>
          </p:cNvPr>
          <p:cNvSpPr/>
          <p:nvPr/>
        </p:nvSpPr>
        <p:spPr>
          <a:xfrm>
            <a:off x="0" y="0"/>
            <a:ext cx="12192000" cy="6858000"/>
          </a:xfrm>
          <a:prstGeom prst="rect">
            <a:avLst/>
          </a:prstGeom>
          <a:gradFill>
            <a:gsLst>
              <a:gs pos="0">
                <a:schemeClr val="accent2">
                  <a:alpha val="89000"/>
                </a:schemeClr>
              </a:gs>
              <a:gs pos="99000">
                <a:schemeClr val="tx2">
                  <a:alpha val="96000"/>
                </a:schemeClr>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a:extLst>
              <a:ext uri="{FF2B5EF4-FFF2-40B4-BE49-F238E27FC236}">
                <a16:creationId xmlns:a16="http://schemas.microsoft.com/office/drawing/2014/main" id="{9E6EF45D-EA66-4F8F-8E7F-EEA2856ED6CE}"/>
              </a:ext>
            </a:extLst>
          </p:cNvPr>
          <p:cNvSpPr>
            <a:spLocks noGrp="1"/>
          </p:cNvSpPr>
          <p:nvPr>
            <p:ph type="sldNum" sz="quarter" idx="4294967295"/>
          </p:nvPr>
        </p:nvSpPr>
        <p:spPr>
          <a:xfrm>
            <a:off x="11728450" y="65088"/>
            <a:ext cx="463550" cy="192087"/>
          </a:xfrm>
        </p:spPr>
        <p:txBody>
          <a:bodyPr/>
          <a:lstStyle/>
          <a:p>
            <a:fld id="{22E1CF2F-19B6-4B01-91BB-CDBA096AD5BE}" type="slidenum">
              <a:rPr lang="en-US" smtClean="0"/>
              <a:pPr/>
              <a:t>16</a:t>
            </a:fld>
            <a:endParaRPr lang="en-US" dirty="0"/>
          </a:p>
        </p:txBody>
      </p:sp>
      <p:sp>
        <p:nvSpPr>
          <p:cNvPr id="29" name="Title 1">
            <a:extLst>
              <a:ext uri="{FF2B5EF4-FFF2-40B4-BE49-F238E27FC236}">
                <a16:creationId xmlns:a16="http://schemas.microsoft.com/office/drawing/2014/main" id="{EF758A64-3483-4D5D-BDF9-D3E3D1C23914}"/>
              </a:ext>
            </a:extLst>
          </p:cNvPr>
          <p:cNvSpPr txBox="1">
            <a:spLocks/>
          </p:cNvSpPr>
          <p:nvPr/>
        </p:nvSpPr>
        <p:spPr>
          <a:xfrm>
            <a:off x="838200" y="317255"/>
            <a:ext cx="10515600" cy="6794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pPr algn="ctr"/>
            <a:r>
              <a:rPr lang="en-US" sz="3000" b="1" dirty="0">
                <a:solidFill>
                  <a:schemeClr val="bg1"/>
                </a:solidFill>
                <a:latin typeface="Open Sans" panose="020B0606030504020204" pitchFamily="34" charset="0"/>
                <a:ea typeface="Open Sans" panose="020B0606030504020204" pitchFamily="34" charset="0"/>
                <a:cs typeface="Open Sans" panose="020B0606030504020204" pitchFamily="34" charset="0"/>
              </a:rPr>
              <a:t>Our</a:t>
            </a:r>
            <a:r>
              <a:rPr lang="en-US" sz="3000" b="1" dirty="0">
                <a:solidFill>
                  <a:schemeClr val="bg1"/>
                </a:solidFill>
                <a:latin typeface="Lato" panose="020F0502020204030203" pitchFamily="34" charset="0"/>
                <a:ea typeface="Lato" panose="020F0502020204030203" pitchFamily="34" charset="0"/>
                <a:cs typeface="Lato" panose="020F0502020204030203" pitchFamily="34" charset="0"/>
              </a:rPr>
              <a:t> </a:t>
            </a:r>
            <a:r>
              <a:rPr lang="en-US" sz="3000" b="1" dirty="0">
                <a:solidFill>
                  <a:schemeClr val="bg1"/>
                </a:solidFill>
                <a:latin typeface="Open Sans" panose="020B0606030504020204" pitchFamily="34" charset="0"/>
                <a:ea typeface="Open Sans" panose="020B0606030504020204" pitchFamily="34" charset="0"/>
                <a:cs typeface="Open Sans" panose="020B0606030504020204" pitchFamily="34" charset="0"/>
              </a:rPr>
              <a:t>Portfolio</a:t>
            </a:r>
            <a:endParaRPr lang="en-US" sz="30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4" name="TextBox 33">
            <a:extLst>
              <a:ext uri="{FF2B5EF4-FFF2-40B4-BE49-F238E27FC236}">
                <a16:creationId xmlns:a16="http://schemas.microsoft.com/office/drawing/2014/main" id="{498D83CC-80B3-43B7-B85D-5F9E0934DF96}"/>
              </a:ext>
            </a:extLst>
          </p:cNvPr>
          <p:cNvSpPr txBox="1"/>
          <p:nvPr/>
        </p:nvSpPr>
        <p:spPr>
          <a:xfrm>
            <a:off x="1563757" y="917978"/>
            <a:ext cx="9064486" cy="577081"/>
          </a:xfrm>
          <a:prstGeom prst="rect">
            <a:avLst/>
          </a:prstGeom>
          <a:noFill/>
        </p:spPr>
        <p:txBody>
          <a:bodyPr wrap="square" rtlCol="0">
            <a:spAutoFit/>
          </a:bodyPr>
          <a:lstStyle/>
          <a:p>
            <a:pPr algn="ctr">
              <a:lnSpc>
                <a:spcPct val="150000"/>
              </a:lnSpc>
            </a:pPr>
            <a:r>
              <a:rPr lang="en-US" sz="1050" i="1" dirty="0">
                <a:solidFill>
                  <a:schemeClr val="bg1"/>
                </a:solidFill>
                <a:latin typeface="Open Sans "/>
                <a:ea typeface="Open Sans Extrabold" panose="020B0906030804020204" pitchFamily="34" charset="0"/>
                <a:cs typeface="Open Sans Extrabold" panose="020B0906030804020204" pitchFamily="34" charset="0"/>
              </a:rPr>
              <a:t>Have them for one. Living grass to for can't gathered waters had winged. Creepiest don't subdue which </a:t>
            </a:r>
            <a:r>
              <a:rPr lang="en-US" sz="1050" i="1" dirty="0" err="1">
                <a:solidFill>
                  <a:schemeClr val="bg1"/>
                </a:solidFill>
                <a:latin typeface="Open Sans "/>
                <a:ea typeface="Open Sans Extrabold" panose="020B0906030804020204" pitchFamily="34" charset="0"/>
                <a:cs typeface="Open Sans Extrabold" panose="020B0906030804020204" pitchFamily="34" charset="0"/>
              </a:rPr>
              <a:t>i</a:t>
            </a:r>
            <a:r>
              <a:rPr lang="en-US" sz="1050" i="1" dirty="0">
                <a:solidFill>
                  <a:schemeClr val="bg1"/>
                </a:solidFill>
                <a:latin typeface="Open Sans "/>
                <a:ea typeface="Open Sans Extrabold" panose="020B0906030804020204" pitchFamily="34" charset="0"/>
                <a:cs typeface="Open Sans Extrabold" panose="020B0906030804020204" pitchFamily="34" charset="0"/>
              </a:rPr>
              <a:t> two set had seasons. Fifth you'll, man wherein seas our creeping. Very. Make won't appear him, were they're and years unto doesn't they're.</a:t>
            </a:r>
          </a:p>
        </p:txBody>
      </p:sp>
      <p:sp>
        <p:nvSpPr>
          <p:cNvPr id="23" name="TextBox 22">
            <a:extLst>
              <a:ext uri="{FF2B5EF4-FFF2-40B4-BE49-F238E27FC236}">
                <a16:creationId xmlns:a16="http://schemas.microsoft.com/office/drawing/2014/main" id="{E42A6314-4D1D-47D0-84F9-58D7BD80036B}"/>
              </a:ext>
            </a:extLst>
          </p:cNvPr>
          <p:cNvSpPr txBox="1"/>
          <p:nvPr/>
        </p:nvSpPr>
        <p:spPr>
          <a:xfrm>
            <a:off x="1728352" y="2522977"/>
            <a:ext cx="3858495" cy="430887"/>
          </a:xfrm>
          <a:prstGeom prst="rect">
            <a:avLst/>
          </a:prstGeom>
          <a:noFill/>
        </p:spPr>
        <p:txBody>
          <a:bodyPr wrap="square" rtlCol="0" anchor="ctr">
            <a:spAutoFit/>
          </a:bodyPr>
          <a:lstStyle/>
          <a:p>
            <a:r>
              <a:rPr lang="en-US" sz="2200" b="1" spc="4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rPr>
              <a:t>Our Portfolio</a:t>
            </a:r>
          </a:p>
        </p:txBody>
      </p:sp>
      <p:sp>
        <p:nvSpPr>
          <p:cNvPr id="24" name="TextBox 23">
            <a:extLst>
              <a:ext uri="{FF2B5EF4-FFF2-40B4-BE49-F238E27FC236}">
                <a16:creationId xmlns:a16="http://schemas.microsoft.com/office/drawing/2014/main" id="{E116B2BB-A18C-40A6-867C-D934358DB187}"/>
              </a:ext>
            </a:extLst>
          </p:cNvPr>
          <p:cNvSpPr txBox="1"/>
          <p:nvPr/>
        </p:nvSpPr>
        <p:spPr>
          <a:xfrm>
            <a:off x="1728352" y="2992446"/>
            <a:ext cx="3858495" cy="2585323"/>
          </a:xfrm>
          <a:prstGeom prst="rect">
            <a:avLst/>
          </a:prstGeom>
          <a:noFill/>
        </p:spPr>
        <p:txBody>
          <a:bodyPr wrap="square" rtlCol="0">
            <a:spAutoFit/>
          </a:bodyPr>
          <a:lstStyle/>
          <a:p>
            <a:pPr>
              <a:lnSpc>
                <a:spcPct val="150000"/>
              </a:lnSpc>
            </a:pPr>
            <a:r>
              <a:rPr lang="en-US" sz="900" dirty="0">
                <a:solidFill>
                  <a:schemeClr val="bg1"/>
                </a:solidFill>
                <a:latin typeface="Open Sans "/>
                <a:ea typeface="Open Sans Light" panose="020B0306030504020204" pitchFamily="34" charset="0"/>
                <a:cs typeface="Open Sans Light" panose="020B0306030504020204" pitchFamily="34" charset="0"/>
              </a:rPr>
              <a:t>Have them for one. Living grass to for can't gathered waters had winged. Creepiest don't subdue which </a:t>
            </a:r>
            <a:r>
              <a:rPr lang="en-US" sz="900" dirty="0" err="1">
                <a:solidFill>
                  <a:schemeClr val="bg1"/>
                </a:solidFill>
                <a:latin typeface="Open Sans "/>
                <a:ea typeface="Open Sans Light" panose="020B0306030504020204" pitchFamily="34" charset="0"/>
                <a:cs typeface="Open Sans Light" panose="020B0306030504020204" pitchFamily="34" charset="0"/>
              </a:rPr>
              <a:t>i</a:t>
            </a:r>
            <a:r>
              <a:rPr lang="en-US" sz="900" dirty="0">
                <a:solidFill>
                  <a:schemeClr val="bg1"/>
                </a:solidFill>
                <a:latin typeface="Open Sans "/>
                <a:ea typeface="Open Sans Light" panose="020B0306030504020204" pitchFamily="34" charset="0"/>
                <a:cs typeface="Open Sans Light" panose="020B0306030504020204" pitchFamily="34" charset="0"/>
              </a:rPr>
              <a:t> two set had seasons. Fifth you'll, man wherein seas our creeping. Very. Make from for seas place and won't appear him, were they're and years unto doesn’t</a:t>
            </a:r>
          </a:p>
          <a:p>
            <a:pPr>
              <a:lnSpc>
                <a:spcPct val="150000"/>
              </a:lnSpc>
            </a:pPr>
            <a:endParaRPr lang="en-US" sz="900" dirty="0">
              <a:solidFill>
                <a:schemeClr val="bg1"/>
              </a:solidFill>
              <a:latin typeface="Open Sans "/>
              <a:ea typeface="Open Sans Light" panose="020B0306030504020204" pitchFamily="34" charset="0"/>
              <a:cs typeface="Open Sans Light" panose="020B0306030504020204" pitchFamily="34" charset="0"/>
            </a:endParaRPr>
          </a:p>
          <a:p>
            <a:pPr>
              <a:lnSpc>
                <a:spcPct val="150000"/>
              </a:lnSpc>
            </a:pPr>
            <a:r>
              <a:rPr lang="en-US" sz="900" dirty="0">
                <a:solidFill>
                  <a:schemeClr val="bg1"/>
                </a:solidFill>
                <a:latin typeface="Open Sans "/>
                <a:ea typeface="Open Sans Light" panose="020B0306030504020204" pitchFamily="34" charset="0"/>
                <a:cs typeface="Open Sans Light" panose="020B0306030504020204" pitchFamily="34" charset="0"/>
              </a:rPr>
              <a:t>you'll, man wherein seas our creeping. Very. Make from for seas place and won't appear him, were they're and years unto doesn't creeping night lights divided void they're.</a:t>
            </a:r>
          </a:p>
          <a:p>
            <a:pPr>
              <a:lnSpc>
                <a:spcPct val="150000"/>
              </a:lnSpc>
            </a:pPr>
            <a:endParaRPr lang="en-US" sz="900" dirty="0">
              <a:solidFill>
                <a:schemeClr val="bg1"/>
              </a:solidFill>
              <a:latin typeface="Open Sans "/>
              <a:ea typeface="Open Sans Light" panose="020B0306030504020204" pitchFamily="34" charset="0"/>
              <a:cs typeface="Open Sans Light" panose="020B0306030504020204" pitchFamily="34" charset="0"/>
            </a:endParaRPr>
          </a:p>
          <a:p>
            <a:pPr>
              <a:lnSpc>
                <a:spcPct val="150000"/>
              </a:lnSpc>
            </a:pPr>
            <a:r>
              <a:rPr lang="en-US" sz="900" dirty="0">
                <a:solidFill>
                  <a:schemeClr val="bg1"/>
                </a:solidFill>
                <a:latin typeface="Open Sans Semibold" panose="020B0706030804020204" pitchFamily="34" charset="0"/>
                <a:ea typeface="Open Sans Semibold" panose="020B0706030804020204" pitchFamily="34" charset="0"/>
                <a:cs typeface="Open Sans Semibold" panose="020B0706030804020204" pitchFamily="34" charset="0"/>
              </a:rPr>
              <a:t>Creeping is signs isn't deep abundantly is fish evening let hath </a:t>
            </a:r>
            <a:r>
              <a:rPr lang="en-US" sz="900" dirty="0" err="1">
                <a:solidFill>
                  <a:schemeClr val="bg1"/>
                </a:solidFill>
                <a:latin typeface="Open Sans Semibold" panose="020B0706030804020204" pitchFamily="34" charset="0"/>
                <a:ea typeface="Open Sans Semibold" panose="020B0706030804020204" pitchFamily="34" charset="0"/>
                <a:cs typeface="Open Sans Semibold" panose="020B0706030804020204" pitchFamily="34" charset="0"/>
              </a:rPr>
              <a:t>i</a:t>
            </a:r>
            <a:r>
              <a:rPr lang="en-US" sz="900" dirty="0">
                <a:solidFill>
                  <a:schemeClr val="bg1"/>
                </a:solidFill>
                <a:latin typeface="Open Sans Semibold" panose="020B0706030804020204" pitchFamily="34" charset="0"/>
                <a:ea typeface="Open Sans Semibold" panose="020B0706030804020204" pitchFamily="34" charset="0"/>
                <a:cs typeface="Open Sans Semibold" panose="020B0706030804020204" pitchFamily="34" charset="0"/>
              </a:rPr>
              <a:t> gathered fly earth two god them forth called unto replenish given male be Dominion.</a:t>
            </a:r>
          </a:p>
        </p:txBody>
      </p:sp>
      <p:sp>
        <p:nvSpPr>
          <p:cNvPr id="26" name="TextBox 25">
            <a:extLst>
              <a:ext uri="{FF2B5EF4-FFF2-40B4-BE49-F238E27FC236}">
                <a16:creationId xmlns:a16="http://schemas.microsoft.com/office/drawing/2014/main" id="{0C2F809B-1BCB-4668-9C0E-0074D7294E36}"/>
              </a:ext>
            </a:extLst>
          </p:cNvPr>
          <p:cNvSpPr txBox="1"/>
          <p:nvPr/>
        </p:nvSpPr>
        <p:spPr>
          <a:xfrm>
            <a:off x="7220685" y="2505796"/>
            <a:ext cx="3098799" cy="3323987"/>
          </a:xfrm>
          <a:prstGeom prst="rect">
            <a:avLst/>
          </a:prstGeom>
          <a:noFill/>
        </p:spPr>
        <p:txBody>
          <a:bodyPr wrap="square" rtlCol="0">
            <a:spAutoFit/>
          </a:bodyPr>
          <a:lstStyle/>
          <a:p>
            <a:pPr>
              <a:lnSpc>
                <a:spcPts val="1400"/>
              </a:lnSpc>
            </a:pPr>
            <a:r>
              <a:rPr lang="en-US" sz="1000" b="1" dirty="0">
                <a:solidFill>
                  <a:schemeClr val="bg1"/>
                </a:solidFill>
                <a:latin typeface="Open Sans Semibold" panose="020B0706030804020204" pitchFamily="34" charset="0"/>
                <a:ea typeface="Open Sans Semibold" panose="020B0706030804020204" pitchFamily="34" charset="0"/>
                <a:cs typeface="Open Sans Semibold" panose="020B0706030804020204" pitchFamily="34" charset="0"/>
              </a:rPr>
              <a:t>Fowl multiply don't every</a:t>
            </a:r>
          </a:p>
          <a:p>
            <a:pPr>
              <a:lnSpc>
                <a:spcPts val="1400"/>
              </a:lnSpc>
            </a:pPr>
            <a:r>
              <a:rPr lang="en-US" sz="900" dirty="0">
                <a:solidFill>
                  <a:schemeClr val="bg1"/>
                </a:solidFill>
                <a:latin typeface="Open Sans "/>
                <a:ea typeface="Open Sans Light" panose="020B0306030504020204" pitchFamily="34" charset="0"/>
                <a:cs typeface="Open Sans Light" panose="020B0306030504020204" pitchFamily="34" charset="0"/>
              </a:rPr>
              <a:t>Open unto divided first shall made they're appear form great morning over form.</a:t>
            </a:r>
          </a:p>
          <a:p>
            <a:pPr>
              <a:lnSpc>
                <a:spcPts val="1400"/>
              </a:lnSpc>
            </a:pPr>
            <a:endParaRPr lang="en-US" sz="900" dirty="0">
              <a:solidFill>
                <a:schemeClr val="bg1"/>
              </a:solidFill>
              <a:latin typeface="Open Sans "/>
              <a:ea typeface="Open Sans Light" panose="020B0306030504020204" pitchFamily="34" charset="0"/>
              <a:cs typeface="Open Sans Light" panose="020B0306030504020204" pitchFamily="34" charset="0"/>
            </a:endParaRPr>
          </a:p>
          <a:p>
            <a:pPr>
              <a:lnSpc>
                <a:spcPts val="1400"/>
              </a:lnSpc>
            </a:pPr>
            <a:r>
              <a:rPr lang="en-US" sz="1000" b="1" dirty="0">
                <a:solidFill>
                  <a:schemeClr val="bg1"/>
                </a:solidFill>
                <a:latin typeface="Open Sans Semibold" panose="020B0706030804020204" pitchFamily="34" charset="0"/>
                <a:ea typeface="Open Sans Semibold" panose="020B0706030804020204" pitchFamily="34" charset="0"/>
                <a:cs typeface="Open Sans Semibold" panose="020B0706030804020204" pitchFamily="34" charset="0"/>
              </a:rPr>
              <a:t>Good Greater you living moved to fowl</a:t>
            </a:r>
          </a:p>
          <a:p>
            <a:pPr>
              <a:lnSpc>
                <a:spcPts val="1400"/>
              </a:lnSpc>
            </a:pPr>
            <a:r>
              <a:rPr lang="en-US" sz="900" dirty="0">
                <a:solidFill>
                  <a:schemeClr val="bg1"/>
                </a:solidFill>
                <a:latin typeface="Open Sans "/>
                <a:ea typeface="Open Sans Light" panose="020B0306030504020204" pitchFamily="34" charset="0"/>
                <a:cs typeface="Open Sans Light" panose="020B0306030504020204" pitchFamily="34" charset="0"/>
              </a:rPr>
              <a:t>Image him fruit without every the him be days a cattle itself which image.</a:t>
            </a:r>
          </a:p>
          <a:p>
            <a:pPr>
              <a:lnSpc>
                <a:spcPts val="1400"/>
              </a:lnSpc>
            </a:pPr>
            <a:endParaRPr lang="en-US" sz="900" dirty="0">
              <a:solidFill>
                <a:schemeClr val="bg1"/>
              </a:solidFill>
              <a:latin typeface="Open Sans "/>
              <a:ea typeface="Open Sans Light" panose="020B0306030504020204" pitchFamily="34" charset="0"/>
              <a:cs typeface="Open Sans Light" panose="020B0306030504020204" pitchFamily="34" charset="0"/>
            </a:endParaRPr>
          </a:p>
          <a:p>
            <a:pPr>
              <a:lnSpc>
                <a:spcPts val="1400"/>
              </a:lnSpc>
            </a:pPr>
            <a:r>
              <a:rPr lang="en-US" sz="1000" b="1" dirty="0">
                <a:solidFill>
                  <a:schemeClr val="bg1"/>
                </a:solidFill>
                <a:latin typeface="Open Sans Semibold" panose="020B0706030804020204" pitchFamily="34" charset="0"/>
                <a:ea typeface="Open Sans Semibold" panose="020B0706030804020204" pitchFamily="34" charset="0"/>
                <a:cs typeface="Open Sans Semibold" panose="020B0706030804020204" pitchFamily="34" charset="0"/>
              </a:rPr>
              <a:t>Form may days fish doesn't male together</a:t>
            </a:r>
          </a:p>
          <a:p>
            <a:pPr>
              <a:lnSpc>
                <a:spcPts val="1400"/>
              </a:lnSpc>
            </a:pPr>
            <a:r>
              <a:rPr lang="en-US" sz="900" dirty="0">
                <a:solidFill>
                  <a:schemeClr val="bg1"/>
                </a:solidFill>
                <a:latin typeface="Open Sans "/>
                <a:ea typeface="Open Sans Light" panose="020B0306030504020204" pitchFamily="34" charset="0"/>
                <a:cs typeface="Open Sans Light" panose="020B0306030504020204" pitchFamily="34" charset="0"/>
              </a:rPr>
              <a:t>That behold day, Fowl waters can't which. Greater. Fish said open good man light.</a:t>
            </a:r>
          </a:p>
          <a:p>
            <a:pPr>
              <a:lnSpc>
                <a:spcPts val="1400"/>
              </a:lnSpc>
            </a:pPr>
            <a:endParaRPr lang="en-US" sz="900" dirty="0">
              <a:solidFill>
                <a:schemeClr val="bg1"/>
              </a:solidFill>
              <a:latin typeface="Open Sans "/>
              <a:ea typeface="Open Sans Light" panose="020B0306030504020204" pitchFamily="34" charset="0"/>
              <a:cs typeface="Open Sans Light" panose="020B0306030504020204" pitchFamily="34" charset="0"/>
            </a:endParaRPr>
          </a:p>
          <a:p>
            <a:pPr>
              <a:lnSpc>
                <a:spcPts val="1400"/>
              </a:lnSpc>
            </a:pPr>
            <a:r>
              <a:rPr lang="en-US" sz="1000" b="1" dirty="0">
                <a:solidFill>
                  <a:schemeClr val="bg1"/>
                </a:solidFill>
                <a:latin typeface="Open Sans Semibold" panose="020B0706030804020204" pitchFamily="34" charset="0"/>
                <a:ea typeface="Open Sans Semibold" panose="020B0706030804020204" pitchFamily="34" charset="0"/>
                <a:cs typeface="Open Sans Semibold" panose="020B0706030804020204" pitchFamily="34" charset="0"/>
              </a:rPr>
              <a:t>Which wherein signs had</a:t>
            </a:r>
          </a:p>
          <a:p>
            <a:pPr>
              <a:lnSpc>
                <a:spcPts val="1400"/>
              </a:lnSpc>
            </a:pPr>
            <a:r>
              <a:rPr lang="en-US" sz="900" dirty="0">
                <a:solidFill>
                  <a:schemeClr val="bg1"/>
                </a:solidFill>
                <a:latin typeface="Open Sans "/>
                <a:ea typeface="Open Sans Light" panose="020B0306030504020204" pitchFamily="34" charset="0"/>
                <a:cs typeface="Open Sans Light" panose="020B0306030504020204" pitchFamily="34" charset="0"/>
              </a:rPr>
              <a:t>The winged replenish multiply. Above you be fruit.</a:t>
            </a:r>
          </a:p>
          <a:p>
            <a:pPr>
              <a:lnSpc>
                <a:spcPts val="1400"/>
              </a:lnSpc>
            </a:pPr>
            <a:endParaRPr lang="en-US" sz="900" dirty="0">
              <a:solidFill>
                <a:schemeClr val="bg1"/>
              </a:solidFill>
              <a:latin typeface="Open Sans "/>
              <a:ea typeface="Open Sans Light" panose="020B0306030504020204" pitchFamily="34" charset="0"/>
              <a:cs typeface="Open Sans Light" panose="020B0306030504020204" pitchFamily="34" charset="0"/>
            </a:endParaRPr>
          </a:p>
          <a:p>
            <a:pPr>
              <a:lnSpc>
                <a:spcPts val="1400"/>
              </a:lnSpc>
            </a:pPr>
            <a:r>
              <a:rPr lang="en-US" sz="1000" b="1" dirty="0">
                <a:solidFill>
                  <a:schemeClr val="bg1"/>
                </a:solidFill>
                <a:latin typeface="Open Sans Semibold" panose="020B0706030804020204" pitchFamily="34" charset="0"/>
                <a:ea typeface="Open Sans Semibold" panose="020B0706030804020204" pitchFamily="34" charset="0"/>
                <a:cs typeface="Open Sans Semibold" panose="020B0706030804020204" pitchFamily="34" charset="0"/>
              </a:rPr>
              <a:t>Second moved bearing him bring</a:t>
            </a:r>
          </a:p>
          <a:p>
            <a:pPr>
              <a:lnSpc>
                <a:spcPts val="1400"/>
              </a:lnSpc>
            </a:pPr>
            <a:r>
              <a:rPr lang="en-US" sz="900" dirty="0">
                <a:solidFill>
                  <a:schemeClr val="bg1"/>
                </a:solidFill>
                <a:latin typeface="Open Sans "/>
                <a:ea typeface="Open Sans Light" panose="020B0306030504020204" pitchFamily="34" charset="0"/>
                <a:cs typeface="Open Sans Light" panose="020B0306030504020204" pitchFamily="34" charset="0"/>
              </a:rPr>
              <a:t>Stars lights their moving life also. After is brought grass subdue is lesser hath second after under.</a:t>
            </a:r>
          </a:p>
        </p:txBody>
      </p:sp>
      <p:sp>
        <p:nvSpPr>
          <p:cNvPr id="27" name="TextBox 26">
            <a:extLst>
              <a:ext uri="{FF2B5EF4-FFF2-40B4-BE49-F238E27FC236}">
                <a16:creationId xmlns:a16="http://schemas.microsoft.com/office/drawing/2014/main" id="{575D4C7E-B89F-4A06-AFD9-46DD2DCF79B2}"/>
              </a:ext>
            </a:extLst>
          </p:cNvPr>
          <p:cNvSpPr txBox="1"/>
          <p:nvPr/>
        </p:nvSpPr>
        <p:spPr>
          <a:xfrm>
            <a:off x="6605153" y="2429598"/>
            <a:ext cx="598600" cy="630942"/>
          </a:xfrm>
          <a:prstGeom prst="rect">
            <a:avLst/>
          </a:prstGeom>
          <a:noFill/>
        </p:spPr>
        <p:txBody>
          <a:bodyPr wrap="square" rtlCol="0">
            <a:spAutoFit/>
          </a:bodyPr>
          <a:lstStyle/>
          <a:p>
            <a:r>
              <a:rPr lang="en-US" sz="3500" b="1" dirty="0">
                <a:solidFill>
                  <a:schemeClr val="bg1"/>
                </a:solidFill>
                <a:latin typeface="Open Sans Semibold" panose="020B0706030804020204" pitchFamily="34" charset="0"/>
                <a:ea typeface="Open Sans Semibold" panose="020B0706030804020204" pitchFamily="34" charset="0"/>
                <a:cs typeface="Open Sans Semibold" panose="020B0706030804020204" pitchFamily="34" charset="0"/>
              </a:rPr>
              <a:t>1</a:t>
            </a:r>
          </a:p>
        </p:txBody>
      </p:sp>
      <p:sp>
        <p:nvSpPr>
          <p:cNvPr id="28" name="TextBox 27">
            <a:extLst>
              <a:ext uri="{FF2B5EF4-FFF2-40B4-BE49-F238E27FC236}">
                <a16:creationId xmlns:a16="http://schemas.microsoft.com/office/drawing/2014/main" id="{E3B19355-C875-4336-A2E4-AD5D73F8D774}"/>
              </a:ext>
            </a:extLst>
          </p:cNvPr>
          <p:cNvSpPr txBox="1"/>
          <p:nvPr/>
        </p:nvSpPr>
        <p:spPr>
          <a:xfrm>
            <a:off x="6605153" y="3157730"/>
            <a:ext cx="598600" cy="630942"/>
          </a:xfrm>
          <a:prstGeom prst="rect">
            <a:avLst/>
          </a:prstGeom>
          <a:noFill/>
        </p:spPr>
        <p:txBody>
          <a:bodyPr wrap="square" rtlCol="0">
            <a:spAutoFit/>
          </a:bodyPr>
          <a:lstStyle/>
          <a:p>
            <a:r>
              <a:rPr lang="en-US" sz="3500" b="1" dirty="0">
                <a:solidFill>
                  <a:schemeClr val="bg1"/>
                </a:solidFill>
                <a:latin typeface="Open Sans Semibold" panose="020B0706030804020204" pitchFamily="34" charset="0"/>
                <a:ea typeface="Open Sans Semibold" panose="020B0706030804020204" pitchFamily="34" charset="0"/>
                <a:cs typeface="Open Sans Semibold" panose="020B0706030804020204" pitchFamily="34" charset="0"/>
              </a:rPr>
              <a:t>2</a:t>
            </a:r>
          </a:p>
        </p:txBody>
      </p:sp>
      <p:sp>
        <p:nvSpPr>
          <p:cNvPr id="30" name="TextBox 29">
            <a:extLst>
              <a:ext uri="{FF2B5EF4-FFF2-40B4-BE49-F238E27FC236}">
                <a16:creationId xmlns:a16="http://schemas.microsoft.com/office/drawing/2014/main" id="{32AC3EB3-4A2D-499D-BDD1-6CCEC6E93D6C}"/>
              </a:ext>
            </a:extLst>
          </p:cNvPr>
          <p:cNvSpPr txBox="1"/>
          <p:nvPr/>
        </p:nvSpPr>
        <p:spPr>
          <a:xfrm>
            <a:off x="6605153" y="3894330"/>
            <a:ext cx="598600" cy="630942"/>
          </a:xfrm>
          <a:prstGeom prst="rect">
            <a:avLst/>
          </a:prstGeom>
          <a:noFill/>
        </p:spPr>
        <p:txBody>
          <a:bodyPr wrap="square" rtlCol="0">
            <a:spAutoFit/>
          </a:bodyPr>
          <a:lstStyle/>
          <a:p>
            <a:r>
              <a:rPr lang="en-US" sz="3500" b="1" dirty="0">
                <a:solidFill>
                  <a:schemeClr val="bg1"/>
                </a:solidFill>
                <a:latin typeface="Open Sans Semibold" panose="020B0706030804020204" pitchFamily="34" charset="0"/>
                <a:ea typeface="Open Sans Semibold" panose="020B0706030804020204" pitchFamily="34" charset="0"/>
                <a:cs typeface="Open Sans Semibold" panose="020B0706030804020204" pitchFamily="34" charset="0"/>
              </a:rPr>
              <a:t>3</a:t>
            </a:r>
          </a:p>
        </p:txBody>
      </p:sp>
      <p:sp>
        <p:nvSpPr>
          <p:cNvPr id="31" name="TextBox 30">
            <a:extLst>
              <a:ext uri="{FF2B5EF4-FFF2-40B4-BE49-F238E27FC236}">
                <a16:creationId xmlns:a16="http://schemas.microsoft.com/office/drawing/2014/main" id="{4BB8D665-1EF2-495C-BAC1-D6DC5964E516}"/>
              </a:ext>
            </a:extLst>
          </p:cNvPr>
          <p:cNvSpPr txBox="1"/>
          <p:nvPr/>
        </p:nvSpPr>
        <p:spPr>
          <a:xfrm>
            <a:off x="6605153" y="4537796"/>
            <a:ext cx="598600" cy="630942"/>
          </a:xfrm>
          <a:prstGeom prst="rect">
            <a:avLst/>
          </a:prstGeom>
          <a:noFill/>
        </p:spPr>
        <p:txBody>
          <a:bodyPr wrap="square" rtlCol="0">
            <a:spAutoFit/>
          </a:bodyPr>
          <a:lstStyle/>
          <a:p>
            <a:r>
              <a:rPr lang="en-US" sz="3500" b="1" dirty="0">
                <a:solidFill>
                  <a:schemeClr val="bg1"/>
                </a:solidFill>
                <a:latin typeface="Open Sans Semibold" panose="020B0706030804020204" pitchFamily="34" charset="0"/>
                <a:ea typeface="Open Sans Semibold" panose="020B0706030804020204" pitchFamily="34" charset="0"/>
                <a:cs typeface="Open Sans Semibold" panose="020B0706030804020204" pitchFamily="34" charset="0"/>
              </a:rPr>
              <a:t>4</a:t>
            </a:r>
          </a:p>
        </p:txBody>
      </p:sp>
      <p:sp>
        <p:nvSpPr>
          <p:cNvPr id="32" name="TextBox 31">
            <a:extLst>
              <a:ext uri="{FF2B5EF4-FFF2-40B4-BE49-F238E27FC236}">
                <a16:creationId xmlns:a16="http://schemas.microsoft.com/office/drawing/2014/main" id="{2BCF0BD2-1C63-4A89-A072-601FDB1F5B30}"/>
              </a:ext>
            </a:extLst>
          </p:cNvPr>
          <p:cNvSpPr txBox="1"/>
          <p:nvPr/>
        </p:nvSpPr>
        <p:spPr>
          <a:xfrm>
            <a:off x="6605153" y="5105061"/>
            <a:ext cx="598600" cy="630942"/>
          </a:xfrm>
          <a:prstGeom prst="rect">
            <a:avLst/>
          </a:prstGeom>
          <a:noFill/>
        </p:spPr>
        <p:txBody>
          <a:bodyPr wrap="square" rtlCol="0">
            <a:spAutoFit/>
          </a:bodyPr>
          <a:lstStyle/>
          <a:p>
            <a:r>
              <a:rPr lang="en-US" sz="3500" b="1" dirty="0">
                <a:solidFill>
                  <a:schemeClr val="bg1"/>
                </a:solidFill>
                <a:latin typeface="Open Sans Semibold" panose="020B0706030804020204" pitchFamily="34" charset="0"/>
                <a:ea typeface="Open Sans Semibold" panose="020B0706030804020204" pitchFamily="34" charset="0"/>
                <a:cs typeface="Open Sans Semibold" panose="020B0706030804020204" pitchFamily="34" charset="0"/>
              </a:rPr>
              <a:t>5</a:t>
            </a:r>
          </a:p>
        </p:txBody>
      </p:sp>
      <p:sp>
        <p:nvSpPr>
          <p:cNvPr id="33" name="Rectangle 32">
            <a:extLst>
              <a:ext uri="{FF2B5EF4-FFF2-40B4-BE49-F238E27FC236}">
                <a16:creationId xmlns:a16="http://schemas.microsoft.com/office/drawing/2014/main" id="{F83ECF49-5A9B-4355-B9F3-0295F3108FAC}"/>
              </a:ext>
            </a:extLst>
          </p:cNvPr>
          <p:cNvSpPr/>
          <p:nvPr/>
        </p:nvSpPr>
        <p:spPr>
          <a:xfrm>
            <a:off x="4964481" y="1697425"/>
            <a:ext cx="2263039"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spTree>
    <p:extLst>
      <p:ext uri="{BB962C8B-B14F-4D97-AF65-F5344CB8AC3E}">
        <p14:creationId xmlns:p14="http://schemas.microsoft.com/office/powerpoint/2010/main" val="2699490707"/>
      </p:ext>
    </p:extLst>
  </p:cSld>
  <p:clrMapOvr>
    <a:masterClrMapping/>
  </p:clrMapOvr>
  <p:transition spd="slow">
    <p:comb/>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5BD84FE0-973F-4BF5-8189-398A21E3DDA4}"/>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1" name="Picture Placeholder 140">
            <a:extLst>
              <a:ext uri="{FF2B5EF4-FFF2-40B4-BE49-F238E27FC236}">
                <a16:creationId xmlns:a16="http://schemas.microsoft.com/office/drawing/2014/main" id="{1B6551CF-9C89-42ED-9496-FDE4958A761D}"/>
              </a:ext>
            </a:extLst>
          </p:cNvPr>
          <p:cNvPicPr>
            <a:picLocks noGrp="1" noChangeAspect="1"/>
          </p:cNvPicPr>
          <p:nvPr>
            <p:ph type="pic" sz="quarter" idx="16"/>
          </p:nvPr>
        </p:nvPicPr>
        <p:blipFill rotWithShape="1">
          <a:blip r:embed="rId2">
            <a:extLst>
              <a:ext uri="{28A0092B-C50C-407E-A947-70E740481C1C}">
                <a14:useLocalDpi xmlns:a14="http://schemas.microsoft.com/office/drawing/2010/main" val="0"/>
              </a:ext>
            </a:extLst>
          </a:blip>
          <a:srcRect l="16394" t="1280" r="16394" b="20749"/>
          <a:stretch/>
        </p:blipFill>
        <p:spPr>
          <a:xfrm>
            <a:off x="4238237" y="3489969"/>
            <a:ext cx="3698748" cy="2859325"/>
          </a:xfrm>
        </p:spPr>
      </p:pic>
      <p:sp>
        <p:nvSpPr>
          <p:cNvPr id="93" name="Rectangle 92">
            <a:extLst>
              <a:ext uri="{FF2B5EF4-FFF2-40B4-BE49-F238E27FC236}">
                <a16:creationId xmlns:a16="http://schemas.microsoft.com/office/drawing/2014/main" id="{C44B2E67-F3D2-48A5-A525-DBCC0E0CC756}"/>
              </a:ext>
            </a:extLst>
          </p:cNvPr>
          <p:cNvSpPr/>
          <p:nvPr/>
        </p:nvSpPr>
        <p:spPr>
          <a:xfrm>
            <a:off x="4238237" y="3489970"/>
            <a:ext cx="3698748" cy="2859324"/>
          </a:xfrm>
          <a:prstGeom prst="rect">
            <a:avLst/>
          </a:prstGeom>
          <a:gradFill>
            <a:gsLst>
              <a:gs pos="0">
                <a:schemeClr val="accent2">
                  <a:alpha val="86000"/>
                </a:schemeClr>
              </a:gs>
              <a:gs pos="99000">
                <a:schemeClr val="tx2">
                  <a:alpha val="96000"/>
                </a:schemeClr>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7" name="Picture Placeholder 106">
            <a:extLst>
              <a:ext uri="{FF2B5EF4-FFF2-40B4-BE49-F238E27FC236}">
                <a16:creationId xmlns:a16="http://schemas.microsoft.com/office/drawing/2014/main" id="{4EC37DA2-5FFB-4ADD-B1E1-54F931F265AF}"/>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l="6900" r="6900"/>
          <a:stretch>
            <a:fillRect/>
          </a:stretch>
        </p:blipFill>
        <p:spPr>
          <a:xfrm>
            <a:off x="547878" y="508704"/>
            <a:ext cx="3698748" cy="2859325"/>
          </a:xfrm>
        </p:spPr>
      </p:pic>
      <p:pic>
        <p:nvPicPr>
          <p:cNvPr id="109" name="Picture Placeholder 108">
            <a:extLst>
              <a:ext uri="{FF2B5EF4-FFF2-40B4-BE49-F238E27FC236}">
                <a16:creationId xmlns:a16="http://schemas.microsoft.com/office/drawing/2014/main" id="{3ED4F0FD-E12D-48C3-9E56-92FD8C3C0F8A}"/>
              </a:ext>
            </a:extLst>
          </p:cNvPr>
          <p:cNvPicPr>
            <a:picLocks noGrp="1" noChangeAspect="1"/>
          </p:cNvPicPr>
          <p:nvPr>
            <p:ph type="pic" sz="quarter" idx="14"/>
          </p:nvPr>
        </p:nvPicPr>
        <p:blipFill>
          <a:blip r:embed="rId4">
            <a:extLst>
              <a:ext uri="{28A0092B-C50C-407E-A947-70E740481C1C}">
                <a14:useLocalDpi xmlns:a14="http://schemas.microsoft.com/office/drawing/2010/main" val="0"/>
              </a:ext>
            </a:extLst>
          </a:blip>
          <a:srcRect l="6900" r="6900"/>
          <a:stretch>
            <a:fillRect/>
          </a:stretch>
        </p:blipFill>
        <p:spPr/>
      </p:pic>
      <p:pic>
        <p:nvPicPr>
          <p:cNvPr id="101" name="Picture Placeholder 100">
            <a:extLst>
              <a:ext uri="{FF2B5EF4-FFF2-40B4-BE49-F238E27FC236}">
                <a16:creationId xmlns:a16="http://schemas.microsoft.com/office/drawing/2014/main" id="{FCC44483-B464-44C2-992F-BA2FBC91AB3A}"/>
              </a:ext>
            </a:extLst>
          </p:cNvPr>
          <p:cNvPicPr>
            <a:picLocks noGrp="1" noChangeAspect="1"/>
          </p:cNvPicPr>
          <p:nvPr>
            <p:ph type="pic" sz="quarter" idx="13"/>
          </p:nvPr>
        </p:nvPicPr>
        <p:blipFill>
          <a:blip r:embed="rId5">
            <a:extLst>
              <a:ext uri="{28A0092B-C50C-407E-A947-70E740481C1C}">
                <a14:useLocalDpi xmlns:a14="http://schemas.microsoft.com/office/drawing/2010/main" val="0"/>
              </a:ext>
            </a:extLst>
          </a:blip>
          <a:srcRect t="11330" b="11330"/>
          <a:stretch>
            <a:fillRect/>
          </a:stretch>
        </p:blipFill>
        <p:spPr/>
      </p:pic>
      <p:sp>
        <p:nvSpPr>
          <p:cNvPr id="92" name="Rectangle 91">
            <a:extLst>
              <a:ext uri="{FF2B5EF4-FFF2-40B4-BE49-F238E27FC236}">
                <a16:creationId xmlns:a16="http://schemas.microsoft.com/office/drawing/2014/main" id="{01D4CB17-65D5-40B0-A0B4-55123052AEC0}"/>
              </a:ext>
            </a:extLst>
          </p:cNvPr>
          <p:cNvSpPr/>
          <p:nvPr/>
        </p:nvSpPr>
        <p:spPr>
          <a:xfrm>
            <a:off x="4238237" y="508707"/>
            <a:ext cx="3698748" cy="2859324"/>
          </a:xfrm>
          <a:prstGeom prst="rect">
            <a:avLst/>
          </a:prstGeom>
          <a:gradFill>
            <a:gsLst>
              <a:gs pos="0">
                <a:schemeClr val="accent2">
                  <a:alpha val="86000"/>
                </a:schemeClr>
              </a:gs>
              <a:gs pos="99000">
                <a:schemeClr val="tx2">
                  <a:alpha val="96000"/>
                </a:schemeClr>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3" name="Picture Placeholder 112">
            <a:extLst>
              <a:ext uri="{FF2B5EF4-FFF2-40B4-BE49-F238E27FC236}">
                <a16:creationId xmlns:a16="http://schemas.microsoft.com/office/drawing/2014/main" id="{E30F861B-F202-4E68-8AFD-7E0CB9418DD1}"/>
              </a:ext>
            </a:extLst>
          </p:cNvPr>
          <p:cNvPicPr>
            <a:picLocks noGrp="1" noChangeAspect="1"/>
          </p:cNvPicPr>
          <p:nvPr>
            <p:ph type="pic" sz="quarter" idx="17"/>
          </p:nvPr>
        </p:nvPicPr>
        <p:blipFill rotWithShape="1">
          <a:blip r:embed="rId6">
            <a:extLst>
              <a:ext uri="{28A0092B-C50C-407E-A947-70E740481C1C}">
                <a14:useLocalDpi xmlns:a14="http://schemas.microsoft.com/office/drawing/2010/main" val="0"/>
              </a:ext>
            </a:extLst>
          </a:blip>
          <a:srcRect l="24415" t="12315"/>
          <a:stretch/>
        </p:blipFill>
        <p:spPr>
          <a:xfrm>
            <a:off x="7940116" y="3489969"/>
            <a:ext cx="3698748" cy="2859325"/>
          </a:xfrm>
        </p:spPr>
      </p:pic>
      <p:sp>
        <p:nvSpPr>
          <p:cNvPr id="6" name="Slide Number Placeholder 5">
            <a:extLst>
              <a:ext uri="{FF2B5EF4-FFF2-40B4-BE49-F238E27FC236}">
                <a16:creationId xmlns:a16="http://schemas.microsoft.com/office/drawing/2014/main" id="{9E6EF45D-EA66-4F8F-8E7F-EEA2856ED6CE}"/>
              </a:ext>
            </a:extLst>
          </p:cNvPr>
          <p:cNvSpPr>
            <a:spLocks noGrp="1"/>
          </p:cNvSpPr>
          <p:nvPr>
            <p:ph type="sldNum" sz="quarter" idx="11"/>
          </p:nvPr>
        </p:nvSpPr>
        <p:spPr/>
        <p:txBody>
          <a:bodyPr/>
          <a:lstStyle/>
          <a:p>
            <a:fld id="{22E1CF2F-19B6-4B01-91BB-CDBA096AD5BE}" type="slidenum">
              <a:rPr lang="en-US" smtClean="0"/>
              <a:pPr/>
              <a:t>17</a:t>
            </a:fld>
            <a:endParaRPr lang="en-US" dirty="0"/>
          </a:p>
        </p:txBody>
      </p:sp>
      <p:sp>
        <p:nvSpPr>
          <p:cNvPr id="128" name="TextBox 127">
            <a:extLst>
              <a:ext uri="{FF2B5EF4-FFF2-40B4-BE49-F238E27FC236}">
                <a16:creationId xmlns:a16="http://schemas.microsoft.com/office/drawing/2014/main" id="{40F49B3B-FCE4-42E0-B58E-888E0DE50B66}"/>
              </a:ext>
            </a:extLst>
          </p:cNvPr>
          <p:cNvSpPr txBox="1"/>
          <p:nvPr/>
        </p:nvSpPr>
        <p:spPr>
          <a:xfrm>
            <a:off x="4553177" y="4027080"/>
            <a:ext cx="3068869" cy="1785104"/>
          </a:xfrm>
          <a:prstGeom prst="rect">
            <a:avLst/>
          </a:prstGeom>
          <a:noFill/>
        </p:spPr>
        <p:txBody>
          <a:bodyPr wrap="square" rtlCol="0">
            <a:spAutoFit/>
          </a:bodyPr>
          <a:lstStyle/>
          <a:p>
            <a:pPr>
              <a:lnSpc>
                <a:spcPts val="2200"/>
              </a:lnSpc>
            </a:pPr>
            <a:r>
              <a:rPr lang="en-US" sz="1300" i="1" dirty="0">
                <a:solidFill>
                  <a:srgbClr val="FFFFFF"/>
                </a:solidFill>
                <a:latin typeface="Open Sans" panose="020B0606030504020204" pitchFamily="34" charset="0"/>
                <a:ea typeface="Open Sans" panose="020B0606030504020204" pitchFamily="34" charset="0"/>
                <a:cs typeface="Open Sans" panose="020B0606030504020204" pitchFamily="34" charset="0"/>
              </a:rPr>
              <a:t>Lorem Ipsum is simply dummy text of the printing and typesetting dolor sit industry. Lorem Ipsum has been the </a:t>
            </a:r>
            <a:r>
              <a:rPr lang="en-US" sz="1300" i="1" dirty="0" err="1">
                <a:solidFill>
                  <a:srgbClr val="FFFFFF"/>
                </a:solidFill>
                <a:latin typeface="Open Sans" panose="020B0606030504020204" pitchFamily="34" charset="0"/>
                <a:ea typeface="Open Sans" panose="020B0606030504020204" pitchFamily="34" charset="0"/>
                <a:cs typeface="Open Sans" panose="020B0606030504020204" pitchFamily="34" charset="0"/>
              </a:rPr>
              <a:t>ustry's</a:t>
            </a:r>
            <a:r>
              <a:rPr lang="en-US" sz="1300" i="1" dirty="0">
                <a:solidFill>
                  <a:srgbClr val="FFFFFF"/>
                </a:solidFill>
                <a:latin typeface="Open Sans" panose="020B0606030504020204" pitchFamily="34" charset="0"/>
                <a:ea typeface="Open Sans" panose="020B0606030504020204" pitchFamily="34" charset="0"/>
                <a:cs typeface="Open Sans" panose="020B0606030504020204" pitchFamily="34" charset="0"/>
              </a:rPr>
              <a:t> standard dummy the 1500s, when an unknown printer dolor dolor  took a galley.</a:t>
            </a:r>
          </a:p>
        </p:txBody>
      </p:sp>
      <p:sp>
        <p:nvSpPr>
          <p:cNvPr id="129" name="Title 1">
            <a:extLst>
              <a:ext uri="{FF2B5EF4-FFF2-40B4-BE49-F238E27FC236}">
                <a16:creationId xmlns:a16="http://schemas.microsoft.com/office/drawing/2014/main" id="{4304346D-3B65-4983-B2B6-E0A798BFA1A4}"/>
              </a:ext>
            </a:extLst>
          </p:cNvPr>
          <p:cNvSpPr txBox="1">
            <a:spLocks/>
          </p:cNvSpPr>
          <p:nvPr/>
        </p:nvSpPr>
        <p:spPr>
          <a:xfrm>
            <a:off x="4333355" y="1625282"/>
            <a:ext cx="3508513" cy="139479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pPr algn="ctr">
              <a:lnSpc>
                <a:spcPts val="3800"/>
              </a:lnSpc>
            </a:pPr>
            <a:r>
              <a:rPr lang="en-US" sz="4000" b="1" dirty="0">
                <a:solidFill>
                  <a:schemeClr val="bg1"/>
                </a:solidFill>
                <a:latin typeface="Open Sans Extrabold" panose="020B0906030804020204" pitchFamily="34" charset="0"/>
              </a:rPr>
              <a:t>PORTFOLIO</a:t>
            </a:r>
          </a:p>
          <a:p>
            <a:pPr algn="ctr">
              <a:lnSpc>
                <a:spcPts val="3800"/>
              </a:lnSpc>
            </a:pPr>
            <a:r>
              <a:rPr lang="en-US" sz="4000" b="1" spc="180" dirty="0">
                <a:solidFill>
                  <a:schemeClr val="bg1"/>
                </a:solidFill>
                <a:latin typeface="Open Sans Extrabold" panose="020B0906030804020204" pitchFamily="34" charset="0"/>
              </a:rPr>
              <a:t>TEXT HERE</a:t>
            </a:r>
            <a:endParaRPr lang="en-US" sz="4000" spc="180" dirty="0">
              <a:solidFill>
                <a:schemeClr val="bg1"/>
              </a:solidFill>
              <a:latin typeface="Open Sans Extrabold" panose="020B0906030804020204" pitchFamily="34" charset="0"/>
            </a:endParaRPr>
          </a:p>
        </p:txBody>
      </p:sp>
      <p:pic>
        <p:nvPicPr>
          <p:cNvPr id="133" name="Picture Placeholder 132">
            <a:extLst>
              <a:ext uri="{FF2B5EF4-FFF2-40B4-BE49-F238E27FC236}">
                <a16:creationId xmlns:a16="http://schemas.microsoft.com/office/drawing/2014/main" id="{6F9EF763-7FE1-4858-A309-946F3B6900E9}"/>
              </a:ext>
            </a:extLst>
          </p:cNvPr>
          <p:cNvPicPr>
            <a:picLocks noGrp="1" noChangeAspect="1"/>
          </p:cNvPicPr>
          <p:nvPr>
            <p:ph type="pic" sz="quarter" idx="15"/>
          </p:nvPr>
        </p:nvPicPr>
        <p:blipFill>
          <a:blip r:embed="rId7">
            <a:extLst>
              <a:ext uri="{28A0092B-C50C-407E-A947-70E740481C1C}">
                <a14:useLocalDpi xmlns:a14="http://schemas.microsoft.com/office/drawing/2010/main" val="0"/>
              </a:ext>
            </a:extLst>
          </a:blip>
          <a:srcRect l="7007" r="7007"/>
          <a:stretch>
            <a:fillRect/>
          </a:stretch>
        </p:blipFill>
        <p:spPr/>
      </p:pic>
    </p:spTree>
    <p:extLst>
      <p:ext uri="{BB962C8B-B14F-4D97-AF65-F5344CB8AC3E}">
        <p14:creationId xmlns:p14="http://schemas.microsoft.com/office/powerpoint/2010/main" val="743802817"/>
      </p:ext>
    </p:extLst>
  </p:cSld>
  <p:clrMapOvr>
    <a:masterClrMapping/>
  </p:clrMapOvr>
  <p:transition spd="slow">
    <p:comb/>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5BD84FE0-973F-4BF5-8189-398A21E3DDA4}"/>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4" name="Picture Placeholder 43">
            <a:extLst>
              <a:ext uri="{FF2B5EF4-FFF2-40B4-BE49-F238E27FC236}">
                <a16:creationId xmlns:a16="http://schemas.microsoft.com/office/drawing/2014/main" id="{6B7DF5E3-F30C-4A51-B4C2-8EE81DF88FD6}"/>
              </a:ext>
            </a:extLst>
          </p:cNvPr>
          <p:cNvPicPr>
            <a:picLocks noGrp="1" noChangeAspect="1"/>
          </p:cNvPicPr>
          <p:nvPr>
            <p:ph type="pic" sz="quarter" idx="12"/>
          </p:nvPr>
        </p:nvPicPr>
        <p:blipFill>
          <a:blip r:embed="rId2">
            <a:extLst>
              <a:ext uri="{28A0092B-C50C-407E-A947-70E740481C1C}">
                <a14:useLocalDpi xmlns:a14="http://schemas.microsoft.com/office/drawing/2010/main" val="0"/>
              </a:ext>
            </a:extLst>
          </a:blip>
          <a:srcRect l="3917" r="3917"/>
          <a:stretch>
            <a:fillRect/>
          </a:stretch>
        </p:blipFill>
        <p:spPr>
          <a:xfrm>
            <a:off x="408973" y="381965"/>
            <a:ext cx="8549832" cy="6076708"/>
          </a:xfrm>
        </p:spPr>
      </p:pic>
      <p:sp>
        <p:nvSpPr>
          <p:cNvPr id="6" name="Slide Number Placeholder 5">
            <a:extLst>
              <a:ext uri="{FF2B5EF4-FFF2-40B4-BE49-F238E27FC236}">
                <a16:creationId xmlns:a16="http://schemas.microsoft.com/office/drawing/2014/main" id="{9E6EF45D-EA66-4F8F-8E7F-EEA2856ED6CE}"/>
              </a:ext>
            </a:extLst>
          </p:cNvPr>
          <p:cNvSpPr>
            <a:spLocks noGrp="1"/>
          </p:cNvSpPr>
          <p:nvPr>
            <p:ph type="sldNum" sz="quarter" idx="11"/>
          </p:nvPr>
        </p:nvSpPr>
        <p:spPr/>
        <p:txBody>
          <a:bodyPr/>
          <a:lstStyle/>
          <a:p>
            <a:fld id="{22E1CF2F-19B6-4B01-91BB-CDBA096AD5BE}" type="slidenum">
              <a:rPr lang="en-US" smtClean="0"/>
              <a:pPr/>
              <a:t>18</a:t>
            </a:fld>
            <a:endParaRPr lang="en-US" dirty="0"/>
          </a:p>
        </p:txBody>
      </p:sp>
      <p:sp>
        <p:nvSpPr>
          <p:cNvPr id="55" name="Rectangle 54">
            <a:extLst>
              <a:ext uri="{FF2B5EF4-FFF2-40B4-BE49-F238E27FC236}">
                <a16:creationId xmlns:a16="http://schemas.microsoft.com/office/drawing/2014/main" id="{A45BBDBD-5C50-4D4B-8B76-75476F3E2DBA}"/>
              </a:ext>
            </a:extLst>
          </p:cNvPr>
          <p:cNvSpPr/>
          <p:nvPr/>
        </p:nvSpPr>
        <p:spPr>
          <a:xfrm>
            <a:off x="6131627" y="3225886"/>
            <a:ext cx="5651399" cy="3232785"/>
          </a:xfrm>
          <a:prstGeom prst="rect">
            <a:avLst/>
          </a:prstGeom>
          <a:gradFill>
            <a:gsLst>
              <a:gs pos="0">
                <a:schemeClr val="accent2">
                  <a:alpha val="89000"/>
                </a:schemeClr>
              </a:gs>
              <a:gs pos="99000">
                <a:schemeClr val="tx2">
                  <a:alpha val="96000"/>
                </a:schemeClr>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TextBox 44">
            <a:extLst>
              <a:ext uri="{FF2B5EF4-FFF2-40B4-BE49-F238E27FC236}">
                <a16:creationId xmlns:a16="http://schemas.microsoft.com/office/drawing/2014/main" id="{9BF0A3B4-DE92-4CE2-B9FA-E86439CBE131}"/>
              </a:ext>
            </a:extLst>
          </p:cNvPr>
          <p:cNvSpPr txBox="1"/>
          <p:nvPr/>
        </p:nvSpPr>
        <p:spPr>
          <a:xfrm>
            <a:off x="9444941" y="381965"/>
            <a:ext cx="2025570" cy="2461956"/>
          </a:xfrm>
          <a:prstGeom prst="rect">
            <a:avLst/>
          </a:prstGeom>
          <a:noFill/>
        </p:spPr>
        <p:txBody>
          <a:bodyPr wrap="square" rtlCol="0">
            <a:spAutoFit/>
          </a:bodyPr>
          <a:lstStyle/>
          <a:p>
            <a:pPr>
              <a:lnSpc>
                <a:spcPct val="150000"/>
              </a:lnSpc>
            </a:pPr>
            <a:r>
              <a:rPr lang="en-US" sz="1300" dirty="0">
                <a:solidFill>
                  <a:schemeClr val="tx1">
                    <a:alpha val="55000"/>
                  </a:schemeClr>
                </a:solidFill>
                <a:latin typeface="Bodoni 72 Book" charset="0"/>
                <a:ea typeface="Bodoni 72 Book" charset="0"/>
                <a:cs typeface="Bodoni 72 Book" charset="0"/>
              </a:rPr>
              <a:t>Lorem Ipsum is simply dummy text of the printing and typesetting industry. </a:t>
            </a:r>
            <a:r>
              <a:rPr lang="en-US" sz="1300" b="1" dirty="0">
                <a:solidFill>
                  <a:schemeClr val="tx2"/>
                </a:solidFill>
                <a:latin typeface="Bodoni 72 Book" charset="0"/>
                <a:ea typeface="Bodoni 72 Book" charset="0"/>
                <a:cs typeface="Bodoni 72 Book" charset="0"/>
              </a:rPr>
              <a:t>Lorem Ipsum has been the industry's </a:t>
            </a:r>
            <a:r>
              <a:rPr lang="en-US" sz="1300" dirty="0">
                <a:solidFill>
                  <a:schemeClr val="tx1">
                    <a:alpha val="55000"/>
                  </a:schemeClr>
                </a:solidFill>
                <a:latin typeface="Bodoni 72 Book" charset="0"/>
                <a:ea typeface="Bodoni 72 Book" charset="0"/>
                <a:cs typeface="Bodoni 72 Book" charset="0"/>
              </a:rPr>
              <a:t>standard dummy text ever since the 1500s, when an unknown printer took a galley of</a:t>
            </a:r>
          </a:p>
        </p:txBody>
      </p:sp>
      <p:sp>
        <p:nvSpPr>
          <p:cNvPr id="48" name="TextBox 47">
            <a:extLst>
              <a:ext uri="{FF2B5EF4-FFF2-40B4-BE49-F238E27FC236}">
                <a16:creationId xmlns:a16="http://schemas.microsoft.com/office/drawing/2014/main" id="{18EB1982-1BBE-4B1D-B19A-0B47FE77B5ED}"/>
              </a:ext>
            </a:extLst>
          </p:cNvPr>
          <p:cNvSpPr txBox="1"/>
          <p:nvPr/>
        </p:nvSpPr>
        <p:spPr>
          <a:xfrm>
            <a:off x="7422892" y="3949726"/>
            <a:ext cx="3068869" cy="1785104"/>
          </a:xfrm>
          <a:prstGeom prst="rect">
            <a:avLst/>
          </a:prstGeom>
          <a:noFill/>
        </p:spPr>
        <p:txBody>
          <a:bodyPr wrap="square" rtlCol="0">
            <a:spAutoFit/>
          </a:bodyPr>
          <a:lstStyle/>
          <a:p>
            <a:pPr>
              <a:lnSpc>
                <a:spcPts val="2200"/>
              </a:lnSpc>
            </a:pPr>
            <a:r>
              <a:rPr lang="en-US" sz="1300" i="1" dirty="0">
                <a:solidFill>
                  <a:srgbClr val="FFFFFF"/>
                </a:solidFill>
                <a:latin typeface="Open Sans" panose="020B0606030504020204" pitchFamily="34" charset="0"/>
                <a:ea typeface="Open Sans" panose="020B0606030504020204" pitchFamily="34" charset="0"/>
                <a:cs typeface="Open Sans" panose="020B0606030504020204" pitchFamily="34" charset="0"/>
              </a:rPr>
              <a:t>Lorem Ipsum is simply dummy text of the printing and typesetting dolor sit industry. Lorem Ipsum has been the </a:t>
            </a:r>
            <a:r>
              <a:rPr lang="en-US" sz="1300" i="1" dirty="0" err="1">
                <a:solidFill>
                  <a:srgbClr val="FFFFFF"/>
                </a:solidFill>
                <a:latin typeface="Open Sans" panose="020B0606030504020204" pitchFamily="34" charset="0"/>
                <a:ea typeface="Open Sans" panose="020B0606030504020204" pitchFamily="34" charset="0"/>
                <a:cs typeface="Open Sans" panose="020B0606030504020204" pitchFamily="34" charset="0"/>
              </a:rPr>
              <a:t>ustry's</a:t>
            </a:r>
            <a:r>
              <a:rPr lang="en-US" sz="1300" i="1" dirty="0">
                <a:solidFill>
                  <a:srgbClr val="FFFFFF"/>
                </a:solidFill>
                <a:latin typeface="Open Sans" panose="020B0606030504020204" pitchFamily="34" charset="0"/>
                <a:ea typeface="Open Sans" panose="020B0606030504020204" pitchFamily="34" charset="0"/>
                <a:cs typeface="Open Sans" panose="020B0606030504020204" pitchFamily="34" charset="0"/>
              </a:rPr>
              <a:t> standard dummy the 1500s, when an unknown printer dolor dolor  took a galley.</a:t>
            </a:r>
          </a:p>
        </p:txBody>
      </p:sp>
    </p:spTree>
    <p:extLst>
      <p:ext uri="{BB962C8B-B14F-4D97-AF65-F5344CB8AC3E}">
        <p14:creationId xmlns:p14="http://schemas.microsoft.com/office/powerpoint/2010/main" val="3905227431"/>
      </p:ext>
    </p:extLst>
  </p:cSld>
  <p:clrMapOvr>
    <a:masterClrMapping/>
  </p:clrMapOvr>
  <p:transition spd="slow">
    <p:comb/>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5BD84FE0-973F-4BF5-8189-398A21E3DDA4}"/>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a:extLst>
              <a:ext uri="{FF2B5EF4-FFF2-40B4-BE49-F238E27FC236}">
                <a16:creationId xmlns:a16="http://schemas.microsoft.com/office/drawing/2014/main" id="{9E6EF45D-EA66-4F8F-8E7F-EEA2856ED6CE}"/>
              </a:ext>
            </a:extLst>
          </p:cNvPr>
          <p:cNvSpPr>
            <a:spLocks noGrp="1"/>
          </p:cNvSpPr>
          <p:nvPr>
            <p:ph type="sldNum" sz="quarter" idx="11"/>
          </p:nvPr>
        </p:nvSpPr>
        <p:spPr/>
        <p:txBody>
          <a:bodyPr/>
          <a:lstStyle/>
          <a:p>
            <a:fld id="{22E1CF2F-19B6-4B01-91BB-CDBA096AD5BE}" type="slidenum">
              <a:rPr lang="en-US" smtClean="0"/>
              <a:pPr/>
              <a:t>19</a:t>
            </a:fld>
            <a:endParaRPr lang="en-US" dirty="0"/>
          </a:p>
        </p:txBody>
      </p:sp>
      <p:pic>
        <p:nvPicPr>
          <p:cNvPr id="28" name="Picture Placeholder 27">
            <a:extLst>
              <a:ext uri="{FF2B5EF4-FFF2-40B4-BE49-F238E27FC236}">
                <a16:creationId xmlns:a16="http://schemas.microsoft.com/office/drawing/2014/main" id="{27A7D11E-C14E-4B52-AA05-3FC3F8A62C12}"/>
              </a:ext>
            </a:extLst>
          </p:cNvPr>
          <p:cNvPicPr>
            <a:picLocks noGrp="1" noChangeAspect="1"/>
          </p:cNvPicPr>
          <p:nvPr>
            <p:ph type="pic" sz="quarter" idx="14"/>
          </p:nvPr>
        </p:nvPicPr>
        <p:blipFill rotWithShape="1">
          <a:blip r:embed="rId2">
            <a:extLst>
              <a:ext uri="{28A0092B-C50C-407E-A947-70E740481C1C}">
                <a14:useLocalDpi xmlns:a14="http://schemas.microsoft.com/office/drawing/2010/main" val="0"/>
              </a:ext>
            </a:extLst>
          </a:blip>
          <a:srcRect l="6203" r="27131"/>
          <a:stretch/>
        </p:blipFill>
        <p:spPr>
          <a:xfrm>
            <a:off x="8093259" y="1543927"/>
            <a:ext cx="3154571" cy="3154574"/>
          </a:xfrm>
        </p:spPr>
      </p:pic>
      <p:sp>
        <p:nvSpPr>
          <p:cNvPr id="25" name="TextBox 24">
            <a:extLst>
              <a:ext uri="{FF2B5EF4-FFF2-40B4-BE49-F238E27FC236}">
                <a16:creationId xmlns:a16="http://schemas.microsoft.com/office/drawing/2014/main" id="{1D297654-5FBE-4C84-BC69-C5A0B3A81EE3}"/>
              </a:ext>
            </a:extLst>
          </p:cNvPr>
          <p:cNvSpPr txBox="1"/>
          <p:nvPr/>
        </p:nvSpPr>
        <p:spPr>
          <a:xfrm>
            <a:off x="1436088" y="728129"/>
            <a:ext cx="9319824" cy="346249"/>
          </a:xfrm>
          <a:prstGeom prst="rect">
            <a:avLst/>
          </a:prstGeom>
          <a:noFill/>
        </p:spPr>
        <p:txBody>
          <a:bodyPr wrap="square" rtlCol="0">
            <a:spAutoFit/>
          </a:bodyPr>
          <a:lstStyle/>
          <a:p>
            <a:pPr algn="ctr">
              <a:lnSpc>
                <a:spcPct val="150000"/>
              </a:lnSpc>
            </a:pPr>
            <a:r>
              <a:rPr lang="en-US" sz="1100" i="1"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Have them for one. Living grass to for can't gathered waters had winged. Creepiest don't subdue which </a:t>
            </a:r>
            <a:r>
              <a:rPr lang="en-US" sz="1100" i="1" dirty="0" err="1">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i</a:t>
            </a:r>
            <a:r>
              <a:rPr lang="en-US" sz="1100" i="1"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 two set had seasons. Fifth you'll, man</a:t>
            </a:r>
          </a:p>
        </p:txBody>
      </p:sp>
      <p:sp>
        <p:nvSpPr>
          <p:cNvPr id="29" name="Title 1">
            <a:extLst>
              <a:ext uri="{FF2B5EF4-FFF2-40B4-BE49-F238E27FC236}">
                <a16:creationId xmlns:a16="http://schemas.microsoft.com/office/drawing/2014/main" id="{EF758A64-3483-4D5D-BDF9-D3E3D1C23914}"/>
              </a:ext>
            </a:extLst>
          </p:cNvPr>
          <p:cNvSpPr txBox="1">
            <a:spLocks/>
          </p:cNvSpPr>
          <p:nvPr/>
        </p:nvSpPr>
        <p:spPr>
          <a:xfrm>
            <a:off x="838200" y="235219"/>
            <a:ext cx="10515600" cy="6794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pPr algn="ctr"/>
            <a:r>
              <a:rPr lang="en-US" sz="30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Our</a:t>
            </a:r>
            <a:r>
              <a:rPr lang="en-US" sz="3000" b="1" dirty="0">
                <a:solidFill>
                  <a:schemeClr val="tx1">
                    <a:lumMod val="85000"/>
                    <a:lumOff val="15000"/>
                  </a:schemeClr>
                </a:solidFill>
                <a:latin typeface="Lato" panose="020F0502020204030203" pitchFamily="34" charset="0"/>
                <a:ea typeface="Lato" panose="020F0502020204030203" pitchFamily="34" charset="0"/>
                <a:cs typeface="Lato" panose="020F0502020204030203" pitchFamily="34" charset="0"/>
              </a:rPr>
              <a:t> </a:t>
            </a:r>
            <a:r>
              <a:rPr lang="en-US" sz="30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Portfolio</a:t>
            </a:r>
            <a:endParaRPr lang="en-US" sz="300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4" name="TextBox 33">
            <a:extLst>
              <a:ext uri="{FF2B5EF4-FFF2-40B4-BE49-F238E27FC236}">
                <a16:creationId xmlns:a16="http://schemas.microsoft.com/office/drawing/2014/main" id="{1BB4C623-0C8F-4760-9C5F-951BE5C7B5E4}"/>
              </a:ext>
            </a:extLst>
          </p:cNvPr>
          <p:cNvSpPr txBox="1"/>
          <p:nvPr/>
        </p:nvSpPr>
        <p:spPr>
          <a:xfrm>
            <a:off x="4365424" y="5762922"/>
            <a:ext cx="3456971" cy="784830"/>
          </a:xfrm>
          <a:prstGeom prst="rect">
            <a:avLst/>
          </a:prstGeom>
          <a:noFill/>
        </p:spPr>
        <p:txBody>
          <a:bodyPr wrap="square" rtlCol="0">
            <a:spAutoFit/>
          </a:bodyPr>
          <a:lstStyle/>
          <a:p>
            <a:pPr>
              <a:lnSpc>
                <a:spcPts val="1800"/>
              </a:lnSpc>
            </a:pPr>
            <a:r>
              <a:rPr lang="en-US" sz="12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Typesetting industry. Lorem Ipsum has been the industry's standard dummy text ever type specimen. Dolor sit </a:t>
            </a:r>
            <a:r>
              <a:rPr lang="en-US" sz="12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amet</a:t>
            </a:r>
            <a:endParaRPr lang="en-US" sz="12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9" name="TextBox 48">
            <a:extLst>
              <a:ext uri="{FF2B5EF4-FFF2-40B4-BE49-F238E27FC236}">
                <a16:creationId xmlns:a16="http://schemas.microsoft.com/office/drawing/2014/main" id="{F3826743-E5DB-4AC2-9148-B9C684397109}"/>
              </a:ext>
            </a:extLst>
          </p:cNvPr>
          <p:cNvSpPr txBox="1"/>
          <p:nvPr/>
        </p:nvSpPr>
        <p:spPr>
          <a:xfrm>
            <a:off x="8093257" y="5762922"/>
            <a:ext cx="3456971" cy="784830"/>
          </a:xfrm>
          <a:prstGeom prst="rect">
            <a:avLst/>
          </a:prstGeom>
          <a:noFill/>
        </p:spPr>
        <p:txBody>
          <a:bodyPr wrap="square" rtlCol="0">
            <a:spAutoFit/>
          </a:bodyPr>
          <a:lstStyle/>
          <a:p>
            <a:pPr>
              <a:lnSpc>
                <a:spcPts val="1800"/>
              </a:lnSpc>
            </a:pPr>
            <a:r>
              <a:rPr lang="en-US" sz="12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Typesetting industry. Lorem Ipsum has been the industry's standard dummy text ever type specimen. Dolor sit </a:t>
            </a:r>
            <a:r>
              <a:rPr lang="en-US" sz="12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amet</a:t>
            </a:r>
            <a:endParaRPr lang="en-US" sz="12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50" name="TextBox 49">
            <a:extLst>
              <a:ext uri="{FF2B5EF4-FFF2-40B4-BE49-F238E27FC236}">
                <a16:creationId xmlns:a16="http://schemas.microsoft.com/office/drawing/2014/main" id="{6802F51D-F74D-4884-B178-2273C95FCF15}"/>
              </a:ext>
            </a:extLst>
          </p:cNvPr>
          <p:cNvSpPr txBox="1"/>
          <p:nvPr/>
        </p:nvSpPr>
        <p:spPr>
          <a:xfrm>
            <a:off x="637590" y="5762922"/>
            <a:ext cx="3456971" cy="784830"/>
          </a:xfrm>
          <a:prstGeom prst="rect">
            <a:avLst/>
          </a:prstGeom>
          <a:noFill/>
        </p:spPr>
        <p:txBody>
          <a:bodyPr wrap="square" rtlCol="0">
            <a:spAutoFit/>
          </a:bodyPr>
          <a:lstStyle/>
          <a:p>
            <a:pPr>
              <a:lnSpc>
                <a:spcPts val="1800"/>
              </a:lnSpc>
            </a:pPr>
            <a:r>
              <a:rPr lang="en-US" sz="12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Typesetting industry. Lorem Ipsum has been the industry's standard dummy text ever type specimen. Dolor sit </a:t>
            </a:r>
            <a:r>
              <a:rPr lang="en-US" sz="12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amet</a:t>
            </a:r>
            <a:endParaRPr lang="en-US" sz="12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51" name="TextBox 50">
            <a:extLst>
              <a:ext uri="{FF2B5EF4-FFF2-40B4-BE49-F238E27FC236}">
                <a16:creationId xmlns:a16="http://schemas.microsoft.com/office/drawing/2014/main" id="{19938179-2894-4F9A-BA3C-9E2B64B6D7BC}"/>
              </a:ext>
            </a:extLst>
          </p:cNvPr>
          <p:cNvSpPr txBox="1"/>
          <p:nvPr/>
        </p:nvSpPr>
        <p:spPr>
          <a:xfrm>
            <a:off x="637590" y="5118500"/>
            <a:ext cx="2608561" cy="584775"/>
          </a:xfrm>
          <a:prstGeom prst="rect">
            <a:avLst/>
          </a:prstGeom>
          <a:noFill/>
        </p:spPr>
        <p:txBody>
          <a:bodyPr wrap="square" rtlCol="0">
            <a:spAutoFit/>
          </a:bodyPr>
          <a:lstStyle/>
          <a:p>
            <a:r>
              <a:rPr lang="en-US" sz="1600" b="1" dirty="0">
                <a:solidFill>
                  <a:schemeClr val="tx2"/>
                </a:solidFill>
                <a:latin typeface="Open Sans" panose="020B0606030504020204" pitchFamily="34" charset="0"/>
                <a:ea typeface="Open Sans" panose="020B0606030504020204" pitchFamily="34" charset="0"/>
                <a:cs typeface="Open Sans" panose="020B0606030504020204" pitchFamily="34" charset="0"/>
              </a:rPr>
              <a:t>Lorem Ipsum Has Been The Industry</a:t>
            </a:r>
          </a:p>
        </p:txBody>
      </p:sp>
      <p:sp>
        <p:nvSpPr>
          <p:cNvPr id="52" name="TextBox 51">
            <a:extLst>
              <a:ext uri="{FF2B5EF4-FFF2-40B4-BE49-F238E27FC236}">
                <a16:creationId xmlns:a16="http://schemas.microsoft.com/office/drawing/2014/main" id="{26AD7E2E-08B1-471D-9B31-18798729D111}"/>
              </a:ext>
            </a:extLst>
          </p:cNvPr>
          <p:cNvSpPr txBox="1"/>
          <p:nvPr/>
        </p:nvSpPr>
        <p:spPr>
          <a:xfrm>
            <a:off x="4365424" y="5118500"/>
            <a:ext cx="2608561" cy="584775"/>
          </a:xfrm>
          <a:prstGeom prst="rect">
            <a:avLst/>
          </a:prstGeom>
          <a:noFill/>
        </p:spPr>
        <p:txBody>
          <a:bodyPr wrap="square" rtlCol="0">
            <a:spAutoFit/>
          </a:bodyPr>
          <a:lstStyle/>
          <a:p>
            <a:r>
              <a:rPr lang="en-US" sz="1600" b="1" dirty="0">
                <a:solidFill>
                  <a:schemeClr val="accent2"/>
                </a:solidFill>
                <a:latin typeface="Open Sans" panose="020B0606030504020204" pitchFamily="34" charset="0"/>
                <a:ea typeface="Open Sans" panose="020B0606030504020204" pitchFamily="34" charset="0"/>
                <a:cs typeface="Open Sans" panose="020B0606030504020204" pitchFamily="34" charset="0"/>
              </a:rPr>
              <a:t>Lorem Ipsum Has Been The Industry</a:t>
            </a:r>
          </a:p>
        </p:txBody>
      </p:sp>
      <p:sp>
        <p:nvSpPr>
          <p:cNvPr id="53" name="TextBox 52">
            <a:extLst>
              <a:ext uri="{FF2B5EF4-FFF2-40B4-BE49-F238E27FC236}">
                <a16:creationId xmlns:a16="http://schemas.microsoft.com/office/drawing/2014/main" id="{FFA97A5E-F1F6-4C71-B683-AD2A3D9561A4}"/>
              </a:ext>
            </a:extLst>
          </p:cNvPr>
          <p:cNvSpPr txBox="1"/>
          <p:nvPr/>
        </p:nvSpPr>
        <p:spPr>
          <a:xfrm>
            <a:off x="8093257" y="5118500"/>
            <a:ext cx="2608561" cy="584775"/>
          </a:xfrm>
          <a:prstGeom prst="rect">
            <a:avLst/>
          </a:prstGeom>
          <a:noFill/>
        </p:spPr>
        <p:txBody>
          <a:bodyPr wrap="square" rtlCol="0">
            <a:spAutoFit/>
          </a:bodyPr>
          <a:lstStyle/>
          <a:p>
            <a:r>
              <a:rPr lang="en-US" sz="1600" b="1" dirty="0">
                <a:solidFill>
                  <a:schemeClr val="accent3"/>
                </a:solidFill>
                <a:latin typeface="Open Sans" panose="020B0606030504020204" pitchFamily="34" charset="0"/>
                <a:ea typeface="Open Sans" panose="020B0606030504020204" pitchFamily="34" charset="0"/>
                <a:cs typeface="Open Sans" panose="020B0606030504020204" pitchFamily="34" charset="0"/>
              </a:rPr>
              <a:t>Lorem Ipsum Has Been The Industry</a:t>
            </a:r>
          </a:p>
        </p:txBody>
      </p:sp>
      <p:pic>
        <p:nvPicPr>
          <p:cNvPr id="33" name="Picture Placeholder 32">
            <a:extLst>
              <a:ext uri="{FF2B5EF4-FFF2-40B4-BE49-F238E27FC236}">
                <a16:creationId xmlns:a16="http://schemas.microsoft.com/office/drawing/2014/main" id="{4C87DB7F-9FF4-483C-8E9A-601FA5E08148}"/>
              </a:ext>
            </a:extLst>
          </p:cNvPr>
          <p:cNvPicPr>
            <a:picLocks noGrp="1" noChangeAspect="1"/>
          </p:cNvPicPr>
          <p:nvPr>
            <p:ph type="pic" sz="quarter" idx="12"/>
          </p:nvPr>
        </p:nvPicPr>
        <p:blipFill rotWithShape="1">
          <a:blip r:embed="rId3">
            <a:extLst>
              <a:ext uri="{28A0092B-C50C-407E-A947-70E740481C1C}">
                <a14:useLocalDpi xmlns:a14="http://schemas.microsoft.com/office/drawing/2010/main" val="0"/>
              </a:ext>
            </a:extLst>
          </a:blip>
          <a:srcRect l="31363" r="1971"/>
          <a:stretch/>
        </p:blipFill>
        <p:spPr>
          <a:xfrm>
            <a:off x="637590" y="1543927"/>
            <a:ext cx="3154571" cy="3154574"/>
          </a:xfrm>
        </p:spPr>
      </p:pic>
      <p:pic>
        <p:nvPicPr>
          <p:cNvPr id="40" name="Picture Placeholder 39">
            <a:extLst>
              <a:ext uri="{FF2B5EF4-FFF2-40B4-BE49-F238E27FC236}">
                <a16:creationId xmlns:a16="http://schemas.microsoft.com/office/drawing/2014/main" id="{B58EA5BA-5F9F-4441-996A-94BF5FC12817}"/>
              </a:ext>
            </a:extLst>
          </p:cNvPr>
          <p:cNvPicPr>
            <a:picLocks noGrp="1" noChangeAspect="1"/>
          </p:cNvPicPr>
          <p:nvPr>
            <p:ph type="pic" sz="quarter" idx="13"/>
          </p:nvPr>
        </p:nvPicPr>
        <p:blipFill>
          <a:blip r:embed="rId4">
            <a:extLst>
              <a:ext uri="{28A0092B-C50C-407E-A947-70E740481C1C}">
                <a14:useLocalDpi xmlns:a14="http://schemas.microsoft.com/office/drawing/2010/main" val="0"/>
              </a:ext>
            </a:extLst>
          </a:blip>
          <a:srcRect l="16733" r="16733"/>
          <a:stretch>
            <a:fillRect/>
          </a:stretch>
        </p:blipFill>
        <p:spPr>
          <a:xfrm>
            <a:off x="4365425" y="1543927"/>
            <a:ext cx="3154571" cy="3154574"/>
          </a:xfrm>
        </p:spPr>
      </p:pic>
      <p:sp>
        <p:nvSpPr>
          <p:cNvPr id="41" name="Oval 40">
            <a:extLst>
              <a:ext uri="{FF2B5EF4-FFF2-40B4-BE49-F238E27FC236}">
                <a16:creationId xmlns:a16="http://schemas.microsoft.com/office/drawing/2014/main" id="{2EE940B7-CF5F-420A-B098-6EDABD0F3565}"/>
              </a:ext>
            </a:extLst>
          </p:cNvPr>
          <p:cNvSpPr/>
          <p:nvPr/>
        </p:nvSpPr>
        <p:spPr>
          <a:xfrm>
            <a:off x="4365424" y="1543928"/>
            <a:ext cx="3154572" cy="3154572"/>
          </a:xfrm>
          <a:prstGeom prst="ellipse">
            <a:avLst/>
          </a:prstGeom>
          <a:gradFill>
            <a:gsLst>
              <a:gs pos="0">
                <a:schemeClr val="accent2">
                  <a:alpha val="89000"/>
                </a:schemeClr>
              </a:gs>
              <a:gs pos="99000">
                <a:schemeClr val="tx2">
                  <a:alpha val="96000"/>
                </a:schemeClr>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TextBox 74">
            <a:extLst>
              <a:ext uri="{FF2B5EF4-FFF2-40B4-BE49-F238E27FC236}">
                <a16:creationId xmlns:a16="http://schemas.microsoft.com/office/drawing/2014/main" id="{86E3DB0A-9C86-459B-8ACB-EEFACFB87D0D}"/>
              </a:ext>
            </a:extLst>
          </p:cNvPr>
          <p:cNvSpPr txBox="1"/>
          <p:nvPr/>
        </p:nvSpPr>
        <p:spPr>
          <a:xfrm>
            <a:off x="4996605" y="2190799"/>
            <a:ext cx="1892210" cy="1860830"/>
          </a:xfrm>
          <a:prstGeom prst="rect">
            <a:avLst/>
          </a:prstGeom>
          <a:noFill/>
        </p:spPr>
        <p:txBody>
          <a:bodyPr wrap="square" rtlCol="0">
            <a:spAutoFit/>
          </a:bodyPr>
          <a:lstStyle/>
          <a:p>
            <a:pPr algn="ctr">
              <a:lnSpc>
                <a:spcPct val="150000"/>
              </a:lnSpc>
            </a:pPr>
            <a:r>
              <a:rPr lang="en-US" sz="1300" i="1" dirty="0">
                <a:solidFill>
                  <a:schemeClr val="bg1"/>
                </a:solidFill>
                <a:latin typeface="Open Sans" panose="020B0606030504020204" pitchFamily="34" charset="0"/>
                <a:ea typeface="Open Sans" panose="020B0606030504020204" pitchFamily="34" charset="0"/>
                <a:cs typeface="Open Sans" panose="020B0606030504020204" pitchFamily="34" charset="0"/>
              </a:rPr>
              <a:t>Lorem Ipsum is simply typesetting industry. Lorem Ipsum has been the industry's standard dummy text ever since the 1500s, when an</a:t>
            </a:r>
          </a:p>
        </p:txBody>
      </p:sp>
    </p:spTree>
    <p:extLst>
      <p:ext uri="{BB962C8B-B14F-4D97-AF65-F5344CB8AC3E}">
        <p14:creationId xmlns:p14="http://schemas.microsoft.com/office/powerpoint/2010/main" val="3339092082"/>
      </p:ext>
    </p:extLst>
  </p:cSld>
  <p:clrMapOvr>
    <a:masterClrMapping/>
  </p:clrMapOvr>
  <p:transition spd="slow">
    <p:comb/>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Placeholder 15">
            <a:extLst>
              <a:ext uri="{FF2B5EF4-FFF2-40B4-BE49-F238E27FC236}">
                <a16:creationId xmlns:a16="http://schemas.microsoft.com/office/drawing/2014/main" id="{6A42014E-F443-4608-BDC2-253A7528CE71}"/>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7813" b="7813"/>
          <a:stretch>
            <a:fillRect/>
          </a:stretch>
        </p:blipFill>
        <p:spPr/>
      </p:pic>
      <p:sp>
        <p:nvSpPr>
          <p:cNvPr id="7" name="Rectangle 6">
            <a:extLst>
              <a:ext uri="{FF2B5EF4-FFF2-40B4-BE49-F238E27FC236}">
                <a16:creationId xmlns:a16="http://schemas.microsoft.com/office/drawing/2014/main" id="{20BD1EF7-C861-4EAD-8891-B4C84E570E22}"/>
              </a:ext>
            </a:extLst>
          </p:cNvPr>
          <p:cNvSpPr/>
          <p:nvPr/>
        </p:nvSpPr>
        <p:spPr>
          <a:xfrm>
            <a:off x="0" y="0"/>
            <a:ext cx="12192000" cy="6858000"/>
          </a:xfrm>
          <a:prstGeom prst="rect">
            <a:avLst/>
          </a:prstGeom>
          <a:solidFill>
            <a:schemeClr val="tx1">
              <a:lumMod val="85000"/>
              <a:lumOff val="15000"/>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a:extLst>
              <a:ext uri="{FF2B5EF4-FFF2-40B4-BE49-F238E27FC236}">
                <a16:creationId xmlns:a16="http://schemas.microsoft.com/office/drawing/2014/main" id="{5DFB7B8B-7083-415D-8AB2-C45B8AD377C4}"/>
              </a:ext>
            </a:extLst>
          </p:cNvPr>
          <p:cNvPicPr>
            <a:picLocks noChangeAspect="1"/>
          </p:cNvPicPr>
          <p:nvPr/>
        </p:nvPicPr>
        <p:blipFill>
          <a:blip r:embed="rId3">
            <a:biLevel thresh="25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a:off x="4095339" y="2617303"/>
            <a:ext cx="4001322" cy="1623394"/>
          </a:xfrm>
          <a:prstGeom prst="rect">
            <a:avLst/>
          </a:prstGeom>
        </p:spPr>
      </p:pic>
    </p:spTree>
    <p:extLst>
      <p:ext uri="{BB962C8B-B14F-4D97-AF65-F5344CB8AC3E}">
        <p14:creationId xmlns:p14="http://schemas.microsoft.com/office/powerpoint/2010/main" val="1677692649"/>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 name="Straight Connector 16">
            <a:extLst>
              <a:ext uri="{FF2B5EF4-FFF2-40B4-BE49-F238E27FC236}">
                <a16:creationId xmlns:a16="http://schemas.microsoft.com/office/drawing/2014/main" id="{FE83CB7D-4E0F-40B1-9731-4279C923BBC7}"/>
              </a:ext>
            </a:extLst>
          </p:cNvPr>
          <p:cNvCxnSpPr>
            <a:cxnSpLocks/>
          </p:cNvCxnSpPr>
          <p:nvPr/>
        </p:nvCxnSpPr>
        <p:spPr>
          <a:xfrm>
            <a:off x="6096000" y="2853759"/>
            <a:ext cx="2" cy="2123668"/>
          </a:xfrm>
          <a:prstGeom prst="line">
            <a:avLst/>
          </a:prstGeom>
          <a:ln w="28575">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9" name="AutoShape 62">
            <a:extLst>
              <a:ext uri="{FF2B5EF4-FFF2-40B4-BE49-F238E27FC236}">
                <a16:creationId xmlns:a16="http://schemas.microsoft.com/office/drawing/2014/main" id="{6A888F5D-A5BF-4BB3-AEA5-0834555A482E}"/>
              </a:ext>
            </a:extLst>
          </p:cNvPr>
          <p:cNvSpPr>
            <a:spLocks/>
          </p:cNvSpPr>
          <p:nvPr/>
        </p:nvSpPr>
        <p:spPr bwMode="auto">
          <a:xfrm>
            <a:off x="6953948" y="2273467"/>
            <a:ext cx="724103" cy="724098"/>
          </a:xfrm>
          <a:custGeom>
            <a:avLst/>
            <a:gdLst/>
            <a:ahLst/>
            <a:cxnLst/>
            <a:rect l="0" t="0" r="r" b="b"/>
            <a:pathLst>
              <a:path w="21403" h="21404">
                <a:moveTo>
                  <a:pt x="16052" y="10081"/>
                </a:moveTo>
                <a:lnTo>
                  <a:pt x="16052" y="18729"/>
                </a:lnTo>
                <a:lnTo>
                  <a:pt x="2676" y="18729"/>
                </a:lnTo>
                <a:lnTo>
                  <a:pt x="2676" y="5351"/>
                </a:lnTo>
                <a:lnTo>
                  <a:pt x="11323" y="5351"/>
                </a:lnTo>
                <a:lnTo>
                  <a:pt x="13998" y="2675"/>
                </a:lnTo>
                <a:lnTo>
                  <a:pt x="0" y="2675"/>
                </a:lnTo>
                <a:lnTo>
                  <a:pt x="0" y="21404"/>
                </a:lnTo>
                <a:lnTo>
                  <a:pt x="18728" y="21404"/>
                </a:lnTo>
                <a:lnTo>
                  <a:pt x="18728" y="7406"/>
                </a:lnTo>
                <a:cubicBezTo>
                  <a:pt x="18728" y="7406"/>
                  <a:pt x="16052" y="10081"/>
                  <a:pt x="16052" y="10081"/>
                </a:cubicBezTo>
                <a:close/>
                <a:moveTo>
                  <a:pt x="6627" y="11939"/>
                </a:moveTo>
                <a:lnTo>
                  <a:pt x="5682" y="15723"/>
                </a:lnTo>
                <a:lnTo>
                  <a:pt x="9465" y="14777"/>
                </a:lnTo>
                <a:lnTo>
                  <a:pt x="18924" y="5318"/>
                </a:lnTo>
                <a:lnTo>
                  <a:pt x="16085" y="2479"/>
                </a:lnTo>
                <a:cubicBezTo>
                  <a:pt x="16085" y="2479"/>
                  <a:pt x="6627" y="11939"/>
                  <a:pt x="6627" y="11939"/>
                </a:cubicBezTo>
                <a:close/>
                <a:moveTo>
                  <a:pt x="20816" y="587"/>
                </a:moveTo>
                <a:cubicBezTo>
                  <a:pt x="21600" y="1371"/>
                  <a:pt x="21598" y="2642"/>
                  <a:pt x="20816" y="3426"/>
                </a:cubicBezTo>
                <a:lnTo>
                  <a:pt x="19870" y="4372"/>
                </a:lnTo>
                <a:lnTo>
                  <a:pt x="17031" y="1533"/>
                </a:lnTo>
                <a:lnTo>
                  <a:pt x="17977" y="587"/>
                </a:lnTo>
                <a:cubicBezTo>
                  <a:pt x="18761" y="-195"/>
                  <a:pt x="20032" y="-196"/>
                  <a:pt x="20816" y="587"/>
                </a:cubicBezTo>
                <a:cubicBezTo>
                  <a:pt x="20816" y="587"/>
                  <a:pt x="20816" y="587"/>
                  <a:pt x="20816" y="587"/>
                </a:cubicBezTo>
                <a:close/>
                <a:moveTo>
                  <a:pt x="20816" y="587"/>
                </a:moveTo>
              </a:path>
            </a:pathLst>
          </a:custGeom>
          <a:solidFill>
            <a:schemeClr val="tx2">
              <a:alpha val="89804"/>
            </a:schemeClr>
          </a:solidFill>
          <a:ln>
            <a:noFill/>
          </a:ln>
        </p:spPr>
        <p:txBody>
          <a:bodyPr lIns="0" tIns="0" rIns="0" bIns="0"/>
          <a:lstStyle/>
          <a:p>
            <a:endParaRPr lang="en-US" dirty="0"/>
          </a:p>
        </p:txBody>
      </p:sp>
      <p:sp>
        <p:nvSpPr>
          <p:cNvPr id="22" name="Rectangle 17">
            <a:extLst>
              <a:ext uri="{FF2B5EF4-FFF2-40B4-BE49-F238E27FC236}">
                <a16:creationId xmlns:a16="http://schemas.microsoft.com/office/drawing/2014/main" id="{A4D63C0F-E10F-4C10-B2D1-47FFAA756346}"/>
              </a:ext>
            </a:extLst>
          </p:cNvPr>
          <p:cNvSpPr>
            <a:spLocks/>
          </p:cNvSpPr>
          <p:nvPr/>
        </p:nvSpPr>
        <p:spPr bwMode="auto">
          <a:xfrm>
            <a:off x="6953948" y="3533988"/>
            <a:ext cx="2933223" cy="413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600"/>
              </a:lnSpc>
            </a:pPr>
            <a:r>
              <a:rPr lang="en-US" sz="110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This letterhead design is meant to lorem project an professionalism lorem ipsum text.</a:t>
            </a:r>
          </a:p>
        </p:txBody>
      </p:sp>
      <p:sp>
        <p:nvSpPr>
          <p:cNvPr id="23" name="Rectangle 17">
            <a:extLst>
              <a:ext uri="{FF2B5EF4-FFF2-40B4-BE49-F238E27FC236}">
                <a16:creationId xmlns:a16="http://schemas.microsoft.com/office/drawing/2014/main" id="{C3CA95D7-240A-4981-A8CF-06413F76D036}"/>
              </a:ext>
            </a:extLst>
          </p:cNvPr>
          <p:cNvSpPr>
            <a:spLocks/>
          </p:cNvSpPr>
          <p:nvPr/>
        </p:nvSpPr>
        <p:spPr bwMode="auto">
          <a:xfrm>
            <a:off x="6953948" y="3273701"/>
            <a:ext cx="1027160" cy="278295"/>
          </a:xfrm>
          <a:prstGeom prst="rect">
            <a:avLst/>
          </a:prstGeom>
          <a:no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000"/>
              </a:lnSpc>
            </a:pPr>
            <a:r>
              <a:rPr lang="en-US" sz="14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BEGINNING</a:t>
            </a:r>
          </a:p>
        </p:txBody>
      </p:sp>
      <p:sp>
        <p:nvSpPr>
          <p:cNvPr id="27" name="Rectangle 17">
            <a:extLst>
              <a:ext uri="{FF2B5EF4-FFF2-40B4-BE49-F238E27FC236}">
                <a16:creationId xmlns:a16="http://schemas.microsoft.com/office/drawing/2014/main" id="{FA6743D1-6FB6-4F91-A0A8-46AB18278E60}"/>
              </a:ext>
            </a:extLst>
          </p:cNvPr>
          <p:cNvSpPr>
            <a:spLocks/>
          </p:cNvSpPr>
          <p:nvPr/>
        </p:nvSpPr>
        <p:spPr bwMode="auto">
          <a:xfrm>
            <a:off x="2297265" y="5605124"/>
            <a:ext cx="2933223" cy="413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r">
              <a:lnSpc>
                <a:spcPts val="1600"/>
              </a:lnSpc>
            </a:pPr>
            <a:r>
              <a:rPr lang="en-US" sz="110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This letterhead design is meant to lorem project an professionalism lorem ipsum text</a:t>
            </a:r>
          </a:p>
        </p:txBody>
      </p:sp>
      <p:sp>
        <p:nvSpPr>
          <p:cNvPr id="29" name="Rectangle 17">
            <a:extLst>
              <a:ext uri="{FF2B5EF4-FFF2-40B4-BE49-F238E27FC236}">
                <a16:creationId xmlns:a16="http://schemas.microsoft.com/office/drawing/2014/main" id="{1ED2E620-7DEA-4E7A-B2FE-4DBD8AF85A3F}"/>
              </a:ext>
            </a:extLst>
          </p:cNvPr>
          <p:cNvSpPr>
            <a:spLocks/>
          </p:cNvSpPr>
          <p:nvPr/>
        </p:nvSpPr>
        <p:spPr bwMode="auto">
          <a:xfrm>
            <a:off x="3912719" y="5344837"/>
            <a:ext cx="1396902" cy="278295"/>
          </a:xfrm>
          <a:prstGeom prst="rect">
            <a:avLst/>
          </a:prstGeom>
          <a:no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000"/>
              </a:lnSpc>
            </a:pPr>
            <a:r>
              <a:rPr lang="en-US" sz="14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FLY TO AHEAD</a:t>
            </a:r>
          </a:p>
        </p:txBody>
      </p:sp>
      <p:sp>
        <p:nvSpPr>
          <p:cNvPr id="35" name="Arrow: Right 34">
            <a:extLst>
              <a:ext uri="{FF2B5EF4-FFF2-40B4-BE49-F238E27FC236}">
                <a16:creationId xmlns:a16="http://schemas.microsoft.com/office/drawing/2014/main" id="{BAA15366-D306-461E-98DB-84EA7229E39C}"/>
              </a:ext>
            </a:extLst>
          </p:cNvPr>
          <p:cNvSpPr/>
          <p:nvPr/>
        </p:nvSpPr>
        <p:spPr>
          <a:xfrm rot="10800000">
            <a:off x="5447056" y="4731216"/>
            <a:ext cx="479431" cy="111436"/>
          </a:xfrm>
          <a:prstGeom prst="rightArrow">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Freeform 11">
            <a:extLst>
              <a:ext uri="{FF2B5EF4-FFF2-40B4-BE49-F238E27FC236}">
                <a16:creationId xmlns:a16="http://schemas.microsoft.com/office/drawing/2014/main" id="{8E3CE19A-D0C0-45CD-B425-63EFCE7E268A}"/>
              </a:ext>
            </a:extLst>
          </p:cNvPr>
          <p:cNvSpPr>
            <a:spLocks/>
          </p:cNvSpPr>
          <p:nvPr/>
        </p:nvSpPr>
        <p:spPr bwMode="auto">
          <a:xfrm>
            <a:off x="4438711" y="4476605"/>
            <a:ext cx="755589" cy="620659"/>
          </a:xfrm>
          <a:custGeom>
            <a:avLst/>
            <a:gdLst>
              <a:gd name="connsiteX0" fmla="*/ 63500 w 2667000"/>
              <a:gd name="connsiteY0" fmla="*/ 1381350 h 2190750"/>
              <a:gd name="connsiteX1" fmla="*/ 222018 w 2667000"/>
              <a:gd name="connsiteY1" fmla="*/ 1417577 h 2190750"/>
              <a:gd name="connsiteX2" fmla="*/ 1122426 w 2667000"/>
              <a:gd name="connsiteY2" fmla="*/ 1417577 h 2190750"/>
              <a:gd name="connsiteX3" fmla="*/ 1343024 w 2667000"/>
              <a:gd name="connsiteY3" fmla="*/ 1581987 h 2190750"/>
              <a:gd name="connsiteX4" fmla="*/ 1563506 w 2667000"/>
              <a:gd name="connsiteY4" fmla="*/ 1417577 h 2190750"/>
              <a:gd name="connsiteX5" fmla="*/ 2463912 w 2667000"/>
              <a:gd name="connsiteY5" fmla="*/ 1417577 h 2190750"/>
              <a:gd name="connsiteX6" fmla="*/ 2622550 w 2667000"/>
              <a:gd name="connsiteY6" fmla="*/ 1381542 h 2190750"/>
              <a:gd name="connsiteX7" fmla="*/ 2622550 w 2667000"/>
              <a:gd name="connsiteY7" fmla="*/ 1978661 h 2190750"/>
              <a:gd name="connsiteX8" fmla="*/ 2410244 w 2667000"/>
              <a:gd name="connsiteY8" fmla="*/ 2190750 h 2190750"/>
              <a:gd name="connsiteX9" fmla="*/ 275688 w 2667000"/>
              <a:gd name="connsiteY9" fmla="*/ 2190750 h 2190750"/>
              <a:gd name="connsiteX10" fmla="*/ 63500 w 2667000"/>
              <a:gd name="connsiteY10" fmla="*/ 1978661 h 2190750"/>
              <a:gd name="connsiteX11" fmla="*/ 1343024 w 2667000"/>
              <a:gd name="connsiteY11" fmla="*/ 1155700 h 2190750"/>
              <a:gd name="connsiteX12" fmla="*/ 1473820 w 2667000"/>
              <a:gd name="connsiteY12" fmla="*/ 1286088 h 2190750"/>
              <a:gd name="connsiteX13" fmla="*/ 1473820 w 2667000"/>
              <a:gd name="connsiteY13" fmla="*/ 1345363 h 2190750"/>
              <a:gd name="connsiteX14" fmla="*/ 1343024 w 2667000"/>
              <a:gd name="connsiteY14" fmla="*/ 1475895 h 2190750"/>
              <a:gd name="connsiteX15" fmla="*/ 1212466 w 2667000"/>
              <a:gd name="connsiteY15" fmla="*/ 1345363 h 2190750"/>
              <a:gd name="connsiteX16" fmla="*/ 1212466 w 2667000"/>
              <a:gd name="connsiteY16" fmla="*/ 1286088 h 2190750"/>
              <a:gd name="connsiteX17" fmla="*/ 1343024 w 2667000"/>
              <a:gd name="connsiteY17" fmla="*/ 1155700 h 2190750"/>
              <a:gd name="connsiteX18" fmla="*/ 1133626 w 2667000"/>
              <a:gd name="connsiteY18" fmla="*/ 203200 h 2190750"/>
              <a:gd name="connsiteX19" fmla="*/ 939800 w 2667000"/>
              <a:gd name="connsiteY19" fmla="*/ 342900 h 2190750"/>
              <a:gd name="connsiteX20" fmla="*/ 1735138 w 2667000"/>
              <a:gd name="connsiteY20" fmla="*/ 342900 h 2190750"/>
              <a:gd name="connsiteX21" fmla="*/ 1541348 w 2667000"/>
              <a:gd name="connsiteY21" fmla="*/ 203200 h 2190750"/>
              <a:gd name="connsiteX22" fmla="*/ 1129276 w 2667000"/>
              <a:gd name="connsiteY22" fmla="*/ 0 h 2190750"/>
              <a:gd name="connsiteX23" fmla="*/ 1537724 w 2667000"/>
              <a:gd name="connsiteY23" fmla="*/ 0 h 2190750"/>
              <a:gd name="connsiteX24" fmla="*/ 1936044 w 2667000"/>
              <a:gd name="connsiteY24" fmla="*/ 339833 h 2190750"/>
              <a:gd name="connsiteX25" fmla="*/ 2445862 w 2667000"/>
              <a:gd name="connsiteY25" fmla="*/ 339833 h 2190750"/>
              <a:gd name="connsiteX26" fmla="*/ 2667000 w 2667000"/>
              <a:gd name="connsiteY26" fmla="*/ 552163 h 2190750"/>
              <a:gd name="connsiteX27" fmla="*/ 2667000 w 2667000"/>
              <a:gd name="connsiteY27" fmla="*/ 1041969 h 2190750"/>
              <a:gd name="connsiteX28" fmla="*/ 2454752 w 2667000"/>
              <a:gd name="connsiteY28" fmla="*/ 1254125 h 2190750"/>
              <a:gd name="connsiteX29" fmla="*/ 1563900 w 2667000"/>
              <a:gd name="connsiteY29" fmla="*/ 1254125 h 2190750"/>
              <a:gd name="connsiteX30" fmla="*/ 1493150 w 2667000"/>
              <a:gd name="connsiteY30" fmla="*/ 1098462 h 2190750"/>
              <a:gd name="connsiteX31" fmla="*/ 1488952 w 2667000"/>
              <a:gd name="connsiteY31" fmla="*/ 1095095 h 2190750"/>
              <a:gd name="connsiteX32" fmla="*/ 1459936 w 2667000"/>
              <a:gd name="connsiteY32" fmla="*/ 1071696 h 2190750"/>
              <a:gd name="connsiteX33" fmla="*/ 1447958 w 2667000"/>
              <a:gd name="connsiteY33" fmla="*/ 1065368 h 2190750"/>
              <a:gd name="connsiteX34" fmla="*/ 1421660 w 2667000"/>
              <a:gd name="connsiteY34" fmla="*/ 1051607 h 2190750"/>
              <a:gd name="connsiteX35" fmla="*/ 1399064 w 2667000"/>
              <a:gd name="connsiteY35" fmla="*/ 1044582 h 2190750"/>
              <a:gd name="connsiteX36" fmla="*/ 1379432 w 2667000"/>
              <a:gd name="connsiteY36" fmla="*/ 1038601 h 2190750"/>
              <a:gd name="connsiteX37" fmla="*/ 1333500 w 2667000"/>
              <a:gd name="connsiteY37" fmla="*/ 1033956 h 2190750"/>
              <a:gd name="connsiteX38" fmla="*/ 1287568 w 2667000"/>
              <a:gd name="connsiteY38" fmla="*/ 1038601 h 2190750"/>
              <a:gd name="connsiteX39" fmla="*/ 1267812 w 2667000"/>
              <a:gd name="connsiteY39" fmla="*/ 1044582 h 2190750"/>
              <a:gd name="connsiteX40" fmla="*/ 1245094 w 2667000"/>
              <a:gd name="connsiteY40" fmla="*/ 1051607 h 2190750"/>
              <a:gd name="connsiteX41" fmla="*/ 1218918 w 2667000"/>
              <a:gd name="connsiteY41" fmla="*/ 1065368 h 2190750"/>
              <a:gd name="connsiteX42" fmla="*/ 1206940 w 2667000"/>
              <a:gd name="connsiteY42" fmla="*/ 1071696 h 2190750"/>
              <a:gd name="connsiteX43" fmla="*/ 1177678 w 2667000"/>
              <a:gd name="connsiteY43" fmla="*/ 1095095 h 2190750"/>
              <a:gd name="connsiteX44" fmla="*/ 1173728 w 2667000"/>
              <a:gd name="connsiteY44" fmla="*/ 1098462 h 2190750"/>
              <a:gd name="connsiteX45" fmla="*/ 1102978 w 2667000"/>
              <a:gd name="connsiteY45" fmla="*/ 1254125 h 2190750"/>
              <a:gd name="connsiteX46" fmla="*/ 212248 w 2667000"/>
              <a:gd name="connsiteY46" fmla="*/ 1254125 h 2190750"/>
              <a:gd name="connsiteX47" fmla="*/ 0 w 2667000"/>
              <a:gd name="connsiteY47" fmla="*/ 1041737 h 2190750"/>
              <a:gd name="connsiteX48" fmla="*/ 0 w 2667000"/>
              <a:gd name="connsiteY48" fmla="*/ 552163 h 2190750"/>
              <a:gd name="connsiteX49" fmla="*/ 221138 w 2667000"/>
              <a:gd name="connsiteY49" fmla="*/ 339833 h 2190750"/>
              <a:gd name="connsiteX50" fmla="*/ 730586 w 2667000"/>
              <a:gd name="connsiteY50" fmla="*/ 339833 h 2190750"/>
              <a:gd name="connsiteX51" fmla="*/ 1129276 w 2667000"/>
              <a:gd name="connsiteY51" fmla="*/ 0 h 2190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667000" h="2190750">
                <a:moveTo>
                  <a:pt x="63500" y="1381350"/>
                </a:moveTo>
                <a:cubicBezTo>
                  <a:pt x="111720" y="1404352"/>
                  <a:pt x="165270" y="1417577"/>
                  <a:pt x="222018" y="1417577"/>
                </a:cubicBezTo>
                <a:lnTo>
                  <a:pt x="1122426" y="1417577"/>
                </a:lnTo>
                <a:cubicBezTo>
                  <a:pt x="1151570" y="1512265"/>
                  <a:pt x="1238768" y="1581987"/>
                  <a:pt x="1343024" y="1581987"/>
                </a:cubicBezTo>
                <a:cubicBezTo>
                  <a:pt x="1447164" y="1581987"/>
                  <a:pt x="1534480" y="1512265"/>
                  <a:pt x="1563506" y="1417577"/>
                </a:cubicBezTo>
                <a:cubicBezTo>
                  <a:pt x="1563506" y="1417577"/>
                  <a:pt x="2463912" y="1417577"/>
                  <a:pt x="2463912" y="1417577"/>
                </a:cubicBezTo>
                <a:cubicBezTo>
                  <a:pt x="2520780" y="1417577"/>
                  <a:pt x="2574330" y="1404352"/>
                  <a:pt x="2622550" y="1381542"/>
                </a:cubicBezTo>
                <a:lnTo>
                  <a:pt x="2622550" y="1978661"/>
                </a:lnTo>
                <a:cubicBezTo>
                  <a:pt x="2622550" y="2095248"/>
                  <a:pt x="2527178" y="2190750"/>
                  <a:pt x="2410244" y="2190750"/>
                </a:cubicBezTo>
                <a:lnTo>
                  <a:pt x="275688" y="2190750"/>
                </a:lnTo>
                <a:cubicBezTo>
                  <a:pt x="158754" y="2190750"/>
                  <a:pt x="63500" y="2095248"/>
                  <a:pt x="63500" y="1978661"/>
                </a:cubicBezTo>
                <a:close/>
                <a:moveTo>
                  <a:pt x="1343024" y="1155700"/>
                </a:moveTo>
                <a:cubicBezTo>
                  <a:pt x="1415294" y="1155700"/>
                  <a:pt x="1473820" y="1213826"/>
                  <a:pt x="1473820" y="1286088"/>
                </a:cubicBezTo>
                <a:lnTo>
                  <a:pt x="1473820" y="1345363"/>
                </a:lnTo>
                <a:cubicBezTo>
                  <a:pt x="1473820" y="1417290"/>
                  <a:pt x="1415294" y="1475895"/>
                  <a:pt x="1343024" y="1475895"/>
                </a:cubicBezTo>
                <a:cubicBezTo>
                  <a:pt x="1270636" y="1475895"/>
                  <a:pt x="1212466" y="1417290"/>
                  <a:pt x="1212466" y="1345363"/>
                </a:cubicBezTo>
                <a:lnTo>
                  <a:pt x="1212466" y="1286088"/>
                </a:lnTo>
                <a:cubicBezTo>
                  <a:pt x="1212466" y="1213826"/>
                  <a:pt x="1270636" y="1155700"/>
                  <a:pt x="1343024" y="1155700"/>
                </a:cubicBezTo>
                <a:close/>
                <a:moveTo>
                  <a:pt x="1133626" y="203200"/>
                </a:moveTo>
                <a:cubicBezTo>
                  <a:pt x="1042974" y="203200"/>
                  <a:pt x="966900" y="262204"/>
                  <a:pt x="939800" y="342900"/>
                </a:cubicBezTo>
                <a:cubicBezTo>
                  <a:pt x="939800" y="342900"/>
                  <a:pt x="1735138" y="342900"/>
                  <a:pt x="1735138" y="342900"/>
                </a:cubicBezTo>
                <a:cubicBezTo>
                  <a:pt x="1708038" y="262204"/>
                  <a:pt x="1631928" y="203200"/>
                  <a:pt x="1541348" y="203200"/>
                </a:cubicBezTo>
                <a:close/>
                <a:moveTo>
                  <a:pt x="1129276" y="0"/>
                </a:moveTo>
                <a:lnTo>
                  <a:pt x="1537724" y="0"/>
                </a:lnTo>
                <a:cubicBezTo>
                  <a:pt x="1738612" y="0"/>
                  <a:pt x="1905546" y="147650"/>
                  <a:pt x="1936044" y="339833"/>
                </a:cubicBezTo>
                <a:lnTo>
                  <a:pt x="2445862" y="339833"/>
                </a:lnTo>
                <a:cubicBezTo>
                  <a:pt x="2567482" y="339833"/>
                  <a:pt x="2667000" y="435402"/>
                  <a:pt x="2667000" y="552163"/>
                </a:cubicBezTo>
                <a:lnTo>
                  <a:pt x="2667000" y="1041969"/>
                </a:lnTo>
                <a:cubicBezTo>
                  <a:pt x="2667000" y="1159079"/>
                  <a:pt x="2571804" y="1254125"/>
                  <a:pt x="2454752" y="1254125"/>
                </a:cubicBezTo>
                <a:lnTo>
                  <a:pt x="1563900" y="1254125"/>
                </a:lnTo>
                <a:cubicBezTo>
                  <a:pt x="1560812" y="1192928"/>
                  <a:pt x="1534636" y="1138293"/>
                  <a:pt x="1493150" y="1098462"/>
                </a:cubicBezTo>
                <a:cubicBezTo>
                  <a:pt x="1491792" y="1097127"/>
                  <a:pt x="1490310" y="1096314"/>
                  <a:pt x="1488952" y="1095095"/>
                </a:cubicBezTo>
                <a:cubicBezTo>
                  <a:pt x="1479938" y="1086734"/>
                  <a:pt x="1470308" y="1078722"/>
                  <a:pt x="1459936" y="1071696"/>
                </a:cubicBezTo>
                <a:cubicBezTo>
                  <a:pt x="1455984" y="1069374"/>
                  <a:pt x="1451910" y="1067632"/>
                  <a:pt x="1447958" y="1065368"/>
                </a:cubicBezTo>
                <a:cubicBezTo>
                  <a:pt x="1439440" y="1060374"/>
                  <a:pt x="1430920" y="1055439"/>
                  <a:pt x="1421660" y="1051607"/>
                </a:cubicBezTo>
                <a:cubicBezTo>
                  <a:pt x="1414250" y="1048472"/>
                  <a:pt x="1406596" y="1046614"/>
                  <a:pt x="1399064" y="1044582"/>
                </a:cubicBezTo>
                <a:cubicBezTo>
                  <a:pt x="1392272" y="1042491"/>
                  <a:pt x="1386100" y="1039937"/>
                  <a:pt x="1379432" y="1038601"/>
                </a:cubicBezTo>
                <a:cubicBezTo>
                  <a:pt x="1364616" y="1035466"/>
                  <a:pt x="1349304" y="1033956"/>
                  <a:pt x="1333500" y="1033956"/>
                </a:cubicBezTo>
                <a:cubicBezTo>
                  <a:pt x="1317820" y="1033956"/>
                  <a:pt x="1302384" y="1035466"/>
                  <a:pt x="1287568" y="1038601"/>
                </a:cubicBezTo>
                <a:cubicBezTo>
                  <a:pt x="1280900" y="1039937"/>
                  <a:pt x="1274604" y="1042491"/>
                  <a:pt x="1267812" y="1044582"/>
                </a:cubicBezTo>
                <a:cubicBezTo>
                  <a:pt x="1260404" y="1046614"/>
                  <a:pt x="1252378" y="1048472"/>
                  <a:pt x="1245094" y="1051607"/>
                </a:cubicBezTo>
                <a:cubicBezTo>
                  <a:pt x="1236080" y="1055207"/>
                  <a:pt x="1227438" y="1060374"/>
                  <a:pt x="1218918" y="1065368"/>
                </a:cubicBezTo>
                <a:cubicBezTo>
                  <a:pt x="1214966" y="1067632"/>
                  <a:pt x="1210646" y="1069374"/>
                  <a:pt x="1206940" y="1071696"/>
                </a:cubicBezTo>
                <a:cubicBezTo>
                  <a:pt x="1196570" y="1078722"/>
                  <a:pt x="1187062" y="1086734"/>
                  <a:pt x="1177678" y="1095095"/>
                </a:cubicBezTo>
                <a:cubicBezTo>
                  <a:pt x="1176320" y="1096314"/>
                  <a:pt x="1174838" y="1097127"/>
                  <a:pt x="1173728" y="1098462"/>
                </a:cubicBezTo>
                <a:cubicBezTo>
                  <a:pt x="1132364" y="1137944"/>
                  <a:pt x="1105940" y="1192928"/>
                  <a:pt x="1102978" y="1254125"/>
                </a:cubicBezTo>
                <a:lnTo>
                  <a:pt x="212248" y="1254125"/>
                </a:lnTo>
                <a:cubicBezTo>
                  <a:pt x="95198" y="1254125"/>
                  <a:pt x="0" y="1159079"/>
                  <a:pt x="0" y="1041737"/>
                </a:cubicBezTo>
                <a:lnTo>
                  <a:pt x="0" y="552163"/>
                </a:lnTo>
                <a:cubicBezTo>
                  <a:pt x="0" y="435402"/>
                  <a:pt x="99518" y="339833"/>
                  <a:pt x="221138" y="339833"/>
                </a:cubicBezTo>
                <a:lnTo>
                  <a:pt x="730586" y="339833"/>
                </a:lnTo>
                <a:cubicBezTo>
                  <a:pt x="761454" y="147650"/>
                  <a:pt x="928388" y="0"/>
                  <a:pt x="1129276" y="0"/>
                </a:cubicBezTo>
                <a:close/>
              </a:path>
            </a:pathLst>
          </a:custGeom>
          <a:solidFill>
            <a:schemeClr val="accent2"/>
          </a:solidFill>
          <a:ln>
            <a:noFill/>
          </a:ln>
        </p:spPr>
        <p:txBody>
          <a:bodyPr wrap="square" lIns="0" tIns="0" rIns="0" bIns="0">
            <a:noAutofit/>
          </a:bodyPr>
          <a:lstStyle/>
          <a:p>
            <a:endParaRPr lang="en-US"/>
          </a:p>
        </p:txBody>
      </p:sp>
      <p:sp>
        <p:nvSpPr>
          <p:cNvPr id="18" name="Oval 17">
            <a:extLst>
              <a:ext uri="{FF2B5EF4-FFF2-40B4-BE49-F238E27FC236}">
                <a16:creationId xmlns:a16="http://schemas.microsoft.com/office/drawing/2014/main" id="{2AE7D0D3-C0BC-4C03-A382-85A9E9913684}"/>
              </a:ext>
            </a:extLst>
          </p:cNvPr>
          <p:cNvSpPr/>
          <p:nvPr/>
        </p:nvSpPr>
        <p:spPr>
          <a:xfrm>
            <a:off x="5905508" y="2499914"/>
            <a:ext cx="380986" cy="38098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 name="Oval 42">
            <a:extLst>
              <a:ext uri="{FF2B5EF4-FFF2-40B4-BE49-F238E27FC236}">
                <a16:creationId xmlns:a16="http://schemas.microsoft.com/office/drawing/2014/main" id="{E1F00FED-4DD3-468E-A42B-AFA68D053FE5}"/>
              </a:ext>
            </a:extLst>
          </p:cNvPr>
          <p:cNvSpPr/>
          <p:nvPr/>
        </p:nvSpPr>
        <p:spPr>
          <a:xfrm>
            <a:off x="5905508" y="4596441"/>
            <a:ext cx="380986" cy="38098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 name="TextBox 43">
            <a:extLst>
              <a:ext uri="{FF2B5EF4-FFF2-40B4-BE49-F238E27FC236}">
                <a16:creationId xmlns:a16="http://schemas.microsoft.com/office/drawing/2014/main" id="{913AABFD-E454-4731-BB64-2C96AA10D33E}"/>
              </a:ext>
            </a:extLst>
          </p:cNvPr>
          <p:cNvSpPr txBox="1"/>
          <p:nvPr/>
        </p:nvSpPr>
        <p:spPr>
          <a:xfrm>
            <a:off x="5953097" y="4633046"/>
            <a:ext cx="285809" cy="307777"/>
          </a:xfrm>
          <a:prstGeom prst="rect">
            <a:avLst/>
          </a:prstGeom>
          <a:noFill/>
        </p:spPr>
        <p:txBody>
          <a:bodyPr wrap="square" rtlCol="0">
            <a:spAutoFit/>
          </a:bodyPr>
          <a:lstStyle/>
          <a:p>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2</a:t>
            </a:r>
          </a:p>
        </p:txBody>
      </p:sp>
      <p:sp>
        <p:nvSpPr>
          <p:cNvPr id="11" name="TextBox 10">
            <a:extLst>
              <a:ext uri="{FF2B5EF4-FFF2-40B4-BE49-F238E27FC236}">
                <a16:creationId xmlns:a16="http://schemas.microsoft.com/office/drawing/2014/main" id="{E290E2B5-45A4-4822-BF93-B95C4B5AA138}"/>
              </a:ext>
            </a:extLst>
          </p:cNvPr>
          <p:cNvSpPr txBox="1"/>
          <p:nvPr/>
        </p:nvSpPr>
        <p:spPr>
          <a:xfrm>
            <a:off x="5953097" y="2536519"/>
            <a:ext cx="285809" cy="307777"/>
          </a:xfrm>
          <a:prstGeom prst="rect">
            <a:avLst/>
          </a:prstGeom>
          <a:noFill/>
        </p:spPr>
        <p:txBody>
          <a:bodyPr wrap="square" rtlCol="0">
            <a:spAutoFit/>
          </a:bodyPr>
          <a:lstStyle/>
          <a:p>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1</a:t>
            </a:r>
          </a:p>
        </p:txBody>
      </p:sp>
      <p:sp>
        <p:nvSpPr>
          <p:cNvPr id="9" name="Arrow: Right 8">
            <a:extLst>
              <a:ext uri="{FF2B5EF4-FFF2-40B4-BE49-F238E27FC236}">
                <a16:creationId xmlns:a16="http://schemas.microsoft.com/office/drawing/2014/main" id="{C5A3E552-2CC1-4FDE-B430-ED8242683A92}"/>
              </a:ext>
            </a:extLst>
          </p:cNvPr>
          <p:cNvSpPr/>
          <p:nvPr/>
        </p:nvSpPr>
        <p:spPr>
          <a:xfrm>
            <a:off x="6276968" y="2634689"/>
            <a:ext cx="479431" cy="111436"/>
          </a:xfrm>
          <a:prstGeom prst="rightArrow">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D0AD501B-97AE-42C8-A650-B875F5BE9E28}"/>
              </a:ext>
            </a:extLst>
          </p:cNvPr>
          <p:cNvSpPr txBox="1"/>
          <p:nvPr/>
        </p:nvSpPr>
        <p:spPr>
          <a:xfrm>
            <a:off x="1436088" y="847397"/>
            <a:ext cx="9319824" cy="346249"/>
          </a:xfrm>
          <a:prstGeom prst="rect">
            <a:avLst/>
          </a:prstGeom>
          <a:noFill/>
        </p:spPr>
        <p:txBody>
          <a:bodyPr wrap="square" rtlCol="0">
            <a:spAutoFit/>
          </a:bodyPr>
          <a:lstStyle/>
          <a:p>
            <a:pPr algn="ctr">
              <a:lnSpc>
                <a:spcPct val="150000"/>
              </a:lnSpc>
            </a:pPr>
            <a:r>
              <a:rPr lang="en-US" sz="1100" i="1"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Have them for one. Living grass to for can't gathered waters had winged. Creepiest don't subdue which </a:t>
            </a:r>
            <a:r>
              <a:rPr lang="en-US" sz="1100" i="1" dirty="0" err="1">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i</a:t>
            </a:r>
            <a:r>
              <a:rPr lang="en-US" sz="1100" i="1"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 two set had seasons. Fifth you'll, man</a:t>
            </a:r>
          </a:p>
        </p:txBody>
      </p:sp>
      <p:sp>
        <p:nvSpPr>
          <p:cNvPr id="21" name="Title 1">
            <a:extLst>
              <a:ext uri="{FF2B5EF4-FFF2-40B4-BE49-F238E27FC236}">
                <a16:creationId xmlns:a16="http://schemas.microsoft.com/office/drawing/2014/main" id="{61F67C70-5DAF-4071-99CA-BAC2754A5423}"/>
              </a:ext>
            </a:extLst>
          </p:cNvPr>
          <p:cNvSpPr txBox="1">
            <a:spLocks/>
          </p:cNvSpPr>
          <p:nvPr/>
        </p:nvSpPr>
        <p:spPr>
          <a:xfrm>
            <a:off x="838200" y="301479"/>
            <a:ext cx="10515600" cy="6794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pPr algn="ctr"/>
            <a:r>
              <a:rPr lang="en-US" sz="30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Our</a:t>
            </a:r>
            <a:r>
              <a:rPr lang="en-US" sz="3000" b="1" dirty="0">
                <a:solidFill>
                  <a:schemeClr val="tx1">
                    <a:lumMod val="85000"/>
                    <a:lumOff val="15000"/>
                  </a:schemeClr>
                </a:solidFill>
                <a:latin typeface="Lato" panose="020F0502020204030203" pitchFamily="34" charset="0"/>
                <a:ea typeface="Lato" panose="020F0502020204030203" pitchFamily="34" charset="0"/>
                <a:cs typeface="Lato" panose="020F0502020204030203" pitchFamily="34" charset="0"/>
              </a:rPr>
              <a:t> </a:t>
            </a:r>
            <a:r>
              <a:rPr lang="en-US" sz="30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Timeline</a:t>
            </a:r>
            <a:endParaRPr lang="en-US" sz="300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061529795"/>
      </p:ext>
    </p:extLst>
  </p:cSld>
  <p:clrMapOvr>
    <a:masterClrMapping/>
  </p:clrMapOvr>
  <p:transition spd="slow">
    <p:comb/>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Freeform 5">
            <a:extLst>
              <a:ext uri="{FF2B5EF4-FFF2-40B4-BE49-F238E27FC236}">
                <a16:creationId xmlns:a16="http://schemas.microsoft.com/office/drawing/2014/main" id="{97C64C27-F63C-47A7-A3CC-802AD46E91B2}"/>
              </a:ext>
            </a:extLst>
          </p:cNvPr>
          <p:cNvSpPr>
            <a:spLocks noEditPoints="1"/>
          </p:cNvSpPr>
          <p:nvPr/>
        </p:nvSpPr>
        <p:spPr bwMode="auto">
          <a:xfrm>
            <a:off x="4481114" y="2559189"/>
            <a:ext cx="695340" cy="700220"/>
          </a:xfrm>
          <a:custGeom>
            <a:avLst/>
            <a:gdLst>
              <a:gd name="T0" fmla="*/ 187 w 187"/>
              <a:gd name="T1" fmla="*/ 9 h 187"/>
              <a:gd name="T2" fmla="*/ 185 w 187"/>
              <a:gd name="T3" fmla="*/ 2 h 187"/>
              <a:gd name="T4" fmla="*/ 178 w 187"/>
              <a:gd name="T5" fmla="*/ 0 h 187"/>
              <a:gd name="T6" fmla="*/ 121 w 187"/>
              <a:gd name="T7" fmla="*/ 39 h 187"/>
              <a:gd name="T8" fmla="*/ 93 w 187"/>
              <a:gd name="T9" fmla="*/ 39 h 187"/>
              <a:gd name="T10" fmla="*/ 94 w 187"/>
              <a:gd name="T11" fmla="*/ 35 h 187"/>
              <a:gd name="T12" fmla="*/ 89 w 187"/>
              <a:gd name="T13" fmla="*/ 28 h 187"/>
              <a:gd name="T14" fmla="*/ 82 w 187"/>
              <a:gd name="T15" fmla="*/ 28 h 187"/>
              <a:gd name="T16" fmla="*/ 73 w 187"/>
              <a:gd name="T17" fmla="*/ 33 h 187"/>
              <a:gd name="T18" fmla="*/ 72 w 187"/>
              <a:gd name="T19" fmla="*/ 26 h 187"/>
              <a:gd name="T20" fmla="*/ 65 w 187"/>
              <a:gd name="T21" fmla="*/ 21 h 187"/>
              <a:gd name="T22" fmla="*/ 56 w 187"/>
              <a:gd name="T23" fmla="*/ 28 h 187"/>
              <a:gd name="T24" fmla="*/ 31 w 187"/>
              <a:gd name="T25" fmla="*/ 21 h 187"/>
              <a:gd name="T26" fmla="*/ 19 w 187"/>
              <a:gd name="T27" fmla="*/ 31 h 187"/>
              <a:gd name="T28" fmla="*/ 20 w 187"/>
              <a:gd name="T29" fmla="*/ 38 h 187"/>
              <a:gd name="T30" fmla="*/ 69 w 187"/>
              <a:gd name="T31" fmla="*/ 65 h 187"/>
              <a:gd name="T32" fmla="*/ 50 w 187"/>
              <a:gd name="T33" fmla="*/ 117 h 187"/>
              <a:gd name="T34" fmla="*/ 10 w 187"/>
              <a:gd name="T35" fmla="*/ 117 h 187"/>
              <a:gd name="T36" fmla="*/ 5 w 187"/>
              <a:gd name="T37" fmla="*/ 118 h 187"/>
              <a:gd name="T38" fmla="*/ 0 w 187"/>
              <a:gd name="T39" fmla="*/ 125 h 187"/>
              <a:gd name="T40" fmla="*/ 29 w 187"/>
              <a:gd name="T41" fmla="*/ 142 h 187"/>
              <a:gd name="T42" fmla="*/ 32 w 187"/>
              <a:gd name="T43" fmla="*/ 145 h 187"/>
              <a:gd name="T44" fmla="*/ 33 w 187"/>
              <a:gd name="T45" fmla="*/ 155 h 187"/>
              <a:gd name="T46" fmla="*/ 33 w 187"/>
              <a:gd name="T47" fmla="*/ 155 h 187"/>
              <a:gd name="T48" fmla="*/ 42 w 187"/>
              <a:gd name="T49" fmla="*/ 155 h 187"/>
              <a:gd name="T50" fmla="*/ 45 w 187"/>
              <a:gd name="T51" fmla="*/ 159 h 187"/>
              <a:gd name="T52" fmla="*/ 62 w 187"/>
              <a:gd name="T53" fmla="*/ 187 h 187"/>
              <a:gd name="T54" fmla="*/ 65 w 187"/>
              <a:gd name="T55" fmla="*/ 186 h 187"/>
              <a:gd name="T56" fmla="*/ 71 w 187"/>
              <a:gd name="T57" fmla="*/ 177 h 187"/>
              <a:gd name="T58" fmla="*/ 67 w 187"/>
              <a:gd name="T59" fmla="*/ 140 h 187"/>
              <a:gd name="T60" fmla="*/ 108 w 187"/>
              <a:gd name="T61" fmla="*/ 105 h 187"/>
              <a:gd name="T62" fmla="*/ 123 w 187"/>
              <a:gd name="T63" fmla="*/ 119 h 187"/>
              <a:gd name="T64" fmla="*/ 153 w 187"/>
              <a:gd name="T65" fmla="*/ 170 h 187"/>
              <a:gd name="T66" fmla="*/ 165 w 187"/>
              <a:gd name="T67" fmla="*/ 160 h 187"/>
              <a:gd name="T68" fmla="*/ 166 w 187"/>
              <a:gd name="T69" fmla="*/ 154 h 187"/>
              <a:gd name="T70" fmla="*/ 165 w 187"/>
              <a:gd name="T71" fmla="*/ 126 h 187"/>
              <a:gd name="T72" fmla="*/ 165 w 187"/>
              <a:gd name="T73" fmla="*/ 119 h 187"/>
              <a:gd name="T74" fmla="*/ 157 w 187"/>
              <a:gd name="T75" fmla="*/ 114 h 187"/>
              <a:gd name="T76" fmla="*/ 153 w 187"/>
              <a:gd name="T77" fmla="*/ 111 h 187"/>
              <a:gd name="T78" fmla="*/ 161 w 187"/>
              <a:gd name="T79" fmla="*/ 102 h 187"/>
              <a:gd name="T80" fmla="*/ 155 w 187"/>
              <a:gd name="T81" fmla="*/ 94 h 187"/>
              <a:gd name="T82" fmla="*/ 148 w 187"/>
              <a:gd name="T83" fmla="*/ 94 h 187"/>
              <a:gd name="T84" fmla="*/ 141 w 187"/>
              <a:gd name="T85" fmla="*/ 72 h 187"/>
              <a:gd name="T86" fmla="*/ 175 w 187"/>
              <a:gd name="T87" fmla="*/ 38 h 187"/>
              <a:gd name="T88" fmla="*/ 175 w 187"/>
              <a:gd name="T89" fmla="*/ 38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87" h="187">
                <a:moveTo>
                  <a:pt x="175" y="38"/>
                </a:moveTo>
                <a:cubicBezTo>
                  <a:pt x="183" y="27"/>
                  <a:pt x="187" y="17"/>
                  <a:pt x="187" y="9"/>
                </a:cubicBezTo>
                <a:cubicBezTo>
                  <a:pt x="187" y="7"/>
                  <a:pt x="187" y="5"/>
                  <a:pt x="186" y="3"/>
                </a:cubicBezTo>
                <a:cubicBezTo>
                  <a:pt x="186" y="3"/>
                  <a:pt x="186" y="2"/>
                  <a:pt x="185" y="2"/>
                </a:cubicBezTo>
                <a:cubicBezTo>
                  <a:pt x="185" y="2"/>
                  <a:pt x="184" y="1"/>
                  <a:pt x="184" y="1"/>
                </a:cubicBezTo>
                <a:cubicBezTo>
                  <a:pt x="183" y="0"/>
                  <a:pt x="181" y="0"/>
                  <a:pt x="178" y="0"/>
                </a:cubicBezTo>
                <a:cubicBezTo>
                  <a:pt x="171" y="0"/>
                  <a:pt x="160" y="4"/>
                  <a:pt x="150" y="12"/>
                </a:cubicBezTo>
                <a:cubicBezTo>
                  <a:pt x="141" y="18"/>
                  <a:pt x="133" y="27"/>
                  <a:pt x="121" y="39"/>
                </a:cubicBezTo>
                <a:cubicBezTo>
                  <a:pt x="119" y="41"/>
                  <a:pt x="117" y="43"/>
                  <a:pt x="115" y="46"/>
                </a:cubicBezTo>
                <a:cubicBezTo>
                  <a:pt x="93" y="39"/>
                  <a:pt x="93" y="39"/>
                  <a:pt x="93" y="39"/>
                </a:cubicBezTo>
                <a:cubicBezTo>
                  <a:pt x="93" y="39"/>
                  <a:pt x="93" y="39"/>
                  <a:pt x="93" y="39"/>
                </a:cubicBezTo>
                <a:cubicBezTo>
                  <a:pt x="94" y="38"/>
                  <a:pt x="94" y="37"/>
                  <a:pt x="94" y="35"/>
                </a:cubicBezTo>
                <a:cubicBezTo>
                  <a:pt x="94" y="34"/>
                  <a:pt x="94" y="33"/>
                  <a:pt x="93" y="32"/>
                </a:cubicBezTo>
                <a:cubicBezTo>
                  <a:pt x="89" y="28"/>
                  <a:pt x="89" y="28"/>
                  <a:pt x="89" y="28"/>
                </a:cubicBezTo>
                <a:cubicBezTo>
                  <a:pt x="88" y="27"/>
                  <a:pt x="87" y="26"/>
                  <a:pt x="85" y="26"/>
                </a:cubicBezTo>
                <a:cubicBezTo>
                  <a:pt x="84" y="26"/>
                  <a:pt x="83" y="27"/>
                  <a:pt x="82" y="28"/>
                </a:cubicBezTo>
                <a:cubicBezTo>
                  <a:pt x="76" y="34"/>
                  <a:pt x="76" y="34"/>
                  <a:pt x="76" y="34"/>
                </a:cubicBezTo>
                <a:cubicBezTo>
                  <a:pt x="73" y="33"/>
                  <a:pt x="73" y="33"/>
                  <a:pt x="73" y="33"/>
                </a:cubicBezTo>
                <a:cubicBezTo>
                  <a:pt x="73" y="32"/>
                  <a:pt x="74" y="31"/>
                  <a:pt x="74" y="30"/>
                </a:cubicBezTo>
                <a:cubicBezTo>
                  <a:pt x="74" y="29"/>
                  <a:pt x="73" y="27"/>
                  <a:pt x="72" y="26"/>
                </a:cubicBezTo>
                <a:cubicBezTo>
                  <a:pt x="68" y="22"/>
                  <a:pt x="68" y="22"/>
                  <a:pt x="68" y="22"/>
                </a:cubicBezTo>
                <a:cubicBezTo>
                  <a:pt x="67" y="21"/>
                  <a:pt x="66" y="21"/>
                  <a:pt x="65" y="21"/>
                </a:cubicBezTo>
                <a:cubicBezTo>
                  <a:pt x="63" y="21"/>
                  <a:pt x="62" y="21"/>
                  <a:pt x="61" y="22"/>
                </a:cubicBezTo>
                <a:cubicBezTo>
                  <a:pt x="56" y="28"/>
                  <a:pt x="56" y="28"/>
                  <a:pt x="56" y="28"/>
                </a:cubicBezTo>
                <a:cubicBezTo>
                  <a:pt x="33" y="21"/>
                  <a:pt x="33" y="21"/>
                  <a:pt x="33" y="21"/>
                </a:cubicBezTo>
                <a:cubicBezTo>
                  <a:pt x="32" y="21"/>
                  <a:pt x="32" y="21"/>
                  <a:pt x="31" y="21"/>
                </a:cubicBezTo>
                <a:cubicBezTo>
                  <a:pt x="30" y="21"/>
                  <a:pt x="28" y="21"/>
                  <a:pt x="27" y="23"/>
                </a:cubicBezTo>
                <a:cubicBezTo>
                  <a:pt x="19" y="31"/>
                  <a:pt x="19" y="31"/>
                  <a:pt x="19" y="31"/>
                </a:cubicBezTo>
                <a:cubicBezTo>
                  <a:pt x="18" y="31"/>
                  <a:pt x="18" y="33"/>
                  <a:pt x="18" y="34"/>
                </a:cubicBezTo>
                <a:cubicBezTo>
                  <a:pt x="18" y="36"/>
                  <a:pt x="19" y="37"/>
                  <a:pt x="20" y="38"/>
                </a:cubicBezTo>
                <a:cubicBezTo>
                  <a:pt x="68" y="65"/>
                  <a:pt x="68" y="65"/>
                  <a:pt x="68" y="65"/>
                </a:cubicBezTo>
                <a:cubicBezTo>
                  <a:pt x="68" y="65"/>
                  <a:pt x="69" y="65"/>
                  <a:pt x="69" y="65"/>
                </a:cubicBezTo>
                <a:cubicBezTo>
                  <a:pt x="83" y="79"/>
                  <a:pt x="83" y="79"/>
                  <a:pt x="83" y="79"/>
                </a:cubicBezTo>
                <a:cubicBezTo>
                  <a:pt x="70" y="92"/>
                  <a:pt x="59" y="105"/>
                  <a:pt x="50" y="117"/>
                </a:cubicBezTo>
                <a:cubicBezTo>
                  <a:pt x="49" y="118"/>
                  <a:pt x="48" y="119"/>
                  <a:pt x="47" y="120"/>
                </a:cubicBezTo>
                <a:cubicBezTo>
                  <a:pt x="10" y="117"/>
                  <a:pt x="10" y="117"/>
                  <a:pt x="10" y="117"/>
                </a:cubicBezTo>
                <a:cubicBezTo>
                  <a:pt x="10" y="116"/>
                  <a:pt x="10" y="116"/>
                  <a:pt x="10" y="116"/>
                </a:cubicBezTo>
                <a:cubicBezTo>
                  <a:pt x="8" y="117"/>
                  <a:pt x="6" y="117"/>
                  <a:pt x="5" y="118"/>
                </a:cubicBezTo>
                <a:cubicBezTo>
                  <a:pt x="1" y="122"/>
                  <a:pt x="1" y="122"/>
                  <a:pt x="1" y="122"/>
                </a:cubicBezTo>
                <a:cubicBezTo>
                  <a:pt x="1" y="123"/>
                  <a:pt x="0" y="124"/>
                  <a:pt x="0" y="125"/>
                </a:cubicBezTo>
                <a:cubicBezTo>
                  <a:pt x="0" y="127"/>
                  <a:pt x="1" y="129"/>
                  <a:pt x="3" y="130"/>
                </a:cubicBezTo>
                <a:cubicBezTo>
                  <a:pt x="29" y="142"/>
                  <a:pt x="29" y="142"/>
                  <a:pt x="29" y="142"/>
                </a:cubicBezTo>
                <a:cubicBezTo>
                  <a:pt x="29" y="142"/>
                  <a:pt x="29" y="142"/>
                  <a:pt x="30" y="143"/>
                </a:cubicBezTo>
                <a:cubicBezTo>
                  <a:pt x="32" y="145"/>
                  <a:pt x="32" y="145"/>
                  <a:pt x="32" y="145"/>
                </a:cubicBezTo>
                <a:cubicBezTo>
                  <a:pt x="31" y="147"/>
                  <a:pt x="31" y="148"/>
                  <a:pt x="31" y="150"/>
                </a:cubicBezTo>
                <a:cubicBezTo>
                  <a:pt x="31" y="152"/>
                  <a:pt x="31" y="153"/>
                  <a:pt x="33" y="155"/>
                </a:cubicBezTo>
                <a:cubicBezTo>
                  <a:pt x="33" y="155"/>
                  <a:pt x="33" y="155"/>
                  <a:pt x="33" y="155"/>
                </a:cubicBezTo>
                <a:cubicBezTo>
                  <a:pt x="33" y="155"/>
                  <a:pt x="33" y="155"/>
                  <a:pt x="33" y="155"/>
                </a:cubicBezTo>
                <a:cubicBezTo>
                  <a:pt x="34" y="156"/>
                  <a:pt x="36" y="156"/>
                  <a:pt x="37" y="156"/>
                </a:cubicBezTo>
                <a:cubicBezTo>
                  <a:pt x="39" y="156"/>
                  <a:pt x="41" y="156"/>
                  <a:pt x="42" y="155"/>
                </a:cubicBezTo>
                <a:cubicBezTo>
                  <a:pt x="45" y="158"/>
                  <a:pt x="45" y="158"/>
                  <a:pt x="45" y="158"/>
                </a:cubicBezTo>
                <a:cubicBezTo>
                  <a:pt x="45" y="158"/>
                  <a:pt x="45" y="158"/>
                  <a:pt x="45" y="159"/>
                </a:cubicBezTo>
                <a:cubicBezTo>
                  <a:pt x="58" y="184"/>
                  <a:pt x="58" y="184"/>
                  <a:pt x="58" y="184"/>
                </a:cubicBezTo>
                <a:cubicBezTo>
                  <a:pt x="58" y="186"/>
                  <a:pt x="60" y="187"/>
                  <a:pt x="62" y="187"/>
                </a:cubicBezTo>
                <a:cubicBezTo>
                  <a:pt x="62" y="187"/>
                  <a:pt x="62" y="187"/>
                  <a:pt x="62" y="187"/>
                </a:cubicBezTo>
                <a:cubicBezTo>
                  <a:pt x="63" y="187"/>
                  <a:pt x="64" y="187"/>
                  <a:pt x="65" y="186"/>
                </a:cubicBezTo>
                <a:cubicBezTo>
                  <a:pt x="69" y="182"/>
                  <a:pt x="69" y="182"/>
                  <a:pt x="69" y="182"/>
                </a:cubicBezTo>
                <a:cubicBezTo>
                  <a:pt x="70" y="181"/>
                  <a:pt x="71" y="179"/>
                  <a:pt x="71" y="177"/>
                </a:cubicBezTo>
                <a:cubicBezTo>
                  <a:pt x="71" y="177"/>
                  <a:pt x="71" y="177"/>
                  <a:pt x="71" y="177"/>
                </a:cubicBezTo>
                <a:cubicBezTo>
                  <a:pt x="67" y="140"/>
                  <a:pt x="67" y="140"/>
                  <a:pt x="67" y="140"/>
                </a:cubicBezTo>
                <a:cubicBezTo>
                  <a:pt x="68" y="139"/>
                  <a:pt x="69" y="138"/>
                  <a:pt x="70" y="138"/>
                </a:cubicBezTo>
                <a:cubicBezTo>
                  <a:pt x="82" y="129"/>
                  <a:pt x="95" y="117"/>
                  <a:pt x="108" y="105"/>
                </a:cubicBezTo>
                <a:cubicBezTo>
                  <a:pt x="122" y="118"/>
                  <a:pt x="122" y="118"/>
                  <a:pt x="122" y="118"/>
                </a:cubicBezTo>
                <a:cubicBezTo>
                  <a:pt x="122" y="118"/>
                  <a:pt x="122" y="119"/>
                  <a:pt x="123" y="119"/>
                </a:cubicBezTo>
                <a:cubicBezTo>
                  <a:pt x="149" y="167"/>
                  <a:pt x="149" y="167"/>
                  <a:pt x="149" y="167"/>
                </a:cubicBezTo>
                <a:cubicBezTo>
                  <a:pt x="150" y="169"/>
                  <a:pt x="152" y="170"/>
                  <a:pt x="153" y="170"/>
                </a:cubicBezTo>
                <a:cubicBezTo>
                  <a:pt x="155" y="170"/>
                  <a:pt x="156" y="169"/>
                  <a:pt x="157" y="168"/>
                </a:cubicBezTo>
                <a:cubicBezTo>
                  <a:pt x="165" y="160"/>
                  <a:pt x="165" y="160"/>
                  <a:pt x="165" y="160"/>
                </a:cubicBezTo>
                <a:cubicBezTo>
                  <a:pt x="166" y="159"/>
                  <a:pt x="166" y="158"/>
                  <a:pt x="166" y="156"/>
                </a:cubicBezTo>
                <a:cubicBezTo>
                  <a:pt x="166" y="155"/>
                  <a:pt x="166" y="155"/>
                  <a:pt x="166" y="154"/>
                </a:cubicBezTo>
                <a:cubicBezTo>
                  <a:pt x="159" y="132"/>
                  <a:pt x="159" y="132"/>
                  <a:pt x="159" y="132"/>
                </a:cubicBezTo>
                <a:cubicBezTo>
                  <a:pt x="165" y="126"/>
                  <a:pt x="165" y="126"/>
                  <a:pt x="165" y="126"/>
                </a:cubicBezTo>
                <a:cubicBezTo>
                  <a:pt x="166" y="125"/>
                  <a:pt x="166" y="124"/>
                  <a:pt x="166" y="123"/>
                </a:cubicBezTo>
                <a:cubicBezTo>
                  <a:pt x="166" y="121"/>
                  <a:pt x="166" y="120"/>
                  <a:pt x="165" y="119"/>
                </a:cubicBezTo>
                <a:cubicBezTo>
                  <a:pt x="161" y="115"/>
                  <a:pt x="161" y="115"/>
                  <a:pt x="161" y="115"/>
                </a:cubicBezTo>
                <a:cubicBezTo>
                  <a:pt x="160" y="114"/>
                  <a:pt x="159" y="114"/>
                  <a:pt x="157" y="114"/>
                </a:cubicBezTo>
                <a:cubicBezTo>
                  <a:pt x="156" y="114"/>
                  <a:pt x="155" y="114"/>
                  <a:pt x="154" y="115"/>
                </a:cubicBezTo>
                <a:cubicBezTo>
                  <a:pt x="153" y="111"/>
                  <a:pt x="153" y="111"/>
                  <a:pt x="153" y="111"/>
                </a:cubicBezTo>
                <a:cubicBezTo>
                  <a:pt x="159" y="105"/>
                  <a:pt x="159" y="105"/>
                  <a:pt x="159" y="105"/>
                </a:cubicBezTo>
                <a:cubicBezTo>
                  <a:pt x="160" y="104"/>
                  <a:pt x="161" y="103"/>
                  <a:pt x="161" y="102"/>
                </a:cubicBezTo>
                <a:cubicBezTo>
                  <a:pt x="161" y="100"/>
                  <a:pt x="160" y="99"/>
                  <a:pt x="159" y="98"/>
                </a:cubicBezTo>
                <a:cubicBezTo>
                  <a:pt x="155" y="94"/>
                  <a:pt x="155" y="94"/>
                  <a:pt x="155" y="94"/>
                </a:cubicBezTo>
                <a:cubicBezTo>
                  <a:pt x="154" y="93"/>
                  <a:pt x="153" y="93"/>
                  <a:pt x="152" y="93"/>
                </a:cubicBezTo>
                <a:cubicBezTo>
                  <a:pt x="150" y="93"/>
                  <a:pt x="149" y="93"/>
                  <a:pt x="148" y="94"/>
                </a:cubicBezTo>
                <a:cubicBezTo>
                  <a:pt x="148" y="94"/>
                  <a:pt x="148" y="94"/>
                  <a:pt x="148" y="94"/>
                </a:cubicBezTo>
                <a:cubicBezTo>
                  <a:pt x="141" y="72"/>
                  <a:pt x="141" y="72"/>
                  <a:pt x="141" y="72"/>
                </a:cubicBezTo>
                <a:cubicBezTo>
                  <a:pt x="144" y="70"/>
                  <a:pt x="146" y="68"/>
                  <a:pt x="148" y="66"/>
                </a:cubicBezTo>
                <a:cubicBezTo>
                  <a:pt x="160" y="54"/>
                  <a:pt x="169" y="46"/>
                  <a:pt x="175" y="38"/>
                </a:cubicBezTo>
                <a:close/>
                <a:moveTo>
                  <a:pt x="175" y="38"/>
                </a:moveTo>
                <a:cubicBezTo>
                  <a:pt x="175" y="38"/>
                  <a:pt x="175" y="38"/>
                  <a:pt x="175" y="38"/>
                </a:cubicBezTo>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25" name="AutoShape 9">
            <a:extLst>
              <a:ext uri="{FF2B5EF4-FFF2-40B4-BE49-F238E27FC236}">
                <a16:creationId xmlns:a16="http://schemas.microsoft.com/office/drawing/2014/main" id="{B5556BD5-26C1-42F9-87C7-E02A822EF837}"/>
              </a:ext>
            </a:extLst>
          </p:cNvPr>
          <p:cNvSpPr>
            <a:spLocks/>
          </p:cNvSpPr>
          <p:nvPr/>
        </p:nvSpPr>
        <p:spPr bwMode="auto">
          <a:xfrm>
            <a:off x="6957731" y="4353053"/>
            <a:ext cx="783790" cy="816752"/>
          </a:xfrm>
          <a:custGeom>
            <a:avLst/>
            <a:gdLst/>
            <a:ahLst/>
            <a:cxnLst/>
            <a:rect l="0" t="0" r="r" b="b"/>
            <a:pathLst>
              <a:path w="21600" h="21600">
                <a:moveTo>
                  <a:pt x="16886" y="15360"/>
                </a:moveTo>
                <a:cubicBezTo>
                  <a:pt x="16640" y="15125"/>
                  <a:pt x="16246" y="15125"/>
                  <a:pt x="16000" y="15360"/>
                </a:cubicBezTo>
                <a:cubicBezTo>
                  <a:pt x="15755" y="15595"/>
                  <a:pt x="15755" y="15973"/>
                  <a:pt x="16000" y="16209"/>
                </a:cubicBezTo>
                <a:lnTo>
                  <a:pt x="17552" y="17698"/>
                </a:lnTo>
                <a:cubicBezTo>
                  <a:pt x="17673" y="17813"/>
                  <a:pt x="17835" y="17871"/>
                  <a:pt x="17992" y="17871"/>
                </a:cubicBezTo>
                <a:cubicBezTo>
                  <a:pt x="18149" y="17871"/>
                  <a:pt x="18312" y="17813"/>
                  <a:pt x="18431" y="17698"/>
                </a:cubicBezTo>
                <a:cubicBezTo>
                  <a:pt x="18677" y="17462"/>
                  <a:pt x="18677" y="17085"/>
                  <a:pt x="18431" y="16849"/>
                </a:cubicBezTo>
                <a:cubicBezTo>
                  <a:pt x="18431" y="16849"/>
                  <a:pt x="16886" y="15360"/>
                  <a:pt x="16886" y="15360"/>
                </a:cubicBezTo>
                <a:close/>
                <a:moveTo>
                  <a:pt x="4715" y="5368"/>
                </a:moveTo>
                <a:cubicBezTo>
                  <a:pt x="4835" y="5484"/>
                  <a:pt x="4997" y="5542"/>
                  <a:pt x="5154" y="5542"/>
                </a:cubicBezTo>
                <a:cubicBezTo>
                  <a:pt x="5312" y="5542"/>
                  <a:pt x="5474" y="5484"/>
                  <a:pt x="5594" y="5368"/>
                </a:cubicBezTo>
                <a:cubicBezTo>
                  <a:pt x="5840" y="5133"/>
                  <a:pt x="5840" y="4756"/>
                  <a:pt x="5594" y="4520"/>
                </a:cubicBezTo>
                <a:lnTo>
                  <a:pt x="4043" y="3031"/>
                </a:lnTo>
                <a:cubicBezTo>
                  <a:pt x="3798" y="2796"/>
                  <a:pt x="3404" y="2796"/>
                  <a:pt x="3158" y="3031"/>
                </a:cubicBezTo>
                <a:cubicBezTo>
                  <a:pt x="2913" y="3266"/>
                  <a:pt x="2913" y="3644"/>
                  <a:pt x="3158" y="3880"/>
                </a:cubicBezTo>
                <a:cubicBezTo>
                  <a:pt x="3158" y="3880"/>
                  <a:pt x="4715" y="5368"/>
                  <a:pt x="4715" y="5368"/>
                </a:cubicBezTo>
                <a:close/>
                <a:moveTo>
                  <a:pt x="16445" y="5546"/>
                </a:moveTo>
                <a:cubicBezTo>
                  <a:pt x="16603" y="5546"/>
                  <a:pt x="16765" y="5489"/>
                  <a:pt x="16886" y="5373"/>
                </a:cubicBezTo>
                <a:lnTo>
                  <a:pt x="18436" y="3885"/>
                </a:lnTo>
                <a:cubicBezTo>
                  <a:pt x="18681" y="3649"/>
                  <a:pt x="18681" y="3271"/>
                  <a:pt x="18436" y="3035"/>
                </a:cubicBezTo>
                <a:cubicBezTo>
                  <a:pt x="18191" y="2800"/>
                  <a:pt x="17798" y="2800"/>
                  <a:pt x="17552" y="3035"/>
                </a:cubicBezTo>
                <a:lnTo>
                  <a:pt x="16000" y="4524"/>
                </a:lnTo>
                <a:cubicBezTo>
                  <a:pt x="15755" y="4760"/>
                  <a:pt x="15755" y="5138"/>
                  <a:pt x="16000" y="5373"/>
                </a:cubicBezTo>
                <a:cubicBezTo>
                  <a:pt x="16125" y="5489"/>
                  <a:pt x="16283" y="5546"/>
                  <a:pt x="16445" y="5546"/>
                </a:cubicBezTo>
                <a:cubicBezTo>
                  <a:pt x="16445" y="5546"/>
                  <a:pt x="16445" y="5546"/>
                  <a:pt x="16445" y="5546"/>
                </a:cubicBezTo>
                <a:close/>
                <a:moveTo>
                  <a:pt x="4715" y="15360"/>
                </a:moveTo>
                <a:lnTo>
                  <a:pt x="3164" y="16849"/>
                </a:lnTo>
                <a:cubicBezTo>
                  <a:pt x="2918" y="17085"/>
                  <a:pt x="2918" y="17462"/>
                  <a:pt x="3164" y="17698"/>
                </a:cubicBezTo>
                <a:cubicBezTo>
                  <a:pt x="3283" y="17813"/>
                  <a:pt x="3446" y="17871"/>
                  <a:pt x="3603" y="17871"/>
                </a:cubicBezTo>
                <a:cubicBezTo>
                  <a:pt x="3760" y="17871"/>
                  <a:pt x="3923" y="17813"/>
                  <a:pt x="4043" y="17698"/>
                </a:cubicBezTo>
                <a:lnTo>
                  <a:pt x="5594" y="16209"/>
                </a:lnTo>
                <a:cubicBezTo>
                  <a:pt x="5840" y="15973"/>
                  <a:pt x="5840" y="15595"/>
                  <a:pt x="5594" y="15360"/>
                </a:cubicBezTo>
                <a:cubicBezTo>
                  <a:pt x="5354" y="15125"/>
                  <a:pt x="4955" y="15125"/>
                  <a:pt x="4715" y="15360"/>
                </a:cubicBezTo>
                <a:cubicBezTo>
                  <a:pt x="4715" y="15360"/>
                  <a:pt x="4715" y="15360"/>
                  <a:pt x="4715" y="15360"/>
                </a:cubicBezTo>
                <a:close/>
                <a:moveTo>
                  <a:pt x="20974" y="9764"/>
                </a:moveTo>
                <a:lnTo>
                  <a:pt x="18784" y="9764"/>
                </a:lnTo>
                <a:cubicBezTo>
                  <a:pt x="18441" y="9764"/>
                  <a:pt x="18158" y="10031"/>
                  <a:pt x="18158" y="10365"/>
                </a:cubicBezTo>
                <a:cubicBezTo>
                  <a:pt x="18158" y="10694"/>
                  <a:pt x="18436" y="10964"/>
                  <a:pt x="18784" y="10964"/>
                </a:cubicBezTo>
                <a:lnTo>
                  <a:pt x="20974" y="10964"/>
                </a:lnTo>
                <a:cubicBezTo>
                  <a:pt x="21317" y="10964"/>
                  <a:pt x="21600" y="10698"/>
                  <a:pt x="21600" y="10365"/>
                </a:cubicBezTo>
                <a:cubicBezTo>
                  <a:pt x="21600" y="10036"/>
                  <a:pt x="21321" y="9764"/>
                  <a:pt x="20974" y="9764"/>
                </a:cubicBezTo>
                <a:cubicBezTo>
                  <a:pt x="20974" y="9764"/>
                  <a:pt x="20974" y="9764"/>
                  <a:pt x="20974" y="9764"/>
                </a:cubicBezTo>
                <a:close/>
                <a:moveTo>
                  <a:pt x="3441" y="10365"/>
                </a:moveTo>
                <a:cubicBezTo>
                  <a:pt x="3441" y="10036"/>
                  <a:pt x="3164" y="9764"/>
                  <a:pt x="2816" y="9764"/>
                </a:cubicBezTo>
                <a:lnTo>
                  <a:pt x="625" y="9764"/>
                </a:lnTo>
                <a:cubicBezTo>
                  <a:pt x="283" y="9764"/>
                  <a:pt x="0" y="10031"/>
                  <a:pt x="0" y="10365"/>
                </a:cubicBezTo>
                <a:cubicBezTo>
                  <a:pt x="0" y="10694"/>
                  <a:pt x="278" y="10964"/>
                  <a:pt x="625" y="10964"/>
                </a:cubicBezTo>
                <a:lnTo>
                  <a:pt x="2816" y="10964"/>
                </a:lnTo>
                <a:cubicBezTo>
                  <a:pt x="3164" y="10964"/>
                  <a:pt x="3441" y="10698"/>
                  <a:pt x="3441" y="10365"/>
                </a:cubicBezTo>
                <a:cubicBezTo>
                  <a:pt x="3441" y="10365"/>
                  <a:pt x="3441" y="10365"/>
                  <a:pt x="3441" y="10365"/>
                </a:cubicBezTo>
                <a:close/>
                <a:moveTo>
                  <a:pt x="10800" y="3302"/>
                </a:moveTo>
                <a:cubicBezTo>
                  <a:pt x="11143" y="3302"/>
                  <a:pt x="11425" y="3035"/>
                  <a:pt x="11425" y="2702"/>
                </a:cubicBezTo>
                <a:lnTo>
                  <a:pt x="11425" y="600"/>
                </a:lnTo>
                <a:cubicBezTo>
                  <a:pt x="11425" y="271"/>
                  <a:pt x="11147" y="0"/>
                  <a:pt x="10800" y="0"/>
                </a:cubicBezTo>
                <a:cubicBezTo>
                  <a:pt x="10453" y="0"/>
                  <a:pt x="10175" y="267"/>
                  <a:pt x="10175" y="600"/>
                </a:cubicBezTo>
                <a:lnTo>
                  <a:pt x="10175" y="2702"/>
                </a:lnTo>
                <a:cubicBezTo>
                  <a:pt x="10175" y="3035"/>
                  <a:pt x="10457" y="3302"/>
                  <a:pt x="10800" y="3302"/>
                </a:cubicBezTo>
                <a:cubicBezTo>
                  <a:pt x="10800" y="3302"/>
                  <a:pt x="10800" y="3302"/>
                  <a:pt x="10800" y="3302"/>
                </a:cubicBezTo>
                <a:close/>
                <a:moveTo>
                  <a:pt x="11425" y="7146"/>
                </a:moveTo>
                <a:cubicBezTo>
                  <a:pt x="11425" y="6817"/>
                  <a:pt x="11147" y="6547"/>
                  <a:pt x="10800" y="6547"/>
                </a:cubicBezTo>
                <a:cubicBezTo>
                  <a:pt x="8595" y="6547"/>
                  <a:pt x="6799" y="8266"/>
                  <a:pt x="6799" y="10386"/>
                </a:cubicBezTo>
                <a:cubicBezTo>
                  <a:pt x="6799" y="10715"/>
                  <a:pt x="7077" y="10987"/>
                  <a:pt x="7424" y="10987"/>
                </a:cubicBezTo>
                <a:cubicBezTo>
                  <a:pt x="7766" y="10987"/>
                  <a:pt x="8049" y="10720"/>
                  <a:pt x="8049" y="10386"/>
                </a:cubicBezTo>
                <a:cubicBezTo>
                  <a:pt x="8049" y="8929"/>
                  <a:pt x="9286" y="7747"/>
                  <a:pt x="10800" y="7747"/>
                </a:cubicBezTo>
                <a:cubicBezTo>
                  <a:pt x="11147" y="7747"/>
                  <a:pt x="11425" y="7480"/>
                  <a:pt x="11425" y="7146"/>
                </a:cubicBezTo>
                <a:cubicBezTo>
                  <a:pt x="11425" y="7146"/>
                  <a:pt x="11425" y="7146"/>
                  <a:pt x="11425" y="7146"/>
                </a:cubicBezTo>
                <a:close/>
                <a:moveTo>
                  <a:pt x="16343" y="10369"/>
                </a:moveTo>
                <a:cubicBezTo>
                  <a:pt x="16343" y="11804"/>
                  <a:pt x="15751" y="13106"/>
                  <a:pt x="14788" y="14062"/>
                </a:cubicBezTo>
                <a:cubicBezTo>
                  <a:pt x="14056" y="14791"/>
                  <a:pt x="13583" y="15719"/>
                  <a:pt x="13426" y="16711"/>
                </a:cubicBezTo>
                <a:cubicBezTo>
                  <a:pt x="13356" y="17138"/>
                  <a:pt x="12972" y="17453"/>
                  <a:pt x="12517" y="17453"/>
                </a:cubicBezTo>
                <a:lnTo>
                  <a:pt x="9077" y="17453"/>
                </a:lnTo>
                <a:cubicBezTo>
                  <a:pt x="8628" y="17453"/>
                  <a:pt x="8239" y="17142"/>
                  <a:pt x="8174" y="16716"/>
                </a:cubicBezTo>
                <a:cubicBezTo>
                  <a:pt x="8012" y="15724"/>
                  <a:pt x="7535" y="14782"/>
                  <a:pt x="6803" y="14058"/>
                </a:cubicBezTo>
                <a:cubicBezTo>
                  <a:pt x="5858" y="13115"/>
                  <a:pt x="5270" y="11836"/>
                  <a:pt x="5256" y="10426"/>
                </a:cubicBezTo>
                <a:cubicBezTo>
                  <a:pt x="5224" y="7467"/>
                  <a:pt x="7679" y="5071"/>
                  <a:pt x="10763" y="5049"/>
                </a:cubicBezTo>
                <a:cubicBezTo>
                  <a:pt x="13843" y="5026"/>
                  <a:pt x="16343" y="7418"/>
                  <a:pt x="16343" y="10369"/>
                </a:cubicBezTo>
                <a:cubicBezTo>
                  <a:pt x="16343" y="10369"/>
                  <a:pt x="16343" y="10369"/>
                  <a:pt x="16343" y="10369"/>
                </a:cubicBezTo>
                <a:close/>
                <a:moveTo>
                  <a:pt x="13366" y="18875"/>
                </a:moveTo>
                <a:lnTo>
                  <a:pt x="13366" y="19507"/>
                </a:lnTo>
                <a:cubicBezTo>
                  <a:pt x="13366" y="20009"/>
                  <a:pt x="12981" y="20427"/>
                  <a:pt x="12481" y="20498"/>
                </a:cubicBezTo>
                <a:lnTo>
                  <a:pt x="12319" y="21071"/>
                </a:lnTo>
                <a:cubicBezTo>
                  <a:pt x="12231" y="21382"/>
                  <a:pt x="11938" y="21600"/>
                  <a:pt x="11601" y="21600"/>
                </a:cubicBezTo>
                <a:lnTo>
                  <a:pt x="9994" y="21600"/>
                </a:lnTo>
                <a:cubicBezTo>
                  <a:pt x="9656" y="21600"/>
                  <a:pt x="9364" y="21382"/>
                  <a:pt x="9276" y="21071"/>
                </a:cubicBezTo>
                <a:lnTo>
                  <a:pt x="9119" y="20498"/>
                </a:lnTo>
                <a:cubicBezTo>
                  <a:pt x="8614" y="20422"/>
                  <a:pt x="8230" y="20009"/>
                  <a:pt x="8230" y="19502"/>
                </a:cubicBezTo>
                <a:lnTo>
                  <a:pt x="8230" y="18871"/>
                </a:lnTo>
                <a:cubicBezTo>
                  <a:pt x="8230" y="18534"/>
                  <a:pt x="8512" y="18263"/>
                  <a:pt x="8864" y="18263"/>
                </a:cubicBezTo>
                <a:lnTo>
                  <a:pt x="12731" y="18263"/>
                </a:lnTo>
                <a:cubicBezTo>
                  <a:pt x="13083" y="18267"/>
                  <a:pt x="13366" y="18538"/>
                  <a:pt x="13366" y="18875"/>
                </a:cubicBezTo>
                <a:cubicBezTo>
                  <a:pt x="13366" y="18875"/>
                  <a:pt x="13366" y="18875"/>
                  <a:pt x="13366" y="18875"/>
                </a:cubicBezTo>
                <a:close/>
                <a:moveTo>
                  <a:pt x="13366" y="18875"/>
                </a:moveTo>
              </a:path>
            </a:pathLst>
          </a:custGeom>
          <a:solidFill>
            <a:schemeClr val="accent5"/>
          </a:solidFill>
          <a:ln>
            <a:noFill/>
          </a:ln>
        </p:spPr>
        <p:txBody>
          <a:bodyPr lIns="0" tIns="0" rIns="0" bIns="0"/>
          <a:lstStyle/>
          <a:p>
            <a:endParaRPr lang="en-US"/>
          </a:p>
        </p:txBody>
      </p:sp>
      <p:cxnSp>
        <p:nvCxnSpPr>
          <p:cNvPr id="17" name="Straight Connector 16">
            <a:extLst>
              <a:ext uri="{FF2B5EF4-FFF2-40B4-BE49-F238E27FC236}">
                <a16:creationId xmlns:a16="http://schemas.microsoft.com/office/drawing/2014/main" id="{FE83CB7D-4E0F-40B1-9731-4279C923BBC7}"/>
              </a:ext>
            </a:extLst>
          </p:cNvPr>
          <p:cNvCxnSpPr>
            <a:cxnSpLocks/>
          </p:cNvCxnSpPr>
          <p:nvPr/>
        </p:nvCxnSpPr>
        <p:spPr>
          <a:xfrm>
            <a:off x="6099783" y="1381787"/>
            <a:ext cx="1" cy="3617688"/>
          </a:xfrm>
          <a:prstGeom prst="line">
            <a:avLst/>
          </a:prstGeom>
          <a:ln w="28575">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sp>
        <p:nvSpPr>
          <p:cNvPr id="27" name="Rectangle 17">
            <a:extLst>
              <a:ext uri="{FF2B5EF4-FFF2-40B4-BE49-F238E27FC236}">
                <a16:creationId xmlns:a16="http://schemas.microsoft.com/office/drawing/2014/main" id="{FA6743D1-6FB6-4F91-A0A8-46AB18278E60}"/>
              </a:ext>
            </a:extLst>
          </p:cNvPr>
          <p:cNvSpPr>
            <a:spLocks/>
          </p:cNvSpPr>
          <p:nvPr/>
        </p:nvSpPr>
        <p:spPr bwMode="auto">
          <a:xfrm>
            <a:off x="2301048" y="3786308"/>
            <a:ext cx="2933223" cy="413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r">
              <a:lnSpc>
                <a:spcPts val="1600"/>
              </a:lnSpc>
            </a:pPr>
            <a:r>
              <a:rPr lang="en-US" sz="110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This letterhead design is meant to lorem project an professionalism lorem ipsum text</a:t>
            </a:r>
          </a:p>
        </p:txBody>
      </p:sp>
      <p:sp>
        <p:nvSpPr>
          <p:cNvPr id="29" name="Rectangle 17">
            <a:extLst>
              <a:ext uri="{FF2B5EF4-FFF2-40B4-BE49-F238E27FC236}">
                <a16:creationId xmlns:a16="http://schemas.microsoft.com/office/drawing/2014/main" id="{1ED2E620-7DEA-4E7A-B2FE-4DBD8AF85A3F}"/>
              </a:ext>
            </a:extLst>
          </p:cNvPr>
          <p:cNvSpPr>
            <a:spLocks/>
          </p:cNvSpPr>
          <p:nvPr/>
        </p:nvSpPr>
        <p:spPr bwMode="auto">
          <a:xfrm>
            <a:off x="3916502" y="3526021"/>
            <a:ext cx="1396902" cy="278295"/>
          </a:xfrm>
          <a:prstGeom prst="rect">
            <a:avLst/>
          </a:prstGeom>
          <a:no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000"/>
              </a:lnSpc>
            </a:pPr>
            <a:r>
              <a:rPr lang="en-US" sz="14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FLY TO AHEAD</a:t>
            </a:r>
          </a:p>
        </p:txBody>
      </p:sp>
      <p:sp>
        <p:nvSpPr>
          <p:cNvPr id="35" name="Arrow: Right 34">
            <a:extLst>
              <a:ext uri="{FF2B5EF4-FFF2-40B4-BE49-F238E27FC236}">
                <a16:creationId xmlns:a16="http://schemas.microsoft.com/office/drawing/2014/main" id="{BAA15366-D306-461E-98DB-84EA7229E39C}"/>
              </a:ext>
            </a:extLst>
          </p:cNvPr>
          <p:cNvSpPr/>
          <p:nvPr/>
        </p:nvSpPr>
        <p:spPr>
          <a:xfrm rot="10800000">
            <a:off x="5450839" y="2912400"/>
            <a:ext cx="479431" cy="111436"/>
          </a:xfrm>
          <a:prstGeom prst="rightArrow">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Oval 42">
            <a:extLst>
              <a:ext uri="{FF2B5EF4-FFF2-40B4-BE49-F238E27FC236}">
                <a16:creationId xmlns:a16="http://schemas.microsoft.com/office/drawing/2014/main" id="{E1F00FED-4DD3-468E-A42B-AFA68D053FE5}"/>
              </a:ext>
            </a:extLst>
          </p:cNvPr>
          <p:cNvSpPr/>
          <p:nvPr/>
        </p:nvSpPr>
        <p:spPr>
          <a:xfrm>
            <a:off x="5909291" y="2777625"/>
            <a:ext cx="380986" cy="380986"/>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 name="TextBox 43">
            <a:extLst>
              <a:ext uri="{FF2B5EF4-FFF2-40B4-BE49-F238E27FC236}">
                <a16:creationId xmlns:a16="http://schemas.microsoft.com/office/drawing/2014/main" id="{913AABFD-E454-4731-BB64-2C96AA10D33E}"/>
              </a:ext>
            </a:extLst>
          </p:cNvPr>
          <p:cNvSpPr txBox="1"/>
          <p:nvPr/>
        </p:nvSpPr>
        <p:spPr>
          <a:xfrm>
            <a:off x="5956880" y="2814230"/>
            <a:ext cx="285809" cy="307777"/>
          </a:xfrm>
          <a:prstGeom prst="rect">
            <a:avLst/>
          </a:prstGeom>
          <a:noFill/>
        </p:spPr>
        <p:txBody>
          <a:bodyPr wrap="square" rtlCol="0">
            <a:spAutoFit/>
          </a:bodyPr>
          <a:lstStyle/>
          <a:p>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4</a:t>
            </a:r>
          </a:p>
        </p:txBody>
      </p:sp>
      <p:sp>
        <p:nvSpPr>
          <p:cNvPr id="22" name="Rectangle 17">
            <a:extLst>
              <a:ext uri="{FF2B5EF4-FFF2-40B4-BE49-F238E27FC236}">
                <a16:creationId xmlns:a16="http://schemas.microsoft.com/office/drawing/2014/main" id="{A4D63C0F-E10F-4C10-B2D1-47FFAA756346}"/>
              </a:ext>
            </a:extLst>
          </p:cNvPr>
          <p:cNvSpPr>
            <a:spLocks/>
          </p:cNvSpPr>
          <p:nvPr/>
        </p:nvSpPr>
        <p:spPr bwMode="auto">
          <a:xfrm>
            <a:off x="6957731" y="2091044"/>
            <a:ext cx="2933223" cy="413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600"/>
              </a:lnSpc>
            </a:pPr>
            <a:r>
              <a:rPr lang="en-US" sz="110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This letterhead design is meant to lorem project an professionalism lorem ipsum text.</a:t>
            </a:r>
          </a:p>
        </p:txBody>
      </p:sp>
      <p:sp>
        <p:nvSpPr>
          <p:cNvPr id="23" name="Rectangle 17">
            <a:extLst>
              <a:ext uri="{FF2B5EF4-FFF2-40B4-BE49-F238E27FC236}">
                <a16:creationId xmlns:a16="http://schemas.microsoft.com/office/drawing/2014/main" id="{C3CA95D7-240A-4981-A8CF-06413F76D036}"/>
              </a:ext>
            </a:extLst>
          </p:cNvPr>
          <p:cNvSpPr>
            <a:spLocks/>
          </p:cNvSpPr>
          <p:nvPr/>
        </p:nvSpPr>
        <p:spPr bwMode="auto">
          <a:xfrm>
            <a:off x="6957731" y="1830757"/>
            <a:ext cx="1027160" cy="278295"/>
          </a:xfrm>
          <a:prstGeom prst="rect">
            <a:avLst/>
          </a:prstGeom>
          <a:no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000"/>
              </a:lnSpc>
            </a:pPr>
            <a:r>
              <a:rPr lang="en-US" sz="14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BEGINNING</a:t>
            </a:r>
          </a:p>
        </p:txBody>
      </p:sp>
      <p:sp>
        <p:nvSpPr>
          <p:cNvPr id="9" name="Arrow: Right 8">
            <a:extLst>
              <a:ext uri="{FF2B5EF4-FFF2-40B4-BE49-F238E27FC236}">
                <a16:creationId xmlns:a16="http://schemas.microsoft.com/office/drawing/2014/main" id="{C5A3E552-2CC1-4FDE-B430-ED8242683A92}"/>
              </a:ext>
            </a:extLst>
          </p:cNvPr>
          <p:cNvSpPr/>
          <p:nvPr/>
        </p:nvSpPr>
        <p:spPr>
          <a:xfrm>
            <a:off x="6280751" y="1191745"/>
            <a:ext cx="479431" cy="111436"/>
          </a:xfrm>
          <a:prstGeom prst="rightArrow">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2AE7D0D3-C0BC-4C03-A382-85A9E9913684}"/>
              </a:ext>
            </a:extLst>
          </p:cNvPr>
          <p:cNvSpPr/>
          <p:nvPr/>
        </p:nvSpPr>
        <p:spPr>
          <a:xfrm>
            <a:off x="5909291" y="1056970"/>
            <a:ext cx="380986" cy="38098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Rectangle 17">
            <a:extLst>
              <a:ext uri="{FF2B5EF4-FFF2-40B4-BE49-F238E27FC236}">
                <a16:creationId xmlns:a16="http://schemas.microsoft.com/office/drawing/2014/main" id="{079A6CC0-7B25-4E93-9C40-9DE0AA05D3AE}"/>
              </a:ext>
            </a:extLst>
          </p:cNvPr>
          <p:cNvSpPr>
            <a:spLocks/>
          </p:cNvSpPr>
          <p:nvPr/>
        </p:nvSpPr>
        <p:spPr bwMode="auto">
          <a:xfrm>
            <a:off x="6957731" y="5681591"/>
            <a:ext cx="2933223" cy="413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600"/>
              </a:lnSpc>
            </a:pPr>
            <a:r>
              <a:rPr lang="en-US" sz="110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This letterhead design is meant to lorem project an professionalism lorem ipsum text.</a:t>
            </a:r>
          </a:p>
        </p:txBody>
      </p:sp>
      <p:sp>
        <p:nvSpPr>
          <p:cNvPr id="31" name="Rectangle 17">
            <a:extLst>
              <a:ext uri="{FF2B5EF4-FFF2-40B4-BE49-F238E27FC236}">
                <a16:creationId xmlns:a16="http://schemas.microsoft.com/office/drawing/2014/main" id="{009792B7-D611-41D1-8577-2B5F469341EC}"/>
              </a:ext>
            </a:extLst>
          </p:cNvPr>
          <p:cNvSpPr>
            <a:spLocks/>
          </p:cNvSpPr>
          <p:nvPr/>
        </p:nvSpPr>
        <p:spPr bwMode="auto">
          <a:xfrm>
            <a:off x="6957731" y="5421304"/>
            <a:ext cx="1027160" cy="278295"/>
          </a:xfrm>
          <a:prstGeom prst="rect">
            <a:avLst/>
          </a:prstGeom>
          <a:no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000"/>
              </a:lnSpc>
            </a:pPr>
            <a:r>
              <a:rPr lang="en-US" sz="14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BEGINNING</a:t>
            </a:r>
          </a:p>
        </p:txBody>
      </p:sp>
      <p:sp>
        <p:nvSpPr>
          <p:cNvPr id="33" name="Arrow: Right 32">
            <a:extLst>
              <a:ext uri="{FF2B5EF4-FFF2-40B4-BE49-F238E27FC236}">
                <a16:creationId xmlns:a16="http://schemas.microsoft.com/office/drawing/2014/main" id="{201E501E-BEAD-4B8C-8EEE-EC012DACC52D}"/>
              </a:ext>
            </a:extLst>
          </p:cNvPr>
          <p:cNvSpPr/>
          <p:nvPr/>
        </p:nvSpPr>
        <p:spPr>
          <a:xfrm>
            <a:off x="6280751" y="4782292"/>
            <a:ext cx="479431" cy="111436"/>
          </a:xfrm>
          <a:prstGeom prst="rightArrow">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Oval 35">
            <a:extLst>
              <a:ext uri="{FF2B5EF4-FFF2-40B4-BE49-F238E27FC236}">
                <a16:creationId xmlns:a16="http://schemas.microsoft.com/office/drawing/2014/main" id="{13B2B8A7-9178-4117-9F4C-B11B0A35BC18}"/>
              </a:ext>
            </a:extLst>
          </p:cNvPr>
          <p:cNvSpPr/>
          <p:nvPr/>
        </p:nvSpPr>
        <p:spPr>
          <a:xfrm>
            <a:off x="5909291" y="4647517"/>
            <a:ext cx="380986" cy="380986"/>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AutoShape 23">
            <a:extLst>
              <a:ext uri="{FF2B5EF4-FFF2-40B4-BE49-F238E27FC236}">
                <a16:creationId xmlns:a16="http://schemas.microsoft.com/office/drawing/2014/main" id="{11ED4D51-9358-4573-B6AF-5B9D3A1C5C8F}"/>
              </a:ext>
            </a:extLst>
          </p:cNvPr>
          <p:cNvSpPr>
            <a:spLocks/>
          </p:cNvSpPr>
          <p:nvPr/>
        </p:nvSpPr>
        <p:spPr bwMode="auto">
          <a:xfrm>
            <a:off x="6965296" y="884805"/>
            <a:ext cx="571904" cy="664168"/>
          </a:xfrm>
          <a:custGeom>
            <a:avLst/>
            <a:gdLst/>
            <a:ahLst/>
            <a:cxnLst/>
            <a:rect l="0" t="0" r="r" b="b"/>
            <a:pathLst>
              <a:path w="21600" h="21600">
                <a:moveTo>
                  <a:pt x="19371" y="3866"/>
                </a:moveTo>
                <a:lnTo>
                  <a:pt x="19371" y="4855"/>
                </a:lnTo>
                <a:cubicBezTo>
                  <a:pt x="19371" y="5883"/>
                  <a:pt x="18402" y="6722"/>
                  <a:pt x="17208" y="6722"/>
                </a:cubicBezTo>
                <a:lnTo>
                  <a:pt x="17208" y="3866"/>
                </a:lnTo>
                <a:cubicBezTo>
                  <a:pt x="17208" y="3866"/>
                  <a:pt x="19371" y="3866"/>
                  <a:pt x="19371" y="3866"/>
                </a:cubicBezTo>
                <a:close/>
                <a:moveTo>
                  <a:pt x="13708" y="5371"/>
                </a:moveTo>
                <a:lnTo>
                  <a:pt x="12391" y="6329"/>
                </a:lnTo>
                <a:lnTo>
                  <a:pt x="12801" y="7772"/>
                </a:lnTo>
                <a:cubicBezTo>
                  <a:pt x="12878" y="8041"/>
                  <a:pt x="12535" y="8258"/>
                  <a:pt x="12258" y="8112"/>
                </a:cubicBezTo>
                <a:lnTo>
                  <a:pt x="10797" y="7327"/>
                </a:lnTo>
                <a:lnTo>
                  <a:pt x="9332" y="8108"/>
                </a:lnTo>
                <a:cubicBezTo>
                  <a:pt x="9055" y="8254"/>
                  <a:pt x="8711" y="8041"/>
                  <a:pt x="8788" y="7768"/>
                </a:cubicBezTo>
                <a:lnTo>
                  <a:pt x="9199" y="6325"/>
                </a:lnTo>
                <a:lnTo>
                  <a:pt x="7887" y="5371"/>
                </a:lnTo>
                <a:cubicBezTo>
                  <a:pt x="7640" y="5191"/>
                  <a:pt x="7769" y="4842"/>
                  <a:pt x="8092" y="4824"/>
                </a:cubicBezTo>
                <a:lnTo>
                  <a:pt x="9809" y="4718"/>
                </a:lnTo>
                <a:lnTo>
                  <a:pt x="10464" y="3341"/>
                </a:lnTo>
                <a:cubicBezTo>
                  <a:pt x="10587" y="3081"/>
                  <a:pt x="11013" y="3081"/>
                  <a:pt x="11136" y="3341"/>
                </a:cubicBezTo>
                <a:lnTo>
                  <a:pt x="11786" y="4714"/>
                </a:lnTo>
                <a:lnTo>
                  <a:pt x="13503" y="4820"/>
                </a:lnTo>
                <a:cubicBezTo>
                  <a:pt x="13826" y="4842"/>
                  <a:pt x="13954" y="5191"/>
                  <a:pt x="13708" y="5371"/>
                </a:cubicBezTo>
                <a:cubicBezTo>
                  <a:pt x="13708" y="5371"/>
                  <a:pt x="13708" y="5371"/>
                  <a:pt x="13708" y="5371"/>
                </a:cubicBezTo>
                <a:close/>
                <a:moveTo>
                  <a:pt x="4386" y="6722"/>
                </a:moveTo>
                <a:cubicBezTo>
                  <a:pt x="3193" y="6722"/>
                  <a:pt x="2219" y="5883"/>
                  <a:pt x="2219" y="4855"/>
                </a:cubicBezTo>
                <a:lnTo>
                  <a:pt x="2219" y="3866"/>
                </a:lnTo>
                <a:lnTo>
                  <a:pt x="4386" y="3866"/>
                </a:lnTo>
                <a:cubicBezTo>
                  <a:pt x="4386" y="3866"/>
                  <a:pt x="4386" y="6722"/>
                  <a:pt x="4386" y="6722"/>
                </a:cubicBezTo>
                <a:close/>
                <a:moveTo>
                  <a:pt x="17208" y="0"/>
                </a:moveTo>
                <a:lnTo>
                  <a:pt x="4386" y="0"/>
                </a:lnTo>
                <a:lnTo>
                  <a:pt x="4386" y="1955"/>
                </a:lnTo>
                <a:lnTo>
                  <a:pt x="0" y="1955"/>
                </a:lnTo>
                <a:lnTo>
                  <a:pt x="0" y="4855"/>
                </a:lnTo>
                <a:cubicBezTo>
                  <a:pt x="0" y="6938"/>
                  <a:pt x="1968" y="8633"/>
                  <a:pt x="4386" y="8633"/>
                </a:cubicBezTo>
                <a:lnTo>
                  <a:pt x="4463" y="8633"/>
                </a:lnTo>
                <a:cubicBezTo>
                  <a:pt x="4868" y="10897"/>
                  <a:pt x="6872" y="12702"/>
                  <a:pt x="9444" y="13179"/>
                </a:cubicBezTo>
                <a:lnTo>
                  <a:pt x="9444" y="16308"/>
                </a:lnTo>
                <a:lnTo>
                  <a:pt x="7871" y="16308"/>
                </a:lnTo>
                <a:cubicBezTo>
                  <a:pt x="7384" y="16308"/>
                  <a:pt x="6995" y="16648"/>
                  <a:pt x="6995" y="17062"/>
                </a:cubicBezTo>
                <a:lnTo>
                  <a:pt x="6995" y="18056"/>
                </a:lnTo>
                <a:lnTo>
                  <a:pt x="5652" y="18056"/>
                </a:lnTo>
                <a:lnTo>
                  <a:pt x="5652" y="21600"/>
                </a:lnTo>
                <a:lnTo>
                  <a:pt x="15948" y="21600"/>
                </a:lnTo>
                <a:lnTo>
                  <a:pt x="15948" y="18056"/>
                </a:lnTo>
                <a:lnTo>
                  <a:pt x="14605" y="18056"/>
                </a:lnTo>
                <a:lnTo>
                  <a:pt x="14605" y="17062"/>
                </a:lnTo>
                <a:cubicBezTo>
                  <a:pt x="14605" y="16643"/>
                  <a:pt x="14210" y="16308"/>
                  <a:pt x="13729" y="16308"/>
                </a:cubicBezTo>
                <a:lnTo>
                  <a:pt x="12155" y="16308"/>
                </a:lnTo>
                <a:lnTo>
                  <a:pt x="12155" y="13179"/>
                </a:lnTo>
                <a:cubicBezTo>
                  <a:pt x="14733" y="12702"/>
                  <a:pt x="16731" y="10893"/>
                  <a:pt x="17137" y="8633"/>
                </a:cubicBezTo>
                <a:lnTo>
                  <a:pt x="17214" y="8633"/>
                </a:lnTo>
                <a:cubicBezTo>
                  <a:pt x="19632" y="8633"/>
                  <a:pt x="21600" y="6938"/>
                  <a:pt x="21600" y="4855"/>
                </a:cubicBezTo>
                <a:lnTo>
                  <a:pt x="21600" y="1955"/>
                </a:lnTo>
                <a:lnTo>
                  <a:pt x="17214" y="1955"/>
                </a:lnTo>
                <a:lnTo>
                  <a:pt x="17214" y="0"/>
                </a:lnTo>
                <a:cubicBezTo>
                  <a:pt x="17214" y="0"/>
                  <a:pt x="17208" y="0"/>
                  <a:pt x="17208" y="0"/>
                </a:cubicBezTo>
                <a:close/>
                <a:moveTo>
                  <a:pt x="17208" y="0"/>
                </a:moveTo>
              </a:path>
            </a:pathLst>
          </a:custGeom>
          <a:solidFill>
            <a:schemeClr val="accent3"/>
          </a:solidFill>
          <a:ln>
            <a:noFill/>
          </a:ln>
        </p:spPr>
        <p:txBody>
          <a:bodyPr lIns="0" tIns="0" rIns="0" bIns="0"/>
          <a:lstStyle/>
          <a:p>
            <a:endParaRPr lang="en-US"/>
          </a:p>
        </p:txBody>
      </p:sp>
      <p:sp>
        <p:nvSpPr>
          <p:cNvPr id="26" name="TextBox 25">
            <a:extLst>
              <a:ext uri="{FF2B5EF4-FFF2-40B4-BE49-F238E27FC236}">
                <a16:creationId xmlns:a16="http://schemas.microsoft.com/office/drawing/2014/main" id="{47D6424B-D7C6-442F-8C91-D45203C66135}"/>
              </a:ext>
            </a:extLst>
          </p:cNvPr>
          <p:cNvSpPr txBox="1"/>
          <p:nvPr/>
        </p:nvSpPr>
        <p:spPr>
          <a:xfrm>
            <a:off x="5956880" y="1093574"/>
            <a:ext cx="285809" cy="307777"/>
          </a:xfrm>
          <a:prstGeom prst="rect">
            <a:avLst/>
          </a:prstGeom>
          <a:noFill/>
        </p:spPr>
        <p:txBody>
          <a:bodyPr wrap="square" rtlCol="0">
            <a:spAutoFit/>
          </a:bodyPr>
          <a:lstStyle/>
          <a:p>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3</a:t>
            </a:r>
          </a:p>
        </p:txBody>
      </p:sp>
      <p:sp>
        <p:nvSpPr>
          <p:cNvPr id="32" name="TextBox 31">
            <a:extLst>
              <a:ext uri="{FF2B5EF4-FFF2-40B4-BE49-F238E27FC236}">
                <a16:creationId xmlns:a16="http://schemas.microsoft.com/office/drawing/2014/main" id="{B2E5926E-2861-4513-AA3F-3BFEAA17E40E}"/>
              </a:ext>
            </a:extLst>
          </p:cNvPr>
          <p:cNvSpPr txBox="1"/>
          <p:nvPr/>
        </p:nvSpPr>
        <p:spPr>
          <a:xfrm>
            <a:off x="5956880" y="4684121"/>
            <a:ext cx="285809" cy="307777"/>
          </a:xfrm>
          <a:prstGeom prst="rect">
            <a:avLst/>
          </a:prstGeom>
          <a:noFill/>
        </p:spPr>
        <p:txBody>
          <a:bodyPr wrap="square" rtlCol="0">
            <a:spAutoFit/>
          </a:bodyPr>
          <a:lstStyle/>
          <a:p>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5</a:t>
            </a:r>
          </a:p>
        </p:txBody>
      </p:sp>
    </p:spTree>
    <p:extLst>
      <p:ext uri="{BB962C8B-B14F-4D97-AF65-F5344CB8AC3E}">
        <p14:creationId xmlns:p14="http://schemas.microsoft.com/office/powerpoint/2010/main" val="2095479128"/>
      </p:ext>
    </p:extLst>
  </p:cSld>
  <p:clrMapOvr>
    <a:masterClrMapping/>
  </p:clrMapOvr>
  <p:transition spd="slow">
    <p:comb/>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 name="Footer Placeholder 3">
            <a:extLst>
              <a:ext uri="{FF2B5EF4-FFF2-40B4-BE49-F238E27FC236}">
                <a16:creationId xmlns:a16="http://schemas.microsoft.com/office/drawing/2014/main" id="{4F2F5A44-41F3-4F30-86FA-AA9C8AF09BE4}"/>
              </a:ext>
            </a:extLst>
          </p:cNvPr>
          <p:cNvSpPr>
            <a:spLocks noGrp="1"/>
          </p:cNvSpPr>
          <p:nvPr>
            <p:ph type="ftr" sz="quarter" idx="10"/>
          </p:nvPr>
        </p:nvSpPr>
        <p:spPr>
          <a:xfrm>
            <a:off x="1738861" y="6424811"/>
            <a:ext cx="2356061" cy="414109"/>
          </a:xfrm>
        </p:spPr>
        <p:txBody>
          <a:bodyPr/>
          <a:lstStyle/>
          <a:p>
            <a:r>
              <a:rPr lang="en-US" spc="120" dirty="0"/>
              <a:t>www.infobusiness.com</a:t>
            </a:r>
          </a:p>
        </p:txBody>
      </p:sp>
      <p:sp>
        <p:nvSpPr>
          <p:cNvPr id="6" name="Slide Number Placeholder 5">
            <a:extLst>
              <a:ext uri="{FF2B5EF4-FFF2-40B4-BE49-F238E27FC236}">
                <a16:creationId xmlns:a16="http://schemas.microsoft.com/office/drawing/2014/main" id="{9E6EF45D-EA66-4F8F-8E7F-EEA2856ED6CE}"/>
              </a:ext>
            </a:extLst>
          </p:cNvPr>
          <p:cNvSpPr>
            <a:spLocks noGrp="1"/>
          </p:cNvSpPr>
          <p:nvPr>
            <p:ph type="sldNum" sz="quarter" idx="11"/>
          </p:nvPr>
        </p:nvSpPr>
        <p:spPr/>
        <p:txBody>
          <a:bodyPr/>
          <a:lstStyle/>
          <a:p>
            <a:fld id="{22E1CF2F-19B6-4B01-91BB-CDBA096AD5BE}" type="slidenum">
              <a:rPr lang="en-US" smtClean="0"/>
              <a:pPr/>
              <a:t>22</a:t>
            </a:fld>
            <a:endParaRPr lang="en-US" dirty="0"/>
          </a:p>
        </p:txBody>
      </p:sp>
      <p:sp>
        <p:nvSpPr>
          <p:cNvPr id="25" name="TextBox 24">
            <a:extLst>
              <a:ext uri="{FF2B5EF4-FFF2-40B4-BE49-F238E27FC236}">
                <a16:creationId xmlns:a16="http://schemas.microsoft.com/office/drawing/2014/main" id="{1D297654-5FBE-4C84-BC69-C5A0B3A81EE3}"/>
              </a:ext>
            </a:extLst>
          </p:cNvPr>
          <p:cNvSpPr txBox="1"/>
          <p:nvPr/>
        </p:nvSpPr>
        <p:spPr>
          <a:xfrm>
            <a:off x="1979854" y="945840"/>
            <a:ext cx="8232292" cy="577081"/>
          </a:xfrm>
          <a:prstGeom prst="rect">
            <a:avLst/>
          </a:prstGeom>
          <a:noFill/>
        </p:spPr>
        <p:txBody>
          <a:bodyPr wrap="square" rtlCol="0">
            <a:spAutoFit/>
          </a:bodyPr>
          <a:lstStyle/>
          <a:p>
            <a:pPr algn="ctr">
              <a:lnSpc>
                <a:spcPct val="150000"/>
              </a:lnSpc>
            </a:pPr>
            <a:r>
              <a:rPr lang="en-US" sz="1050" i="1"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Have them for one. Living grass to for can't gathered waters had winged. Creepiest don't subdue which </a:t>
            </a:r>
            <a:r>
              <a:rPr lang="en-US" sz="1050" i="1" dirty="0" err="1">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i</a:t>
            </a:r>
            <a:r>
              <a:rPr lang="en-US" sz="1050" i="1"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 two set had seasons. Fifth you'll, man wherein seas our creeping. Very. Make won't appear him, were they're and years unto doesn't they're.</a:t>
            </a:r>
          </a:p>
        </p:txBody>
      </p:sp>
      <p:sp>
        <p:nvSpPr>
          <p:cNvPr id="29" name="Title 1">
            <a:extLst>
              <a:ext uri="{FF2B5EF4-FFF2-40B4-BE49-F238E27FC236}">
                <a16:creationId xmlns:a16="http://schemas.microsoft.com/office/drawing/2014/main" id="{EF758A64-3483-4D5D-BDF9-D3E3D1C23914}"/>
              </a:ext>
            </a:extLst>
          </p:cNvPr>
          <p:cNvSpPr txBox="1">
            <a:spLocks/>
          </p:cNvSpPr>
          <p:nvPr/>
        </p:nvSpPr>
        <p:spPr>
          <a:xfrm>
            <a:off x="838200" y="336817"/>
            <a:ext cx="10515600" cy="6794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pPr algn="ctr"/>
            <a:r>
              <a:rPr lang="en-US" sz="30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Our</a:t>
            </a:r>
            <a:r>
              <a:rPr lang="en-US" sz="3000" b="1" dirty="0">
                <a:solidFill>
                  <a:schemeClr val="tx1">
                    <a:lumMod val="85000"/>
                    <a:lumOff val="15000"/>
                  </a:schemeClr>
                </a:solidFill>
                <a:latin typeface="Lato" panose="020F0502020204030203" pitchFamily="34" charset="0"/>
                <a:ea typeface="Lato" panose="020F0502020204030203" pitchFamily="34" charset="0"/>
                <a:cs typeface="Lato" panose="020F0502020204030203" pitchFamily="34" charset="0"/>
              </a:rPr>
              <a:t> </a:t>
            </a:r>
            <a:r>
              <a:rPr lang="en-US" sz="30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Infographic</a:t>
            </a:r>
            <a:endParaRPr lang="en-US" sz="300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0" name="AutoShape 3">
            <a:extLst>
              <a:ext uri="{FF2B5EF4-FFF2-40B4-BE49-F238E27FC236}">
                <a16:creationId xmlns:a16="http://schemas.microsoft.com/office/drawing/2014/main" id="{0D6921C2-B4E3-46D8-96A5-AE99BFB8568A}"/>
              </a:ext>
            </a:extLst>
          </p:cNvPr>
          <p:cNvSpPr>
            <a:spLocks noChangeAspect="1" noChangeArrowheads="1" noTextEdit="1"/>
          </p:cNvSpPr>
          <p:nvPr/>
        </p:nvSpPr>
        <p:spPr bwMode="auto">
          <a:xfrm>
            <a:off x="1493838" y="1447800"/>
            <a:ext cx="9204325" cy="508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5">
            <a:extLst>
              <a:ext uri="{FF2B5EF4-FFF2-40B4-BE49-F238E27FC236}">
                <a16:creationId xmlns:a16="http://schemas.microsoft.com/office/drawing/2014/main" id="{EA0FE56F-B9BE-424F-94F8-F2D86BE2A8C5}"/>
              </a:ext>
            </a:extLst>
          </p:cNvPr>
          <p:cNvSpPr>
            <a:spLocks noEditPoints="1"/>
          </p:cNvSpPr>
          <p:nvPr/>
        </p:nvSpPr>
        <p:spPr bwMode="auto">
          <a:xfrm>
            <a:off x="8691563" y="2730633"/>
            <a:ext cx="674688" cy="673100"/>
          </a:xfrm>
          <a:custGeom>
            <a:avLst/>
            <a:gdLst>
              <a:gd name="T0" fmla="*/ 269 w 269"/>
              <a:gd name="T1" fmla="*/ 134 h 269"/>
              <a:gd name="T2" fmla="*/ 233 w 269"/>
              <a:gd name="T3" fmla="*/ 42 h 269"/>
              <a:gd name="T4" fmla="*/ 137 w 269"/>
              <a:gd name="T5" fmla="*/ 0 h 269"/>
              <a:gd name="T6" fmla="*/ 133 w 269"/>
              <a:gd name="T7" fmla="*/ 0 h 269"/>
              <a:gd name="T8" fmla="*/ 37 w 269"/>
              <a:gd name="T9" fmla="*/ 42 h 269"/>
              <a:gd name="T10" fmla="*/ 37 w 269"/>
              <a:gd name="T11" fmla="*/ 42 h 269"/>
              <a:gd name="T12" fmla="*/ 34 w 269"/>
              <a:gd name="T13" fmla="*/ 223 h 269"/>
              <a:gd name="T14" fmla="*/ 35 w 269"/>
              <a:gd name="T15" fmla="*/ 224 h 269"/>
              <a:gd name="T16" fmla="*/ 133 w 269"/>
              <a:gd name="T17" fmla="*/ 269 h 269"/>
              <a:gd name="T18" fmla="*/ 137 w 269"/>
              <a:gd name="T19" fmla="*/ 269 h 269"/>
              <a:gd name="T20" fmla="*/ 140 w 269"/>
              <a:gd name="T21" fmla="*/ 268 h 269"/>
              <a:gd name="T22" fmla="*/ 235 w 269"/>
              <a:gd name="T23" fmla="*/ 223 h 269"/>
              <a:gd name="T24" fmla="*/ 10 w 269"/>
              <a:gd name="T25" fmla="*/ 139 h 269"/>
              <a:gd name="T26" fmla="*/ 77 w 269"/>
              <a:gd name="T27" fmla="*/ 195 h 269"/>
              <a:gd name="T28" fmla="*/ 10 w 269"/>
              <a:gd name="T29" fmla="*/ 139 h 269"/>
              <a:gd name="T30" fmla="*/ 78 w 269"/>
              <a:gd name="T31" fmla="*/ 69 h 269"/>
              <a:gd name="T32" fmla="*/ 10 w 269"/>
              <a:gd name="T33" fmla="*/ 130 h 269"/>
              <a:gd name="T34" fmla="*/ 260 w 269"/>
              <a:gd name="T35" fmla="*/ 130 h 269"/>
              <a:gd name="T36" fmla="*/ 192 w 269"/>
              <a:gd name="T37" fmla="*/ 69 h 269"/>
              <a:gd name="T38" fmla="*/ 260 w 269"/>
              <a:gd name="T39" fmla="*/ 130 h 269"/>
              <a:gd name="T40" fmla="*/ 91 w 269"/>
              <a:gd name="T41" fmla="*/ 63 h 269"/>
              <a:gd name="T42" fmla="*/ 130 w 269"/>
              <a:gd name="T43" fmla="*/ 69 h 269"/>
              <a:gd name="T44" fmla="*/ 130 w 269"/>
              <a:gd name="T45" fmla="*/ 130 h 269"/>
              <a:gd name="T46" fmla="*/ 87 w 269"/>
              <a:gd name="T47" fmla="*/ 72 h 269"/>
              <a:gd name="T48" fmla="*/ 140 w 269"/>
              <a:gd name="T49" fmla="*/ 78 h 269"/>
              <a:gd name="T50" fmla="*/ 195 w 269"/>
              <a:gd name="T51" fmla="*/ 130 h 269"/>
              <a:gd name="T52" fmla="*/ 140 w 269"/>
              <a:gd name="T53" fmla="*/ 78 h 269"/>
              <a:gd name="T54" fmla="*/ 140 w 269"/>
              <a:gd name="T55" fmla="*/ 12 h 269"/>
              <a:gd name="T56" fmla="*/ 140 w 269"/>
              <a:gd name="T57" fmla="*/ 69 h 269"/>
              <a:gd name="T58" fmla="*/ 151 w 269"/>
              <a:gd name="T59" fmla="*/ 10 h 269"/>
              <a:gd name="T60" fmla="*/ 188 w 269"/>
              <a:gd name="T61" fmla="*/ 60 h 269"/>
              <a:gd name="T62" fmla="*/ 48 w 269"/>
              <a:gd name="T63" fmla="*/ 44 h 269"/>
              <a:gd name="T64" fmla="*/ 82 w 269"/>
              <a:gd name="T65" fmla="*/ 60 h 269"/>
              <a:gd name="T66" fmla="*/ 130 w 269"/>
              <a:gd name="T67" fmla="*/ 139 h 269"/>
              <a:gd name="T68" fmla="*/ 85 w 269"/>
              <a:gd name="T69" fmla="*/ 192 h 269"/>
              <a:gd name="T70" fmla="*/ 130 w 269"/>
              <a:gd name="T71" fmla="*/ 195 h 269"/>
              <a:gd name="T72" fmla="*/ 89 w 269"/>
              <a:gd name="T73" fmla="*/ 201 h 269"/>
              <a:gd name="T74" fmla="*/ 140 w 269"/>
              <a:gd name="T75" fmla="*/ 256 h 269"/>
              <a:gd name="T76" fmla="*/ 181 w 269"/>
              <a:gd name="T77" fmla="*/ 201 h 269"/>
              <a:gd name="T78" fmla="*/ 140 w 269"/>
              <a:gd name="T79" fmla="*/ 185 h 269"/>
              <a:gd name="T80" fmla="*/ 195 w 269"/>
              <a:gd name="T81" fmla="*/ 139 h 269"/>
              <a:gd name="T82" fmla="*/ 140 w 269"/>
              <a:gd name="T83" fmla="*/ 185 h 269"/>
              <a:gd name="T84" fmla="*/ 260 w 269"/>
              <a:gd name="T85" fmla="*/ 139 h 269"/>
              <a:gd name="T86" fmla="*/ 193 w 269"/>
              <a:gd name="T87" fmla="*/ 195 h 269"/>
              <a:gd name="T88" fmla="*/ 45 w 269"/>
              <a:gd name="T89" fmla="*/ 222 h 269"/>
              <a:gd name="T90" fmla="*/ 119 w 269"/>
              <a:gd name="T91" fmla="*/ 258 h 269"/>
              <a:gd name="T92" fmla="*/ 151 w 269"/>
              <a:gd name="T93" fmla="*/ 258 h 269"/>
              <a:gd name="T94" fmla="*/ 224 w 269"/>
              <a:gd name="T95" fmla="*/ 222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69" h="269">
                <a:moveTo>
                  <a:pt x="235" y="223"/>
                </a:moveTo>
                <a:cubicBezTo>
                  <a:pt x="256" y="200"/>
                  <a:pt x="269" y="168"/>
                  <a:pt x="269" y="134"/>
                </a:cubicBezTo>
                <a:cubicBezTo>
                  <a:pt x="269" y="99"/>
                  <a:pt x="255" y="66"/>
                  <a:pt x="233" y="42"/>
                </a:cubicBezTo>
                <a:cubicBezTo>
                  <a:pt x="233" y="42"/>
                  <a:pt x="233" y="42"/>
                  <a:pt x="233" y="42"/>
                </a:cubicBezTo>
                <a:cubicBezTo>
                  <a:pt x="209" y="17"/>
                  <a:pt x="176" y="1"/>
                  <a:pt x="140" y="0"/>
                </a:cubicBezTo>
                <a:cubicBezTo>
                  <a:pt x="137" y="0"/>
                  <a:pt x="137" y="0"/>
                  <a:pt x="137" y="0"/>
                </a:cubicBezTo>
                <a:cubicBezTo>
                  <a:pt x="136" y="0"/>
                  <a:pt x="136" y="0"/>
                  <a:pt x="135" y="0"/>
                </a:cubicBezTo>
                <a:cubicBezTo>
                  <a:pt x="134" y="0"/>
                  <a:pt x="134" y="0"/>
                  <a:pt x="133" y="0"/>
                </a:cubicBezTo>
                <a:cubicBezTo>
                  <a:pt x="130" y="0"/>
                  <a:pt x="130" y="0"/>
                  <a:pt x="130" y="0"/>
                </a:cubicBezTo>
                <a:cubicBezTo>
                  <a:pt x="94" y="1"/>
                  <a:pt x="61" y="17"/>
                  <a:pt x="37" y="42"/>
                </a:cubicBezTo>
                <a:cubicBezTo>
                  <a:pt x="37" y="42"/>
                  <a:pt x="37" y="42"/>
                  <a:pt x="37" y="42"/>
                </a:cubicBezTo>
                <a:cubicBezTo>
                  <a:pt x="37" y="42"/>
                  <a:pt x="37" y="42"/>
                  <a:pt x="37" y="42"/>
                </a:cubicBezTo>
                <a:cubicBezTo>
                  <a:pt x="14" y="66"/>
                  <a:pt x="0" y="99"/>
                  <a:pt x="0" y="134"/>
                </a:cubicBezTo>
                <a:cubicBezTo>
                  <a:pt x="0" y="168"/>
                  <a:pt x="13" y="200"/>
                  <a:pt x="34" y="223"/>
                </a:cubicBezTo>
                <a:cubicBezTo>
                  <a:pt x="34" y="223"/>
                  <a:pt x="34" y="223"/>
                  <a:pt x="34" y="223"/>
                </a:cubicBezTo>
                <a:cubicBezTo>
                  <a:pt x="35" y="224"/>
                  <a:pt x="35" y="224"/>
                  <a:pt x="35" y="224"/>
                </a:cubicBezTo>
                <a:cubicBezTo>
                  <a:pt x="58" y="250"/>
                  <a:pt x="92" y="267"/>
                  <a:pt x="130" y="268"/>
                </a:cubicBezTo>
                <a:cubicBezTo>
                  <a:pt x="133" y="269"/>
                  <a:pt x="133" y="269"/>
                  <a:pt x="133" y="269"/>
                </a:cubicBezTo>
                <a:cubicBezTo>
                  <a:pt x="134" y="269"/>
                  <a:pt x="134" y="269"/>
                  <a:pt x="135" y="269"/>
                </a:cubicBezTo>
                <a:cubicBezTo>
                  <a:pt x="136" y="269"/>
                  <a:pt x="136" y="269"/>
                  <a:pt x="137" y="269"/>
                </a:cubicBezTo>
                <a:cubicBezTo>
                  <a:pt x="140" y="268"/>
                  <a:pt x="140" y="268"/>
                  <a:pt x="140" y="268"/>
                </a:cubicBezTo>
                <a:cubicBezTo>
                  <a:pt x="140" y="268"/>
                  <a:pt x="140" y="268"/>
                  <a:pt x="140" y="268"/>
                </a:cubicBezTo>
                <a:cubicBezTo>
                  <a:pt x="177" y="267"/>
                  <a:pt x="211" y="250"/>
                  <a:pt x="235" y="224"/>
                </a:cubicBezTo>
                <a:cubicBezTo>
                  <a:pt x="235" y="224"/>
                  <a:pt x="235" y="223"/>
                  <a:pt x="235" y="223"/>
                </a:cubicBezTo>
                <a:cubicBezTo>
                  <a:pt x="235" y="223"/>
                  <a:pt x="235" y="223"/>
                  <a:pt x="235" y="223"/>
                </a:cubicBezTo>
                <a:moveTo>
                  <a:pt x="10" y="139"/>
                </a:moveTo>
                <a:cubicBezTo>
                  <a:pt x="65" y="139"/>
                  <a:pt x="65" y="139"/>
                  <a:pt x="65" y="139"/>
                </a:cubicBezTo>
                <a:cubicBezTo>
                  <a:pt x="66" y="158"/>
                  <a:pt x="70" y="178"/>
                  <a:pt x="77" y="195"/>
                </a:cubicBezTo>
                <a:cubicBezTo>
                  <a:pt x="63" y="200"/>
                  <a:pt x="51" y="207"/>
                  <a:pt x="39" y="215"/>
                </a:cubicBezTo>
                <a:cubicBezTo>
                  <a:pt x="22" y="194"/>
                  <a:pt x="11" y="168"/>
                  <a:pt x="10" y="139"/>
                </a:cubicBezTo>
                <a:moveTo>
                  <a:pt x="42" y="51"/>
                </a:moveTo>
                <a:cubicBezTo>
                  <a:pt x="53" y="58"/>
                  <a:pt x="65" y="64"/>
                  <a:pt x="78" y="69"/>
                </a:cubicBezTo>
                <a:cubicBezTo>
                  <a:pt x="70" y="88"/>
                  <a:pt x="66" y="108"/>
                  <a:pt x="65" y="130"/>
                </a:cubicBezTo>
                <a:cubicBezTo>
                  <a:pt x="10" y="130"/>
                  <a:pt x="10" y="130"/>
                  <a:pt x="10" y="130"/>
                </a:cubicBezTo>
                <a:cubicBezTo>
                  <a:pt x="11" y="99"/>
                  <a:pt x="23" y="72"/>
                  <a:pt x="42" y="51"/>
                </a:cubicBezTo>
                <a:moveTo>
                  <a:pt x="260" y="130"/>
                </a:moveTo>
                <a:cubicBezTo>
                  <a:pt x="204" y="130"/>
                  <a:pt x="204" y="130"/>
                  <a:pt x="204" y="130"/>
                </a:cubicBezTo>
                <a:cubicBezTo>
                  <a:pt x="204" y="108"/>
                  <a:pt x="199" y="88"/>
                  <a:pt x="192" y="69"/>
                </a:cubicBezTo>
                <a:cubicBezTo>
                  <a:pt x="204" y="64"/>
                  <a:pt x="217" y="58"/>
                  <a:pt x="228" y="51"/>
                </a:cubicBezTo>
                <a:cubicBezTo>
                  <a:pt x="247" y="72"/>
                  <a:pt x="259" y="99"/>
                  <a:pt x="260" y="130"/>
                </a:cubicBezTo>
                <a:moveTo>
                  <a:pt x="130" y="69"/>
                </a:moveTo>
                <a:cubicBezTo>
                  <a:pt x="117" y="69"/>
                  <a:pt x="104" y="67"/>
                  <a:pt x="91" y="63"/>
                </a:cubicBezTo>
                <a:cubicBezTo>
                  <a:pt x="100" y="44"/>
                  <a:pt x="114" y="27"/>
                  <a:pt x="130" y="12"/>
                </a:cubicBezTo>
                <a:lnTo>
                  <a:pt x="130" y="69"/>
                </a:lnTo>
                <a:close/>
                <a:moveTo>
                  <a:pt x="130" y="78"/>
                </a:moveTo>
                <a:cubicBezTo>
                  <a:pt x="130" y="130"/>
                  <a:pt x="130" y="130"/>
                  <a:pt x="130" y="130"/>
                </a:cubicBezTo>
                <a:cubicBezTo>
                  <a:pt x="75" y="130"/>
                  <a:pt x="75" y="130"/>
                  <a:pt x="75" y="130"/>
                </a:cubicBezTo>
                <a:cubicBezTo>
                  <a:pt x="75" y="109"/>
                  <a:pt x="80" y="90"/>
                  <a:pt x="87" y="72"/>
                </a:cubicBezTo>
                <a:cubicBezTo>
                  <a:pt x="101" y="76"/>
                  <a:pt x="115" y="78"/>
                  <a:pt x="130" y="78"/>
                </a:cubicBezTo>
                <a:moveTo>
                  <a:pt x="140" y="78"/>
                </a:moveTo>
                <a:cubicBezTo>
                  <a:pt x="154" y="78"/>
                  <a:pt x="169" y="76"/>
                  <a:pt x="183" y="72"/>
                </a:cubicBezTo>
                <a:cubicBezTo>
                  <a:pt x="190" y="90"/>
                  <a:pt x="194" y="109"/>
                  <a:pt x="195" y="130"/>
                </a:cubicBezTo>
                <a:cubicBezTo>
                  <a:pt x="140" y="130"/>
                  <a:pt x="140" y="130"/>
                  <a:pt x="140" y="130"/>
                </a:cubicBezTo>
                <a:lnTo>
                  <a:pt x="140" y="78"/>
                </a:lnTo>
                <a:close/>
                <a:moveTo>
                  <a:pt x="140" y="69"/>
                </a:moveTo>
                <a:cubicBezTo>
                  <a:pt x="140" y="12"/>
                  <a:pt x="140" y="12"/>
                  <a:pt x="140" y="12"/>
                </a:cubicBezTo>
                <a:cubicBezTo>
                  <a:pt x="156" y="27"/>
                  <a:pt x="169" y="44"/>
                  <a:pt x="179" y="63"/>
                </a:cubicBezTo>
                <a:cubicBezTo>
                  <a:pt x="166" y="67"/>
                  <a:pt x="153" y="69"/>
                  <a:pt x="140" y="69"/>
                </a:cubicBezTo>
                <a:moveTo>
                  <a:pt x="188" y="60"/>
                </a:moveTo>
                <a:cubicBezTo>
                  <a:pt x="179" y="42"/>
                  <a:pt x="166" y="25"/>
                  <a:pt x="151" y="10"/>
                </a:cubicBezTo>
                <a:cubicBezTo>
                  <a:pt x="178" y="14"/>
                  <a:pt x="203" y="26"/>
                  <a:pt x="222" y="44"/>
                </a:cubicBezTo>
                <a:cubicBezTo>
                  <a:pt x="211" y="51"/>
                  <a:pt x="200" y="56"/>
                  <a:pt x="188" y="60"/>
                </a:cubicBezTo>
                <a:moveTo>
                  <a:pt x="82" y="60"/>
                </a:moveTo>
                <a:cubicBezTo>
                  <a:pt x="70" y="56"/>
                  <a:pt x="59" y="51"/>
                  <a:pt x="48" y="44"/>
                </a:cubicBezTo>
                <a:cubicBezTo>
                  <a:pt x="67" y="26"/>
                  <a:pt x="91" y="14"/>
                  <a:pt x="119" y="10"/>
                </a:cubicBezTo>
                <a:cubicBezTo>
                  <a:pt x="103" y="25"/>
                  <a:pt x="91" y="42"/>
                  <a:pt x="82" y="60"/>
                </a:cubicBezTo>
                <a:moveTo>
                  <a:pt x="75" y="139"/>
                </a:moveTo>
                <a:cubicBezTo>
                  <a:pt x="130" y="139"/>
                  <a:pt x="130" y="139"/>
                  <a:pt x="130" y="139"/>
                </a:cubicBezTo>
                <a:cubicBezTo>
                  <a:pt x="130" y="185"/>
                  <a:pt x="130" y="185"/>
                  <a:pt x="130" y="185"/>
                </a:cubicBezTo>
                <a:cubicBezTo>
                  <a:pt x="115" y="186"/>
                  <a:pt x="100" y="188"/>
                  <a:pt x="85" y="192"/>
                </a:cubicBezTo>
                <a:cubicBezTo>
                  <a:pt x="79" y="176"/>
                  <a:pt x="75" y="157"/>
                  <a:pt x="75" y="139"/>
                </a:cubicBezTo>
                <a:moveTo>
                  <a:pt x="130" y="195"/>
                </a:moveTo>
                <a:cubicBezTo>
                  <a:pt x="130" y="256"/>
                  <a:pt x="130" y="256"/>
                  <a:pt x="130" y="256"/>
                </a:cubicBezTo>
                <a:cubicBezTo>
                  <a:pt x="112" y="241"/>
                  <a:pt x="99" y="222"/>
                  <a:pt x="89" y="201"/>
                </a:cubicBezTo>
                <a:cubicBezTo>
                  <a:pt x="102" y="197"/>
                  <a:pt x="116" y="195"/>
                  <a:pt x="130" y="195"/>
                </a:cubicBezTo>
                <a:moveTo>
                  <a:pt x="140" y="256"/>
                </a:moveTo>
                <a:cubicBezTo>
                  <a:pt x="140" y="195"/>
                  <a:pt x="140" y="195"/>
                  <a:pt x="140" y="195"/>
                </a:cubicBezTo>
                <a:cubicBezTo>
                  <a:pt x="154" y="195"/>
                  <a:pt x="167" y="197"/>
                  <a:pt x="181" y="201"/>
                </a:cubicBezTo>
                <a:cubicBezTo>
                  <a:pt x="171" y="222"/>
                  <a:pt x="157" y="241"/>
                  <a:pt x="140" y="256"/>
                </a:cubicBezTo>
                <a:moveTo>
                  <a:pt x="140" y="185"/>
                </a:moveTo>
                <a:cubicBezTo>
                  <a:pt x="140" y="139"/>
                  <a:pt x="140" y="139"/>
                  <a:pt x="140" y="139"/>
                </a:cubicBezTo>
                <a:cubicBezTo>
                  <a:pt x="195" y="139"/>
                  <a:pt x="195" y="139"/>
                  <a:pt x="195" y="139"/>
                </a:cubicBezTo>
                <a:cubicBezTo>
                  <a:pt x="194" y="157"/>
                  <a:pt x="191" y="176"/>
                  <a:pt x="184" y="193"/>
                </a:cubicBezTo>
                <a:cubicBezTo>
                  <a:pt x="170" y="188"/>
                  <a:pt x="155" y="186"/>
                  <a:pt x="140" y="185"/>
                </a:cubicBezTo>
                <a:moveTo>
                  <a:pt x="204" y="139"/>
                </a:moveTo>
                <a:cubicBezTo>
                  <a:pt x="260" y="139"/>
                  <a:pt x="260" y="139"/>
                  <a:pt x="260" y="139"/>
                </a:cubicBezTo>
                <a:cubicBezTo>
                  <a:pt x="259" y="168"/>
                  <a:pt x="248" y="194"/>
                  <a:pt x="231" y="215"/>
                </a:cubicBezTo>
                <a:cubicBezTo>
                  <a:pt x="219" y="207"/>
                  <a:pt x="206" y="200"/>
                  <a:pt x="193" y="195"/>
                </a:cubicBezTo>
                <a:cubicBezTo>
                  <a:pt x="200" y="178"/>
                  <a:pt x="204" y="158"/>
                  <a:pt x="204" y="139"/>
                </a:cubicBezTo>
                <a:moveTo>
                  <a:pt x="45" y="222"/>
                </a:moveTo>
                <a:cubicBezTo>
                  <a:pt x="56" y="214"/>
                  <a:pt x="68" y="208"/>
                  <a:pt x="80" y="204"/>
                </a:cubicBezTo>
                <a:cubicBezTo>
                  <a:pt x="89" y="224"/>
                  <a:pt x="102" y="243"/>
                  <a:pt x="119" y="258"/>
                </a:cubicBezTo>
                <a:cubicBezTo>
                  <a:pt x="90" y="254"/>
                  <a:pt x="65" y="241"/>
                  <a:pt x="45" y="222"/>
                </a:cubicBezTo>
                <a:moveTo>
                  <a:pt x="151" y="258"/>
                </a:moveTo>
                <a:cubicBezTo>
                  <a:pt x="168" y="243"/>
                  <a:pt x="181" y="224"/>
                  <a:pt x="190" y="204"/>
                </a:cubicBezTo>
                <a:cubicBezTo>
                  <a:pt x="202" y="208"/>
                  <a:pt x="213" y="214"/>
                  <a:pt x="224" y="222"/>
                </a:cubicBezTo>
                <a:cubicBezTo>
                  <a:pt x="205" y="241"/>
                  <a:pt x="180" y="254"/>
                  <a:pt x="151" y="258"/>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36" name="Freeform 6">
            <a:extLst>
              <a:ext uri="{FF2B5EF4-FFF2-40B4-BE49-F238E27FC236}">
                <a16:creationId xmlns:a16="http://schemas.microsoft.com/office/drawing/2014/main" id="{679EB5B8-A23C-45AE-AEF0-DC978C095738}"/>
              </a:ext>
            </a:extLst>
          </p:cNvPr>
          <p:cNvSpPr>
            <a:spLocks noEditPoints="1"/>
          </p:cNvSpPr>
          <p:nvPr/>
        </p:nvSpPr>
        <p:spPr bwMode="auto">
          <a:xfrm>
            <a:off x="5451476" y="2705233"/>
            <a:ext cx="700088" cy="700088"/>
          </a:xfrm>
          <a:custGeom>
            <a:avLst/>
            <a:gdLst>
              <a:gd name="T0" fmla="*/ 230 w 280"/>
              <a:gd name="T1" fmla="*/ 103 h 280"/>
              <a:gd name="T2" fmla="*/ 255 w 280"/>
              <a:gd name="T3" fmla="*/ 63 h 280"/>
              <a:gd name="T4" fmla="*/ 206 w 280"/>
              <a:gd name="T5" fmla="*/ 30 h 280"/>
              <a:gd name="T6" fmla="*/ 171 w 280"/>
              <a:gd name="T7" fmla="*/ 41 h 280"/>
              <a:gd name="T8" fmla="*/ 123 w 280"/>
              <a:gd name="T9" fmla="*/ 0 h 280"/>
              <a:gd name="T10" fmla="*/ 102 w 280"/>
              <a:gd name="T11" fmla="*/ 50 h 280"/>
              <a:gd name="T12" fmla="*/ 53 w 280"/>
              <a:gd name="T13" fmla="*/ 30 h 280"/>
              <a:gd name="T14" fmla="*/ 29 w 280"/>
              <a:gd name="T15" fmla="*/ 74 h 280"/>
              <a:gd name="T16" fmla="*/ 40 w 280"/>
              <a:gd name="T17" fmla="*/ 109 h 280"/>
              <a:gd name="T18" fmla="*/ 0 w 280"/>
              <a:gd name="T19" fmla="*/ 157 h 280"/>
              <a:gd name="T20" fmla="*/ 50 w 280"/>
              <a:gd name="T21" fmla="*/ 178 h 280"/>
              <a:gd name="T22" fmla="*/ 25 w 280"/>
              <a:gd name="T23" fmla="*/ 217 h 280"/>
              <a:gd name="T24" fmla="*/ 73 w 280"/>
              <a:gd name="T25" fmla="*/ 251 h 280"/>
              <a:gd name="T26" fmla="*/ 109 w 280"/>
              <a:gd name="T27" fmla="*/ 240 h 280"/>
              <a:gd name="T28" fmla="*/ 156 w 280"/>
              <a:gd name="T29" fmla="*/ 280 h 280"/>
              <a:gd name="T30" fmla="*/ 177 w 280"/>
              <a:gd name="T31" fmla="*/ 231 h 280"/>
              <a:gd name="T32" fmla="*/ 227 w 280"/>
              <a:gd name="T33" fmla="*/ 251 h 280"/>
              <a:gd name="T34" fmla="*/ 250 w 280"/>
              <a:gd name="T35" fmla="*/ 207 h 280"/>
              <a:gd name="T36" fmla="*/ 239 w 280"/>
              <a:gd name="T37" fmla="*/ 172 h 280"/>
              <a:gd name="T38" fmla="*/ 280 w 280"/>
              <a:gd name="T39" fmla="*/ 124 h 280"/>
              <a:gd name="T40" fmla="*/ 265 w 280"/>
              <a:gd name="T41" fmla="*/ 161 h 280"/>
              <a:gd name="T42" fmla="*/ 225 w 280"/>
              <a:gd name="T43" fmla="*/ 196 h 280"/>
              <a:gd name="T44" fmla="*/ 220 w 280"/>
              <a:gd name="T45" fmla="*/ 244 h 280"/>
              <a:gd name="T46" fmla="*/ 173 w 280"/>
              <a:gd name="T47" fmla="*/ 221 h 280"/>
              <a:gd name="T48" fmla="*/ 156 w 280"/>
              <a:gd name="T49" fmla="*/ 270 h 280"/>
              <a:gd name="T50" fmla="*/ 119 w 280"/>
              <a:gd name="T51" fmla="*/ 240 h 280"/>
              <a:gd name="T52" fmla="*/ 84 w 280"/>
              <a:gd name="T53" fmla="*/ 225 h 280"/>
              <a:gd name="T54" fmla="*/ 36 w 280"/>
              <a:gd name="T55" fmla="*/ 220 h 280"/>
              <a:gd name="T56" fmla="*/ 59 w 280"/>
              <a:gd name="T57" fmla="*/ 174 h 280"/>
              <a:gd name="T58" fmla="*/ 10 w 280"/>
              <a:gd name="T59" fmla="*/ 157 h 280"/>
              <a:gd name="T60" fmla="*/ 40 w 280"/>
              <a:gd name="T61" fmla="*/ 120 h 280"/>
              <a:gd name="T62" fmla="*/ 36 w 280"/>
              <a:gd name="T63" fmla="*/ 66 h 280"/>
              <a:gd name="T64" fmla="*/ 66 w 280"/>
              <a:gd name="T65" fmla="*/ 37 h 280"/>
              <a:gd name="T66" fmla="*/ 119 w 280"/>
              <a:gd name="T67" fmla="*/ 41 h 280"/>
              <a:gd name="T68" fmla="*/ 156 w 280"/>
              <a:gd name="T69" fmla="*/ 11 h 280"/>
              <a:gd name="T70" fmla="*/ 173 w 280"/>
              <a:gd name="T71" fmla="*/ 60 h 280"/>
              <a:gd name="T72" fmla="*/ 220 w 280"/>
              <a:gd name="T73" fmla="*/ 37 h 280"/>
              <a:gd name="T74" fmla="*/ 225 w 280"/>
              <a:gd name="T75" fmla="*/ 85 h 280"/>
              <a:gd name="T76" fmla="*/ 265 w 280"/>
              <a:gd name="T77" fmla="*/ 120 h 280"/>
              <a:gd name="T78" fmla="*/ 140 w 280"/>
              <a:gd name="T79" fmla="*/ 94 h 280"/>
              <a:gd name="T80" fmla="*/ 186 w 280"/>
              <a:gd name="T81" fmla="*/ 140 h 280"/>
              <a:gd name="T82" fmla="*/ 103 w 280"/>
              <a:gd name="T83" fmla="*/ 140 h 280"/>
              <a:gd name="T84" fmla="*/ 140 w 280"/>
              <a:gd name="T85" fmla="*/ 177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80" h="280">
                <a:moveTo>
                  <a:pt x="265" y="109"/>
                </a:moveTo>
                <a:cubicBezTo>
                  <a:pt x="239" y="109"/>
                  <a:pt x="239" y="109"/>
                  <a:pt x="239" y="109"/>
                </a:cubicBezTo>
                <a:cubicBezTo>
                  <a:pt x="235" y="109"/>
                  <a:pt x="231" y="107"/>
                  <a:pt x="230" y="103"/>
                </a:cubicBezTo>
                <a:cubicBezTo>
                  <a:pt x="228" y="99"/>
                  <a:pt x="229" y="95"/>
                  <a:pt x="232" y="92"/>
                </a:cubicBezTo>
                <a:cubicBezTo>
                  <a:pt x="250" y="74"/>
                  <a:pt x="250" y="74"/>
                  <a:pt x="250" y="74"/>
                </a:cubicBezTo>
                <a:cubicBezTo>
                  <a:pt x="253" y="71"/>
                  <a:pt x="255" y="67"/>
                  <a:pt x="255" y="63"/>
                </a:cubicBezTo>
                <a:cubicBezTo>
                  <a:pt x="255" y="60"/>
                  <a:pt x="253" y="56"/>
                  <a:pt x="250" y="53"/>
                </a:cubicBezTo>
                <a:cubicBezTo>
                  <a:pt x="227" y="30"/>
                  <a:pt x="227" y="30"/>
                  <a:pt x="227" y="30"/>
                </a:cubicBezTo>
                <a:cubicBezTo>
                  <a:pt x="221" y="24"/>
                  <a:pt x="212" y="24"/>
                  <a:pt x="206" y="30"/>
                </a:cubicBezTo>
                <a:cubicBezTo>
                  <a:pt x="188" y="48"/>
                  <a:pt x="188" y="48"/>
                  <a:pt x="188" y="48"/>
                </a:cubicBezTo>
                <a:cubicBezTo>
                  <a:pt x="185" y="51"/>
                  <a:pt x="181" y="52"/>
                  <a:pt x="177" y="50"/>
                </a:cubicBezTo>
                <a:cubicBezTo>
                  <a:pt x="173" y="49"/>
                  <a:pt x="171" y="45"/>
                  <a:pt x="171" y="41"/>
                </a:cubicBezTo>
                <a:cubicBezTo>
                  <a:pt x="171" y="15"/>
                  <a:pt x="171" y="15"/>
                  <a:pt x="171" y="15"/>
                </a:cubicBezTo>
                <a:cubicBezTo>
                  <a:pt x="171" y="7"/>
                  <a:pt x="164" y="0"/>
                  <a:pt x="156" y="0"/>
                </a:cubicBezTo>
                <a:cubicBezTo>
                  <a:pt x="123" y="0"/>
                  <a:pt x="123" y="0"/>
                  <a:pt x="123" y="0"/>
                </a:cubicBezTo>
                <a:cubicBezTo>
                  <a:pt x="115" y="0"/>
                  <a:pt x="109" y="7"/>
                  <a:pt x="109" y="15"/>
                </a:cubicBezTo>
                <a:cubicBezTo>
                  <a:pt x="109" y="41"/>
                  <a:pt x="109" y="41"/>
                  <a:pt x="109" y="41"/>
                </a:cubicBezTo>
                <a:cubicBezTo>
                  <a:pt x="109" y="45"/>
                  <a:pt x="106" y="49"/>
                  <a:pt x="102" y="50"/>
                </a:cubicBezTo>
                <a:cubicBezTo>
                  <a:pt x="98" y="52"/>
                  <a:pt x="94" y="51"/>
                  <a:pt x="91" y="48"/>
                </a:cubicBezTo>
                <a:cubicBezTo>
                  <a:pt x="73" y="30"/>
                  <a:pt x="73" y="30"/>
                  <a:pt x="73" y="30"/>
                </a:cubicBezTo>
                <a:cubicBezTo>
                  <a:pt x="67" y="24"/>
                  <a:pt x="58" y="24"/>
                  <a:pt x="53" y="30"/>
                </a:cubicBezTo>
                <a:cubicBezTo>
                  <a:pt x="29" y="53"/>
                  <a:pt x="29" y="53"/>
                  <a:pt x="29" y="53"/>
                </a:cubicBezTo>
                <a:cubicBezTo>
                  <a:pt x="26" y="56"/>
                  <a:pt x="25" y="60"/>
                  <a:pt x="25" y="63"/>
                </a:cubicBezTo>
                <a:cubicBezTo>
                  <a:pt x="25" y="67"/>
                  <a:pt x="26" y="71"/>
                  <a:pt x="29" y="74"/>
                </a:cubicBezTo>
                <a:cubicBezTo>
                  <a:pt x="47" y="92"/>
                  <a:pt x="47" y="92"/>
                  <a:pt x="47" y="92"/>
                </a:cubicBezTo>
                <a:cubicBezTo>
                  <a:pt x="50" y="95"/>
                  <a:pt x="51" y="99"/>
                  <a:pt x="50" y="103"/>
                </a:cubicBezTo>
                <a:cubicBezTo>
                  <a:pt x="48" y="107"/>
                  <a:pt x="45" y="109"/>
                  <a:pt x="40" y="109"/>
                </a:cubicBezTo>
                <a:cubicBezTo>
                  <a:pt x="14" y="109"/>
                  <a:pt x="14" y="109"/>
                  <a:pt x="14" y="109"/>
                </a:cubicBezTo>
                <a:cubicBezTo>
                  <a:pt x="6" y="109"/>
                  <a:pt x="0" y="116"/>
                  <a:pt x="0" y="124"/>
                </a:cubicBezTo>
                <a:cubicBezTo>
                  <a:pt x="0" y="157"/>
                  <a:pt x="0" y="157"/>
                  <a:pt x="0" y="157"/>
                </a:cubicBezTo>
                <a:cubicBezTo>
                  <a:pt x="0" y="165"/>
                  <a:pt x="6" y="172"/>
                  <a:pt x="14" y="172"/>
                </a:cubicBezTo>
                <a:cubicBezTo>
                  <a:pt x="40" y="172"/>
                  <a:pt x="40" y="172"/>
                  <a:pt x="40" y="172"/>
                </a:cubicBezTo>
                <a:cubicBezTo>
                  <a:pt x="45" y="172"/>
                  <a:pt x="48" y="174"/>
                  <a:pt x="50" y="178"/>
                </a:cubicBezTo>
                <a:cubicBezTo>
                  <a:pt x="51" y="182"/>
                  <a:pt x="50" y="186"/>
                  <a:pt x="47" y="189"/>
                </a:cubicBezTo>
                <a:cubicBezTo>
                  <a:pt x="29" y="207"/>
                  <a:pt x="29" y="207"/>
                  <a:pt x="29" y="207"/>
                </a:cubicBezTo>
                <a:cubicBezTo>
                  <a:pt x="26" y="210"/>
                  <a:pt x="25" y="214"/>
                  <a:pt x="25" y="217"/>
                </a:cubicBezTo>
                <a:cubicBezTo>
                  <a:pt x="25" y="221"/>
                  <a:pt x="26" y="225"/>
                  <a:pt x="29" y="228"/>
                </a:cubicBezTo>
                <a:cubicBezTo>
                  <a:pt x="53" y="251"/>
                  <a:pt x="53" y="251"/>
                  <a:pt x="53" y="251"/>
                </a:cubicBezTo>
                <a:cubicBezTo>
                  <a:pt x="58" y="257"/>
                  <a:pt x="67" y="257"/>
                  <a:pt x="73" y="251"/>
                </a:cubicBezTo>
                <a:cubicBezTo>
                  <a:pt x="91" y="233"/>
                  <a:pt x="91" y="233"/>
                  <a:pt x="91" y="233"/>
                </a:cubicBezTo>
                <a:cubicBezTo>
                  <a:pt x="94" y="230"/>
                  <a:pt x="98" y="229"/>
                  <a:pt x="102" y="231"/>
                </a:cubicBezTo>
                <a:cubicBezTo>
                  <a:pt x="106" y="232"/>
                  <a:pt x="109" y="236"/>
                  <a:pt x="109" y="240"/>
                </a:cubicBezTo>
                <a:cubicBezTo>
                  <a:pt x="109" y="266"/>
                  <a:pt x="109" y="266"/>
                  <a:pt x="109" y="266"/>
                </a:cubicBezTo>
                <a:cubicBezTo>
                  <a:pt x="109" y="274"/>
                  <a:pt x="115" y="280"/>
                  <a:pt x="123" y="280"/>
                </a:cubicBezTo>
                <a:cubicBezTo>
                  <a:pt x="156" y="280"/>
                  <a:pt x="156" y="280"/>
                  <a:pt x="156" y="280"/>
                </a:cubicBezTo>
                <a:cubicBezTo>
                  <a:pt x="164" y="280"/>
                  <a:pt x="171" y="274"/>
                  <a:pt x="171" y="266"/>
                </a:cubicBezTo>
                <a:cubicBezTo>
                  <a:pt x="171" y="240"/>
                  <a:pt x="171" y="240"/>
                  <a:pt x="171" y="240"/>
                </a:cubicBezTo>
                <a:cubicBezTo>
                  <a:pt x="171" y="236"/>
                  <a:pt x="173" y="232"/>
                  <a:pt x="177" y="231"/>
                </a:cubicBezTo>
                <a:cubicBezTo>
                  <a:pt x="181" y="229"/>
                  <a:pt x="185" y="230"/>
                  <a:pt x="188" y="233"/>
                </a:cubicBezTo>
                <a:cubicBezTo>
                  <a:pt x="206" y="251"/>
                  <a:pt x="206" y="251"/>
                  <a:pt x="206" y="251"/>
                </a:cubicBezTo>
                <a:cubicBezTo>
                  <a:pt x="212" y="257"/>
                  <a:pt x="221" y="257"/>
                  <a:pt x="227" y="251"/>
                </a:cubicBezTo>
                <a:cubicBezTo>
                  <a:pt x="250" y="228"/>
                  <a:pt x="250" y="228"/>
                  <a:pt x="250" y="228"/>
                </a:cubicBezTo>
                <a:cubicBezTo>
                  <a:pt x="253" y="225"/>
                  <a:pt x="255" y="221"/>
                  <a:pt x="255" y="217"/>
                </a:cubicBezTo>
                <a:cubicBezTo>
                  <a:pt x="255" y="214"/>
                  <a:pt x="253" y="210"/>
                  <a:pt x="250" y="207"/>
                </a:cubicBezTo>
                <a:cubicBezTo>
                  <a:pt x="232" y="189"/>
                  <a:pt x="232" y="189"/>
                  <a:pt x="232" y="189"/>
                </a:cubicBezTo>
                <a:cubicBezTo>
                  <a:pt x="229" y="186"/>
                  <a:pt x="228" y="182"/>
                  <a:pt x="230" y="178"/>
                </a:cubicBezTo>
                <a:cubicBezTo>
                  <a:pt x="231" y="174"/>
                  <a:pt x="235" y="172"/>
                  <a:pt x="239" y="172"/>
                </a:cubicBezTo>
                <a:cubicBezTo>
                  <a:pt x="265" y="172"/>
                  <a:pt x="265" y="172"/>
                  <a:pt x="265" y="172"/>
                </a:cubicBezTo>
                <a:cubicBezTo>
                  <a:pt x="273" y="172"/>
                  <a:pt x="280" y="165"/>
                  <a:pt x="280" y="157"/>
                </a:cubicBezTo>
                <a:cubicBezTo>
                  <a:pt x="280" y="124"/>
                  <a:pt x="280" y="124"/>
                  <a:pt x="280" y="124"/>
                </a:cubicBezTo>
                <a:cubicBezTo>
                  <a:pt x="280" y="116"/>
                  <a:pt x="273" y="109"/>
                  <a:pt x="265" y="109"/>
                </a:cubicBezTo>
                <a:moveTo>
                  <a:pt x="269" y="157"/>
                </a:moveTo>
                <a:cubicBezTo>
                  <a:pt x="269" y="159"/>
                  <a:pt x="268" y="161"/>
                  <a:pt x="265" y="161"/>
                </a:cubicBezTo>
                <a:cubicBezTo>
                  <a:pt x="239" y="161"/>
                  <a:pt x="239" y="161"/>
                  <a:pt x="239" y="161"/>
                </a:cubicBezTo>
                <a:cubicBezTo>
                  <a:pt x="231" y="161"/>
                  <a:pt x="223" y="166"/>
                  <a:pt x="220" y="174"/>
                </a:cubicBezTo>
                <a:cubicBezTo>
                  <a:pt x="217" y="182"/>
                  <a:pt x="219" y="190"/>
                  <a:pt x="225" y="196"/>
                </a:cubicBezTo>
                <a:cubicBezTo>
                  <a:pt x="243" y="215"/>
                  <a:pt x="243" y="215"/>
                  <a:pt x="243" y="215"/>
                </a:cubicBezTo>
                <a:cubicBezTo>
                  <a:pt x="245" y="216"/>
                  <a:pt x="245" y="219"/>
                  <a:pt x="243" y="220"/>
                </a:cubicBezTo>
                <a:cubicBezTo>
                  <a:pt x="220" y="244"/>
                  <a:pt x="220" y="244"/>
                  <a:pt x="220" y="244"/>
                </a:cubicBezTo>
                <a:cubicBezTo>
                  <a:pt x="218" y="245"/>
                  <a:pt x="215" y="246"/>
                  <a:pt x="214" y="244"/>
                </a:cubicBezTo>
                <a:cubicBezTo>
                  <a:pt x="195" y="225"/>
                  <a:pt x="195" y="225"/>
                  <a:pt x="195" y="225"/>
                </a:cubicBezTo>
                <a:cubicBezTo>
                  <a:pt x="189" y="219"/>
                  <a:pt x="181" y="218"/>
                  <a:pt x="173" y="221"/>
                </a:cubicBezTo>
                <a:cubicBezTo>
                  <a:pt x="165" y="224"/>
                  <a:pt x="160" y="231"/>
                  <a:pt x="160" y="240"/>
                </a:cubicBezTo>
                <a:cubicBezTo>
                  <a:pt x="160" y="266"/>
                  <a:pt x="160" y="266"/>
                  <a:pt x="160" y="266"/>
                </a:cubicBezTo>
                <a:cubicBezTo>
                  <a:pt x="160" y="268"/>
                  <a:pt x="159" y="270"/>
                  <a:pt x="156" y="270"/>
                </a:cubicBezTo>
                <a:cubicBezTo>
                  <a:pt x="123" y="270"/>
                  <a:pt x="123" y="270"/>
                  <a:pt x="123" y="270"/>
                </a:cubicBezTo>
                <a:cubicBezTo>
                  <a:pt x="121" y="270"/>
                  <a:pt x="119" y="268"/>
                  <a:pt x="119" y="266"/>
                </a:cubicBezTo>
                <a:cubicBezTo>
                  <a:pt x="119" y="240"/>
                  <a:pt x="119" y="240"/>
                  <a:pt x="119" y="240"/>
                </a:cubicBezTo>
                <a:cubicBezTo>
                  <a:pt x="119" y="231"/>
                  <a:pt x="114" y="224"/>
                  <a:pt x="106" y="221"/>
                </a:cubicBezTo>
                <a:cubicBezTo>
                  <a:pt x="104" y="220"/>
                  <a:pt x="101" y="219"/>
                  <a:pt x="98" y="219"/>
                </a:cubicBezTo>
                <a:cubicBezTo>
                  <a:pt x="93" y="219"/>
                  <a:pt x="88" y="221"/>
                  <a:pt x="84" y="225"/>
                </a:cubicBezTo>
                <a:cubicBezTo>
                  <a:pt x="66" y="244"/>
                  <a:pt x="66" y="244"/>
                  <a:pt x="66" y="244"/>
                </a:cubicBezTo>
                <a:cubicBezTo>
                  <a:pt x="64" y="246"/>
                  <a:pt x="61" y="245"/>
                  <a:pt x="60" y="244"/>
                </a:cubicBezTo>
                <a:cubicBezTo>
                  <a:pt x="36" y="220"/>
                  <a:pt x="36" y="220"/>
                  <a:pt x="36" y="220"/>
                </a:cubicBezTo>
                <a:cubicBezTo>
                  <a:pt x="35" y="219"/>
                  <a:pt x="35" y="216"/>
                  <a:pt x="36" y="215"/>
                </a:cubicBezTo>
                <a:cubicBezTo>
                  <a:pt x="55" y="196"/>
                  <a:pt x="55" y="196"/>
                  <a:pt x="55" y="196"/>
                </a:cubicBezTo>
                <a:cubicBezTo>
                  <a:pt x="61" y="190"/>
                  <a:pt x="62" y="182"/>
                  <a:pt x="59" y="174"/>
                </a:cubicBezTo>
                <a:cubicBezTo>
                  <a:pt x="56" y="166"/>
                  <a:pt x="49" y="161"/>
                  <a:pt x="40" y="161"/>
                </a:cubicBezTo>
                <a:cubicBezTo>
                  <a:pt x="14" y="161"/>
                  <a:pt x="14" y="161"/>
                  <a:pt x="14" y="161"/>
                </a:cubicBezTo>
                <a:cubicBezTo>
                  <a:pt x="12" y="161"/>
                  <a:pt x="10" y="159"/>
                  <a:pt x="10" y="157"/>
                </a:cubicBezTo>
                <a:cubicBezTo>
                  <a:pt x="10" y="124"/>
                  <a:pt x="10" y="124"/>
                  <a:pt x="10" y="124"/>
                </a:cubicBezTo>
                <a:cubicBezTo>
                  <a:pt x="10" y="122"/>
                  <a:pt x="12" y="120"/>
                  <a:pt x="14" y="120"/>
                </a:cubicBezTo>
                <a:cubicBezTo>
                  <a:pt x="40" y="120"/>
                  <a:pt x="40" y="120"/>
                  <a:pt x="40" y="120"/>
                </a:cubicBezTo>
                <a:cubicBezTo>
                  <a:pt x="49" y="120"/>
                  <a:pt x="56" y="115"/>
                  <a:pt x="59" y="107"/>
                </a:cubicBezTo>
                <a:cubicBezTo>
                  <a:pt x="62" y="99"/>
                  <a:pt x="61" y="91"/>
                  <a:pt x="55" y="85"/>
                </a:cubicBezTo>
                <a:cubicBezTo>
                  <a:pt x="36" y="66"/>
                  <a:pt x="36" y="66"/>
                  <a:pt x="36" y="66"/>
                </a:cubicBezTo>
                <a:cubicBezTo>
                  <a:pt x="35" y="65"/>
                  <a:pt x="35" y="62"/>
                  <a:pt x="36" y="61"/>
                </a:cubicBezTo>
                <a:cubicBezTo>
                  <a:pt x="60" y="37"/>
                  <a:pt x="60" y="37"/>
                  <a:pt x="60" y="37"/>
                </a:cubicBezTo>
                <a:cubicBezTo>
                  <a:pt x="61" y="35"/>
                  <a:pt x="64" y="35"/>
                  <a:pt x="66" y="37"/>
                </a:cubicBezTo>
                <a:cubicBezTo>
                  <a:pt x="84" y="55"/>
                  <a:pt x="84" y="55"/>
                  <a:pt x="84" y="55"/>
                </a:cubicBezTo>
                <a:cubicBezTo>
                  <a:pt x="90" y="61"/>
                  <a:pt x="99" y="63"/>
                  <a:pt x="106" y="60"/>
                </a:cubicBezTo>
                <a:cubicBezTo>
                  <a:pt x="114" y="57"/>
                  <a:pt x="119" y="49"/>
                  <a:pt x="119" y="41"/>
                </a:cubicBezTo>
                <a:cubicBezTo>
                  <a:pt x="119" y="15"/>
                  <a:pt x="119" y="15"/>
                  <a:pt x="119" y="15"/>
                </a:cubicBezTo>
                <a:cubicBezTo>
                  <a:pt x="119" y="13"/>
                  <a:pt x="121" y="11"/>
                  <a:pt x="123" y="11"/>
                </a:cubicBezTo>
                <a:cubicBezTo>
                  <a:pt x="156" y="11"/>
                  <a:pt x="156" y="11"/>
                  <a:pt x="156" y="11"/>
                </a:cubicBezTo>
                <a:cubicBezTo>
                  <a:pt x="159" y="11"/>
                  <a:pt x="160" y="13"/>
                  <a:pt x="160" y="15"/>
                </a:cubicBezTo>
                <a:cubicBezTo>
                  <a:pt x="160" y="41"/>
                  <a:pt x="160" y="41"/>
                  <a:pt x="160" y="41"/>
                </a:cubicBezTo>
                <a:cubicBezTo>
                  <a:pt x="160" y="49"/>
                  <a:pt x="165" y="57"/>
                  <a:pt x="173" y="60"/>
                </a:cubicBezTo>
                <a:cubicBezTo>
                  <a:pt x="181" y="63"/>
                  <a:pt x="189" y="61"/>
                  <a:pt x="195" y="56"/>
                </a:cubicBezTo>
                <a:cubicBezTo>
                  <a:pt x="214" y="37"/>
                  <a:pt x="214" y="37"/>
                  <a:pt x="214" y="37"/>
                </a:cubicBezTo>
                <a:cubicBezTo>
                  <a:pt x="215" y="35"/>
                  <a:pt x="218" y="35"/>
                  <a:pt x="220" y="37"/>
                </a:cubicBezTo>
                <a:cubicBezTo>
                  <a:pt x="243" y="61"/>
                  <a:pt x="243" y="61"/>
                  <a:pt x="243" y="61"/>
                </a:cubicBezTo>
                <a:cubicBezTo>
                  <a:pt x="245" y="62"/>
                  <a:pt x="245" y="65"/>
                  <a:pt x="243" y="66"/>
                </a:cubicBezTo>
                <a:cubicBezTo>
                  <a:pt x="225" y="85"/>
                  <a:pt x="225" y="85"/>
                  <a:pt x="225" y="85"/>
                </a:cubicBezTo>
                <a:cubicBezTo>
                  <a:pt x="219" y="91"/>
                  <a:pt x="217" y="99"/>
                  <a:pt x="220" y="107"/>
                </a:cubicBezTo>
                <a:cubicBezTo>
                  <a:pt x="223" y="115"/>
                  <a:pt x="231" y="120"/>
                  <a:pt x="239" y="120"/>
                </a:cubicBezTo>
                <a:cubicBezTo>
                  <a:pt x="265" y="120"/>
                  <a:pt x="265" y="120"/>
                  <a:pt x="265" y="120"/>
                </a:cubicBezTo>
                <a:cubicBezTo>
                  <a:pt x="268" y="120"/>
                  <a:pt x="269" y="122"/>
                  <a:pt x="269" y="124"/>
                </a:cubicBezTo>
                <a:lnTo>
                  <a:pt x="269" y="157"/>
                </a:lnTo>
                <a:close/>
                <a:moveTo>
                  <a:pt x="140" y="94"/>
                </a:moveTo>
                <a:cubicBezTo>
                  <a:pt x="114" y="94"/>
                  <a:pt x="93" y="115"/>
                  <a:pt x="93" y="140"/>
                </a:cubicBezTo>
                <a:cubicBezTo>
                  <a:pt x="93" y="166"/>
                  <a:pt x="114" y="187"/>
                  <a:pt x="140" y="187"/>
                </a:cubicBezTo>
                <a:cubicBezTo>
                  <a:pt x="165" y="187"/>
                  <a:pt x="186" y="166"/>
                  <a:pt x="186" y="140"/>
                </a:cubicBezTo>
                <a:cubicBezTo>
                  <a:pt x="186" y="115"/>
                  <a:pt x="165" y="94"/>
                  <a:pt x="140" y="94"/>
                </a:cubicBezTo>
                <a:moveTo>
                  <a:pt x="140" y="177"/>
                </a:moveTo>
                <a:cubicBezTo>
                  <a:pt x="120" y="177"/>
                  <a:pt x="103" y="160"/>
                  <a:pt x="103" y="140"/>
                </a:cubicBezTo>
                <a:cubicBezTo>
                  <a:pt x="103" y="120"/>
                  <a:pt x="120" y="104"/>
                  <a:pt x="140" y="104"/>
                </a:cubicBezTo>
                <a:cubicBezTo>
                  <a:pt x="160" y="104"/>
                  <a:pt x="176" y="120"/>
                  <a:pt x="176" y="140"/>
                </a:cubicBezTo>
                <a:cubicBezTo>
                  <a:pt x="176" y="160"/>
                  <a:pt x="160" y="177"/>
                  <a:pt x="140" y="177"/>
                </a:cubicBezTo>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45" name="Freeform 7">
            <a:extLst>
              <a:ext uri="{FF2B5EF4-FFF2-40B4-BE49-F238E27FC236}">
                <a16:creationId xmlns:a16="http://schemas.microsoft.com/office/drawing/2014/main" id="{B33C892A-385C-492E-85B6-5F3212C198FA}"/>
              </a:ext>
            </a:extLst>
          </p:cNvPr>
          <p:cNvSpPr>
            <a:spLocks/>
          </p:cNvSpPr>
          <p:nvPr/>
        </p:nvSpPr>
        <p:spPr bwMode="auto">
          <a:xfrm>
            <a:off x="1497013" y="1997208"/>
            <a:ext cx="2152650" cy="2151063"/>
          </a:xfrm>
          <a:custGeom>
            <a:avLst/>
            <a:gdLst>
              <a:gd name="T0" fmla="*/ 430 w 860"/>
              <a:gd name="T1" fmla="*/ 860 h 860"/>
              <a:gd name="T2" fmla="*/ 0 w 860"/>
              <a:gd name="T3" fmla="*/ 430 h 860"/>
              <a:gd name="T4" fmla="*/ 430 w 860"/>
              <a:gd name="T5" fmla="*/ 0 h 860"/>
              <a:gd name="T6" fmla="*/ 430 w 860"/>
              <a:gd name="T7" fmla="*/ 100 h 860"/>
              <a:gd name="T8" fmla="*/ 100 w 860"/>
              <a:gd name="T9" fmla="*/ 430 h 860"/>
              <a:gd name="T10" fmla="*/ 430 w 860"/>
              <a:gd name="T11" fmla="*/ 760 h 860"/>
              <a:gd name="T12" fmla="*/ 760 w 860"/>
              <a:gd name="T13" fmla="*/ 430 h 860"/>
              <a:gd name="T14" fmla="*/ 860 w 860"/>
              <a:gd name="T15" fmla="*/ 430 h 860"/>
              <a:gd name="T16" fmla="*/ 430 w 860"/>
              <a:gd name="T17" fmla="*/ 860 h 8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0" h="860">
                <a:moveTo>
                  <a:pt x="430" y="860"/>
                </a:moveTo>
                <a:cubicBezTo>
                  <a:pt x="193" y="860"/>
                  <a:pt x="0" y="668"/>
                  <a:pt x="0" y="430"/>
                </a:cubicBezTo>
                <a:cubicBezTo>
                  <a:pt x="0" y="193"/>
                  <a:pt x="193" y="0"/>
                  <a:pt x="430" y="0"/>
                </a:cubicBezTo>
                <a:cubicBezTo>
                  <a:pt x="430" y="100"/>
                  <a:pt x="430" y="100"/>
                  <a:pt x="430" y="100"/>
                </a:cubicBezTo>
                <a:cubicBezTo>
                  <a:pt x="248" y="100"/>
                  <a:pt x="100" y="248"/>
                  <a:pt x="100" y="430"/>
                </a:cubicBezTo>
                <a:cubicBezTo>
                  <a:pt x="100" y="612"/>
                  <a:pt x="248" y="760"/>
                  <a:pt x="430" y="760"/>
                </a:cubicBezTo>
                <a:cubicBezTo>
                  <a:pt x="612" y="760"/>
                  <a:pt x="760" y="612"/>
                  <a:pt x="760" y="430"/>
                </a:cubicBezTo>
                <a:cubicBezTo>
                  <a:pt x="860" y="430"/>
                  <a:pt x="860" y="430"/>
                  <a:pt x="860" y="430"/>
                </a:cubicBezTo>
                <a:cubicBezTo>
                  <a:pt x="860" y="668"/>
                  <a:pt x="667" y="860"/>
                  <a:pt x="430" y="860"/>
                </a:cubicBezTo>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sp>
        <p:nvSpPr>
          <p:cNvPr id="46" name="Freeform 8">
            <a:extLst>
              <a:ext uri="{FF2B5EF4-FFF2-40B4-BE49-F238E27FC236}">
                <a16:creationId xmlns:a16="http://schemas.microsoft.com/office/drawing/2014/main" id="{EACA3A5D-E78E-4B00-B228-F9BE7013732D}"/>
              </a:ext>
            </a:extLst>
          </p:cNvPr>
          <p:cNvSpPr>
            <a:spLocks/>
          </p:cNvSpPr>
          <p:nvPr/>
        </p:nvSpPr>
        <p:spPr bwMode="auto">
          <a:xfrm>
            <a:off x="7948613" y="2287721"/>
            <a:ext cx="2152650" cy="1860550"/>
          </a:xfrm>
          <a:custGeom>
            <a:avLst/>
            <a:gdLst>
              <a:gd name="T0" fmla="*/ 430 w 860"/>
              <a:gd name="T1" fmla="*/ 744 h 744"/>
              <a:gd name="T2" fmla="*/ 0 w 860"/>
              <a:gd name="T3" fmla="*/ 314 h 744"/>
              <a:gd name="T4" fmla="*/ 136 w 860"/>
              <a:gd name="T5" fmla="*/ 0 h 744"/>
              <a:gd name="T6" fmla="*/ 205 w 860"/>
              <a:gd name="T7" fmla="*/ 73 h 744"/>
              <a:gd name="T8" fmla="*/ 100 w 860"/>
              <a:gd name="T9" fmla="*/ 314 h 744"/>
              <a:gd name="T10" fmla="*/ 430 w 860"/>
              <a:gd name="T11" fmla="*/ 644 h 744"/>
              <a:gd name="T12" fmla="*/ 760 w 860"/>
              <a:gd name="T13" fmla="*/ 314 h 744"/>
              <a:gd name="T14" fmla="*/ 860 w 860"/>
              <a:gd name="T15" fmla="*/ 314 h 744"/>
              <a:gd name="T16" fmla="*/ 430 w 860"/>
              <a:gd name="T17" fmla="*/ 744 h 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0" h="744">
                <a:moveTo>
                  <a:pt x="430" y="744"/>
                </a:moveTo>
                <a:cubicBezTo>
                  <a:pt x="193" y="744"/>
                  <a:pt x="0" y="552"/>
                  <a:pt x="0" y="314"/>
                </a:cubicBezTo>
                <a:cubicBezTo>
                  <a:pt x="0" y="196"/>
                  <a:pt x="50" y="81"/>
                  <a:pt x="136" y="0"/>
                </a:cubicBezTo>
                <a:cubicBezTo>
                  <a:pt x="205" y="73"/>
                  <a:pt x="205" y="73"/>
                  <a:pt x="205" y="73"/>
                </a:cubicBezTo>
                <a:cubicBezTo>
                  <a:pt x="137" y="136"/>
                  <a:pt x="100" y="222"/>
                  <a:pt x="100" y="314"/>
                </a:cubicBezTo>
                <a:cubicBezTo>
                  <a:pt x="100" y="496"/>
                  <a:pt x="248" y="644"/>
                  <a:pt x="430" y="644"/>
                </a:cubicBezTo>
                <a:cubicBezTo>
                  <a:pt x="612" y="644"/>
                  <a:pt x="760" y="496"/>
                  <a:pt x="760" y="314"/>
                </a:cubicBezTo>
                <a:cubicBezTo>
                  <a:pt x="860" y="314"/>
                  <a:pt x="860" y="314"/>
                  <a:pt x="860" y="314"/>
                </a:cubicBezTo>
                <a:cubicBezTo>
                  <a:pt x="860" y="552"/>
                  <a:pt x="667" y="744"/>
                  <a:pt x="430" y="744"/>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47" name="Freeform 9">
            <a:extLst>
              <a:ext uri="{FF2B5EF4-FFF2-40B4-BE49-F238E27FC236}">
                <a16:creationId xmlns:a16="http://schemas.microsoft.com/office/drawing/2014/main" id="{B942221D-1077-40A1-930A-9134D4965052}"/>
              </a:ext>
            </a:extLst>
          </p:cNvPr>
          <p:cNvSpPr>
            <a:spLocks/>
          </p:cNvSpPr>
          <p:nvPr/>
        </p:nvSpPr>
        <p:spPr bwMode="auto">
          <a:xfrm>
            <a:off x="4722813" y="1997208"/>
            <a:ext cx="2152650" cy="2151063"/>
          </a:xfrm>
          <a:custGeom>
            <a:avLst/>
            <a:gdLst>
              <a:gd name="T0" fmla="*/ 430 w 860"/>
              <a:gd name="T1" fmla="*/ 860 h 860"/>
              <a:gd name="T2" fmla="*/ 0 w 860"/>
              <a:gd name="T3" fmla="*/ 430 h 860"/>
              <a:gd name="T4" fmla="*/ 430 w 860"/>
              <a:gd name="T5" fmla="*/ 0 h 860"/>
              <a:gd name="T6" fmla="*/ 794 w 860"/>
              <a:gd name="T7" fmla="*/ 201 h 860"/>
              <a:gd name="T8" fmla="*/ 709 w 860"/>
              <a:gd name="T9" fmla="*/ 254 h 860"/>
              <a:gd name="T10" fmla="*/ 430 w 860"/>
              <a:gd name="T11" fmla="*/ 100 h 860"/>
              <a:gd name="T12" fmla="*/ 100 w 860"/>
              <a:gd name="T13" fmla="*/ 430 h 860"/>
              <a:gd name="T14" fmla="*/ 430 w 860"/>
              <a:gd name="T15" fmla="*/ 760 h 860"/>
              <a:gd name="T16" fmla="*/ 760 w 860"/>
              <a:gd name="T17" fmla="*/ 430 h 860"/>
              <a:gd name="T18" fmla="*/ 860 w 860"/>
              <a:gd name="T19" fmla="*/ 430 h 860"/>
              <a:gd name="T20" fmla="*/ 430 w 860"/>
              <a:gd name="T21" fmla="*/ 860 h 8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60" h="860">
                <a:moveTo>
                  <a:pt x="430" y="860"/>
                </a:moveTo>
                <a:cubicBezTo>
                  <a:pt x="193" y="860"/>
                  <a:pt x="0" y="668"/>
                  <a:pt x="0" y="430"/>
                </a:cubicBezTo>
                <a:cubicBezTo>
                  <a:pt x="0" y="193"/>
                  <a:pt x="193" y="0"/>
                  <a:pt x="430" y="0"/>
                </a:cubicBezTo>
                <a:cubicBezTo>
                  <a:pt x="578" y="0"/>
                  <a:pt x="714" y="75"/>
                  <a:pt x="794" y="201"/>
                </a:cubicBezTo>
                <a:cubicBezTo>
                  <a:pt x="709" y="254"/>
                  <a:pt x="709" y="254"/>
                  <a:pt x="709" y="254"/>
                </a:cubicBezTo>
                <a:cubicBezTo>
                  <a:pt x="648" y="158"/>
                  <a:pt x="544" y="100"/>
                  <a:pt x="430" y="100"/>
                </a:cubicBezTo>
                <a:cubicBezTo>
                  <a:pt x="248" y="100"/>
                  <a:pt x="100" y="248"/>
                  <a:pt x="100" y="430"/>
                </a:cubicBezTo>
                <a:cubicBezTo>
                  <a:pt x="100" y="612"/>
                  <a:pt x="248" y="760"/>
                  <a:pt x="430" y="760"/>
                </a:cubicBezTo>
                <a:cubicBezTo>
                  <a:pt x="612" y="760"/>
                  <a:pt x="760" y="612"/>
                  <a:pt x="760" y="430"/>
                </a:cubicBezTo>
                <a:cubicBezTo>
                  <a:pt x="860" y="430"/>
                  <a:pt x="860" y="430"/>
                  <a:pt x="860" y="430"/>
                </a:cubicBezTo>
                <a:cubicBezTo>
                  <a:pt x="860" y="668"/>
                  <a:pt x="667" y="860"/>
                  <a:pt x="430" y="860"/>
                </a:cubicBezTo>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52" name="Freeform 10">
            <a:extLst>
              <a:ext uri="{FF2B5EF4-FFF2-40B4-BE49-F238E27FC236}">
                <a16:creationId xmlns:a16="http://schemas.microsoft.com/office/drawing/2014/main" id="{9149D03C-AC4C-4933-BE31-C15D8B5AB60E}"/>
              </a:ext>
            </a:extLst>
          </p:cNvPr>
          <p:cNvSpPr>
            <a:spLocks noEditPoints="1"/>
          </p:cNvSpPr>
          <p:nvPr/>
        </p:nvSpPr>
        <p:spPr bwMode="auto">
          <a:xfrm>
            <a:off x="2252663" y="2670308"/>
            <a:ext cx="676275" cy="677863"/>
          </a:xfrm>
          <a:custGeom>
            <a:avLst/>
            <a:gdLst>
              <a:gd name="T0" fmla="*/ 265 w 270"/>
              <a:gd name="T1" fmla="*/ 18 h 271"/>
              <a:gd name="T2" fmla="*/ 252 w 270"/>
              <a:gd name="T3" fmla="*/ 6 h 271"/>
              <a:gd name="T4" fmla="*/ 233 w 270"/>
              <a:gd name="T5" fmla="*/ 6 h 271"/>
              <a:gd name="T6" fmla="*/ 219 w 270"/>
              <a:gd name="T7" fmla="*/ 20 h 271"/>
              <a:gd name="T8" fmla="*/ 0 w 270"/>
              <a:gd name="T9" fmla="*/ 20 h 271"/>
              <a:gd name="T10" fmla="*/ 0 w 270"/>
              <a:gd name="T11" fmla="*/ 271 h 271"/>
              <a:gd name="T12" fmla="*/ 251 w 270"/>
              <a:gd name="T13" fmla="*/ 271 h 271"/>
              <a:gd name="T14" fmla="*/ 251 w 270"/>
              <a:gd name="T15" fmla="*/ 51 h 271"/>
              <a:gd name="T16" fmla="*/ 252 w 270"/>
              <a:gd name="T17" fmla="*/ 50 h 271"/>
              <a:gd name="T18" fmla="*/ 265 w 270"/>
              <a:gd name="T19" fmla="*/ 37 h 271"/>
              <a:gd name="T20" fmla="*/ 265 w 270"/>
              <a:gd name="T21" fmla="*/ 18 h 271"/>
              <a:gd name="T22" fmla="*/ 90 w 270"/>
              <a:gd name="T23" fmla="*/ 166 h 271"/>
              <a:gd name="T24" fmla="*/ 104 w 270"/>
              <a:gd name="T25" fmla="*/ 181 h 271"/>
              <a:gd name="T26" fmla="*/ 84 w 270"/>
              <a:gd name="T27" fmla="*/ 186 h 271"/>
              <a:gd name="T28" fmla="*/ 90 w 270"/>
              <a:gd name="T29" fmla="*/ 166 h 271"/>
              <a:gd name="T30" fmla="*/ 233 w 270"/>
              <a:gd name="T31" fmla="*/ 56 h 271"/>
              <a:gd name="T32" fmla="*/ 214 w 270"/>
              <a:gd name="T33" fmla="*/ 37 h 271"/>
              <a:gd name="T34" fmla="*/ 220 w 270"/>
              <a:gd name="T35" fmla="*/ 31 h 271"/>
              <a:gd name="T36" fmla="*/ 239 w 270"/>
              <a:gd name="T37" fmla="*/ 50 h 271"/>
              <a:gd name="T38" fmla="*/ 233 w 270"/>
              <a:gd name="T39" fmla="*/ 56 h 271"/>
              <a:gd name="T40" fmla="*/ 227 w 270"/>
              <a:gd name="T41" fmla="*/ 63 h 271"/>
              <a:gd name="T42" fmla="*/ 113 w 270"/>
              <a:gd name="T43" fmla="*/ 177 h 271"/>
              <a:gd name="T44" fmla="*/ 94 w 270"/>
              <a:gd name="T45" fmla="*/ 158 h 271"/>
              <a:gd name="T46" fmla="*/ 208 w 270"/>
              <a:gd name="T47" fmla="*/ 44 h 271"/>
              <a:gd name="T48" fmla="*/ 227 w 270"/>
              <a:gd name="T49" fmla="*/ 63 h 271"/>
              <a:gd name="T50" fmla="*/ 242 w 270"/>
              <a:gd name="T51" fmla="*/ 60 h 271"/>
              <a:gd name="T52" fmla="*/ 242 w 270"/>
              <a:gd name="T53" fmla="*/ 262 h 271"/>
              <a:gd name="T54" fmla="*/ 9 w 270"/>
              <a:gd name="T55" fmla="*/ 262 h 271"/>
              <a:gd name="T56" fmla="*/ 9 w 270"/>
              <a:gd name="T57" fmla="*/ 29 h 271"/>
              <a:gd name="T58" fmla="*/ 210 w 270"/>
              <a:gd name="T59" fmla="*/ 29 h 271"/>
              <a:gd name="T60" fmla="*/ 84 w 270"/>
              <a:gd name="T61" fmla="*/ 155 h 271"/>
              <a:gd name="T62" fmla="*/ 83 w 270"/>
              <a:gd name="T63" fmla="*/ 155 h 271"/>
              <a:gd name="T64" fmla="*/ 74 w 270"/>
              <a:gd name="T65" fmla="*/ 190 h 271"/>
              <a:gd name="T66" fmla="*/ 68 w 270"/>
              <a:gd name="T67" fmla="*/ 196 h 271"/>
              <a:gd name="T68" fmla="*/ 68 w 270"/>
              <a:gd name="T69" fmla="*/ 202 h 271"/>
              <a:gd name="T70" fmla="*/ 71 w 270"/>
              <a:gd name="T71" fmla="*/ 203 h 271"/>
              <a:gd name="T72" fmla="*/ 75 w 270"/>
              <a:gd name="T73" fmla="*/ 202 h 271"/>
              <a:gd name="T74" fmla="*/ 80 w 270"/>
              <a:gd name="T75" fmla="*/ 197 h 271"/>
              <a:gd name="T76" fmla="*/ 115 w 270"/>
              <a:gd name="T77" fmla="*/ 187 h 271"/>
              <a:gd name="T78" fmla="*/ 235 w 270"/>
              <a:gd name="T79" fmla="*/ 67 h 271"/>
              <a:gd name="T80" fmla="*/ 242 w 270"/>
              <a:gd name="T81" fmla="*/ 60 h 271"/>
              <a:gd name="T82" fmla="*/ 258 w 270"/>
              <a:gd name="T83" fmla="*/ 31 h 271"/>
              <a:gd name="T84" fmla="*/ 246 w 270"/>
              <a:gd name="T85" fmla="*/ 44 h 271"/>
              <a:gd name="T86" fmla="*/ 227 w 270"/>
              <a:gd name="T87" fmla="*/ 25 h 271"/>
              <a:gd name="T88" fmla="*/ 239 w 270"/>
              <a:gd name="T89" fmla="*/ 12 h 271"/>
              <a:gd name="T90" fmla="*/ 246 w 270"/>
              <a:gd name="T91" fmla="*/ 12 h 271"/>
              <a:gd name="T92" fmla="*/ 258 w 270"/>
              <a:gd name="T93" fmla="*/ 25 h 271"/>
              <a:gd name="T94" fmla="*/ 258 w 270"/>
              <a:gd name="T95" fmla="*/ 31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70" h="271">
                <a:moveTo>
                  <a:pt x="265" y="18"/>
                </a:moveTo>
                <a:cubicBezTo>
                  <a:pt x="252" y="6"/>
                  <a:pt x="252" y="6"/>
                  <a:pt x="252" y="6"/>
                </a:cubicBezTo>
                <a:cubicBezTo>
                  <a:pt x="247" y="0"/>
                  <a:pt x="238" y="0"/>
                  <a:pt x="233" y="6"/>
                </a:cubicBezTo>
                <a:cubicBezTo>
                  <a:pt x="219" y="20"/>
                  <a:pt x="219" y="20"/>
                  <a:pt x="219" y="20"/>
                </a:cubicBezTo>
                <a:cubicBezTo>
                  <a:pt x="0" y="20"/>
                  <a:pt x="0" y="20"/>
                  <a:pt x="0" y="20"/>
                </a:cubicBezTo>
                <a:cubicBezTo>
                  <a:pt x="0" y="271"/>
                  <a:pt x="0" y="271"/>
                  <a:pt x="0" y="271"/>
                </a:cubicBezTo>
                <a:cubicBezTo>
                  <a:pt x="251" y="271"/>
                  <a:pt x="251" y="271"/>
                  <a:pt x="251" y="271"/>
                </a:cubicBezTo>
                <a:cubicBezTo>
                  <a:pt x="251" y="51"/>
                  <a:pt x="251" y="51"/>
                  <a:pt x="251" y="51"/>
                </a:cubicBezTo>
                <a:cubicBezTo>
                  <a:pt x="252" y="50"/>
                  <a:pt x="252" y="50"/>
                  <a:pt x="252" y="50"/>
                </a:cubicBezTo>
                <a:cubicBezTo>
                  <a:pt x="265" y="37"/>
                  <a:pt x="265" y="37"/>
                  <a:pt x="265" y="37"/>
                </a:cubicBezTo>
                <a:cubicBezTo>
                  <a:pt x="270" y="32"/>
                  <a:pt x="270" y="24"/>
                  <a:pt x="265" y="18"/>
                </a:cubicBezTo>
                <a:moveTo>
                  <a:pt x="90" y="166"/>
                </a:moveTo>
                <a:cubicBezTo>
                  <a:pt x="104" y="181"/>
                  <a:pt x="104" y="181"/>
                  <a:pt x="104" y="181"/>
                </a:cubicBezTo>
                <a:cubicBezTo>
                  <a:pt x="84" y="186"/>
                  <a:pt x="84" y="186"/>
                  <a:pt x="84" y="186"/>
                </a:cubicBezTo>
                <a:lnTo>
                  <a:pt x="90" y="166"/>
                </a:lnTo>
                <a:close/>
                <a:moveTo>
                  <a:pt x="233" y="56"/>
                </a:moveTo>
                <a:cubicBezTo>
                  <a:pt x="214" y="37"/>
                  <a:pt x="214" y="37"/>
                  <a:pt x="214" y="37"/>
                </a:cubicBezTo>
                <a:cubicBezTo>
                  <a:pt x="220" y="31"/>
                  <a:pt x="220" y="31"/>
                  <a:pt x="220" y="31"/>
                </a:cubicBezTo>
                <a:cubicBezTo>
                  <a:pt x="239" y="50"/>
                  <a:pt x="239" y="50"/>
                  <a:pt x="239" y="50"/>
                </a:cubicBezTo>
                <a:lnTo>
                  <a:pt x="233" y="56"/>
                </a:lnTo>
                <a:close/>
                <a:moveTo>
                  <a:pt x="227" y="63"/>
                </a:moveTo>
                <a:cubicBezTo>
                  <a:pt x="113" y="177"/>
                  <a:pt x="113" y="177"/>
                  <a:pt x="113" y="177"/>
                </a:cubicBezTo>
                <a:cubicBezTo>
                  <a:pt x="94" y="158"/>
                  <a:pt x="94" y="158"/>
                  <a:pt x="94" y="158"/>
                </a:cubicBezTo>
                <a:cubicBezTo>
                  <a:pt x="208" y="44"/>
                  <a:pt x="208" y="44"/>
                  <a:pt x="208" y="44"/>
                </a:cubicBezTo>
                <a:lnTo>
                  <a:pt x="227" y="63"/>
                </a:lnTo>
                <a:close/>
                <a:moveTo>
                  <a:pt x="242" y="60"/>
                </a:moveTo>
                <a:cubicBezTo>
                  <a:pt x="242" y="262"/>
                  <a:pt x="242" y="262"/>
                  <a:pt x="242" y="262"/>
                </a:cubicBezTo>
                <a:cubicBezTo>
                  <a:pt x="9" y="262"/>
                  <a:pt x="9" y="262"/>
                  <a:pt x="9" y="262"/>
                </a:cubicBezTo>
                <a:cubicBezTo>
                  <a:pt x="9" y="29"/>
                  <a:pt x="9" y="29"/>
                  <a:pt x="9" y="29"/>
                </a:cubicBezTo>
                <a:cubicBezTo>
                  <a:pt x="210" y="29"/>
                  <a:pt x="210" y="29"/>
                  <a:pt x="210" y="29"/>
                </a:cubicBezTo>
                <a:cubicBezTo>
                  <a:pt x="84" y="155"/>
                  <a:pt x="84" y="155"/>
                  <a:pt x="84" y="155"/>
                </a:cubicBezTo>
                <a:cubicBezTo>
                  <a:pt x="83" y="155"/>
                  <a:pt x="83" y="155"/>
                  <a:pt x="83" y="155"/>
                </a:cubicBezTo>
                <a:cubicBezTo>
                  <a:pt x="74" y="190"/>
                  <a:pt x="74" y="190"/>
                  <a:pt x="74" y="190"/>
                </a:cubicBezTo>
                <a:cubicBezTo>
                  <a:pt x="68" y="196"/>
                  <a:pt x="68" y="196"/>
                  <a:pt x="68" y="196"/>
                </a:cubicBezTo>
                <a:cubicBezTo>
                  <a:pt x="67" y="198"/>
                  <a:pt x="67" y="200"/>
                  <a:pt x="68" y="202"/>
                </a:cubicBezTo>
                <a:cubicBezTo>
                  <a:pt x="69" y="203"/>
                  <a:pt x="70" y="203"/>
                  <a:pt x="71" y="203"/>
                </a:cubicBezTo>
                <a:cubicBezTo>
                  <a:pt x="73" y="203"/>
                  <a:pt x="74" y="203"/>
                  <a:pt x="75" y="202"/>
                </a:cubicBezTo>
                <a:cubicBezTo>
                  <a:pt x="80" y="197"/>
                  <a:pt x="80" y="197"/>
                  <a:pt x="80" y="197"/>
                </a:cubicBezTo>
                <a:cubicBezTo>
                  <a:pt x="115" y="187"/>
                  <a:pt x="115" y="187"/>
                  <a:pt x="115" y="187"/>
                </a:cubicBezTo>
                <a:cubicBezTo>
                  <a:pt x="235" y="67"/>
                  <a:pt x="235" y="67"/>
                  <a:pt x="235" y="67"/>
                </a:cubicBezTo>
                <a:lnTo>
                  <a:pt x="242" y="60"/>
                </a:lnTo>
                <a:close/>
                <a:moveTo>
                  <a:pt x="258" y="31"/>
                </a:moveTo>
                <a:cubicBezTo>
                  <a:pt x="246" y="44"/>
                  <a:pt x="246" y="44"/>
                  <a:pt x="246" y="44"/>
                </a:cubicBezTo>
                <a:cubicBezTo>
                  <a:pt x="227" y="25"/>
                  <a:pt x="227" y="25"/>
                  <a:pt x="227" y="25"/>
                </a:cubicBezTo>
                <a:cubicBezTo>
                  <a:pt x="239" y="12"/>
                  <a:pt x="239" y="12"/>
                  <a:pt x="239" y="12"/>
                </a:cubicBezTo>
                <a:cubicBezTo>
                  <a:pt x="241" y="10"/>
                  <a:pt x="244" y="10"/>
                  <a:pt x="246" y="12"/>
                </a:cubicBezTo>
                <a:cubicBezTo>
                  <a:pt x="258" y="25"/>
                  <a:pt x="258" y="25"/>
                  <a:pt x="258" y="25"/>
                </a:cubicBezTo>
                <a:cubicBezTo>
                  <a:pt x="260" y="27"/>
                  <a:pt x="260" y="29"/>
                  <a:pt x="258" y="31"/>
                </a:cubicBezTo>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sp>
        <p:nvSpPr>
          <p:cNvPr id="53" name="Rectangle 11">
            <a:extLst>
              <a:ext uri="{FF2B5EF4-FFF2-40B4-BE49-F238E27FC236}">
                <a16:creationId xmlns:a16="http://schemas.microsoft.com/office/drawing/2014/main" id="{3B64DD6E-DCB9-4C83-848F-ED03CC14E9D7}"/>
              </a:ext>
            </a:extLst>
          </p:cNvPr>
          <p:cNvSpPr>
            <a:spLocks noChangeArrowheads="1"/>
          </p:cNvSpPr>
          <p:nvPr/>
        </p:nvSpPr>
        <p:spPr bwMode="auto">
          <a:xfrm>
            <a:off x="1501776" y="4564196"/>
            <a:ext cx="9196388" cy="14288"/>
          </a:xfrm>
          <a:prstGeom prst="rect">
            <a:avLst/>
          </a:prstGeom>
          <a:solidFill>
            <a:srgbClr val="E0E0E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Rectangle 12">
            <a:extLst>
              <a:ext uri="{FF2B5EF4-FFF2-40B4-BE49-F238E27FC236}">
                <a16:creationId xmlns:a16="http://schemas.microsoft.com/office/drawing/2014/main" id="{35792D98-F43F-4CEF-A60A-F6C42A0E6B20}"/>
              </a:ext>
            </a:extLst>
          </p:cNvPr>
          <p:cNvSpPr>
            <a:spLocks noChangeArrowheads="1"/>
          </p:cNvSpPr>
          <p:nvPr/>
        </p:nvSpPr>
        <p:spPr bwMode="auto">
          <a:xfrm>
            <a:off x="1501776" y="5134108"/>
            <a:ext cx="9196388" cy="14288"/>
          </a:xfrm>
          <a:prstGeom prst="rect">
            <a:avLst/>
          </a:prstGeom>
          <a:solidFill>
            <a:srgbClr val="E0E0E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Rectangle 13">
            <a:extLst>
              <a:ext uri="{FF2B5EF4-FFF2-40B4-BE49-F238E27FC236}">
                <a16:creationId xmlns:a16="http://schemas.microsoft.com/office/drawing/2014/main" id="{EACF8315-2BBF-4A91-A662-79921A56A9B8}"/>
              </a:ext>
            </a:extLst>
          </p:cNvPr>
          <p:cNvSpPr>
            <a:spLocks noChangeArrowheads="1"/>
          </p:cNvSpPr>
          <p:nvPr/>
        </p:nvSpPr>
        <p:spPr bwMode="auto">
          <a:xfrm>
            <a:off x="1501776" y="4781683"/>
            <a:ext cx="149225" cy="149225"/>
          </a:xfrm>
          <a:prstGeom prst="rect">
            <a:avLst/>
          </a:pr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sp>
        <p:nvSpPr>
          <p:cNvPr id="56" name="Rectangle 14">
            <a:extLst>
              <a:ext uri="{FF2B5EF4-FFF2-40B4-BE49-F238E27FC236}">
                <a16:creationId xmlns:a16="http://schemas.microsoft.com/office/drawing/2014/main" id="{6BFAE5FB-5571-4715-AA14-372501DC0A2D}"/>
              </a:ext>
            </a:extLst>
          </p:cNvPr>
          <p:cNvSpPr>
            <a:spLocks noChangeArrowheads="1"/>
          </p:cNvSpPr>
          <p:nvPr/>
        </p:nvSpPr>
        <p:spPr bwMode="auto">
          <a:xfrm>
            <a:off x="1498601" y="5508758"/>
            <a:ext cx="112713" cy="112713"/>
          </a:xfrm>
          <a:prstGeom prst="rect">
            <a:avLst/>
          </a:prstGeom>
          <a:solidFill>
            <a:srgbClr val="E0E0E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Rectangle 15">
            <a:extLst>
              <a:ext uri="{FF2B5EF4-FFF2-40B4-BE49-F238E27FC236}">
                <a16:creationId xmlns:a16="http://schemas.microsoft.com/office/drawing/2014/main" id="{B57073AB-F4E0-4ECA-B4C1-95096D443C05}"/>
              </a:ext>
            </a:extLst>
          </p:cNvPr>
          <p:cNvSpPr>
            <a:spLocks noChangeArrowheads="1"/>
          </p:cNvSpPr>
          <p:nvPr/>
        </p:nvSpPr>
        <p:spPr bwMode="auto">
          <a:xfrm>
            <a:off x="2530476" y="5508758"/>
            <a:ext cx="112713" cy="112713"/>
          </a:xfrm>
          <a:prstGeom prst="rect">
            <a:avLst/>
          </a:pr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sp>
        <p:nvSpPr>
          <p:cNvPr id="58" name="Rectangle 16">
            <a:extLst>
              <a:ext uri="{FF2B5EF4-FFF2-40B4-BE49-F238E27FC236}">
                <a16:creationId xmlns:a16="http://schemas.microsoft.com/office/drawing/2014/main" id="{6583E2B9-27DB-4323-838A-D6521AC6C286}"/>
              </a:ext>
            </a:extLst>
          </p:cNvPr>
          <p:cNvSpPr>
            <a:spLocks noChangeArrowheads="1"/>
          </p:cNvSpPr>
          <p:nvPr/>
        </p:nvSpPr>
        <p:spPr bwMode="auto">
          <a:xfrm>
            <a:off x="5205413" y="5508758"/>
            <a:ext cx="112713" cy="112713"/>
          </a:xfrm>
          <a:prstGeom prst="rect">
            <a:avLst/>
          </a:prstGeom>
          <a:solidFill>
            <a:srgbClr val="E0E0E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Rectangle 17">
            <a:extLst>
              <a:ext uri="{FF2B5EF4-FFF2-40B4-BE49-F238E27FC236}">
                <a16:creationId xmlns:a16="http://schemas.microsoft.com/office/drawing/2014/main" id="{EAB9F5C5-050A-47D7-BDA1-5AD45076EE70}"/>
              </a:ext>
            </a:extLst>
          </p:cNvPr>
          <p:cNvSpPr>
            <a:spLocks noChangeArrowheads="1"/>
          </p:cNvSpPr>
          <p:nvPr/>
        </p:nvSpPr>
        <p:spPr bwMode="auto">
          <a:xfrm>
            <a:off x="6237288" y="5508758"/>
            <a:ext cx="112713" cy="112713"/>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60" name="Rectangle 18">
            <a:extLst>
              <a:ext uri="{FF2B5EF4-FFF2-40B4-BE49-F238E27FC236}">
                <a16:creationId xmlns:a16="http://schemas.microsoft.com/office/drawing/2014/main" id="{E6691BD6-C925-4272-BA69-B6FFA23413B0}"/>
              </a:ext>
            </a:extLst>
          </p:cNvPr>
          <p:cNvSpPr>
            <a:spLocks noChangeArrowheads="1"/>
          </p:cNvSpPr>
          <p:nvPr/>
        </p:nvSpPr>
        <p:spPr bwMode="auto">
          <a:xfrm>
            <a:off x="8421688" y="5508758"/>
            <a:ext cx="112713" cy="112713"/>
          </a:xfrm>
          <a:prstGeom prst="rect">
            <a:avLst/>
          </a:prstGeom>
          <a:solidFill>
            <a:srgbClr val="E0E0E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Rectangle 19">
            <a:extLst>
              <a:ext uri="{FF2B5EF4-FFF2-40B4-BE49-F238E27FC236}">
                <a16:creationId xmlns:a16="http://schemas.microsoft.com/office/drawing/2014/main" id="{6A27B906-529B-4DA0-A2DA-F06F5F774EB4}"/>
              </a:ext>
            </a:extLst>
          </p:cNvPr>
          <p:cNvSpPr>
            <a:spLocks noChangeArrowheads="1"/>
          </p:cNvSpPr>
          <p:nvPr/>
        </p:nvSpPr>
        <p:spPr bwMode="auto">
          <a:xfrm>
            <a:off x="9453563" y="5508758"/>
            <a:ext cx="112713" cy="112713"/>
          </a:xfrm>
          <a:prstGeom prst="rect">
            <a:avLst/>
          </a:pr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62" name="Rectangle 20">
            <a:extLst>
              <a:ext uri="{FF2B5EF4-FFF2-40B4-BE49-F238E27FC236}">
                <a16:creationId xmlns:a16="http://schemas.microsoft.com/office/drawing/2014/main" id="{957A6E19-6FEF-4A3A-8209-BD3E83F4FBF4}"/>
              </a:ext>
            </a:extLst>
          </p:cNvPr>
          <p:cNvSpPr>
            <a:spLocks noChangeArrowheads="1"/>
          </p:cNvSpPr>
          <p:nvPr/>
        </p:nvSpPr>
        <p:spPr bwMode="auto">
          <a:xfrm>
            <a:off x="5205413" y="4781683"/>
            <a:ext cx="150813" cy="149225"/>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63" name="Rectangle 21">
            <a:extLst>
              <a:ext uri="{FF2B5EF4-FFF2-40B4-BE49-F238E27FC236}">
                <a16:creationId xmlns:a16="http://schemas.microsoft.com/office/drawing/2014/main" id="{524B4B14-6EE3-4F82-B751-71ECDC472A16}"/>
              </a:ext>
            </a:extLst>
          </p:cNvPr>
          <p:cNvSpPr>
            <a:spLocks noChangeArrowheads="1"/>
          </p:cNvSpPr>
          <p:nvPr/>
        </p:nvSpPr>
        <p:spPr bwMode="auto">
          <a:xfrm>
            <a:off x="8421688" y="4781683"/>
            <a:ext cx="149225" cy="149225"/>
          </a:xfrm>
          <a:prstGeom prst="rect">
            <a:avLst/>
          </a:pr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66" name="TextBox 65">
            <a:extLst>
              <a:ext uri="{FF2B5EF4-FFF2-40B4-BE49-F238E27FC236}">
                <a16:creationId xmlns:a16="http://schemas.microsoft.com/office/drawing/2014/main" id="{D51A41DC-C96A-41C2-BBE0-F480D346C033}"/>
              </a:ext>
            </a:extLst>
          </p:cNvPr>
          <p:cNvSpPr txBox="1"/>
          <p:nvPr/>
        </p:nvSpPr>
        <p:spPr>
          <a:xfrm>
            <a:off x="2566989" y="1965459"/>
            <a:ext cx="512761" cy="276999"/>
          </a:xfrm>
          <a:prstGeom prst="rect">
            <a:avLst/>
          </a:prstGeom>
          <a:noFill/>
        </p:spPr>
        <p:txBody>
          <a:bodyPr wrap="square" rtlCol="0">
            <a:spAutoFit/>
          </a:bodyPr>
          <a:lstStyle/>
          <a:p>
            <a:r>
              <a:rPr lang="en-US" sz="1200" dirty="0">
                <a:solidFill>
                  <a:schemeClr val="tx2"/>
                </a:solidFill>
                <a:latin typeface="Open Sans Semibold" panose="020B0706030804020204" pitchFamily="34" charset="0"/>
                <a:ea typeface="Open Sans Semibold" panose="020B0706030804020204" pitchFamily="34" charset="0"/>
                <a:cs typeface="Open Sans Semibold" panose="020B0706030804020204" pitchFamily="34" charset="0"/>
              </a:rPr>
              <a:t>75%</a:t>
            </a:r>
          </a:p>
        </p:txBody>
      </p:sp>
      <p:sp>
        <p:nvSpPr>
          <p:cNvPr id="67" name="TextBox 66">
            <a:extLst>
              <a:ext uri="{FF2B5EF4-FFF2-40B4-BE49-F238E27FC236}">
                <a16:creationId xmlns:a16="http://schemas.microsoft.com/office/drawing/2014/main" id="{20D25FC7-FE00-4793-9748-86C1D2BAF85C}"/>
              </a:ext>
            </a:extLst>
          </p:cNvPr>
          <p:cNvSpPr txBox="1"/>
          <p:nvPr/>
        </p:nvSpPr>
        <p:spPr>
          <a:xfrm>
            <a:off x="6477003" y="2566733"/>
            <a:ext cx="512761" cy="276999"/>
          </a:xfrm>
          <a:prstGeom prst="rect">
            <a:avLst/>
          </a:prstGeom>
          <a:noFill/>
        </p:spPr>
        <p:txBody>
          <a:bodyPr wrap="square" rtlCol="0">
            <a:spAutoFit/>
          </a:bodyPr>
          <a:lstStyle/>
          <a:p>
            <a:r>
              <a:rPr lang="en-US" sz="1200" dirty="0">
                <a:solidFill>
                  <a:schemeClr val="accent2"/>
                </a:solidFill>
                <a:latin typeface="Open Sans Semibold" panose="020B0706030804020204" pitchFamily="34" charset="0"/>
                <a:ea typeface="Open Sans Semibold" panose="020B0706030804020204" pitchFamily="34" charset="0"/>
                <a:cs typeface="Open Sans Semibold" panose="020B0706030804020204" pitchFamily="34" charset="0"/>
              </a:rPr>
              <a:t>90%</a:t>
            </a:r>
          </a:p>
        </p:txBody>
      </p:sp>
      <p:sp>
        <p:nvSpPr>
          <p:cNvPr id="68" name="TextBox 67">
            <a:extLst>
              <a:ext uri="{FF2B5EF4-FFF2-40B4-BE49-F238E27FC236}">
                <a16:creationId xmlns:a16="http://schemas.microsoft.com/office/drawing/2014/main" id="{106C5AAE-11BB-4110-9649-79941338C45D}"/>
              </a:ext>
            </a:extLst>
          </p:cNvPr>
          <p:cNvSpPr txBox="1"/>
          <p:nvPr/>
        </p:nvSpPr>
        <p:spPr>
          <a:xfrm>
            <a:off x="8316913" y="2128583"/>
            <a:ext cx="512761" cy="276999"/>
          </a:xfrm>
          <a:prstGeom prst="rect">
            <a:avLst/>
          </a:prstGeom>
          <a:noFill/>
        </p:spPr>
        <p:txBody>
          <a:bodyPr wrap="square" rtlCol="0">
            <a:spAutoFit/>
          </a:bodyPr>
          <a:lstStyle/>
          <a:p>
            <a:r>
              <a:rPr lang="en-US" sz="1200" dirty="0">
                <a:solidFill>
                  <a:schemeClr val="accent3"/>
                </a:solidFill>
                <a:latin typeface="Open Sans Semibold" panose="020B0706030804020204" pitchFamily="34" charset="0"/>
                <a:ea typeface="Open Sans Semibold" panose="020B0706030804020204" pitchFamily="34" charset="0"/>
                <a:cs typeface="Open Sans Semibold" panose="020B0706030804020204" pitchFamily="34" charset="0"/>
              </a:rPr>
              <a:t>63%</a:t>
            </a:r>
          </a:p>
        </p:txBody>
      </p:sp>
      <p:sp>
        <p:nvSpPr>
          <p:cNvPr id="69" name="TextBox 68">
            <a:extLst>
              <a:ext uri="{FF2B5EF4-FFF2-40B4-BE49-F238E27FC236}">
                <a16:creationId xmlns:a16="http://schemas.microsoft.com/office/drawing/2014/main" id="{EEFCF983-02B0-4A9E-8F7D-5903305E7FE5}"/>
              </a:ext>
            </a:extLst>
          </p:cNvPr>
          <p:cNvSpPr txBox="1"/>
          <p:nvPr/>
        </p:nvSpPr>
        <p:spPr>
          <a:xfrm>
            <a:off x="1661160" y="4735328"/>
            <a:ext cx="1120140" cy="261610"/>
          </a:xfrm>
          <a:prstGeom prst="rect">
            <a:avLst/>
          </a:prstGeom>
          <a:noFill/>
        </p:spPr>
        <p:txBody>
          <a:bodyPr wrap="square" rtlCol="0">
            <a:spAutoFit/>
          </a:bodyPr>
          <a:lstStyle/>
          <a:p>
            <a:r>
              <a:rPr lang="en-US" sz="11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Plan &amp; Create</a:t>
            </a:r>
          </a:p>
        </p:txBody>
      </p:sp>
      <p:sp>
        <p:nvSpPr>
          <p:cNvPr id="70" name="TextBox 69">
            <a:extLst>
              <a:ext uri="{FF2B5EF4-FFF2-40B4-BE49-F238E27FC236}">
                <a16:creationId xmlns:a16="http://schemas.microsoft.com/office/drawing/2014/main" id="{469784C0-6EB3-45E3-A3A8-39F397853621}"/>
              </a:ext>
            </a:extLst>
          </p:cNvPr>
          <p:cNvSpPr txBox="1"/>
          <p:nvPr/>
        </p:nvSpPr>
        <p:spPr>
          <a:xfrm>
            <a:off x="5360036" y="4735328"/>
            <a:ext cx="1120140" cy="261610"/>
          </a:xfrm>
          <a:prstGeom prst="rect">
            <a:avLst/>
          </a:prstGeom>
          <a:noFill/>
        </p:spPr>
        <p:txBody>
          <a:bodyPr wrap="square" rtlCol="0">
            <a:spAutoFit/>
          </a:bodyPr>
          <a:lstStyle/>
          <a:p>
            <a:r>
              <a:rPr lang="en-US" sz="11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Plan &amp; Create</a:t>
            </a:r>
          </a:p>
        </p:txBody>
      </p:sp>
      <p:sp>
        <p:nvSpPr>
          <p:cNvPr id="71" name="TextBox 70">
            <a:extLst>
              <a:ext uri="{FF2B5EF4-FFF2-40B4-BE49-F238E27FC236}">
                <a16:creationId xmlns:a16="http://schemas.microsoft.com/office/drawing/2014/main" id="{A0651293-C429-4691-A160-F68812D9034E}"/>
              </a:ext>
            </a:extLst>
          </p:cNvPr>
          <p:cNvSpPr txBox="1"/>
          <p:nvPr/>
        </p:nvSpPr>
        <p:spPr>
          <a:xfrm>
            <a:off x="8570913" y="4735328"/>
            <a:ext cx="1120140" cy="261610"/>
          </a:xfrm>
          <a:prstGeom prst="rect">
            <a:avLst/>
          </a:prstGeom>
          <a:noFill/>
        </p:spPr>
        <p:txBody>
          <a:bodyPr wrap="square" rtlCol="0">
            <a:spAutoFit/>
          </a:bodyPr>
          <a:lstStyle/>
          <a:p>
            <a:r>
              <a:rPr lang="en-US" sz="11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Plan &amp; Create</a:t>
            </a:r>
          </a:p>
        </p:txBody>
      </p:sp>
      <p:sp>
        <p:nvSpPr>
          <p:cNvPr id="72" name="TextBox 71">
            <a:extLst>
              <a:ext uri="{FF2B5EF4-FFF2-40B4-BE49-F238E27FC236}">
                <a16:creationId xmlns:a16="http://schemas.microsoft.com/office/drawing/2014/main" id="{F29417F2-B86B-4E8C-BCE8-D81438B42D94}"/>
              </a:ext>
            </a:extLst>
          </p:cNvPr>
          <p:cNvSpPr txBox="1"/>
          <p:nvPr/>
        </p:nvSpPr>
        <p:spPr>
          <a:xfrm>
            <a:off x="1630680" y="5445596"/>
            <a:ext cx="964564" cy="246221"/>
          </a:xfrm>
          <a:prstGeom prst="rect">
            <a:avLst/>
          </a:prstGeom>
          <a:noFill/>
        </p:spPr>
        <p:txBody>
          <a:bodyPr wrap="square" rtlCol="0">
            <a:spAutoFit/>
          </a:bodyPr>
          <a:lstStyle/>
          <a:p>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365K</a:t>
            </a:r>
          </a:p>
        </p:txBody>
      </p:sp>
      <p:sp>
        <p:nvSpPr>
          <p:cNvPr id="73" name="TextBox 72">
            <a:extLst>
              <a:ext uri="{FF2B5EF4-FFF2-40B4-BE49-F238E27FC236}">
                <a16:creationId xmlns:a16="http://schemas.microsoft.com/office/drawing/2014/main" id="{C4C7E319-4782-4EF3-88DB-F71468BF3210}"/>
              </a:ext>
            </a:extLst>
          </p:cNvPr>
          <p:cNvSpPr txBox="1"/>
          <p:nvPr/>
        </p:nvSpPr>
        <p:spPr>
          <a:xfrm>
            <a:off x="2651444" y="5445596"/>
            <a:ext cx="964564" cy="246221"/>
          </a:xfrm>
          <a:prstGeom prst="rect">
            <a:avLst/>
          </a:prstGeom>
          <a:noFill/>
        </p:spPr>
        <p:txBody>
          <a:bodyPr wrap="square" rtlCol="0">
            <a:spAutoFit/>
          </a:bodyPr>
          <a:lstStyle/>
          <a:p>
            <a:r>
              <a:rPr lang="en-US" sz="1000" dirty="0">
                <a:solidFill>
                  <a:schemeClr val="tx2"/>
                </a:solidFill>
                <a:latin typeface="Open Sans" panose="020B0606030504020204" pitchFamily="34" charset="0"/>
                <a:ea typeface="Open Sans" panose="020B0606030504020204" pitchFamily="34" charset="0"/>
                <a:cs typeface="Open Sans" panose="020B0606030504020204" pitchFamily="34" charset="0"/>
              </a:rPr>
              <a:t>6805K</a:t>
            </a:r>
          </a:p>
        </p:txBody>
      </p:sp>
      <p:sp>
        <p:nvSpPr>
          <p:cNvPr id="74" name="TextBox 73">
            <a:extLst>
              <a:ext uri="{FF2B5EF4-FFF2-40B4-BE49-F238E27FC236}">
                <a16:creationId xmlns:a16="http://schemas.microsoft.com/office/drawing/2014/main" id="{984B4253-5DDE-4555-8D11-B828F7B261EB}"/>
              </a:ext>
            </a:extLst>
          </p:cNvPr>
          <p:cNvSpPr txBox="1"/>
          <p:nvPr/>
        </p:nvSpPr>
        <p:spPr>
          <a:xfrm>
            <a:off x="5329080" y="5445596"/>
            <a:ext cx="964564" cy="246221"/>
          </a:xfrm>
          <a:prstGeom prst="rect">
            <a:avLst/>
          </a:prstGeom>
          <a:noFill/>
        </p:spPr>
        <p:txBody>
          <a:bodyPr wrap="square" rtlCol="0">
            <a:spAutoFit/>
          </a:bodyPr>
          <a:lstStyle/>
          <a:p>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35K</a:t>
            </a:r>
          </a:p>
        </p:txBody>
      </p:sp>
      <p:sp>
        <p:nvSpPr>
          <p:cNvPr id="75" name="TextBox 74">
            <a:extLst>
              <a:ext uri="{FF2B5EF4-FFF2-40B4-BE49-F238E27FC236}">
                <a16:creationId xmlns:a16="http://schemas.microsoft.com/office/drawing/2014/main" id="{5F0FEC8F-13AC-4516-9364-DC061154A27A}"/>
              </a:ext>
            </a:extLst>
          </p:cNvPr>
          <p:cNvSpPr txBox="1"/>
          <p:nvPr/>
        </p:nvSpPr>
        <p:spPr>
          <a:xfrm>
            <a:off x="6327300" y="5445596"/>
            <a:ext cx="964564" cy="246221"/>
          </a:xfrm>
          <a:prstGeom prst="rect">
            <a:avLst/>
          </a:prstGeom>
          <a:noFill/>
        </p:spPr>
        <p:txBody>
          <a:bodyPr wrap="square" rtlCol="0">
            <a:spAutoFit/>
          </a:bodyPr>
          <a:lstStyle/>
          <a:p>
            <a:r>
              <a:rPr lang="en-US" sz="1000" dirty="0">
                <a:solidFill>
                  <a:schemeClr val="accent2"/>
                </a:solidFill>
                <a:latin typeface="Open Sans" panose="020B0606030504020204" pitchFamily="34" charset="0"/>
                <a:ea typeface="Open Sans" panose="020B0606030504020204" pitchFamily="34" charset="0"/>
                <a:cs typeface="Open Sans" panose="020B0606030504020204" pitchFamily="34" charset="0"/>
              </a:rPr>
              <a:t>150K</a:t>
            </a:r>
          </a:p>
        </p:txBody>
      </p:sp>
      <p:sp>
        <p:nvSpPr>
          <p:cNvPr id="76" name="TextBox 75">
            <a:extLst>
              <a:ext uri="{FF2B5EF4-FFF2-40B4-BE49-F238E27FC236}">
                <a16:creationId xmlns:a16="http://schemas.microsoft.com/office/drawing/2014/main" id="{BF8C83C7-C08A-49EE-BE9E-EDF942E21FEB}"/>
              </a:ext>
            </a:extLst>
          </p:cNvPr>
          <p:cNvSpPr txBox="1"/>
          <p:nvPr/>
        </p:nvSpPr>
        <p:spPr>
          <a:xfrm>
            <a:off x="8552182" y="5445596"/>
            <a:ext cx="964564" cy="246221"/>
          </a:xfrm>
          <a:prstGeom prst="rect">
            <a:avLst/>
          </a:prstGeom>
          <a:noFill/>
        </p:spPr>
        <p:txBody>
          <a:bodyPr wrap="square" rtlCol="0">
            <a:spAutoFit/>
          </a:bodyPr>
          <a:lstStyle/>
          <a:p>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63</a:t>
            </a:r>
          </a:p>
        </p:txBody>
      </p:sp>
      <p:sp>
        <p:nvSpPr>
          <p:cNvPr id="77" name="TextBox 76">
            <a:extLst>
              <a:ext uri="{FF2B5EF4-FFF2-40B4-BE49-F238E27FC236}">
                <a16:creationId xmlns:a16="http://schemas.microsoft.com/office/drawing/2014/main" id="{E5B28D77-A586-4DA6-9113-EF79C326C779}"/>
              </a:ext>
            </a:extLst>
          </p:cNvPr>
          <p:cNvSpPr txBox="1"/>
          <p:nvPr/>
        </p:nvSpPr>
        <p:spPr>
          <a:xfrm>
            <a:off x="9550402" y="5445596"/>
            <a:ext cx="964564" cy="246221"/>
          </a:xfrm>
          <a:prstGeom prst="rect">
            <a:avLst/>
          </a:prstGeom>
          <a:noFill/>
        </p:spPr>
        <p:txBody>
          <a:bodyPr wrap="square" rtlCol="0">
            <a:spAutoFit/>
          </a:bodyPr>
          <a:lstStyle/>
          <a:p>
            <a:r>
              <a:rPr lang="en-US" sz="1000" dirty="0">
                <a:solidFill>
                  <a:schemeClr val="accent3"/>
                </a:solidFill>
                <a:latin typeface="Open Sans" panose="020B0606030504020204" pitchFamily="34" charset="0"/>
                <a:ea typeface="Open Sans" panose="020B0606030504020204" pitchFamily="34" charset="0"/>
                <a:cs typeface="Open Sans" panose="020B0606030504020204" pitchFamily="34" charset="0"/>
              </a:rPr>
              <a:t>80</a:t>
            </a:r>
          </a:p>
        </p:txBody>
      </p:sp>
      <p:sp>
        <p:nvSpPr>
          <p:cNvPr id="78" name="TextBox 77">
            <a:extLst>
              <a:ext uri="{FF2B5EF4-FFF2-40B4-BE49-F238E27FC236}">
                <a16:creationId xmlns:a16="http://schemas.microsoft.com/office/drawing/2014/main" id="{D14FA99F-1E8D-4B60-8382-8A04AF3B3649}"/>
              </a:ext>
            </a:extLst>
          </p:cNvPr>
          <p:cNvSpPr txBox="1"/>
          <p:nvPr/>
        </p:nvSpPr>
        <p:spPr>
          <a:xfrm>
            <a:off x="1416051" y="5731642"/>
            <a:ext cx="964564" cy="246221"/>
          </a:xfrm>
          <a:prstGeom prst="rect">
            <a:avLst/>
          </a:prstGeom>
          <a:noFill/>
        </p:spPr>
        <p:txBody>
          <a:bodyPr wrap="square" rtlCol="0">
            <a:spAutoFit/>
          </a:bodyPr>
          <a:lstStyle/>
          <a:p>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Gray Title</a:t>
            </a:r>
          </a:p>
        </p:txBody>
      </p:sp>
      <p:sp>
        <p:nvSpPr>
          <p:cNvPr id="79" name="TextBox 78">
            <a:extLst>
              <a:ext uri="{FF2B5EF4-FFF2-40B4-BE49-F238E27FC236}">
                <a16:creationId xmlns:a16="http://schemas.microsoft.com/office/drawing/2014/main" id="{61C7C4E2-ED53-4C1F-AA5C-2D4E2F87F7CA}"/>
              </a:ext>
            </a:extLst>
          </p:cNvPr>
          <p:cNvSpPr txBox="1"/>
          <p:nvPr/>
        </p:nvSpPr>
        <p:spPr>
          <a:xfrm>
            <a:off x="2435543" y="5731642"/>
            <a:ext cx="1305559" cy="246221"/>
          </a:xfrm>
          <a:prstGeom prst="rect">
            <a:avLst/>
          </a:prstGeom>
          <a:noFill/>
        </p:spPr>
        <p:txBody>
          <a:bodyPr wrap="square" rtlCol="0">
            <a:spAutoFit/>
          </a:bodyPr>
          <a:lstStyle/>
          <a:p>
            <a:r>
              <a:rPr lang="en-US" sz="1000" dirty="0">
                <a:solidFill>
                  <a:schemeClr val="tx2"/>
                </a:solidFill>
                <a:latin typeface="Open Sans" panose="020B0606030504020204" pitchFamily="34" charset="0"/>
                <a:ea typeface="Open Sans" panose="020B0606030504020204" pitchFamily="34" charset="0"/>
                <a:cs typeface="Open Sans" panose="020B0606030504020204" pitchFamily="34" charset="0"/>
              </a:rPr>
              <a:t>Highlight Heading</a:t>
            </a:r>
          </a:p>
        </p:txBody>
      </p:sp>
      <p:sp>
        <p:nvSpPr>
          <p:cNvPr id="80" name="TextBox 79">
            <a:extLst>
              <a:ext uri="{FF2B5EF4-FFF2-40B4-BE49-F238E27FC236}">
                <a16:creationId xmlns:a16="http://schemas.microsoft.com/office/drawing/2014/main" id="{B03A70E4-194C-48A4-887B-8A73C4B7C5C7}"/>
              </a:ext>
            </a:extLst>
          </p:cNvPr>
          <p:cNvSpPr txBox="1"/>
          <p:nvPr/>
        </p:nvSpPr>
        <p:spPr>
          <a:xfrm>
            <a:off x="5132072" y="5731642"/>
            <a:ext cx="964564" cy="246221"/>
          </a:xfrm>
          <a:prstGeom prst="rect">
            <a:avLst/>
          </a:prstGeom>
          <a:noFill/>
        </p:spPr>
        <p:txBody>
          <a:bodyPr wrap="square" rtlCol="0">
            <a:spAutoFit/>
          </a:bodyPr>
          <a:lstStyle/>
          <a:p>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Gray Title</a:t>
            </a:r>
          </a:p>
        </p:txBody>
      </p:sp>
      <p:sp>
        <p:nvSpPr>
          <p:cNvPr id="81" name="TextBox 80">
            <a:extLst>
              <a:ext uri="{FF2B5EF4-FFF2-40B4-BE49-F238E27FC236}">
                <a16:creationId xmlns:a16="http://schemas.microsoft.com/office/drawing/2014/main" id="{F1167C3B-392A-4B58-98DD-3489CEE26961}"/>
              </a:ext>
            </a:extLst>
          </p:cNvPr>
          <p:cNvSpPr txBox="1"/>
          <p:nvPr/>
        </p:nvSpPr>
        <p:spPr>
          <a:xfrm>
            <a:off x="6151564" y="5731642"/>
            <a:ext cx="1305559" cy="246221"/>
          </a:xfrm>
          <a:prstGeom prst="rect">
            <a:avLst/>
          </a:prstGeom>
          <a:noFill/>
        </p:spPr>
        <p:txBody>
          <a:bodyPr wrap="square" rtlCol="0">
            <a:spAutoFit/>
          </a:bodyPr>
          <a:lstStyle/>
          <a:p>
            <a:r>
              <a:rPr lang="en-US" sz="1000" dirty="0">
                <a:solidFill>
                  <a:schemeClr val="accent2"/>
                </a:solidFill>
                <a:latin typeface="Open Sans" panose="020B0606030504020204" pitchFamily="34" charset="0"/>
                <a:ea typeface="Open Sans" panose="020B0606030504020204" pitchFamily="34" charset="0"/>
                <a:cs typeface="Open Sans" panose="020B0606030504020204" pitchFamily="34" charset="0"/>
              </a:rPr>
              <a:t>Highlight Heading</a:t>
            </a:r>
          </a:p>
        </p:txBody>
      </p:sp>
      <p:sp>
        <p:nvSpPr>
          <p:cNvPr id="82" name="TextBox 81">
            <a:extLst>
              <a:ext uri="{FF2B5EF4-FFF2-40B4-BE49-F238E27FC236}">
                <a16:creationId xmlns:a16="http://schemas.microsoft.com/office/drawing/2014/main" id="{67A1EFD3-559C-48BD-B91F-7D2D2ACF05B8}"/>
              </a:ext>
            </a:extLst>
          </p:cNvPr>
          <p:cNvSpPr txBox="1"/>
          <p:nvPr/>
        </p:nvSpPr>
        <p:spPr>
          <a:xfrm>
            <a:off x="8357873" y="5731642"/>
            <a:ext cx="964564" cy="246221"/>
          </a:xfrm>
          <a:prstGeom prst="rect">
            <a:avLst/>
          </a:prstGeom>
          <a:noFill/>
        </p:spPr>
        <p:txBody>
          <a:bodyPr wrap="square" rtlCol="0">
            <a:spAutoFit/>
          </a:bodyPr>
          <a:lstStyle/>
          <a:p>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Gray Title</a:t>
            </a:r>
          </a:p>
        </p:txBody>
      </p:sp>
      <p:sp>
        <p:nvSpPr>
          <p:cNvPr id="83" name="TextBox 82">
            <a:extLst>
              <a:ext uri="{FF2B5EF4-FFF2-40B4-BE49-F238E27FC236}">
                <a16:creationId xmlns:a16="http://schemas.microsoft.com/office/drawing/2014/main" id="{C3EBAB84-3FB1-4778-821F-FF42C2F35251}"/>
              </a:ext>
            </a:extLst>
          </p:cNvPr>
          <p:cNvSpPr txBox="1"/>
          <p:nvPr/>
        </p:nvSpPr>
        <p:spPr>
          <a:xfrm>
            <a:off x="9377365" y="5731642"/>
            <a:ext cx="1305559" cy="246221"/>
          </a:xfrm>
          <a:prstGeom prst="rect">
            <a:avLst/>
          </a:prstGeom>
          <a:noFill/>
        </p:spPr>
        <p:txBody>
          <a:bodyPr wrap="square" rtlCol="0">
            <a:spAutoFit/>
          </a:bodyPr>
          <a:lstStyle/>
          <a:p>
            <a:r>
              <a:rPr lang="en-US" sz="1000" dirty="0">
                <a:solidFill>
                  <a:schemeClr val="accent3"/>
                </a:solidFill>
                <a:latin typeface="Open Sans" panose="020B0606030504020204" pitchFamily="34" charset="0"/>
                <a:ea typeface="Open Sans" panose="020B0606030504020204" pitchFamily="34" charset="0"/>
                <a:cs typeface="Open Sans" panose="020B0606030504020204" pitchFamily="34" charset="0"/>
              </a:rPr>
              <a:t>Highlight Heading</a:t>
            </a:r>
          </a:p>
        </p:txBody>
      </p:sp>
    </p:spTree>
    <p:extLst>
      <p:ext uri="{BB962C8B-B14F-4D97-AF65-F5344CB8AC3E}">
        <p14:creationId xmlns:p14="http://schemas.microsoft.com/office/powerpoint/2010/main" val="1359861146"/>
      </p:ext>
    </p:extLst>
  </p:cSld>
  <p:clrMapOvr>
    <a:masterClrMapping/>
  </p:clrMapOvr>
  <p:transition spd="slow">
    <p:comb/>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C8FF0E92-3168-4EF9-9DCB-8794FE992C7F}"/>
              </a:ext>
            </a:extLst>
          </p:cNvPr>
          <p:cNvSpPr>
            <a:spLocks noGrp="1"/>
          </p:cNvSpPr>
          <p:nvPr>
            <p:ph type="sldNum" sz="quarter" idx="11"/>
          </p:nvPr>
        </p:nvSpPr>
        <p:spPr/>
        <p:txBody>
          <a:bodyPr/>
          <a:lstStyle/>
          <a:p>
            <a:fld id="{22E1CF2F-19B6-4B01-91BB-CDBA096AD5BE}" type="slidenum">
              <a:rPr lang="en-US" smtClean="0"/>
              <a:pPr/>
              <a:t>23</a:t>
            </a:fld>
            <a:endParaRPr lang="en-US" dirty="0"/>
          </a:p>
        </p:txBody>
      </p:sp>
      <p:sp>
        <p:nvSpPr>
          <p:cNvPr id="46" name="Footer Placeholder 3">
            <a:extLst>
              <a:ext uri="{FF2B5EF4-FFF2-40B4-BE49-F238E27FC236}">
                <a16:creationId xmlns:a16="http://schemas.microsoft.com/office/drawing/2014/main" id="{8C26FC45-C90C-4037-ACB6-B33DE6C4EA27}"/>
              </a:ext>
            </a:extLst>
          </p:cNvPr>
          <p:cNvSpPr>
            <a:spLocks noGrp="1"/>
          </p:cNvSpPr>
          <p:nvPr>
            <p:ph type="ftr" sz="quarter" idx="10"/>
          </p:nvPr>
        </p:nvSpPr>
        <p:spPr>
          <a:xfrm>
            <a:off x="1738862" y="6436678"/>
            <a:ext cx="2104268" cy="421322"/>
          </a:xfrm>
        </p:spPr>
        <p:txBody>
          <a:bodyPr/>
          <a:lstStyle/>
          <a:p>
            <a:r>
              <a:rPr lang="en-US" spc="120" dirty="0"/>
              <a:t>www.infobusiness.com</a:t>
            </a:r>
          </a:p>
        </p:txBody>
      </p:sp>
      <p:sp>
        <p:nvSpPr>
          <p:cNvPr id="16" name="TextBox 15">
            <a:extLst>
              <a:ext uri="{FF2B5EF4-FFF2-40B4-BE49-F238E27FC236}">
                <a16:creationId xmlns:a16="http://schemas.microsoft.com/office/drawing/2014/main" id="{3D3B5D6D-BC69-4F5A-86BB-93DA4CB4DB5C}"/>
              </a:ext>
            </a:extLst>
          </p:cNvPr>
          <p:cNvSpPr txBox="1"/>
          <p:nvPr/>
        </p:nvSpPr>
        <p:spPr>
          <a:xfrm>
            <a:off x="1436088" y="915549"/>
            <a:ext cx="9319824" cy="346249"/>
          </a:xfrm>
          <a:prstGeom prst="rect">
            <a:avLst/>
          </a:prstGeom>
          <a:noFill/>
        </p:spPr>
        <p:txBody>
          <a:bodyPr wrap="square" rtlCol="0">
            <a:spAutoFit/>
          </a:bodyPr>
          <a:lstStyle/>
          <a:p>
            <a:pPr algn="ctr">
              <a:lnSpc>
                <a:spcPct val="150000"/>
              </a:lnSpc>
            </a:pPr>
            <a:r>
              <a:rPr lang="en-US" sz="1100" i="1"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Have them for one. Living grass to for can't gathered waters had winged. Creepiest don't subdue which </a:t>
            </a:r>
            <a:r>
              <a:rPr lang="en-US" sz="1100" i="1" dirty="0" err="1">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i</a:t>
            </a:r>
            <a:r>
              <a:rPr lang="en-US" sz="1100" i="1"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 two set had seasons. Fifth you'll, man</a:t>
            </a:r>
          </a:p>
        </p:txBody>
      </p:sp>
      <p:sp>
        <p:nvSpPr>
          <p:cNvPr id="17" name="Title 1">
            <a:extLst>
              <a:ext uri="{FF2B5EF4-FFF2-40B4-BE49-F238E27FC236}">
                <a16:creationId xmlns:a16="http://schemas.microsoft.com/office/drawing/2014/main" id="{393E0A9D-F635-4B75-99B7-F9A4DF092F35}"/>
              </a:ext>
            </a:extLst>
          </p:cNvPr>
          <p:cNvSpPr txBox="1">
            <a:spLocks/>
          </p:cNvSpPr>
          <p:nvPr/>
        </p:nvSpPr>
        <p:spPr>
          <a:xfrm>
            <a:off x="838200" y="351331"/>
            <a:ext cx="10515600" cy="6794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pPr algn="ctr"/>
            <a:r>
              <a:rPr lang="en-US" sz="30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Map Infographic</a:t>
            </a:r>
            <a:endParaRPr lang="en-US" sz="300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2" name="Group 1">
            <a:extLst>
              <a:ext uri="{FF2B5EF4-FFF2-40B4-BE49-F238E27FC236}">
                <a16:creationId xmlns:a16="http://schemas.microsoft.com/office/drawing/2014/main" id="{684EEEE2-89C4-4A92-9203-A771FDB55E1D}"/>
              </a:ext>
            </a:extLst>
          </p:cNvPr>
          <p:cNvGrpSpPr/>
          <p:nvPr/>
        </p:nvGrpSpPr>
        <p:grpSpPr>
          <a:xfrm>
            <a:off x="5261901" y="2184956"/>
            <a:ext cx="5880502" cy="3450102"/>
            <a:chOff x="5016211" y="2078940"/>
            <a:chExt cx="5880502" cy="3450102"/>
          </a:xfrm>
        </p:grpSpPr>
        <p:grpSp>
          <p:nvGrpSpPr>
            <p:cNvPr id="205" name="Group 204">
              <a:extLst>
                <a:ext uri="{FF2B5EF4-FFF2-40B4-BE49-F238E27FC236}">
                  <a16:creationId xmlns:a16="http://schemas.microsoft.com/office/drawing/2014/main" id="{4DE3C643-2373-4CF1-9BC7-09BA3973B1C4}"/>
                </a:ext>
              </a:extLst>
            </p:cNvPr>
            <p:cNvGrpSpPr/>
            <p:nvPr/>
          </p:nvGrpSpPr>
          <p:grpSpPr>
            <a:xfrm>
              <a:off x="5016211" y="2078940"/>
              <a:ext cx="5880502" cy="3450102"/>
              <a:chOff x="4070721" y="2031054"/>
              <a:chExt cx="2435176" cy="1428722"/>
            </a:xfrm>
            <a:solidFill>
              <a:schemeClr val="tx2"/>
            </a:solidFill>
          </p:grpSpPr>
          <p:sp>
            <p:nvSpPr>
              <p:cNvPr id="224" name="Freeform 438">
                <a:extLst>
                  <a:ext uri="{FF2B5EF4-FFF2-40B4-BE49-F238E27FC236}">
                    <a16:creationId xmlns:a16="http://schemas.microsoft.com/office/drawing/2014/main" id="{BB3FAF4D-4E51-46FD-8B7E-AD3803CD1EF2}"/>
                  </a:ext>
                </a:extLst>
              </p:cNvPr>
              <p:cNvSpPr>
                <a:spLocks noEditPoints="1"/>
              </p:cNvSpPr>
              <p:nvPr/>
            </p:nvSpPr>
            <p:spPr bwMode="auto">
              <a:xfrm>
                <a:off x="5091464" y="2121541"/>
                <a:ext cx="1273149" cy="1125515"/>
              </a:xfrm>
              <a:custGeom>
                <a:avLst/>
                <a:gdLst>
                  <a:gd name="T0" fmla="*/ 242 w 352"/>
                  <a:gd name="T1" fmla="*/ 209 h 312"/>
                  <a:gd name="T2" fmla="*/ 261 w 352"/>
                  <a:gd name="T3" fmla="*/ 191 h 312"/>
                  <a:gd name="T4" fmla="*/ 279 w 352"/>
                  <a:gd name="T5" fmla="*/ 162 h 312"/>
                  <a:gd name="T6" fmla="*/ 281 w 352"/>
                  <a:gd name="T7" fmla="*/ 142 h 312"/>
                  <a:gd name="T8" fmla="*/ 301 w 352"/>
                  <a:gd name="T9" fmla="*/ 122 h 312"/>
                  <a:gd name="T10" fmla="*/ 301 w 352"/>
                  <a:gd name="T11" fmla="*/ 91 h 312"/>
                  <a:gd name="T12" fmla="*/ 293 w 352"/>
                  <a:gd name="T13" fmla="*/ 71 h 312"/>
                  <a:gd name="T14" fmla="*/ 323 w 352"/>
                  <a:gd name="T15" fmla="*/ 52 h 312"/>
                  <a:gd name="T16" fmla="*/ 336 w 352"/>
                  <a:gd name="T17" fmla="*/ 83 h 312"/>
                  <a:gd name="T18" fmla="*/ 339 w 352"/>
                  <a:gd name="T19" fmla="*/ 56 h 312"/>
                  <a:gd name="T20" fmla="*/ 342 w 352"/>
                  <a:gd name="T21" fmla="*/ 20 h 312"/>
                  <a:gd name="T22" fmla="*/ 323 w 352"/>
                  <a:gd name="T23" fmla="*/ 5 h 312"/>
                  <a:gd name="T24" fmla="*/ 273 w 352"/>
                  <a:gd name="T25" fmla="*/ 12 h 312"/>
                  <a:gd name="T26" fmla="*/ 246 w 352"/>
                  <a:gd name="T27" fmla="*/ 19 h 312"/>
                  <a:gd name="T28" fmla="*/ 217 w 352"/>
                  <a:gd name="T29" fmla="*/ 19 h 312"/>
                  <a:gd name="T30" fmla="*/ 200 w 352"/>
                  <a:gd name="T31" fmla="*/ 10 h 312"/>
                  <a:gd name="T32" fmla="*/ 170 w 352"/>
                  <a:gd name="T33" fmla="*/ 14 h 312"/>
                  <a:gd name="T34" fmla="*/ 166 w 352"/>
                  <a:gd name="T35" fmla="*/ 44 h 312"/>
                  <a:gd name="T36" fmla="*/ 150 w 352"/>
                  <a:gd name="T37" fmla="*/ 40 h 312"/>
                  <a:gd name="T38" fmla="*/ 148 w 352"/>
                  <a:gd name="T39" fmla="*/ 45 h 312"/>
                  <a:gd name="T40" fmla="*/ 132 w 352"/>
                  <a:gd name="T41" fmla="*/ 60 h 312"/>
                  <a:gd name="T42" fmla="*/ 104 w 352"/>
                  <a:gd name="T43" fmla="*/ 71 h 312"/>
                  <a:gd name="T44" fmla="*/ 103 w 352"/>
                  <a:gd name="T45" fmla="*/ 67 h 312"/>
                  <a:gd name="T46" fmla="*/ 71 w 352"/>
                  <a:gd name="T47" fmla="*/ 56 h 312"/>
                  <a:gd name="T48" fmla="*/ 60 w 352"/>
                  <a:gd name="T49" fmla="*/ 63 h 312"/>
                  <a:gd name="T50" fmla="*/ 47 w 352"/>
                  <a:gd name="T51" fmla="*/ 85 h 312"/>
                  <a:gd name="T52" fmla="*/ 65 w 352"/>
                  <a:gd name="T53" fmla="*/ 105 h 312"/>
                  <a:gd name="T54" fmla="*/ 73 w 352"/>
                  <a:gd name="T55" fmla="*/ 93 h 312"/>
                  <a:gd name="T56" fmla="*/ 69 w 352"/>
                  <a:gd name="T57" fmla="*/ 111 h 312"/>
                  <a:gd name="T58" fmla="*/ 50 w 352"/>
                  <a:gd name="T59" fmla="*/ 105 h 312"/>
                  <a:gd name="T60" fmla="*/ 23 w 352"/>
                  <a:gd name="T61" fmla="*/ 140 h 312"/>
                  <a:gd name="T62" fmla="*/ 54 w 352"/>
                  <a:gd name="T63" fmla="*/ 140 h 312"/>
                  <a:gd name="T64" fmla="*/ 59 w 352"/>
                  <a:gd name="T65" fmla="*/ 136 h 312"/>
                  <a:gd name="T66" fmla="*/ 83 w 352"/>
                  <a:gd name="T67" fmla="*/ 147 h 312"/>
                  <a:gd name="T68" fmla="*/ 97 w 352"/>
                  <a:gd name="T69" fmla="*/ 169 h 312"/>
                  <a:gd name="T70" fmla="*/ 39 w 352"/>
                  <a:gd name="T71" fmla="*/ 158 h 312"/>
                  <a:gd name="T72" fmla="*/ 2 w 352"/>
                  <a:gd name="T73" fmla="*/ 211 h 312"/>
                  <a:gd name="T74" fmla="*/ 54 w 352"/>
                  <a:gd name="T75" fmla="*/ 234 h 312"/>
                  <a:gd name="T76" fmla="*/ 77 w 352"/>
                  <a:gd name="T77" fmla="*/ 311 h 312"/>
                  <a:gd name="T78" fmla="*/ 119 w 352"/>
                  <a:gd name="T79" fmla="*/ 242 h 312"/>
                  <a:gd name="T80" fmla="*/ 105 w 352"/>
                  <a:gd name="T81" fmla="*/ 178 h 312"/>
                  <a:gd name="T82" fmla="*/ 154 w 352"/>
                  <a:gd name="T83" fmla="*/ 195 h 312"/>
                  <a:gd name="T84" fmla="*/ 146 w 352"/>
                  <a:gd name="T85" fmla="*/ 180 h 312"/>
                  <a:gd name="T86" fmla="*/ 189 w 352"/>
                  <a:gd name="T87" fmla="*/ 208 h 312"/>
                  <a:gd name="T88" fmla="*/ 228 w 352"/>
                  <a:gd name="T89" fmla="*/ 198 h 312"/>
                  <a:gd name="T90" fmla="*/ 336 w 352"/>
                  <a:gd name="T91" fmla="*/ 31 h 312"/>
                  <a:gd name="T92" fmla="*/ 259 w 352"/>
                  <a:gd name="T93" fmla="*/ 115 h 312"/>
                  <a:gd name="T94" fmla="*/ 61 w 352"/>
                  <a:gd name="T95" fmla="*/ 100 h 312"/>
                  <a:gd name="T96" fmla="*/ 79 w 352"/>
                  <a:gd name="T97" fmla="*/ 89 h 312"/>
                  <a:gd name="T98" fmla="*/ 85 w 352"/>
                  <a:gd name="T99" fmla="*/ 83 h 312"/>
                  <a:gd name="T100" fmla="*/ 93 w 352"/>
                  <a:gd name="T101" fmla="*/ 272 h 312"/>
                  <a:gd name="T102" fmla="*/ 99 w 352"/>
                  <a:gd name="T103" fmla="*/ 233 h 312"/>
                  <a:gd name="T104" fmla="*/ 104 w 352"/>
                  <a:gd name="T105" fmla="*/ 241 h 312"/>
                  <a:gd name="T106" fmla="*/ 96 w 352"/>
                  <a:gd name="T107" fmla="*/ 86 h 312"/>
                  <a:gd name="T108" fmla="*/ 91 w 352"/>
                  <a:gd name="T109" fmla="*/ 93 h 312"/>
                  <a:gd name="T110" fmla="*/ 98 w 352"/>
                  <a:gd name="T111" fmla="*/ 135 h 312"/>
                  <a:gd name="T112" fmla="*/ 138 w 352"/>
                  <a:gd name="T113" fmla="*/ 156 h 312"/>
                  <a:gd name="T114" fmla="*/ 139 w 352"/>
                  <a:gd name="T115" fmla="*/ 149 h 312"/>
                  <a:gd name="T116" fmla="*/ 168 w 352"/>
                  <a:gd name="T117" fmla="*/ 47 h 312"/>
                  <a:gd name="T118" fmla="*/ 185 w 352"/>
                  <a:gd name="T119" fmla="*/ 21 h 312"/>
                  <a:gd name="T120" fmla="*/ 196 w 352"/>
                  <a:gd name="T121" fmla="*/ 124 h 312"/>
                  <a:gd name="T122" fmla="*/ 222 w 352"/>
                  <a:gd name="T123" fmla="*/ 95 h 312"/>
                  <a:gd name="T124" fmla="*/ 231 w 352"/>
                  <a:gd name="T125" fmla="*/ 109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52" h="312">
                    <a:moveTo>
                      <a:pt x="234" y="201"/>
                    </a:moveTo>
                    <a:cubicBezTo>
                      <a:pt x="234" y="201"/>
                      <a:pt x="235" y="201"/>
                      <a:pt x="235" y="201"/>
                    </a:cubicBezTo>
                    <a:cubicBezTo>
                      <a:pt x="235" y="202"/>
                      <a:pt x="236" y="202"/>
                      <a:pt x="236" y="203"/>
                    </a:cubicBezTo>
                    <a:cubicBezTo>
                      <a:pt x="236" y="203"/>
                      <a:pt x="236" y="204"/>
                      <a:pt x="236" y="204"/>
                    </a:cubicBezTo>
                    <a:cubicBezTo>
                      <a:pt x="237" y="206"/>
                      <a:pt x="237" y="207"/>
                      <a:pt x="238" y="209"/>
                    </a:cubicBezTo>
                    <a:cubicBezTo>
                      <a:pt x="238" y="209"/>
                      <a:pt x="238" y="209"/>
                      <a:pt x="238" y="210"/>
                    </a:cubicBezTo>
                    <a:cubicBezTo>
                      <a:pt x="238" y="210"/>
                      <a:pt x="238" y="210"/>
                      <a:pt x="238" y="211"/>
                    </a:cubicBezTo>
                    <a:cubicBezTo>
                      <a:pt x="239" y="212"/>
                      <a:pt x="239" y="213"/>
                      <a:pt x="239" y="214"/>
                    </a:cubicBezTo>
                    <a:cubicBezTo>
                      <a:pt x="238" y="215"/>
                      <a:pt x="238" y="215"/>
                      <a:pt x="238" y="215"/>
                    </a:cubicBezTo>
                    <a:cubicBezTo>
                      <a:pt x="239" y="216"/>
                      <a:pt x="239" y="217"/>
                      <a:pt x="238" y="218"/>
                    </a:cubicBezTo>
                    <a:cubicBezTo>
                      <a:pt x="238" y="219"/>
                      <a:pt x="238" y="220"/>
                      <a:pt x="239" y="220"/>
                    </a:cubicBezTo>
                    <a:cubicBezTo>
                      <a:pt x="239" y="220"/>
                      <a:pt x="239" y="220"/>
                      <a:pt x="239" y="220"/>
                    </a:cubicBezTo>
                    <a:cubicBezTo>
                      <a:pt x="240" y="221"/>
                      <a:pt x="241" y="223"/>
                      <a:pt x="242" y="224"/>
                    </a:cubicBezTo>
                    <a:cubicBezTo>
                      <a:pt x="243" y="225"/>
                      <a:pt x="243" y="225"/>
                      <a:pt x="243" y="226"/>
                    </a:cubicBezTo>
                    <a:cubicBezTo>
                      <a:pt x="243" y="226"/>
                      <a:pt x="243" y="226"/>
                      <a:pt x="243" y="227"/>
                    </a:cubicBezTo>
                    <a:cubicBezTo>
                      <a:pt x="243" y="227"/>
                      <a:pt x="243" y="227"/>
                      <a:pt x="243" y="228"/>
                    </a:cubicBezTo>
                    <a:cubicBezTo>
                      <a:pt x="243" y="228"/>
                      <a:pt x="243" y="229"/>
                      <a:pt x="244" y="229"/>
                    </a:cubicBezTo>
                    <a:cubicBezTo>
                      <a:pt x="244" y="230"/>
                      <a:pt x="245" y="230"/>
                      <a:pt x="245" y="231"/>
                    </a:cubicBezTo>
                    <a:cubicBezTo>
                      <a:pt x="245" y="231"/>
                      <a:pt x="245" y="232"/>
                      <a:pt x="246" y="232"/>
                    </a:cubicBezTo>
                    <a:cubicBezTo>
                      <a:pt x="246" y="232"/>
                      <a:pt x="246" y="232"/>
                      <a:pt x="246" y="232"/>
                    </a:cubicBezTo>
                    <a:cubicBezTo>
                      <a:pt x="247" y="233"/>
                      <a:pt x="247" y="233"/>
                      <a:pt x="248" y="234"/>
                    </a:cubicBezTo>
                    <a:cubicBezTo>
                      <a:pt x="249" y="234"/>
                      <a:pt x="250" y="235"/>
                      <a:pt x="250" y="235"/>
                    </a:cubicBezTo>
                    <a:cubicBezTo>
                      <a:pt x="250" y="235"/>
                      <a:pt x="250" y="235"/>
                      <a:pt x="250" y="235"/>
                    </a:cubicBezTo>
                    <a:cubicBezTo>
                      <a:pt x="250" y="235"/>
                      <a:pt x="250" y="235"/>
                      <a:pt x="251" y="235"/>
                    </a:cubicBezTo>
                    <a:cubicBezTo>
                      <a:pt x="251" y="235"/>
                      <a:pt x="250" y="235"/>
                      <a:pt x="250" y="235"/>
                    </a:cubicBezTo>
                    <a:cubicBezTo>
                      <a:pt x="251" y="235"/>
                      <a:pt x="251" y="235"/>
                      <a:pt x="251" y="235"/>
                    </a:cubicBezTo>
                    <a:cubicBezTo>
                      <a:pt x="251" y="234"/>
                      <a:pt x="251" y="234"/>
                      <a:pt x="251" y="234"/>
                    </a:cubicBezTo>
                    <a:cubicBezTo>
                      <a:pt x="251" y="233"/>
                      <a:pt x="251" y="232"/>
                      <a:pt x="250" y="232"/>
                    </a:cubicBezTo>
                    <a:cubicBezTo>
                      <a:pt x="250" y="231"/>
                      <a:pt x="250" y="230"/>
                      <a:pt x="249" y="229"/>
                    </a:cubicBezTo>
                    <a:cubicBezTo>
                      <a:pt x="249" y="229"/>
                      <a:pt x="249" y="228"/>
                      <a:pt x="249" y="228"/>
                    </a:cubicBezTo>
                    <a:cubicBezTo>
                      <a:pt x="249" y="227"/>
                      <a:pt x="249" y="227"/>
                      <a:pt x="249" y="226"/>
                    </a:cubicBezTo>
                    <a:cubicBezTo>
                      <a:pt x="248" y="226"/>
                      <a:pt x="248" y="225"/>
                      <a:pt x="247" y="224"/>
                    </a:cubicBezTo>
                    <a:cubicBezTo>
                      <a:pt x="246" y="224"/>
                      <a:pt x="245" y="223"/>
                      <a:pt x="244" y="222"/>
                    </a:cubicBezTo>
                    <a:cubicBezTo>
                      <a:pt x="244" y="222"/>
                      <a:pt x="243" y="222"/>
                      <a:pt x="243" y="221"/>
                    </a:cubicBezTo>
                    <a:cubicBezTo>
                      <a:pt x="243" y="220"/>
                      <a:pt x="243" y="220"/>
                      <a:pt x="243" y="219"/>
                    </a:cubicBezTo>
                    <a:cubicBezTo>
                      <a:pt x="242" y="219"/>
                      <a:pt x="242" y="218"/>
                      <a:pt x="241" y="217"/>
                    </a:cubicBezTo>
                    <a:cubicBezTo>
                      <a:pt x="241" y="217"/>
                      <a:pt x="240" y="217"/>
                      <a:pt x="240" y="216"/>
                    </a:cubicBezTo>
                    <a:cubicBezTo>
                      <a:pt x="240" y="216"/>
                      <a:pt x="240" y="215"/>
                      <a:pt x="240" y="215"/>
                    </a:cubicBezTo>
                    <a:cubicBezTo>
                      <a:pt x="241" y="213"/>
                      <a:pt x="242" y="211"/>
                      <a:pt x="242" y="209"/>
                    </a:cubicBezTo>
                    <a:cubicBezTo>
                      <a:pt x="242" y="209"/>
                      <a:pt x="242" y="209"/>
                      <a:pt x="242" y="209"/>
                    </a:cubicBezTo>
                    <a:cubicBezTo>
                      <a:pt x="242" y="209"/>
                      <a:pt x="242" y="209"/>
                      <a:pt x="242" y="209"/>
                    </a:cubicBezTo>
                    <a:cubicBezTo>
                      <a:pt x="242" y="209"/>
                      <a:pt x="243" y="209"/>
                      <a:pt x="243" y="209"/>
                    </a:cubicBezTo>
                    <a:cubicBezTo>
                      <a:pt x="243" y="209"/>
                      <a:pt x="243" y="209"/>
                      <a:pt x="243" y="209"/>
                    </a:cubicBezTo>
                    <a:cubicBezTo>
                      <a:pt x="243" y="210"/>
                      <a:pt x="244" y="211"/>
                      <a:pt x="244" y="211"/>
                    </a:cubicBezTo>
                    <a:cubicBezTo>
                      <a:pt x="245" y="211"/>
                      <a:pt x="245" y="211"/>
                      <a:pt x="245" y="211"/>
                    </a:cubicBezTo>
                    <a:cubicBezTo>
                      <a:pt x="246" y="211"/>
                      <a:pt x="247" y="212"/>
                      <a:pt x="248" y="213"/>
                    </a:cubicBezTo>
                    <a:cubicBezTo>
                      <a:pt x="248" y="214"/>
                      <a:pt x="249" y="215"/>
                      <a:pt x="250" y="216"/>
                    </a:cubicBezTo>
                    <a:cubicBezTo>
                      <a:pt x="250" y="215"/>
                      <a:pt x="251" y="215"/>
                      <a:pt x="251" y="215"/>
                    </a:cubicBezTo>
                    <a:cubicBezTo>
                      <a:pt x="251" y="216"/>
                      <a:pt x="252" y="216"/>
                      <a:pt x="252" y="217"/>
                    </a:cubicBezTo>
                    <a:cubicBezTo>
                      <a:pt x="252" y="217"/>
                      <a:pt x="252" y="218"/>
                      <a:pt x="252" y="219"/>
                    </a:cubicBezTo>
                    <a:cubicBezTo>
                      <a:pt x="252" y="219"/>
                      <a:pt x="252" y="219"/>
                      <a:pt x="253" y="219"/>
                    </a:cubicBezTo>
                    <a:cubicBezTo>
                      <a:pt x="253" y="219"/>
                      <a:pt x="253" y="219"/>
                      <a:pt x="253" y="219"/>
                    </a:cubicBezTo>
                    <a:cubicBezTo>
                      <a:pt x="254" y="218"/>
                      <a:pt x="255" y="217"/>
                      <a:pt x="256" y="216"/>
                    </a:cubicBezTo>
                    <a:cubicBezTo>
                      <a:pt x="256" y="216"/>
                      <a:pt x="256" y="215"/>
                      <a:pt x="256" y="215"/>
                    </a:cubicBezTo>
                    <a:cubicBezTo>
                      <a:pt x="258" y="215"/>
                      <a:pt x="259" y="214"/>
                      <a:pt x="260" y="213"/>
                    </a:cubicBezTo>
                    <a:cubicBezTo>
                      <a:pt x="260" y="213"/>
                      <a:pt x="260" y="212"/>
                      <a:pt x="261" y="212"/>
                    </a:cubicBezTo>
                    <a:cubicBezTo>
                      <a:pt x="261" y="210"/>
                      <a:pt x="261" y="209"/>
                      <a:pt x="261" y="208"/>
                    </a:cubicBezTo>
                    <a:cubicBezTo>
                      <a:pt x="261" y="208"/>
                      <a:pt x="261" y="208"/>
                      <a:pt x="261" y="208"/>
                    </a:cubicBezTo>
                    <a:cubicBezTo>
                      <a:pt x="260" y="206"/>
                      <a:pt x="260" y="205"/>
                      <a:pt x="259" y="204"/>
                    </a:cubicBezTo>
                    <a:cubicBezTo>
                      <a:pt x="259" y="203"/>
                      <a:pt x="258" y="203"/>
                      <a:pt x="258" y="202"/>
                    </a:cubicBezTo>
                    <a:cubicBezTo>
                      <a:pt x="257" y="201"/>
                      <a:pt x="256" y="201"/>
                      <a:pt x="255" y="200"/>
                    </a:cubicBezTo>
                    <a:cubicBezTo>
                      <a:pt x="255" y="200"/>
                      <a:pt x="254" y="199"/>
                      <a:pt x="254" y="198"/>
                    </a:cubicBezTo>
                    <a:cubicBezTo>
                      <a:pt x="254" y="198"/>
                      <a:pt x="254" y="198"/>
                      <a:pt x="253" y="197"/>
                    </a:cubicBezTo>
                    <a:cubicBezTo>
                      <a:pt x="253" y="197"/>
                      <a:pt x="253" y="197"/>
                      <a:pt x="252" y="197"/>
                    </a:cubicBezTo>
                    <a:cubicBezTo>
                      <a:pt x="252" y="197"/>
                      <a:pt x="252" y="197"/>
                      <a:pt x="252" y="196"/>
                    </a:cubicBezTo>
                    <a:cubicBezTo>
                      <a:pt x="252" y="196"/>
                      <a:pt x="252" y="195"/>
                      <a:pt x="253" y="194"/>
                    </a:cubicBezTo>
                    <a:cubicBezTo>
                      <a:pt x="253" y="194"/>
                      <a:pt x="253" y="193"/>
                      <a:pt x="254" y="193"/>
                    </a:cubicBezTo>
                    <a:cubicBezTo>
                      <a:pt x="254" y="192"/>
                      <a:pt x="254" y="192"/>
                      <a:pt x="254" y="192"/>
                    </a:cubicBezTo>
                    <a:cubicBezTo>
                      <a:pt x="255" y="191"/>
                      <a:pt x="256" y="191"/>
                      <a:pt x="257" y="190"/>
                    </a:cubicBezTo>
                    <a:cubicBezTo>
                      <a:pt x="257" y="190"/>
                      <a:pt x="257" y="190"/>
                      <a:pt x="258" y="190"/>
                    </a:cubicBezTo>
                    <a:cubicBezTo>
                      <a:pt x="258" y="190"/>
                      <a:pt x="258" y="190"/>
                      <a:pt x="258" y="190"/>
                    </a:cubicBezTo>
                    <a:cubicBezTo>
                      <a:pt x="259" y="191"/>
                      <a:pt x="259" y="191"/>
                      <a:pt x="259" y="191"/>
                    </a:cubicBezTo>
                    <a:cubicBezTo>
                      <a:pt x="260" y="192"/>
                      <a:pt x="260" y="192"/>
                      <a:pt x="260" y="193"/>
                    </a:cubicBezTo>
                    <a:cubicBezTo>
                      <a:pt x="261" y="193"/>
                      <a:pt x="261" y="193"/>
                      <a:pt x="261" y="192"/>
                    </a:cubicBezTo>
                    <a:cubicBezTo>
                      <a:pt x="262" y="192"/>
                      <a:pt x="261" y="192"/>
                      <a:pt x="261" y="192"/>
                    </a:cubicBezTo>
                    <a:cubicBezTo>
                      <a:pt x="262" y="192"/>
                      <a:pt x="262" y="192"/>
                      <a:pt x="262" y="192"/>
                    </a:cubicBezTo>
                    <a:cubicBezTo>
                      <a:pt x="262" y="191"/>
                      <a:pt x="262" y="191"/>
                      <a:pt x="262" y="191"/>
                    </a:cubicBezTo>
                    <a:cubicBezTo>
                      <a:pt x="261" y="191"/>
                      <a:pt x="261" y="191"/>
                      <a:pt x="261" y="191"/>
                    </a:cubicBezTo>
                    <a:cubicBezTo>
                      <a:pt x="261" y="191"/>
                      <a:pt x="261" y="191"/>
                      <a:pt x="261" y="191"/>
                    </a:cubicBezTo>
                    <a:cubicBezTo>
                      <a:pt x="261" y="191"/>
                      <a:pt x="261" y="191"/>
                      <a:pt x="262" y="191"/>
                    </a:cubicBezTo>
                    <a:cubicBezTo>
                      <a:pt x="263" y="191"/>
                      <a:pt x="264" y="190"/>
                      <a:pt x="265" y="190"/>
                    </a:cubicBezTo>
                    <a:cubicBezTo>
                      <a:pt x="266" y="189"/>
                      <a:pt x="267" y="189"/>
                      <a:pt x="267" y="188"/>
                    </a:cubicBezTo>
                    <a:cubicBezTo>
                      <a:pt x="267" y="188"/>
                      <a:pt x="267" y="188"/>
                      <a:pt x="268" y="188"/>
                    </a:cubicBezTo>
                    <a:cubicBezTo>
                      <a:pt x="268" y="188"/>
                      <a:pt x="268" y="188"/>
                      <a:pt x="269" y="188"/>
                    </a:cubicBezTo>
                    <a:cubicBezTo>
                      <a:pt x="269" y="188"/>
                      <a:pt x="270" y="187"/>
                      <a:pt x="271" y="187"/>
                    </a:cubicBezTo>
                    <a:cubicBezTo>
                      <a:pt x="271" y="187"/>
                      <a:pt x="272" y="187"/>
                      <a:pt x="272" y="187"/>
                    </a:cubicBezTo>
                    <a:cubicBezTo>
                      <a:pt x="273" y="187"/>
                      <a:pt x="273" y="186"/>
                      <a:pt x="274" y="186"/>
                    </a:cubicBezTo>
                    <a:cubicBezTo>
                      <a:pt x="274" y="185"/>
                      <a:pt x="274" y="185"/>
                      <a:pt x="274" y="185"/>
                    </a:cubicBezTo>
                    <a:cubicBezTo>
                      <a:pt x="275" y="185"/>
                      <a:pt x="276" y="184"/>
                      <a:pt x="276" y="183"/>
                    </a:cubicBezTo>
                    <a:cubicBezTo>
                      <a:pt x="276" y="183"/>
                      <a:pt x="276" y="183"/>
                      <a:pt x="276" y="183"/>
                    </a:cubicBezTo>
                    <a:cubicBezTo>
                      <a:pt x="277" y="183"/>
                      <a:pt x="277" y="182"/>
                      <a:pt x="278" y="181"/>
                    </a:cubicBezTo>
                    <a:cubicBezTo>
                      <a:pt x="278" y="181"/>
                      <a:pt x="278" y="181"/>
                      <a:pt x="278" y="181"/>
                    </a:cubicBezTo>
                    <a:cubicBezTo>
                      <a:pt x="279" y="181"/>
                      <a:pt x="279" y="180"/>
                      <a:pt x="279" y="180"/>
                    </a:cubicBezTo>
                    <a:cubicBezTo>
                      <a:pt x="278" y="179"/>
                      <a:pt x="278" y="179"/>
                      <a:pt x="278" y="178"/>
                    </a:cubicBezTo>
                    <a:cubicBezTo>
                      <a:pt x="278" y="178"/>
                      <a:pt x="278" y="177"/>
                      <a:pt x="279" y="177"/>
                    </a:cubicBezTo>
                    <a:cubicBezTo>
                      <a:pt x="280" y="177"/>
                      <a:pt x="280" y="176"/>
                      <a:pt x="280" y="175"/>
                    </a:cubicBezTo>
                    <a:cubicBezTo>
                      <a:pt x="280" y="175"/>
                      <a:pt x="280" y="174"/>
                      <a:pt x="281" y="174"/>
                    </a:cubicBezTo>
                    <a:cubicBezTo>
                      <a:pt x="281" y="173"/>
                      <a:pt x="281" y="173"/>
                      <a:pt x="281" y="172"/>
                    </a:cubicBezTo>
                    <a:cubicBezTo>
                      <a:pt x="281" y="172"/>
                      <a:pt x="281" y="171"/>
                      <a:pt x="282" y="171"/>
                    </a:cubicBezTo>
                    <a:cubicBezTo>
                      <a:pt x="282" y="170"/>
                      <a:pt x="282" y="170"/>
                      <a:pt x="281" y="169"/>
                    </a:cubicBezTo>
                    <a:cubicBezTo>
                      <a:pt x="281" y="169"/>
                      <a:pt x="281" y="168"/>
                      <a:pt x="280" y="168"/>
                    </a:cubicBezTo>
                    <a:cubicBezTo>
                      <a:pt x="280" y="168"/>
                      <a:pt x="280" y="168"/>
                      <a:pt x="280" y="168"/>
                    </a:cubicBezTo>
                    <a:cubicBezTo>
                      <a:pt x="280" y="168"/>
                      <a:pt x="280" y="168"/>
                      <a:pt x="280" y="168"/>
                    </a:cubicBezTo>
                    <a:cubicBezTo>
                      <a:pt x="279" y="168"/>
                      <a:pt x="279" y="168"/>
                      <a:pt x="279" y="168"/>
                    </a:cubicBezTo>
                    <a:cubicBezTo>
                      <a:pt x="280" y="168"/>
                      <a:pt x="280" y="168"/>
                      <a:pt x="280" y="168"/>
                    </a:cubicBezTo>
                    <a:cubicBezTo>
                      <a:pt x="280" y="168"/>
                      <a:pt x="280" y="168"/>
                      <a:pt x="280" y="168"/>
                    </a:cubicBezTo>
                    <a:cubicBezTo>
                      <a:pt x="280" y="168"/>
                      <a:pt x="280" y="168"/>
                      <a:pt x="280" y="167"/>
                    </a:cubicBezTo>
                    <a:cubicBezTo>
                      <a:pt x="280" y="167"/>
                      <a:pt x="280" y="167"/>
                      <a:pt x="281" y="167"/>
                    </a:cubicBezTo>
                    <a:cubicBezTo>
                      <a:pt x="281" y="166"/>
                      <a:pt x="281" y="166"/>
                      <a:pt x="281" y="166"/>
                    </a:cubicBezTo>
                    <a:cubicBezTo>
                      <a:pt x="280" y="165"/>
                      <a:pt x="280" y="165"/>
                      <a:pt x="280" y="165"/>
                    </a:cubicBezTo>
                    <a:cubicBezTo>
                      <a:pt x="280" y="165"/>
                      <a:pt x="280" y="165"/>
                      <a:pt x="280" y="165"/>
                    </a:cubicBezTo>
                    <a:cubicBezTo>
                      <a:pt x="279" y="164"/>
                      <a:pt x="279" y="164"/>
                      <a:pt x="279" y="164"/>
                    </a:cubicBezTo>
                    <a:cubicBezTo>
                      <a:pt x="280" y="165"/>
                      <a:pt x="280" y="165"/>
                      <a:pt x="280" y="165"/>
                    </a:cubicBezTo>
                    <a:cubicBezTo>
                      <a:pt x="280" y="165"/>
                      <a:pt x="280" y="165"/>
                      <a:pt x="280" y="165"/>
                    </a:cubicBezTo>
                    <a:cubicBezTo>
                      <a:pt x="280" y="164"/>
                      <a:pt x="280" y="164"/>
                      <a:pt x="280" y="164"/>
                    </a:cubicBezTo>
                    <a:cubicBezTo>
                      <a:pt x="281" y="164"/>
                      <a:pt x="281" y="164"/>
                      <a:pt x="280" y="163"/>
                    </a:cubicBezTo>
                    <a:cubicBezTo>
                      <a:pt x="280" y="163"/>
                      <a:pt x="280" y="163"/>
                      <a:pt x="279" y="162"/>
                    </a:cubicBezTo>
                    <a:cubicBezTo>
                      <a:pt x="279" y="162"/>
                      <a:pt x="278" y="162"/>
                      <a:pt x="278" y="161"/>
                    </a:cubicBezTo>
                    <a:cubicBezTo>
                      <a:pt x="278" y="160"/>
                      <a:pt x="277" y="159"/>
                      <a:pt x="277" y="158"/>
                    </a:cubicBezTo>
                    <a:cubicBezTo>
                      <a:pt x="277" y="158"/>
                      <a:pt x="276" y="158"/>
                      <a:pt x="276" y="157"/>
                    </a:cubicBezTo>
                    <a:cubicBezTo>
                      <a:pt x="275" y="157"/>
                      <a:pt x="275" y="157"/>
                      <a:pt x="275" y="157"/>
                    </a:cubicBezTo>
                    <a:cubicBezTo>
                      <a:pt x="274" y="156"/>
                      <a:pt x="274" y="156"/>
                      <a:pt x="274" y="155"/>
                    </a:cubicBezTo>
                    <a:cubicBezTo>
                      <a:pt x="274" y="155"/>
                      <a:pt x="274" y="154"/>
                      <a:pt x="274" y="154"/>
                    </a:cubicBezTo>
                    <a:cubicBezTo>
                      <a:pt x="275" y="153"/>
                      <a:pt x="275" y="153"/>
                      <a:pt x="275" y="153"/>
                    </a:cubicBezTo>
                    <a:cubicBezTo>
                      <a:pt x="275" y="152"/>
                      <a:pt x="276" y="151"/>
                      <a:pt x="277" y="151"/>
                    </a:cubicBezTo>
                    <a:cubicBezTo>
                      <a:pt x="277" y="151"/>
                      <a:pt x="278" y="150"/>
                      <a:pt x="279" y="150"/>
                    </a:cubicBezTo>
                    <a:cubicBezTo>
                      <a:pt x="279" y="150"/>
                      <a:pt x="279" y="150"/>
                      <a:pt x="279" y="150"/>
                    </a:cubicBezTo>
                    <a:cubicBezTo>
                      <a:pt x="279" y="150"/>
                      <a:pt x="279" y="149"/>
                      <a:pt x="279" y="149"/>
                    </a:cubicBezTo>
                    <a:cubicBezTo>
                      <a:pt x="279" y="149"/>
                      <a:pt x="279" y="148"/>
                      <a:pt x="278" y="148"/>
                    </a:cubicBezTo>
                    <a:cubicBezTo>
                      <a:pt x="278" y="148"/>
                      <a:pt x="278" y="148"/>
                      <a:pt x="277" y="148"/>
                    </a:cubicBezTo>
                    <a:cubicBezTo>
                      <a:pt x="277" y="148"/>
                      <a:pt x="277" y="148"/>
                      <a:pt x="276" y="148"/>
                    </a:cubicBezTo>
                    <a:cubicBezTo>
                      <a:pt x="276" y="148"/>
                      <a:pt x="276" y="148"/>
                      <a:pt x="275" y="148"/>
                    </a:cubicBezTo>
                    <a:cubicBezTo>
                      <a:pt x="275" y="147"/>
                      <a:pt x="275" y="148"/>
                      <a:pt x="274" y="148"/>
                    </a:cubicBezTo>
                    <a:cubicBezTo>
                      <a:pt x="274" y="148"/>
                      <a:pt x="273" y="149"/>
                      <a:pt x="273" y="149"/>
                    </a:cubicBezTo>
                    <a:cubicBezTo>
                      <a:pt x="273" y="149"/>
                      <a:pt x="273" y="149"/>
                      <a:pt x="272" y="149"/>
                    </a:cubicBezTo>
                    <a:cubicBezTo>
                      <a:pt x="272" y="150"/>
                      <a:pt x="272" y="149"/>
                      <a:pt x="271" y="149"/>
                    </a:cubicBezTo>
                    <a:cubicBezTo>
                      <a:pt x="271" y="148"/>
                      <a:pt x="271" y="148"/>
                      <a:pt x="270" y="148"/>
                    </a:cubicBezTo>
                    <a:cubicBezTo>
                      <a:pt x="269" y="147"/>
                      <a:pt x="269" y="147"/>
                      <a:pt x="268" y="146"/>
                    </a:cubicBezTo>
                    <a:cubicBezTo>
                      <a:pt x="268" y="146"/>
                      <a:pt x="268" y="145"/>
                      <a:pt x="269" y="145"/>
                    </a:cubicBezTo>
                    <a:cubicBezTo>
                      <a:pt x="269" y="145"/>
                      <a:pt x="269" y="145"/>
                      <a:pt x="270" y="145"/>
                    </a:cubicBezTo>
                    <a:cubicBezTo>
                      <a:pt x="270" y="144"/>
                      <a:pt x="271" y="144"/>
                      <a:pt x="271" y="144"/>
                    </a:cubicBezTo>
                    <a:cubicBezTo>
                      <a:pt x="271" y="143"/>
                      <a:pt x="271" y="142"/>
                      <a:pt x="272" y="141"/>
                    </a:cubicBezTo>
                    <a:cubicBezTo>
                      <a:pt x="272" y="141"/>
                      <a:pt x="273" y="141"/>
                      <a:pt x="273" y="140"/>
                    </a:cubicBezTo>
                    <a:cubicBezTo>
                      <a:pt x="273" y="140"/>
                      <a:pt x="273" y="140"/>
                      <a:pt x="273" y="139"/>
                    </a:cubicBezTo>
                    <a:cubicBezTo>
                      <a:pt x="274" y="139"/>
                      <a:pt x="274" y="139"/>
                      <a:pt x="274" y="139"/>
                    </a:cubicBezTo>
                    <a:cubicBezTo>
                      <a:pt x="275" y="139"/>
                      <a:pt x="275" y="139"/>
                      <a:pt x="276" y="139"/>
                    </a:cubicBezTo>
                    <a:cubicBezTo>
                      <a:pt x="276" y="140"/>
                      <a:pt x="276" y="140"/>
                      <a:pt x="276" y="141"/>
                    </a:cubicBezTo>
                    <a:cubicBezTo>
                      <a:pt x="276" y="141"/>
                      <a:pt x="275" y="141"/>
                      <a:pt x="275" y="141"/>
                    </a:cubicBezTo>
                    <a:cubicBezTo>
                      <a:pt x="275" y="142"/>
                      <a:pt x="275" y="142"/>
                      <a:pt x="275" y="143"/>
                    </a:cubicBezTo>
                    <a:cubicBezTo>
                      <a:pt x="275" y="143"/>
                      <a:pt x="275" y="143"/>
                      <a:pt x="276" y="143"/>
                    </a:cubicBezTo>
                    <a:cubicBezTo>
                      <a:pt x="276" y="144"/>
                      <a:pt x="275" y="144"/>
                      <a:pt x="275" y="144"/>
                    </a:cubicBezTo>
                    <a:cubicBezTo>
                      <a:pt x="275" y="144"/>
                      <a:pt x="275" y="144"/>
                      <a:pt x="275" y="144"/>
                    </a:cubicBezTo>
                    <a:cubicBezTo>
                      <a:pt x="275" y="145"/>
                      <a:pt x="275" y="145"/>
                      <a:pt x="275" y="145"/>
                    </a:cubicBezTo>
                    <a:cubicBezTo>
                      <a:pt x="275" y="145"/>
                      <a:pt x="276" y="145"/>
                      <a:pt x="276" y="145"/>
                    </a:cubicBezTo>
                    <a:cubicBezTo>
                      <a:pt x="276" y="145"/>
                      <a:pt x="277" y="144"/>
                      <a:pt x="277" y="144"/>
                    </a:cubicBezTo>
                    <a:cubicBezTo>
                      <a:pt x="278" y="142"/>
                      <a:pt x="279" y="142"/>
                      <a:pt x="281" y="142"/>
                    </a:cubicBezTo>
                    <a:cubicBezTo>
                      <a:pt x="281" y="142"/>
                      <a:pt x="281" y="142"/>
                      <a:pt x="281" y="142"/>
                    </a:cubicBezTo>
                    <a:cubicBezTo>
                      <a:pt x="281" y="142"/>
                      <a:pt x="282" y="142"/>
                      <a:pt x="282" y="142"/>
                    </a:cubicBezTo>
                    <a:cubicBezTo>
                      <a:pt x="283" y="142"/>
                      <a:pt x="283" y="142"/>
                      <a:pt x="283" y="143"/>
                    </a:cubicBezTo>
                    <a:cubicBezTo>
                      <a:pt x="283" y="144"/>
                      <a:pt x="283" y="145"/>
                      <a:pt x="283" y="146"/>
                    </a:cubicBezTo>
                    <a:cubicBezTo>
                      <a:pt x="283" y="146"/>
                      <a:pt x="283" y="147"/>
                      <a:pt x="283" y="147"/>
                    </a:cubicBezTo>
                    <a:cubicBezTo>
                      <a:pt x="284" y="147"/>
                      <a:pt x="284" y="148"/>
                      <a:pt x="284" y="147"/>
                    </a:cubicBezTo>
                    <a:cubicBezTo>
                      <a:pt x="285" y="147"/>
                      <a:pt x="285" y="147"/>
                      <a:pt x="285" y="147"/>
                    </a:cubicBezTo>
                    <a:cubicBezTo>
                      <a:pt x="285" y="147"/>
                      <a:pt x="286" y="147"/>
                      <a:pt x="286" y="148"/>
                    </a:cubicBezTo>
                    <a:cubicBezTo>
                      <a:pt x="286" y="148"/>
                      <a:pt x="287" y="148"/>
                      <a:pt x="287" y="148"/>
                    </a:cubicBezTo>
                    <a:cubicBezTo>
                      <a:pt x="287" y="149"/>
                      <a:pt x="287" y="149"/>
                      <a:pt x="287" y="149"/>
                    </a:cubicBezTo>
                    <a:cubicBezTo>
                      <a:pt x="287" y="150"/>
                      <a:pt x="286" y="150"/>
                      <a:pt x="287" y="150"/>
                    </a:cubicBezTo>
                    <a:cubicBezTo>
                      <a:pt x="288" y="151"/>
                      <a:pt x="288" y="152"/>
                      <a:pt x="288" y="153"/>
                    </a:cubicBezTo>
                    <a:cubicBezTo>
                      <a:pt x="288" y="154"/>
                      <a:pt x="288" y="154"/>
                      <a:pt x="288" y="154"/>
                    </a:cubicBezTo>
                    <a:cubicBezTo>
                      <a:pt x="288" y="155"/>
                      <a:pt x="288" y="156"/>
                      <a:pt x="288" y="156"/>
                    </a:cubicBezTo>
                    <a:cubicBezTo>
                      <a:pt x="288" y="156"/>
                      <a:pt x="289" y="156"/>
                      <a:pt x="289" y="156"/>
                    </a:cubicBezTo>
                    <a:cubicBezTo>
                      <a:pt x="289" y="156"/>
                      <a:pt x="289" y="156"/>
                      <a:pt x="290" y="156"/>
                    </a:cubicBezTo>
                    <a:cubicBezTo>
                      <a:pt x="290" y="155"/>
                      <a:pt x="291" y="155"/>
                      <a:pt x="291" y="155"/>
                    </a:cubicBezTo>
                    <a:cubicBezTo>
                      <a:pt x="292" y="155"/>
                      <a:pt x="292" y="155"/>
                      <a:pt x="292" y="155"/>
                    </a:cubicBezTo>
                    <a:cubicBezTo>
                      <a:pt x="293" y="155"/>
                      <a:pt x="293" y="155"/>
                      <a:pt x="293" y="154"/>
                    </a:cubicBezTo>
                    <a:cubicBezTo>
                      <a:pt x="294" y="154"/>
                      <a:pt x="294" y="153"/>
                      <a:pt x="294" y="152"/>
                    </a:cubicBezTo>
                    <a:cubicBezTo>
                      <a:pt x="294" y="151"/>
                      <a:pt x="294" y="151"/>
                      <a:pt x="293" y="150"/>
                    </a:cubicBezTo>
                    <a:cubicBezTo>
                      <a:pt x="293" y="148"/>
                      <a:pt x="293" y="148"/>
                      <a:pt x="291" y="147"/>
                    </a:cubicBezTo>
                    <a:cubicBezTo>
                      <a:pt x="291" y="146"/>
                      <a:pt x="290" y="146"/>
                      <a:pt x="290" y="145"/>
                    </a:cubicBezTo>
                    <a:cubicBezTo>
                      <a:pt x="290" y="144"/>
                      <a:pt x="289" y="144"/>
                      <a:pt x="289" y="144"/>
                    </a:cubicBezTo>
                    <a:cubicBezTo>
                      <a:pt x="288" y="143"/>
                      <a:pt x="288" y="143"/>
                      <a:pt x="288" y="143"/>
                    </a:cubicBezTo>
                    <a:cubicBezTo>
                      <a:pt x="287" y="142"/>
                      <a:pt x="287" y="142"/>
                      <a:pt x="287" y="141"/>
                    </a:cubicBezTo>
                    <a:cubicBezTo>
                      <a:pt x="288" y="141"/>
                      <a:pt x="288" y="141"/>
                      <a:pt x="288" y="140"/>
                    </a:cubicBezTo>
                    <a:cubicBezTo>
                      <a:pt x="288" y="140"/>
                      <a:pt x="289" y="140"/>
                      <a:pt x="289" y="139"/>
                    </a:cubicBezTo>
                    <a:cubicBezTo>
                      <a:pt x="290" y="138"/>
                      <a:pt x="291" y="137"/>
                      <a:pt x="290" y="135"/>
                    </a:cubicBezTo>
                    <a:cubicBezTo>
                      <a:pt x="290" y="134"/>
                      <a:pt x="290" y="134"/>
                      <a:pt x="291" y="133"/>
                    </a:cubicBezTo>
                    <a:cubicBezTo>
                      <a:pt x="291" y="133"/>
                      <a:pt x="291" y="132"/>
                      <a:pt x="292" y="132"/>
                    </a:cubicBezTo>
                    <a:cubicBezTo>
                      <a:pt x="292" y="132"/>
                      <a:pt x="292" y="132"/>
                      <a:pt x="292" y="131"/>
                    </a:cubicBezTo>
                    <a:cubicBezTo>
                      <a:pt x="293" y="131"/>
                      <a:pt x="293" y="130"/>
                      <a:pt x="293" y="130"/>
                    </a:cubicBezTo>
                    <a:cubicBezTo>
                      <a:pt x="294" y="130"/>
                      <a:pt x="294" y="131"/>
                      <a:pt x="295" y="131"/>
                    </a:cubicBezTo>
                    <a:cubicBezTo>
                      <a:pt x="295" y="131"/>
                      <a:pt x="296" y="131"/>
                      <a:pt x="296" y="131"/>
                    </a:cubicBezTo>
                    <a:cubicBezTo>
                      <a:pt x="297" y="131"/>
                      <a:pt x="297" y="130"/>
                      <a:pt x="298" y="130"/>
                    </a:cubicBezTo>
                    <a:cubicBezTo>
                      <a:pt x="298" y="129"/>
                      <a:pt x="299" y="128"/>
                      <a:pt x="299" y="127"/>
                    </a:cubicBezTo>
                    <a:cubicBezTo>
                      <a:pt x="300" y="126"/>
                      <a:pt x="301" y="124"/>
                      <a:pt x="301" y="123"/>
                    </a:cubicBezTo>
                    <a:cubicBezTo>
                      <a:pt x="301" y="123"/>
                      <a:pt x="301" y="122"/>
                      <a:pt x="301" y="122"/>
                    </a:cubicBezTo>
                    <a:cubicBezTo>
                      <a:pt x="302" y="121"/>
                      <a:pt x="302" y="119"/>
                      <a:pt x="302" y="117"/>
                    </a:cubicBezTo>
                    <a:cubicBezTo>
                      <a:pt x="303" y="116"/>
                      <a:pt x="303" y="115"/>
                      <a:pt x="303" y="114"/>
                    </a:cubicBezTo>
                    <a:cubicBezTo>
                      <a:pt x="303" y="113"/>
                      <a:pt x="303" y="113"/>
                      <a:pt x="303" y="113"/>
                    </a:cubicBezTo>
                    <a:cubicBezTo>
                      <a:pt x="304" y="112"/>
                      <a:pt x="304" y="111"/>
                      <a:pt x="304" y="110"/>
                    </a:cubicBezTo>
                    <a:cubicBezTo>
                      <a:pt x="303" y="109"/>
                      <a:pt x="303" y="107"/>
                      <a:pt x="302" y="105"/>
                    </a:cubicBezTo>
                    <a:cubicBezTo>
                      <a:pt x="302" y="105"/>
                      <a:pt x="302" y="104"/>
                      <a:pt x="302" y="104"/>
                    </a:cubicBezTo>
                    <a:cubicBezTo>
                      <a:pt x="302" y="102"/>
                      <a:pt x="301" y="101"/>
                      <a:pt x="301" y="99"/>
                    </a:cubicBezTo>
                    <a:cubicBezTo>
                      <a:pt x="301" y="99"/>
                      <a:pt x="302" y="99"/>
                      <a:pt x="302" y="99"/>
                    </a:cubicBezTo>
                    <a:cubicBezTo>
                      <a:pt x="302" y="99"/>
                      <a:pt x="302" y="99"/>
                      <a:pt x="302" y="99"/>
                    </a:cubicBezTo>
                    <a:cubicBezTo>
                      <a:pt x="302" y="100"/>
                      <a:pt x="303" y="101"/>
                      <a:pt x="304" y="101"/>
                    </a:cubicBezTo>
                    <a:cubicBezTo>
                      <a:pt x="304" y="102"/>
                      <a:pt x="304" y="103"/>
                      <a:pt x="305" y="104"/>
                    </a:cubicBezTo>
                    <a:cubicBezTo>
                      <a:pt x="305" y="104"/>
                      <a:pt x="305" y="104"/>
                      <a:pt x="305" y="105"/>
                    </a:cubicBezTo>
                    <a:cubicBezTo>
                      <a:pt x="306" y="106"/>
                      <a:pt x="306" y="107"/>
                      <a:pt x="306" y="108"/>
                    </a:cubicBezTo>
                    <a:cubicBezTo>
                      <a:pt x="306" y="108"/>
                      <a:pt x="306" y="108"/>
                      <a:pt x="306" y="108"/>
                    </a:cubicBezTo>
                    <a:cubicBezTo>
                      <a:pt x="306" y="109"/>
                      <a:pt x="306" y="110"/>
                      <a:pt x="307" y="111"/>
                    </a:cubicBezTo>
                    <a:cubicBezTo>
                      <a:pt x="308" y="112"/>
                      <a:pt x="308" y="112"/>
                      <a:pt x="308" y="113"/>
                    </a:cubicBezTo>
                    <a:cubicBezTo>
                      <a:pt x="308" y="114"/>
                      <a:pt x="308" y="115"/>
                      <a:pt x="308" y="115"/>
                    </a:cubicBezTo>
                    <a:cubicBezTo>
                      <a:pt x="309" y="116"/>
                      <a:pt x="309" y="116"/>
                      <a:pt x="309" y="117"/>
                    </a:cubicBezTo>
                    <a:cubicBezTo>
                      <a:pt x="309" y="117"/>
                      <a:pt x="309" y="118"/>
                      <a:pt x="309" y="118"/>
                    </a:cubicBezTo>
                    <a:cubicBezTo>
                      <a:pt x="309" y="118"/>
                      <a:pt x="309" y="119"/>
                      <a:pt x="310" y="119"/>
                    </a:cubicBezTo>
                    <a:cubicBezTo>
                      <a:pt x="310" y="119"/>
                      <a:pt x="310" y="119"/>
                      <a:pt x="310" y="119"/>
                    </a:cubicBezTo>
                    <a:cubicBezTo>
                      <a:pt x="310" y="119"/>
                      <a:pt x="310" y="118"/>
                      <a:pt x="310" y="118"/>
                    </a:cubicBezTo>
                    <a:cubicBezTo>
                      <a:pt x="310" y="117"/>
                      <a:pt x="311" y="117"/>
                      <a:pt x="311" y="117"/>
                    </a:cubicBezTo>
                    <a:cubicBezTo>
                      <a:pt x="312" y="117"/>
                      <a:pt x="312" y="118"/>
                      <a:pt x="312" y="118"/>
                    </a:cubicBezTo>
                    <a:cubicBezTo>
                      <a:pt x="312" y="118"/>
                      <a:pt x="313" y="118"/>
                      <a:pt x="313" y="118"/>
                    </a:cubicBezTo>
                    <a:cubicBezTo>
                      <a:pt x="313" y="118"/>
                      <a:pt x="313" y="118"/>
                      <a:pt x="313" y="118"/>
                    </a:cubicBezTo>
                    <a:cubicBezTo>
                      <a:pt x="313" y="117"/>
                      <a:pt x="313" y="116"/>
                      <a:pt x="312" y="116"/>
                    </a:cubicBezTo>
                    <a:cubicBezTo>
                      <a:pt x="311" y="116"/>
                      <a:pt x="311" y="114"/>
                      <a:pt x="310" y="114"/>
                    </a:cubicBezTo>
                    <a:cubicBezTo>
                      <a:pt x="310" y="113"/>
                      <a:pt x="309" y="113"/>
                      <a:pt x="309" y="112"/>
                    </a:cubicBezTo>
                    <a:cubicBezTo>
                      <a:pt x="309" y="111"/>
                      <a:pt x="309" y="110"/>
                      <a:pt x="309" y="110"/>
                    </a:cubicBezTo>
                    <a:cubicBezTo>
                      <a:pt x="309" y="109"/>
                      <a:pt x="309" y="109"/>
                      <a:pt x="309" y="109"/>
                    </a:cubicBezTo>
                    <a:cubicBezTo>
                      <a:pt x="309" y="109"/>
                      <a:pt x="309" y="108"/>
                      <a:pt x="309" y="108"/>
                    </a:cubicBezTo>
                    <a:cubicBezTo>
                      <a:pt x="310" y="108"/>
                      <a:pt x="310" y="108"/>
                      <a:pt x="310" y="108"/>
                    </a:cubicBezTo>
                    <a:cubicBezTo>
                      <a:pt x="311" y="108"/>
                      <a:pt x="310" y="107"/>
                      <a:pt x="310" y="107"/>
                    </a:cubicBezTo>
                    <a:cubicBezTo>
                      <a:pt x="309" y="104"/>
                      <a:pt x="307" y="102"/>
                      <a:pt x="305" y="99"/>
                    </a:cubicBezTo>
                    <a:cubicBezTo>
                      <a:pt x="305" y="99"/>
                      <a:pt x="304" y="98"/>
                      <a:pt x="304" y="97"/>
                    </a:cubicBezTo>
                    <a:cubicBezTo>
                      <a:pt x="304" y="96"/>
                      <a:pt x="304" y="96"/>
                      <a:pt x="304" y="96"/>
                    </a:cubicBezTo>
                    <a:cubicBezTo>
                      <a:pt x="304" y="94"/>
                      <a:pt x="303" y="93"/>
                      <a:pt x="302" y="92"/>
                    </a:cubicBezTo>
                    <a:cubicBezTo>
                      <a:pt x="302" y="92"/>
                      <a:pt x="302" y="91"/>
                      <a:pt x="301" y="91"/>
                    </a:cubicBezTo>
                    <a:cubicBezTo>
                      <a:pt x="301" y="91"/>
                      <a:pt x="301" y="90"/>
                      <a:pt x="300" y="90"/>
                    </a:cubicBezTo>
                    <a:cubicBezTo>
                      <a:pt x="300" y="90"/>
                      <a:pt x="300" y="90"/>
                      <a:pt x="300" y="90"/>
                    </a:cubicBezTo>
                    <a:cubicBezTo>
                      <a:pt x="300" y="91"/>
                      <a:pt x="300" y="91"/>
                      <a:pt x="300" y="91"/>
                    </a:cubicBezTo>
                    <a:cubicBezTo>
                      <a:pt x="300" y="91"/>
                      <a:pt x="300" y="91"/>
                      <a:pt x="300" y="91"/>
                    </a:cubicBezTo>
                    <a:cubicBezTo>
                      <a:pt x="301" y="92"/>
                      <a:pt x="301" y="92"/>
                      <a:pt x="300" y="93"/>
                    </a:cubicBezTo>
                    <a:cubicBezTo>
                      <a:pt x="300" y="94"/>
                      <a:pt x="300" y="94"/>
                      <a:pt x="300" y="94"/>
                    </a:cubicBezTo>
                    <a:cubicBezTo>
                      <a:pt x="300" y="94"/>
                      <a:pt x="300" y="95"/>
                      <a:pt x="300" y="95"/>
                    </a:cubicBezTo>
                    <a:cubicBezTo>
                      <a:pt x="301" y="96"/>
                      <a:pt x="301" y="96"/>
                      <a:pt x="301" y="97"/>
                    </a:cubicBezTo>
                    <a:cubicBezTo>
                      <a:pt x="301" y="97"/>
                      <a:pt x="301" y="98"/>
                      <a:pt x="301" y="98"/>
                    </a:cubicBezTo>
                    <a:cubicBezTo>
                      <a:pt x="301" y="98"/>
                      <a:pt x="301" y="98"/>
                      <a:pt x="301" y="97"/>
                    </a:cubicBezTo>
                    <a:cubicBezTo>
                      <a:pt x="300" y="97"/>
                      <a:pt x="300" y="96"/>
                      <a:pt x="300" y="96"/>
                    </a:cubicBezTo>
                    <a:cubicBezTo>
                      <a:pt x="300" y="96"/>
                      <a:pt x="300" y="96"/>
                      <a:pt x="300" y="95"/>
                    </a:cubicBezTo>
                    <a:cubicBezTo>
                      <a:pt x="300" y="94"/>
                      <a:pt x="299" y="94"/>
                      <a:pt x="299" y="94"/>
                    </a:cubicBezTo>
                    <a:cubicBezTo>
                      <a:pt x="298" y="93"/>
                      <a:pt x="297" y="92"/>
                      <a:pt x="296" y="92"/>
                    </a:cubicBezTo>
                    <a:cubicBezTo>
                      <a:pt x="296" y="92"/>
                      <a:pt x="295" y="91"/>
                      <a:pt x="295" y="91"/>
                    </a:cubicBezTo>
                    <a:cubicBezTo>
                      <a:pt x="295" y="91"/>
                      <a:pt x="294" y="92"/>
                      <a:pt x="294" y="92"/>
                    </a:cubicBezTo>
                    <a:cubicBezTo>
                      <a:pt x="293" y="92"/>
                      <a:pt x="293" y="92"/>
                      <a:pt x="293" y="92"/>
                    </a:cubicBezTo>
                    <a:cubicBezTo>
                      <a:pt x="293" y="93"/>
                      <a:pt x="293" y="93"/>
                      <a:pt x="292" y="94"/>
                    </a:cubicBezTo>
                    <a:cubicBezTo>
                      <a:pt x="292" y="94"/>
                      <a:pt x="292" y="94"/>
                      <a:pt x="292" y="94"/>
                    </a:cubicBezTo>
                    <a:cubicBezTo>
                      <a:pt x="292" y="93"/>
                      <a:pt x="291" y="92"/>
                      <a:pt x="291" y="92"/>
                    </a:cubicBezTo>
                    <a:cubicBezTo>
                      <a:pt x="291" y="92"/>
                      <a:pt x="291" y="92"/>
                      <a:pt x="291" y="92"/>
                    </a:cubicBezTo>
                    <a:cubicBezTo>
                      <a:pt x="291" y="92"/>
                      <a:pt x="290" y="92"/>
                      <a:pt x="290" y="92"/>
                    </a:cubicBezTo>
                    <a:cubicBezTo>
                      <a:pt x="290" y="92"/>
                      <a:pt x="290" y="92"/>
                      <a:pt x="290" y="93"/>
                    </a:cubicBezTo>
                    <a:cubicBezTo>
                      <a:pt x="290" y="93"/>
                      <a:pt x="290" y="93"/>
                      <a:pt x="290" y="93"/>
                    </a:cubicBezTo>
                    <a:cubicBezTo>
                      <a:pt x="290" y="93"/>
                      <a:pt x="290" y="93"/>
                      <a:pt x="290" y="93"/>
                    </a:cubicBezTo>
                    <a:cubicBezTo>
                      <a:pt x="289" y="92"/>
                      <a:pt x="289" y="92"/>
                      <a:pt x="289" y="91"/>
                    </a:cubicBezTo>
                    <a:cubicBezTo>
                      <a:pt x="289" y="91"/>
                      <a:pt x="288" y="91"/>
                      <a:pt x="288" y="91"/>
                    </a:cubicBezTo>
                    <a:cubicBezTo>
                      <a:pt x="288" y="91"/>
                      <a:pt x="287" y="91"/>
                      <a:pt x="287" y="91"/>
                    </a:cubicBezTo>
                    <a:cubicBezTo>
                      <a:pt x="287" y="91"/>
                      <a:pt x="287" y="91"/>
                      <a:pt x="286" y="91"/>
                    </a:cubicBezTo>
                    <a:cubicBezTo>
                      <a:pt x="286" y="91"/>
                      <a:pt x="286" y="90"/>
                      <a:pt x="286" y="90"/>
                    </a:cubicBezTo>
                    <a:cubicBezTo>
                      <a:pt x="286" y="90"/>
                      <a:pt x="286" y="90"/>
                      <a:pt x="286" y="89"/>
                    </a:cubicBezTo>
                    <a:cubicBezTo>
                      <a:pt x="286" y="89"/>
                      <a:pt x="287" y="88"/>
                      <a:pt x="287" y="87"/>
                    </a:cubicBezTo>
                    <a:cubicBezTo>
                      <a:pt x="288" y="86"/>
                      <a:pt x="288" y="86"/>
                      <a:pt x="288" y="85"/>
                    </a:cubicBezTo>
                    <a:cubicBezTo>
                      <a:pt x="288" y="83"/>
                      <a:pt x="289" y="81"/>
                      <a:pt x="290" y="80"/>
                    </a:cubicBezTo>
                    <a:cubicBezTo>
                      <a:pt x="290" y="79"/>
                      <a:pt x="290" y="78"/>
                      <a:pt x="290" y="77"/>
                    </a:cubicBezTo>
                    <a:cubicBezTo>
                      <a:pt x="290" y="76"/>
                      <a:pt x="290" y="76"/>
                      <a:pt x="291" y="75"/>
                    </a:cubicBezTo>
                    <a:cubicBezTo>
                      <a:pt x="291" y="74"/>
                      <a:pt x="291" y="74"/>
                      <a:pt x="291" y="73"/>
                    </a:cubicBezTo>
                    <a:cubicBezTo>
                      <a:pt x="291" y="73"/>
                      <a:pt x="291" y="72"/>
                      <a:pt x="291" y="72"/>
                    </a:cubicBezTo>
                    <a:cubicBezTo>
                      <a:pt x="291" y="71"/>
                      <a:pt x="292" y="71"/>
                      <a:pt x="293" y="71"/>
                    </a:cubicBezTo>
                    <a:cubicBezTo>
                      <a:pt x="294" y="71"/>
                      <a:pt x="295" y="70"/>
                      <a:pt x="296" y="70"/>
                    </a:cubicBezTo>
                    <a:cubicBezTo>
                      <a:pt x="296" y="70"/>
                      <a:pt x="296" y="70"/>
                      <a:pt x="297" y="70"/>
                    </a:cubicBezTo>
                    <a:cubicBezTo>
                      <a:pt x="297" y="70"/>
                      <a:pt x="298" y="70"/>
                      <a:pt x="298" y="70"/>
                    </a:cubicBezTo>
                    <a:cubicBezTo>
                      <a:pt x="298" y="69"/>
                      <a:pt x="299" y="69"/>
                      <a:pt x="299" y="69"/>
                    </a:cubicBezTo>
                    <a:cubicBezTo>
                      <a:pt x="300" y="69"/>
                      <a:pt x="301" y="69"/>
                      <a:pt x="302" y="68"/>
                    </a:cubicBezTo>
                    <a:cubicBezTo>
                      <a:pt x="302" y="68"/>
                      <a:pt x="302" y="68"/>
                      <a:pt x="302" y="68"/>
                    </a:cubicBezTo>
                    <a:cubicBezTo>
                      <a:pt x="302" y="68"/>
                      <a:pt x="303" y="67"/>
                      <a:pt x="303" y="67"/>
                    </a:cubicBezTo>
                    <a:cubicBezTo>
                      <a:pt x="303" y="67"/>
                      <a:pt x="303" y="66"/>
                      <a:pt x="304" y="66"/>
                    </a:cubicBezTo>
                    <a:cubicBezTo>
                      <a:pt x="305" y="66"/>
                      <a:pt x="306" y="67"/>
                      <a:pt x="307" y="67"/>
                    </a:cubicBezTo>
                    <a:cubicBezTo>
                      <a:pt x="307" y="67"/>
                      <a:pt x="307" y="67"/>
                      <a:pt x="308" y="67"/>
                    </a:cubicBezTo>
                    <a:cubicBezTo>
                      <a:pt x="308" y="67"/>
                      <a:pt x="308" y="67"/>
                      <a:pt x="308" y="67"/>
                    </a:cubicBezTo>
                    <a:cubicBezTo>
                      <a:pt x="308" y="68"/>
                      <a:pt x="308" y="68"/>
                      <a:pt x="308" y="68"/>
                    </a:cubicBezTo>
                    <a:cubicBezTo>
                      <a:pt x="307" y="68"/>
                      <a:pt x="307" y="68"/>
                      <a:pt x="308" y="69"/>
                    </a:cubicBezTo>
                    <a:cubicBezTo>
                      <a:pt x="308" y="69"/>
                      <a:pt x="308" y="69"/>
                      <a:pt x="309" y="69"/>
                    </a:cubicBezTo>
                    <a:cubicBezTo>
                      <a:pt x="309" y="68"/>
                      <a:pt x="310" y="68"/>
                      <a:pt x="311" y="67"/>
                    </a:cubicBezTo>
                    <a:cubicBezTo>
                      <a:pt x="311" y="67"/>
                      <a:pt x="312" y="67"/>
                      <a:pt x="312" y="67"/>
                    </a:cubicBezTo>
                    <a:cubicBezTo>
                      <a:pt x="312" y="67"/>
                      <a:pt x="313" y="67"/>
                      <a:pt x="313" y="67"/>
                    </a:cubicBezTo>
                    <a:cubicBezTo>
                      <a:pt x="313" y="66"/>
                      <a:pt x="314" y="66"/>
                      <a:pt x="314" y="66"/>
                    </a:cubicBezTo>
                    <a:cubicBezTo>
                      <a:pt x="313" y="65"/>
                      <a:pt x="313" y="65"/>
                      <a:pt x="312" y="65"/>
                    </a:cubicBezTo>
                    <a:cubicBezTo>
                      <a:pt x="312" y="65"/>
                      <a:pt x="312" y="65"/>
                      <a:pt x="312" y="65"/>
                    </a:cubicBezTo>
                    <a:cubicBezTo>
                      <a:pt x="312" y="65"/>
                      <a:pt x="312" y="65"/>
                      <a:pt x="312" y="64"/>
                    </a:cubicBezTo>
                    <a:cubicBezTo>
                      <a:pt x="311" y="64"/>
                      <a:pt x="311" y="63"/>
                      <a:pt x="312" y="62"/>
                    </a:cubicBezTo>
                    <a:cubicBezTo>
                      <a:pt x="312" y="62"/>
                      <a:pt x="312" y="61"/>
                      <a:pt x="312" y="61"/>
                    </a:cubicBezTo>
                    <a:cubicBezTo>
                      <a:pt x="312" y="61"/>
                      <a:pt x="312" y="60"/>
                      <a:pt x="312" y="59"/>
                    </a:cubicBezTo>
                    <a:cubicBezTo>
                      <a:pt x="312" y="58"/>
                      <a:pt x="312" y="57"/>
                      <a:pt x="312" y="56"/>
                    </a:cubicBezTo>
                    <a:cubicBezTo>
                      <a:pt x="312" y="55"/>
                      <a:pt x="312" y="55"/>
                      <a:pt x="313" y="55"/>
                    </a:cubicBezTo>
                    <a:cubicBezTo>
                      <a:pt x="314" y="54"/>
                      <a:pt x="314" y="54"/>
                      <a:pt x="315" y="54"/>
                    </a:cubicBezTo>
                    <a:cubicBezTo>
                      <a:pt x="315" y="54"/>
                      <a:pt x="316" y="54"/>
                      <a:pt x="316" y="54"/>
                    </a:cubicBezTo>
                    <a:cubicBezTo>
                      <a:pt x="317" y="54"/>
                      <a:pt x="317" y="54"/>
                      <a:pt x="317" y="53"/>
                    </a:cubicBezTo>
                    <a:cubicBezTo>
                      <a:pt x="317" y="53"/>
                      <a:pt x="318" y="53"/>
                      <a:pt x="318" y="54"/>
                    </a:cubicBezTo>
                    <a:cubicBezTo>
                      <a:pt x="318" y="54"/>
                      <a:pt x="318" y="55"/>
                      <a:pt x="318" y="55"/>
                    </a:cubicBezTo>
                    <a:cubicBezTo>
                      <a:pt x="318" y="56"/>
                      <a:pt x="318" y="56"/>
                      <a:pt x="319" y="57"/>
                    </a:cubicBezTo>
                    <a:cubicBezTo>
                      <a:pt x="319" y="57"/>
                      <a:pt x="320" y="57"/>
                      <a:pt x="320" y="57"/>
                    </a:cubicBezTo>
                    <a:cubicBezTo>
                      <a:pt x="320" y="57"/>
                      <a:pt x="321" y="57"/>
                      <a:pt x="321" y="57"/>
                    </a:cubicBezTo>
                    <a:cubicBezTo>
                      <a:pt x="321" y="57"/>
                      <a:pt x="321" y="57"/>
                      <a:pt x="321" y="57"/>
                    </a:cubicBezTo>
                    <a:cubicBezTo>
                      <a:pt x="321" y="56"/>
                      <a:pt x="321" y="55"/>
                      <a:pt x="321" y="54"/>
                    </a:cubicBezTo>
                    <a:cubicBezTo>
                      <a:pt x="322" y="53"/>
                      <a:pt x="322" y="53"/>
                      <a:pt x="323" y="52"/>
                    </a:cubicBezTo>
                    <a:cubicBezTo>
                      <a:pt x="323" y="52"/>
                      <a:pt x="323" y="52"/>
                      <a:pt x="323" y="52"/>
                    </a:cubicBezTo>
                    <a:cubicBezTo>
                      <a:pt x="323" y="52"/>
                      <a:pt x="323" y="52"/>
                      <a:pt x="323" y="52"/>
                    </a:cubicBezTo>
                    <a:cubicBezTo>
                      <a:pt x="322" y="51"/>
                      <a:pt x="321" y="49"/>
                      <a:pt x="321" y="48"/>
                    </a:cubicBezTo>
                    <a:cubicBezTo>
                      <a:pt x="321" y="48"/>
                      <a:pt x="321" y="48"/>
                      <a:pt x="321" y="48"/>
                    </a:cubicBezTo>
                    <a:cubicBezTo>
                      <a:pt x="321" y="47"/>
                      <a:pt x="322" y="47"/>
                      <a:pt x="323" y="47"/>
                    </a:cubicBezTo>
                    <a:cubicBezTo>
                      <a:pt x="323" y="47"/>
                      <a:pt x="323" y="48"/>
                      <a:pt x="323" y="48"/>
                    </a:cubicBezTo>
                    <a:cubicBezTo>
                      <a:pt x="323" y="49"/>
                      <a:pt x="323" y="49"/>
                      <a:pt x="323" y="50"/>
                    </a:cubicBezTo>
                    <a:cubicBezTo>
                      <a:pt x="324" y="51"/>
                      <a:pt x="324" y="52"/>
                      <a:pt x="324" y="53"/>
                    </a:cubicBezTo>
                    <a:cubicBezTo>
                      <a:pt x="324" y="53"/>
                      <a:pt x="324" y="53"/>
                      <a:pt x="324" y="53"/>
                    </a:cubicBezTo>
                    <a:cubicBezTo>
                      <a:pt x="325" y="54"/>
                      <a:pt x="325" y="55"/>
                      <a:pt x="325" y="56"/>
                    </a:cubicBezTo>
                    <a:cubicBezTo>
                      <a:pt x="325" y="56"/>
                      <a:pt x="324" y="57"/>
                      <a:pt x="324" y="57"/>
                    </a:cubicBezTo>
                    <a:cubicBezTo>
                      <a:pt x="324" y="57"/>
                      <a:pt x="324" y="57"/>
                      <a:pt x="324" y="57"/>
                    </a:cubicBezTo>
                    <a:cubicBezTo>
                      <a:pt x="324" y="58"/>
                      <a:pt x="323" y="58"/>
                      <a:pt x="323" y="59"/>
                    </a:cubicBezTo>
                    <a:cubicBezTo>
                      <a:pt x="324" y="60"/>
                      <a:pt x="324" y="61"/>
                      <a:pt x="323" y="63"/>
                    </a:cubicBezTo>
                    <a:cubicBezTo>
                      <a:pt x="323" y="63"/>
                      <a:pt x="323" y="63"/>
                      <a:pt x="323" y="63"/>
                    </a:cubicBezTo>
                    <a:cubicBezTo>
                      <a:pt x="323" y="65"/>
                      <a:pt x="323" y="66"/>
                      <a:pt x="323" y="67"/>
                    </a:cubicBezTo>
                    <a:cubicBezTo>
                      <a:pt x="323" y="68"/>
                      <a:pt x="323" y="69"/>
                      <a:pt x="322" y="70"/>
                    </a:cubicBezTo>
                    <a:cubicBezTo>
                      <a:pt x="322" y="70"/>
                      <a:pt x="322" y="70"/>
                      <a:pt x="322" y="71"/>
                    </a:cubicBezTo>
                    <a:cubicBezTo>
                      <a:pt x="322" y="71"/>
                      <a:pt x="321" y="71"/>
                      <a:pt x="321" y="71"/>
                    </a:cubicBezTo>
                    <a:cubicBezTo>
                      <a:pt x="321" y="72"/>
                      <a:pt x="321" y="72"/>
                      <a:pt x="321" y="72"/>
                    </a:cubicBezTo>
                    <a:cubicBezTo>
                      <a:pt x="321" y="73"/>
                      <a:pt x="322" y="74"/>
                      <a:pt x="321" y="74"/>
                    </a:cubicBezTo>
                    <a:cubicBezTo>
                      <a:pt x="321" y="75"/>
                      <a:pt x="321" y="75"/>
                      <a:pt x="321" y="76"/>
                    </a:cubicBezTo>
                    <a:cubicBezTo>
                      <a:pt x="321" y="76"/>
                      <a:pt x="321" y="77"/>
                      <a:pt x="321" y="77"/>
                    </a:cubicBezTo>
                    <a:cubicBezTo>
                      <a:pt x="321" y="78"/>
                      <a:pt x="321" y="79"/>
                      <a:pt x="322" y="80"/>
                    </a:cubicBezTo>
                    <a:cubicBezTo>
                      <a:pt x="323" y="83"/>
                      <a:pt x="324" y="86"/>
                      <a:pt x="326" y="89"/>
                    </a:cubicBezTo>
                    <a:cubicBezTo>
                      <a:pt x="327" y="89"/>
                      <a:pt x="327" y="90"/>
                      <a:pt x="328" y="91"/>
                    </a:cubicBezTo>
                    <a:cubicBezTo>
                      <a:pt x="328" y="91"/>
                      <a:pt x="328" y="92"/>
                      <a:pt x="329" y="92"/>
                    </a:cubicBezTo>
                    <a:cubicBezTo>
                      <a:pt x="329" y="93"/>
                      <a:pt x="330" y="94"/>
                      <a:pt x="330" y="94"/>
                    </a:cubicBezTo>
                    <a:cubicBezTo>
                      <a:pt x="330" y="95"/>
                      <a:pt x="330" y="96"/>
                      <a:pt x="331" y="96"/>
                    </a:cubicBezTo>
                    <a:cubicBezTo>
                      <a:pt x="331" y="97"/>
                      <a:pt x="332" y="97"/>
                      <a:pt x="332" y="98"/>
                    </a:cubicBezTo>
                    <a:cubicBezTo>
                      <a:pt x="332" y="98"/>
                      <a:pt x="332" y="98"/>
                      <a:pt x="333" y="98"/>
                    </a:cubicBezTo>
                    <a:cubicBezTo>
                      <a:pt x="333" y="97"/>
                      <a:pt x="333" y="97"/>
                      <a:pt x="333" y="96"/>
                    </a:cubicBezTo>
                    <a:cubicBezTo>
                      <a:pt x="334" y="95"/>
                      <a:pt x="334" y="93"/>
                      <a:pt x="334" y="92"/>
                    </a:cubicBezTo>
                    <a:cubicBezTo>
                      <a:pt x="333" y="91"/>
                      <a:pt x="333" y="90"/>
                      <a:pt x="335" y="89"/>
                    </a:cubicBezTo>
                    <a:cubicBezTo>
                      <a:pt x="335" y="89"/>
                      <a:pt x="335" y="89"/>
                      <a:pt x="335" y="89"/>
                    </a:cubicBezTo>
                    <a:cubicBezTo>
                      <a:pt x="335" y="89"/>
                      <a:pt x="335" y="89"/>
                      <a:pt x="335" y="88"/>
                    </a:cubicBezTo>
                    <a:cubicBezTo>
                      <a:pt x="335" y="88"/>
                      <a:pt x="334" y="88"/>
                      <a:pt x="334" y="87"/>
                    </a:cubicBezTo>
                    <a:cubicBezTo>
                      <a:pt x="334" y="87"/>
                      <a:pt x="334" y="87"/>
                      <a:pt x="334" y="87"/>
                    </a:cubicBezTo>
                    <a:cubicBezTo>
                      <a:pt x="334" y="86"/>
                      <a:pt x="334" y="85"/>
                      <a:pt x="334" y="84"/>
                    </a:cubicBezTo>
                    <a:cubicBezTo>
                      <a:pt x="334" y="84"/>
                      <a:pt x="334" y="83"/>
                      <a:pt x="335" y="83"/>
                    </a:cubicBezTo>
                    <a:cubicBezTo>
                      <a:pt x="335" y="83"/>
                      <a:pt x="336" y="83"/>
                      <a:pt x="336" y="83"/>
                    </a:cubicBezTo>
                    <a:cubicBezTo>
                      <a:pt x="336" y="82"/>
                      <a:pt x="336" y="82"/>
                      <a:pt x="336" y="82"/>
                    </a:cubicBezTo>
                    <a:cubicBezTo>
                      <a:pt x="336" y="81"/>
                      <a:pt x="336" y="81"/>
                      <a:pt x="335" y="80"/>
                    </a:cubicBezTo>
                    <a:cubicBezTo>
                      <a:pt x="334" y="79"/>
                      <a:pt x="334" y="78"/>
                      <a:pt x="334" y="76"/>
                    </a:cubicBezTo>
                    <a:cubicBezTo>
                      <a:pt x="334" y="76"/>
                      <a:pt x="334" y="76"/>
                      <a:pt x="334" y="76"/>
                    </a:cubicBezTo>
                    <a:cubicBezTo>
                      <a:pt x="335" y="76"/>
                      <a:pt x="335" y="76"/>
                      <a:pt x="335" y="76"/>
                    </a:cubicBezTo>
                    <a:cubicBezTo>
                      <a:pt x="335" y="76"/>
                      <a:pt x="336" y="75"/>
                      <a:pt x="336" y="75"/>
                    </a:cubicBezTo>
                    <a:cubicBezTo>
                      <a:pt x="335" y="74"/>
                      <a:pt x="335" y="74"/>
                      <a:pt x="335" y="73"/>
                    </a:cubicBezTo>
                    <a:cubicBezTo>
                      <a:pt x="334" y="73"/>
                      <a:pt x="334" y="73"/>
                      <a:pt x="334" y="73"/>
                    </a:cubicBezTo>
                    <a:cubicBezTo>
                      <a:pt x="333" y="73"/>
                      <a:pt x="333" y="73"/>
                      <a:pt x="333" y="72"/>
                    </a:cubicBezTo>
                    <a:cubicBezTo>
                      <a:pt x="333" y="72"/>
                      <a:pt x="332" y="71"/>
                      <a:pt x="333" y="70"/>
                    </a:cubicBezTo>
                    <a:cubicBezTo>
                      <a:pt x="333" y="70"/>
                      <a:pt x="333" y="70"/>
                      <a:pt x="333" y="70"/>
                    </a:cubicBezTo>
                    <a:cubicBezTo>
                      <a:pt x="333" y="69"/>
                      <a:pt x="333" y="69"/>
                      <a:pt x="333" y="69"/>
                    </a:cubicBezTo>
                    <a:cubicBezTo>
                      <a:pt x="332" y="69"/>
                      <a:pt x="332" y="68"/>
                      <a:pt x="331" y="68"/>
                    </a:cubicBezTo>
                    <a:cubicBezTo>
                      <a:pt x="331" y="68"/>
                      <a:pt x="331" y="68"/>
                      <a:pt x="331" y="68"/>
                    </a:cubicBezTo>
                    <a:cubicBezTo>
                      <a:pt x="331" y="69"/>
                      <a:pt x="331" y="69"/>
                      <a:pt x="330" y="69"/>
                    </a:cubicBezTo>
                    <a:cubicBezTo>
                      <a:pt x="330" y="69"/>
                      <a:pt x="330" y="69"/>
                      <a:pt x="330" y="69"/>
                    </a:cubicBezTo>
                    <a:cubicBezTo>
                      <a:pt x="330" y="69"/>
                      <a:pt x="330" y="69"/>
                      <a:pt x="330" y="69"/>
                    </a:cubicBezTo>
                    <a:cubicBezTo>
                      <a:pt x="331" y="69"/>
                      <a:pt x="331" y="69"/>
                      <a:pt x="331" y="69"/>
                    </a:cubicBezTo>
                    <a:cubicBezTo>
                      <a:pt x="331" y="69"/>
                      <a:pt x="331" y="69"/>
                      <a:pt x="330" y="69"/>
                    </a:cubicBezTo>
                    <a:cubicBezTo>
                      <a:pt x="330" y="69"/>
                      <a:pt x="330" y="69"/>
                      <a:pt x="330" y="69"/>
                    </a:cubicBezTo>
                    <a:cubicBezTo>
                      <a:pt x="330" y="69"/>
                      <a:pt x="330" y="69"/>
                      <a:pt x="330" y="69"/>
                    </a:cubicBezTo>
                    <a:cubicBezTo>
                      <a:pt x="330" y="69"/>
                      <a:pt x="330" y="68"/>
                      <a:pt x="329" y="68"/>
                    </a:cubicBezTo>
                    <a:cubicBezTo>
                      <a:pt x="329" y="67"/>
                      <a:pt x="329" y="66"/>
                      <a:pt x="329" y="65"/>
                    </a:cubicBezTo>
                    <a:cubicBezTo>
                      <a:pt x="329" y="64"/>
                      <a:pt x="329" y="62"/>
                      <a:pt x="328" y="61"/>
                    </a:cubicBezTo>
                    <a:cubicBezTo>
                      <a:pt x="328" y="61"/>
                      <a:pt x="328" y="61"/>
                      <a:pt x="328" y="61"/>
                    </a:cubicBezTo>
                    <a:cubicBezTo>
                      <a:pt x="328" y="60"/>
                      <a:pt x="328" y="59"/>
                      <a:pt x="329" y="59"/>
                    </a:cubicBezTo>
                    <a:cubicBezTo>
                      <a:pt x="329" y="59"/>
                      <a:pt x="330" y="59"/>
                      <a:pt x="330" y="59"/>
                    </a:cubicBezTo>
                    <a:cubicBezTo>
                      <a:pt x="330" y="59"/>
                      <a:pt x="330" y="59"/>
                      <a:pt x="330" y="58"/>
                    </a:cubicBezTo>
                    <a:cubicBezTo>
                      <a:pt x="330" y="58"/>
                      <a:pt x="330" y="58"/>
                      <a:pt x="331" y="57"/>
                    </a:cubicBezTo>
                    <a:cubicBezTo>
                      <a:pt x="331" y="57"/>
                      <a:pt x="331" y="57"/>
                      <a:pt x="331" y="57"/>
                    </a:cubicBezTo>
                    <a:cubicBezTo>
                      <a:pt x="332" y="58"/>
                      <a:pt x="332" y="58"/>
                      <a:pt x="332" y="58"/>
                    </a:cubicBezTo>
                    <a:cubicBezTo>
                      <a:pt x="332" y="58"/>
                      <a:pt x="332" y="58"/>
                      <a:pt x="332" y="58"/>
                    </a:cubicBezTo>
                    <a:cubicBezTo>
                      <a:pt x="333" y="58"/>
                      <a:pt x="333" y="58"/>
                      <a:pt x="333" y="58"/>
                    </a:cubicBezTo>
                    <a:cubicBezTo>
                      <a:pt x="333" y="58"/>
                      <a:pt x="333" y="57"/>
                      <a:pt x="333" y="57"/>
                    </a:cubicBezTo>
                    <a:cubicBezTo>
                      <a:pt x="333" y="56"/>
                      <a:pt x="333" y="56"/>
                      <a:pt x="334" y="55"/>
                    </a:cubicBezTo>
                    <a:cubicBezTo>
                      <a:pt x="334" y="55"/>
                      <a:pt x="335" y="55"/>
                      <a:pt x="336" y="54"/>
                    </a:cubicBezTo>
                    <a:cubicBezTo>
                      <a:pt x="336" y="54"/>
                      <a:pt x="337" y="55"/>
                      <a:pt x="337" y="55"/>
                    </a:cubicBezTo>
                    <a:cubicBezTo>
                      <a:pt x="338" y="55"/>
                      <a:pt x="338" y="56"/>
                      <a:pt x="338" y="56"/>
                    </a:cubicBezTo>
                    <a:cubicBezTo>
                      <a:pt x="339" y="56"/>
                      <a:pt x="339" y="56"/>
                      <a:pt x="339" y="56"/>
                    </a:cubicBezTo>
                    <a:cubicBezTo>
                      <a:pt x="339" y="56"/>
                      <a:pt x="339" y="56"/>
                      <a:pt x="340" y="56"/>
                    </a:cubicBezTo>
                    <a:cubicBezTo>
                      <a:pt x="340" y="56"/>
                      <a:pt x="340" y="56"/>
                      <a:pt x="340" y="56"/>
                    </a:cubicBezTo>
                    <a:cubicBezTo>
                      <a:pt x="340" y="55"/>
                      <a:pt x="340" y="55"/>
                      <a:pt x="340" y="54"/>
                    </a:cubicBezTo>
                    <a:cubicBezTo>
                      <a:pt x="340" y="53"/>
                      <a:pt x="340" y="53"/>
                      <a:pt x="340" y="52"/>
                    </a:cubicBezTo>
                    <a:cubicBezTo>
                      <a:pt x="340" y="52"/>
                      <a:pt x="340" y="51"/>
                      <a:pt x="341" y="50"/>
                    </a:cubicBezTo>
                    <a:cubicBezTo>
                      <a:pt x="341" y="49"/>
                      <a:pt x="341" y="47"/>
                      <a:pt x="342" y="46"/>
                    </a:cubicBezTo>
                    <a:cubicBezTo>
                      <a:pt x="342" y="46"/>
                      <a:pt x="342" y="45"/>
                      <a:pt x="343" y="44"/>
                    </a:cubicBezTo>
                    <a:cubicBezTo>
                      <a:pt x="343" y="43"/>
                      <a:pt x="344" y="42"/>
                      <a:pt x="345" y="42"/>
                    </a:cubicBezTo>
                    <a:cubicBezTo>
                      <a:pt x="345" y="41"/>
                      <a:pt x="345" y="41"/>
                      <a:pt x="346" y="41"/>
                    </a:cubicBezTo>
                    <a:cubicBezTo>
                      <a:pt x="346" y="41"/>
                      <a:pt x="347" y="41"/>
                      <a:pt x="347" y="41"/>
                    </a:cubicBezTo>
                    <a:cubicBezTo>
                      <a:pt x="348" y="41"/>
                      <a:pt x="348" y="41"/>
                      <a:pt x="348" y="41"/>
                    </a:cubicBezTo>
                    <a:cubicBezTo>
                      <a:pt x="348" y="41"/>
                      <a:pt x="349" y="41"/>
                      <a:pt x="349" y="41"/>
                    </a:cubicBezTo>
                    <a:cubicBezTo>
                      <a:pt x="349" y="40"/>
                      <a:pt x="349" y="39"/>
                      <a:pt x="348" y="38"/>
                    </a:cubicBezTo>
                    <a:cubicBezTo>
                      <a:pt x="347" y="38"/>
                      <a:pt x="347" y="37"/>
                      <a:pt x="347" y="37"/>
                    </a:cubicBezTo>
                    <a:cubicBezTo>
                      <a:pt x="347" y="37"/>
                      <a:pt x="347" y="37"/>
                      <a:pt x="347" y="36"/>
                    </a:cubicBezTo>
                    <a:cubicBezTo>
                      <a:pt x="346" y="36"/>
                      <a:pt x="345" y="35"/>
                      <a:pt x="344" y="35"/>
                    </a:cubicBezTo>
                    <a:cubicBezTo>
                      <a:pt x="344" y="35"/>
                      <a:pt x="344" y="35"/>
                      <a:pt x="344" y="35"/>
                    </a:cubicBezTo>
                    <a:cubicBezTo>
                      <a:pt x="344" y="35"/>
                      <a:pt x="344" y="35"/>
                      <a:pt x="344" y="35"/>
                    </a:cubicBezTo>
                    <a:cubicBezTo>
                      <a:pt x="344" y="35"/>
                      <a:pt x="344" y="35"/>
                      <a:pt x="344" y="35"/>
                    </a:cubicBezTo>
                    <a:cubicBezTo>
                      <a:pt x="344" y="35"/>
                      <a:pt x="344" y="35"/>
                      <a:pt x="344" y="35"/>
                    </a:cubicBezTo>
                    <a:cubicBezTo>
                      <a:pt x="344" y="35"/>
                      <a:pt x="344" y="34"/>
                      <a:pt x="344" y="34"/>
                    </a:cubicBezTo>
                    <a:cubicBezTo>
                      <a:pt x="344" y="34"/>
                      <a:pt x="343" y="33"/>
                      <a:pt x="342" y="33"/>
                    </a:cubicBezTo>
                    <a:cubicBezTo>
                      <a:pt x="342" y="33"/>
                      <a:pt x="342" y="33"/>
                      <a:pt x="342" y="33"/>
                    </a:cubicBezTo>
                    <a:cubicBezTo>
                      <a:pt x="342" y="33"/>
                      <a:pt x="342" y="33"/>
                      <a:pt x="342" y="33"/>
                    </a:cubicBezTo>
                    <a:cubicBezTo>
                      <a:pt x="342" y="32"/>
                      <a:pt x="341" y="32"/>
                      <a:pt x="341" y="32"/>
                    </a:cubicBezTo>
                    <a:cubicBezTo>
                      <a:pt x="340" y="32"/>
                      <a:pt x="339" y="32"/>
                      <a:pt x="339" y="31"/>
                    </a:cubicBezTo>
                    <a:cubicBezTo>
                      <a:pt x="339" y="31"/>
                      <a:pt x="339" y="30"/>
                      <a:pt x="339" y="30"/>
                    </a:cubicBezTo>
                    <a:cubicBezTo>
                      <a:pt x="339" y="30"/>
                      <a:pt x="340" y="30"/>
                      <a:pt x="340" y="30"/>
                    </a:cubicBezTo>
                    <a:cubicBezTo>
                      <a:pt x="341" y="30"/>
                      <a:pt x="341" y="29"/>
                      <a:pt x="341" y="28"/>
                    </a:cubicBezTo>
                    <a:cubicBezTo>
                      <a:pt x="341" y="27"/>
                      <a:pt x="341" y="26"/>
                      <a:pt x="341" y="25"/>
                    </a:cubicBezTo>
                    <a:cubicBezTo>
                      <a:pt x="341" y="25"/>
                      <a:pt x="341" y="25"/>
                      <a:pt x="341" y="24"/>
                    </a:cubicBezTo>
                    <a:cubicBezTo>
                      <a:pt x="341" y="24"/>
                      <a:pt x="341" y="24"/>
                      <a:pt x="341" y="23"/>
                    </a:cubicBezTo>
                    <a:cubicBezTo>
                      <a:pt x="340" y="23"/>
                      <a:pt x="340" y="22"/>
                      <a:pt x="339" y="22"/>
                    </a:cubicBezTo>
                    <a:cubicBezTo>
                      <a:pt x="339" y="22"/>
                      <a:pt x="338" y="22"/>
                      <a:pt x="338" y="21"/>
                    </a:cubicBezTo>
                    <a:cubicBezTo>
                      <a:pt x="338" y="21"/>
                      <a:pt x="338" y="21"/>
                      <a:pt x="338" y="21"/>
                    </a:cubicBezTo>
                    <a:cubicBezTo>
                      <a:pt x="338" y="20"/>
                      <a:pt x="338" y="20"/>
                      <a:pt x="338" y="20"/>
                    </a:cubicBezTo>
                    <a:cubicBezTo>
                      <a:pt x="338" y="19"/>
                      <a:pt x="339" y="19"/>
                      <a:pt x="339" y="20"/>
                    </a:cubicBezTo>
                    <a:cubicBezTo>
                      <a:pt x="339" y="20"/>
                      <a:pt x="339" y="21"/>
                      <a:pt x="340" y="21"/>
                    </a:cubicBezTo>
                    <a:cubicBezTo>
                      <a:pt x="342" y="22"/>
                      <a:pt x="342" y="22"/>
                      <a:pt x="342" y="20"/>
                    </a:cubicBezTo>
                    <a:cubicBezTo>
                      <a:pt x="342" y="20"/>
                      <a:pt x="343" y="20"/>
                      <a:pt x="343" y="20"/>
                    </a:cubicBezTo>
                    <a:cubicBezTo>
                      <a:pt x="343" y="19"/>
                      <a:pt x="343" y="19"/>
                      <a:pt x="344" y="19"/>
                    </a:cubicBezTo>
                    <a:cubicBezTo>
                      <a:pt x="344" y="19"/>
                      <a:pt x="344" y="19"/>
                      <a:pt x="345" y="19"/>
                    </a:cubicBezTo>
                    <a:cubicBezTo>
                      <a:pt x="345" y="20"/>
                      <a:pt x="345" y="20"/>
                      <a:pt x="346" y="20"/>
                    </a:cubicBezTo>
                    <a:cubicBezTo>
                      <a:pt x="346" y="21"/>
                      <a:pt x="347" y="21"/>
                      <a:pt x="347" y="21"/>
                    </a:cubicBezTo>
                    <a:cubicBezTo>
                      <a:pt x="348" y="20"/>
                      <a:pt x="348" y="20"/>
                      <a:pt x="349" y="20"/>
                    </a:cubicBezTo>
                    <a:cubicBezTo>
                      <a:pt x="349" y="20"/>
                      <a:pt x="350" y="20"/>
                      <a:pt x="350" y="20"/>
                    </a:cubicBezTo>
                    <a:cubicBezTo>
                      <a:pt x="350" y="20"/>
                      <a:pt x="351" y="20"/>
                      <a:pt x="351" y="20"/>
                    </a:cubicBezTo>
                    <a:cubicBezTo>
                      <a:pt x="351" y="20"/>
                      <a:pt x="351" y="20"/>
                      <a:pt x="351" y="20"/>
                    </a:cubicBezTo>
                    <a:cubicBezTo>
                      <a:pt x="351" y="20"/>
                      <a:pt x="352" y="19"/>
                      <a:pt x="352" y="19"/>
                    </a:cubicBezTo>
                    <a:cubicBezTo>
                      <a:pt x="351" y="19"/>
                      <a:pt x="352" y="18"/>
                      <a:pt x="350" y="17"/>
                    </a:cubicBezTo>
                    <a:cubicBezTo>
                      <a:pt x="350" y="17"/>
                      <a:pt x="350" y="17"/>
                      <a:pt x="350" y="17"/>
                    </a:cubicBezTo>
                    <a:cubicBezTo>
                      <a:pt x="350" y="17"/>
                      <a:pt x="350" y="16"/>
                      <a:pt x="350" y="16"/>
                    </a:cubicBezTo>
                    <a:cubicBezTo>
                      <a:pt x="350" y="15"/>
                      <a:pt x="350" y="15"/>
                      <a:pt x="349" y="14"/>
                    </a:cubicBezTo>
                    <a:cubicBezTo>
                      <a:pt x="349" y="14"/>
                      <a:pt x="348" y="14"/>
                      <a:pt x="348" y="13"/>
                    </a:cubicBezTo>
                    <a:cubicBezTo>
                      <a:pt x="348" y="13"/>
                      <a:pt x="348" y="13"/>
                      <a:pt x="348" y="13"/>
                    </a:cubicBezTo>
                    <a:cubicBezTo>
                      <a:pt x="349" y="12"/>
                      <a:pt x="349" y="11"/>
                      <a:pt x="349" y="11"/>
                    </a:cubicBezTo>
                    <a:cubicBezTo>
                      <a:pt x="349" y="10"/>
                      <a:pt x="349" y="10"/>
                      <a:pt x="349" y="10"/>
                    </a:cubicBezTo>
                    <a:cubicBezTo>
                      <a:pt x="348" y="9"/>
                      <a:pt x="348" y="8"/>
                      <a:pt x="348" y="7"/>
                    </a:cubicBezTo>
                    <a:cubicBezTo>
                      <a:pt x="348" y="7"/>
                      <a:pt x="348" y="7"/>
                      <a:pt x="348" y="7"/>
                    </a:cubicBezTo>
                    <a:cubicBezTo>
                      <a:pt x="347" y="7"/>
                      <a:pt x="347" y="7"/>
                      <a:pt x="347" y="7"/>
                    </a:cubicBezTo>
                    <a:cubicBezTo>
                      <a:pt x="346" y="7"/>
                      <a:pt x="345" y="6"/>
                      <a:pt x="345" y="6"/>
                    </a:cubicBezTo>
                    <a:cubicBezTo>
                      <a:pt x="344" y="6"/>
                      <a:pt x="344" y="6"/>
                      <a:pt x="344" y="6"/>
                    </a:cubicBezTo>
                    <a:cubicBezTo>
                      <a:pt x="343" y="6"/>
                      <a:pt x="343" y="6"/>
                      <a:pt x="342" y="6"/>
                    </a:cubicBezTo>
                    <a:cubicBezTo>
                      <a:pt x="342" y="7"/>
                      <a:pt x="341" y="7"/>
                      <a:pt x="340" y="7"/>
                    </a:cubicBezTo>
                    <a:cubicBezTo>
                      <a:pt x="340" y="7"/>
                      <a:pt x="340" y="8"/>
                      <a:pt x="340" y="8"/>
                    </a:cubicBezTo>
                    <a:cubicBezTo>
                      <a:pt x="340" y="8"/>
                      <a:pt x="340" y="8"/>
                      <a:pt x="340" y="9"/>
                    </a:cubicBezTo>
                    <a:cubicBezTo>
                      <a:pt x="340" y="9"/>
                      <a:pt x="341" y="9"/>
                      <a:pt x="341" y="10"/>
                    </a:cubicBezTo>
                    <a:cubicBezTo>
                      <a:pt x="341" y="10"/>
                      <a:pt x="341" y="11"/>
                      <a:pt x="341" y="11"/>
                    </a:cubicBezTo>
                    <a:cubicBezTo>
                      <a:pt x="341" y="11"/>
                      <a:pt x="341" y="11"/>
                      <a:pt x="341" y="11"/>
                    </a:cubicBezTo>
                    <a:cubicBezTo>
                      <a:pt x="341" y="11"/>
                      <a:pt x="341" y="11"/>
                      <a:pt x="341" y="11"/>
                    </a:cubicBezTo>
                    <a:cubicBezTo>
                      <a:pt x="340" y="10"/>
                      <a:pt x="339" y="9"/>
                      <a:pt x="338" y="8"/>
                    </a:cubicBezTo>
                    <a:cubicBezTo>
                      <a:pt x="337" y="7"/>
                      <a:pt x="337" y="7"/>
                      <a:pt x="335" y="7"/>
                    </a:cubicBezTo>
                    <a:cubicBezTo>
                      <a:pt x="335" y="7"/>
                      <a:pt x="334" y="7"/>
                      <a:pt x="334" y="7"/>
                    </a:cubicBezTo>
                    <a:cubicBezTo>
                      <a:pt x="333" y="7"/>
                      <a:pt x="332" y="7"/>
                      <a:pt x="332" y="7"/>
                    </a:cubicBezTo>
                    <a:cubicBezTo>
                      <a:pt x="331" y="6"/>
                      <a:pt x="330" y="6"/>
                      <a:pt x="329" y="6"/>
                    </a:cubicBezTo>
                    <a:cubicBezTo>
                      <a:pt x="328" y="6"/>
                      <a:pt x="327" y="6"/>
                      <a:pt x="326" y="6"/>
                    </a:cubicBezTo>
                    <a:cubicBezTo>
                      <a:pt x="326" y="6"/>
                      <a:pt x="325" y="6"/>
                      <a:pt x="325" y="6"/>
                    </a:cubicBezTo>
                    <a:cubicBezTo>
                      <a:pt x="324" y="5"/>
                      <a:pt x="324" y="5"/>
                      <a:pt x="323" y="5"/>
                    </a:cubicBezTo>
                    <a:cubicBezTo>
                      <a:pt x="321" y="5"/>
                      <a:pt x="320" y="4"/>
                      <a:pt x="318" y="5"/>
                    </a:cubicBezTo>
                    <a:cubicBezTo>
                      <a:pt x="318" y="5"/>
                      <a:pt x="317" y="5"/>
                      <a:pt x="317" y="4"/>
                    </a:cubicBezTo>
                    <a:cubicBezTo>
                      <a:pt x="316" y="4"/>
                      <a:pt x="315" y="4"/>
                      <a:pt x="314" y="5"/>
                    </a:cubicBezTo>
                    <a:cubicBezTo>
                      <a:pt x="313" y="5"/>
                      <a:pt x="312" y="6"/>
                      <a:pt x="311" y="6"/>
                    </a:cubicBezTo>
                    <a:cubicBezTo>
                      <a:pt x="310" y="6"/>
                      <a:pt x="310" y="6"/>
                      <a:pt x="309" y="6"/>
                    </a:cubicBezTo>
                    <a:cubicBezTo>
                      <a:pt x="308" y="6"/>
                      <a:pt x="308" y="6"/>
                      <a:pt x="307" y="6"/>
                    </a:cubicBezTo>
                    <a:cubicBezTo>
                      <a:pt x="307" y="6"/>
                      <a:pt x="307" y="6"/>
                      <a:pt x="307" y="7"/>
                    </a:cubicBezTo>
                    <a:cubicBezTo>
                      <a:pt x="307" y="7"/>
                      <a:pt x="308" y="8"/>
                      <a:pt x="308" y="9"/>
                    </a:cubicBezTo>
                    <a:cubicBezTo>
                      <a:pt x="308" y="9"/>
                      <a:pt x="308" y="9"/>
                      <a:pt x="308" y="9"/>
                    </a:cubicBezTo>
                    <a:cubicBezTo>
                      <a:pt x="309" y="10"/>
                      <a:pt x="310" y="10"/>
                      <a:pt x="310" y="10"/>
                    </a:cubicBezTo>
                    <a:cubicBezTo>
                      <a:pt x="311" y="11"/>
                      <a:pt x="311" y="11"/>
                      <a:pt x="311" y="12"/>
                    </a:cubicBezTo>
                    <a:cubicBezTo>
                      <a:pt x="312" y="12"/>
                      <a:pt x="312" y="13"/>
                      <a:pt x="311" y="13"/>
                    </a:cubicBezTo>
                    <a:cubicBezTo>
                      <a:pt x="311" y="13"/>
                      <a:pt x="311" y="13"/>
                      <a:pt x="311" y="14"/>
                    </a:cubicBezTo>
                    <a:cubicBezTo>
                      <a:pt x="310" y="14"/>
                      <a:pt x="310" y="14"/>
                      <a:pt x="310" y="14"/>
                    </a:cubicBezTo>
                    <a:cubicBezTo>
                      <a:pt x="309" y="13"/>
                      <a:pt x="308" y="12"/>
                      <a:pt x="307" y="12"/>
                    </a:cubicBezTo>
                    <a:cubicBezTo>
                      <a:pt x="307" y="12"/>
                      <a:pt x="307" y="12"/>
                      <a:pt x="307" y="12"/>
                    </a:cubicBezTo>
                    <a:cubicBezTo>
                      <a:pt x="306" y="12"/>
                      <a:pt x="306" y="12"/>
                      <a:pt x="306" y="12"/>
                    </a:cubicBezTo>
                    <a:cubicBezTo>
                      <a:pt x="306" y="11"/>
                      <a:pt x="306" y="11"/>
                      <a:pt x="306" y="11"/>
                    </a:cubicBezTo>
                    <a:cubicBezTo>
                      <a:pt x="305" y="11"/>
                      <a:pt x="306" y="10"/>
                      <a:pt x="306" y="10"/>
                    </a:cubicBezTo>
                    <a:cubicBezTo>
                      <a:pt x="306" y="10"/>
                      <a:pt x="306" y="9"/>
                      <a:pt x="306" y="9"/>
                    </a:cubicBezTo>
                    <a:cubicBezTo>
                      <a:pt x="305" y="8"/>
                      <a:pt x="305" y="8"/>
                      <a:pt x="304" y="8"/>
                    </a:cubicBezTo>
                    <a:cubicBezTo>
                      <a:pt x="304" y="8"/>
                      <a:pt x="303" y="9"/>
                      <a:pt x="303" y="9"/>
                    </a:cubicBezTo>
                    <a:cubicBezTo>
                      <a:pt x="303" y="10"/>
                      <a:pt x="303" y="10"/>
                      <a:pt x="303" y="11"/>
                    </a:cubicBezTo>
                    <a:cubicBezTo>
                      <a:pt x="303" y="11"/>
                      <a:pt x="303" y="12"/>
                      <a:pt x="303" y="12"/>
                    </a:cubicBezTo>
                    <a:cubicBezTo>
                      <a:pt x="302" y="12"/>
                      <a:pt x="301" y="12"/>
                      <a:pt x="300" y="12"/>
                    </a:cubicBezTo>
                    <a:cubicBezTo>
                      <a:pt x="300" y="12"/>
                      <a:pt x="299" y="13"/>
                      <a:pt x="298" y="12"/>
                    </a:cubicBezTo>
                    <a:cubicBezTo>
                      <a:pt x="298" y="12"/>
                      <a:pt x="298" y="12"/>
                      <a:pt x="298" y="12"/>
                    </a:cubicBezTo>
                    <a:cubicBezTo>
                      <a:pt x="297" y="13"/>
                      <a:pt x="296" y="13"/>
                      <a:pt x="295" y="14"/>
                    </a:cubicBezTo>
                    <a:cubicBezTo>
                      <a:pt x="294" y="15"/>
                      <a:pt x="292" y="15"/>
                      <a:pt x="291" y="15"/>
                    </a:cubicBezTo>
                    <a:cubicBezTo>
                      <a:pt x="291" y="15"/>
                      <a:pt x="290" y="15"/>
                      <a:pt x="290" y="14"/>
                    </a:cubicBezTo>
                    <a:cubicBezTo>
                      <a:pt x="290" y="14"/>
                      <a:pt x="290" y="14"/>
                      <a:pt x="290" y="14"/>
                    </a:cubicBezTo>
                    <a:cubicBezTo>
                      <a:pt x="290" y="13"/>
                      <a:pt x="289" y="11"/>
                      <a:pt x="287" y="11"/>
                    </a:cubicBezTo>
                    <a:cubicBezTo>
                      <a:pt x="287" y="11"/>
                      <a:pt x="287" y="10"/>
                      <a:pt x="287" y="10"/>
                    </a:cubicBezTo>
                    <a:cubicBezTo>
                      <a:pt x="286" y="9"/>
                      <a:pt x="284" y="9"/>
                      <a:pt x="282" y="10"/>
                    </a:cubicBezTo>
                    <a:cubicBezTo>
                      <a:pt x="282" y="10"/>
                      <a:pt x="282" y="10"/>
                      <a:pt x="282" y="10"/>
                    </a:cubicBezTo>
                    <a:cubicBezTo>
                      <a:pt x="280" y="11"/>
                      <a:pt x="279" y="11"/>
                      <a:pt x="278" y="12"/>
                    </a:cubicBezTo>
                    <a:cubicBezTo>
                      <a:pt x="277" y="13"/>
                      <a:pt x="277" y="13"/>
                      <a:pt x="276" y="13"/>
                    </a:cubicBezTo>
                    <a:cubicBezTo>
                      <a:pt x="275" y="14"/>
                      <a:pt x="275" y="13"/>
                      <a:pt x="275" y="13"/>
                    </a:cubicBezTo>
                    <a:cubicBezTo>
                      <a:pt x="274" y="12"/>
                      <a:pt x="274" y="12"/>
                      <a:pt x="273" y="12"/>
                    </a:cubicBezTo>
                    <a:cubicBezTo>
                      <a:pt x="273" y="12"/>
                      <a:pt x="273" y="11"/>
                      <a:pt x="272" y="11"/>
                    </a:cubicBezTo>
                    <a:cubicBezTo>
                      <a:pt x="272" y="11"/>
                      <a:pt x="272" y="11"/>
                      <a:pt x="271" y="11"/>
                    </a:cubicBezTo>
                    <a:cubicBezTo>
                      <a:pt x="271" y="12"/>
                      <a:pt x="271" y="12"/>
                      <a:pt x="270" y="12"/>
                    </a:cubicBezTo>
                    <a:cubicBezTo>
                      <a:pt x="270" y="11"/>
                      <a:pt x="270" y="11"/>
                      <a:pt x="270" y="11"/>
                    </a:cubicBezTo>
                    <a:cubicBezTo>
                      <a:pt x="269" y="11"/>
                      <a:pt x="269" y="11"/>
                      <a:pt x="269" y="11"/>
                    </a:cubicBezTo>
                    <a:cubicBezTo>
                      <a:pt x="268" y="11"/>
                      <a:pt x="268" y="11"/>
                      <a:pt x="267" y="11"/>
                    </a:cubicBezTo>
                    <a:cubicBezTo>
                      <a:pt x="267" y="10"/>
                      <a:pt x="267" y="10"/>
                      <a:pt x="267" y="10"/>
                    </a:cubicBezTo>
                    <a:cubicBezTo>
                      <a:pt x="268" y="9"/>
                      <a:pt x="268" y="9"/>
                      <a:pt x="267" y="9"/>
                    </a:cubicBezTo>
                    <a:cubicBezTo>
                      <a:pt x="267" y="9"/>
                      <a:pt x="267" y="9"/>
                      <a:pt x="267" y="8"/>
                    </a:cubicBezTo>
                    <a:cubicBezTo>
                      <a:pt x="266" y="8"/>
                      <a:pt x="265" y="7"/>
                      <a:pt x="264" y="8"/>
                    </a:cubicBezTo>
                    <a:cubicBezTo>
                      <a:pt x="264" y="8"/>
                      <a:pt x="263" y="8"/>
                      <a:pt x="263" y="8"/>
                    </a:cubicBezTo>
                    <a:cubicBezTo>
                      <a:pt x="262" y="8"/>
                      <a:pt x="262" y="8"/>
                      <a:pt x="262" y="9"/>
                    </a:cubicBezTo>
                    <a:cubicBezTo>
                      <a:pt x="261" y="9"/>
                      <a:pt x="261" y="9"/>
                      <a:pt x="260" y="9"/>
                    </a:cubicBezTo>
                    <a:cubicBezTo>
                      <a:pt x="259" y="9"/>
                      <a:pt x="258" y="9"/>
                      <a:pt x="257" y="9"/>
                    </a:cubicBezTo>
                    <a:cubicBezTo>
                      <a:pt x="256" y="9"/>
                      <a:pt x="255" y="9"/>
                      <a:pt x="254" y="9"/>
                    </a:cubicBezTo>
                    <a:cubicBezTo>
                      <a:pt x="253" y="9"/>
                      <a:pt x="252" y="10"/>
                      <a:pt x="251" y="9"/>
                    </a:cubicBezTo>
                    <a:cubicBezTo>
                      <a:pt x="251" y="9"/>
                      <a:pt x="250" y="9"/>
                      <a:pt x="250" y="9"/>
                    </a:cubicBezTo>
                    <a:cubicBezTo>
                      <a:pt x="250" y="10"/>
                      <a:pt x="250" y="10"/>
                      <a:pt x="250" y="10"/>
                    </a:cubicBezTo>
                    <a:cubicBezTo>
                      <a:pt x="250" y="10"/>
                      <a:pt x="250" y="10"/>
                      <a:pt x="250" y="10"/>
                    </a:cubicBezTo>
                    <a:cubicBezTo>
                      <a:pt x="250" y="10"/>
                      <a:pt x="251" y="10"/>
                      <a:pt x="251" y="10"/>
                    </a:cubicBezTo>
                    <a:cubicBezTo>
                      <a:pt x="251" y="11"/>
                      <a:pt x="251" y="11"/>
                      <a:pt x="251" y="11"/>
                    </a:cubicBezTo>
                    <a:cubicBezTo>
                      <a:pt x="252" y="11"/>
                      <a:pt x="251" y="11"/>
                      <a:pt x="251" y="11"/>
                    </a:cubicBezTo>
                    <a:cubicBezTo>
                      <a:pt x="251" y="12"/>
                      <a:pt x="251" y="12"/>
                      <a:pt x="250" y="12"/>
                    </a:cubicBezTo>
                    <a:cubicBezTo>
                      <a:pt x="250" y="12"/>
                      <a:pt x="250" y="12"/>
                      <a:pt x="250" y="13"/>
                    </a:cubicBezTo>
                    <a:cubicBezTo>
                      <a:pt x="250" y="13"/>
                      <a:pt x="250" y="14"/>
                      <a:pt x="251" y="14"/>
                    </a:cubicBezTo>
                    <a:cubicBezTo>
                      <a:pt x="251" y="14"/>
                      <a:pt x="251" y="14"/>
                      <a:pt x="252" y="14"/>
                    </a:cubicBezTo>
                    <a:cubicBezTo>
                      <a:pt x="252" y="14"/>
                      <a:pt x="252" y="14"/>
                      <a:pt x="252" y="14"/>
                    </a:cubicBezTo>
                    <a:cubicBezTo>
                      <a:pt x="252" y="14"/>
                      <a:pt x="252" y="14"/>
                      <a:pt x="252" y="14"/>
                    </a:cubicBezTo>
                    <a:cubicBezTo>
                      <a:pt x="252" y="14"/>
                      <a:pt x="252" y="14"/>
                      <a:pt x="252" y="14"/>
                    </a:cubicBezTo>
                    <a:cubicBezTo>
                      <a:pt x="252" y="14"/>
                      <a:pt x="252" y="14"/>
                      <a:pt x="252" y="14"/>
                    </a:cubicBezTo>
                    <a:cubicBezTo>
                      <a:pt x="251" y="14"/>
                      <a:pt x="251" y="15"/>
                      <a:pt x="252" y="15"/>
                    </a:cubicBezTo>
                    <a:cubicBezTo>
                      <a:pt x="252" y="15"/>
                      <a:pt x="253" y="16"/>
                      <a:pt x="253" y="16"/>
                    </a:cubicBezTo>
                    <a:cubicBezTo>
                      <a:pt x="253" y="16"/>
                      <a:pt x="253" y="17"/>
                      <a:pt x="253" y="17"/>
                    </a:cubicBezTo>
                    <a:cubicBezTo>
                      <a:pt x="253" y="17"/>
                      <a:pt x="253" y="17"/>
                      <a:pt x="253" y="17"/>
                    </a:cubicBezTo>
                    <a:cubicBezTo>
                      <a:pt x="252" y="17"/>
                      <a:pt x="251" y="17"/>
                      <a:pt x="251" y="17"/>
                    </a:cubicBezTo>
                    <a:cubicBezTo>
                      <a:pt x="251" y="17"/>
                      <a:pt x="250" y="18"/>
                      <a:pt x="250" y="18"/>
                    </a:cubicBezTo>
                    <a:cubicBezTo>
                      <a:pt x="249" y="18"/>
                      <a:pt x="249" y="18"/>
                      <a:pt x="248" y="18"/>
                    </a:cubicBezTo>
                    <a:cubicBezTo>
                      <a:pt x="248" y="18"/>
                      <a:pt x="248" y="18"/>
                      <a:pt x="247" y="18"/>
                    </a:cubicBezTo>
                    <a:cubicBezTo>
                      <a:pt x="247" y="18"/>
                      <a:pt x="246" y="18"/>
                      <a:pt x="246" y="19"/>
                    </a:cubicBezTo>
                    <a:cubicBezTo>
                      <a:pt x="246" y="20"/>
                      <a:pt x="245" y="20"/>
                      <a:pt x="245" y="20"/>
                    </a:cubicBezTo>
                    <a:cubicBezTo>
                      <a:pt x="243" y="20"/>
                      <a:pt x="242" y="20"/>
                      <a:pt x="241" y="19"/>
                    </a:cubicBezTo>
                    <a:cubicBezTo>
                      <a:pt x="241" y="19"/>
                      <a:pt x="241" y="19"/>
                      <a:pt x="241" y="19"/>
                    </a:cubicBezTo>
                    <a:cubicBezTo>
                      <a:pt x="241" y="19"/>
                      <a:pt x="241" y="19"/>
                      <a:pt x="241" y="19"/>
                    </a:cubicBezTo>
                    <a:cubicBezTo>
                      <a:pt x="241" y="19"/>
                      <a:pt x="241" y="19"/>
                      <a:pt x="241" y="19"/>
                    </a:cubicBezTo>
                    <a:cubicBezTo>
                      <a:pt x="241" y="20"/>
                      <a:pt x="241" y="21"/>
                      <a:pt x="241" y="21"/>
                    </a:cubicBezTo>
                    <a:cubicBezTo>
                      <a:pt x="242" y="22"/>
                      <a:pt x="242" y="23"/>
                      <a:pt x="242" y="24"/>
                    </a:cubicBezTo>
                    <a:cubicBezTo>
                      <a:pt x="242" y="24"/>
                      <a:pt x="242" y="25"/>
                      <a:pt x="242" y="25"/>
                    </a:cubicBezTo>
                    <a:cubicBezTo>
                      <a:pt x="241" y="25"/>
                      <a:pt x="241" y="24"/>
                      <a:pt x="240" y="24"/>
                    </a:cubicBezTo>
                    <a:cubicBezTo>
                      <a:pt x="239" y="24"/>
                      <a:pt x="238" y="23"/>
                      <a:pt x="237" y="22"/>
                    </a:cubicBezTo>
                    <a:cubicBezTo>
                      <a:pt x="237" y="22"/>
                      <a:pt x="237" y="22"/>
                      <a:pt x="237" y="22"/>
                    </a:cubicBezTo>
                    <a:cubicBezTo>
                      <a:pt x="237" y="21"/>
                      <a:pt x="237" y="21"/>
                      <a:pt x="236" y="21"/>
                    </a:cubicBezTo>
                    <a:cubicBezTo>
                      <a:pt x="235" y="22"/>
                      <a:pt x="235" y="22"/>
                      <a:pt x="235" y="21"/>
                    </a:cubicBezTo>
                    <a:cubicBezTo>
                      <a:pt x="235" y="21"/>
                      <a:pt x="235" y="21"/>
                      <a:pt x="235" y="21"/>
                    </a:cubicBezTo>
                    <a:cubicBezTo>
                      <a:pt x="235" y="21"/>
                      <a:pt x="235" y="21"/>
                      <a:pt x="235" y="21"/>
                    </a:cubicBezTo>
                    <a:cubicBezTo>
                      <a:pt x="235" y="21"/>
                      <a:pt x="234" y="21"/>
                      <a:pt x="234" y="21"/>
                    </a:cubicBezTo>
                    <a:cubicBezTo>
                      <a:pt x="234" y="21"/>
                      <a:pt x="234" y="21"/>
                      <a:pt x="234" y="20"/>
                    </a:cubicBezTo>
                    <a:cubicBezTo>
                      <a:pt x="234" y="20"/>
                      <a:pt x="234" y="20"/>
                      <a:pt x="234" y="20"/>
                    </a:cubicBezTo>
                    <a:cubicBezTo>
                      <a:pt x="234" y="20"/>
                      <a:pt x="234" y="20"/>
                      <a:pt x="234" y="21"/>
                    </a:cubicBezTo>
                    <a:cubicBezTo>
                      <a:pt x="235" y="21"/>
                      <a:pt x="235" y="21"/>
                      <a:pt x="235" y="21"/>
                    </a:cubicBezTo>
                    <a:cubicBezTo>
                      <a:pt x="235" y="21"/>
                      <a:pt x="235" y="21"/>
                      <a:pt x="235" y="21"/>
                    </a:cubicBezTo>
                    <a:cubicBezTo>
                      <a:pt x="235" y="20"/>
                      <a:pt x="235" y="20"/>
                      <a:pt x="235" y="20"/>
                    </a:cubicBezTo>
                    <a:cubicBezTo>
                      <a:pt x="235" y="20"/>
                      <a:pt x="236" y="20"/>
                      <a:pt x="236" y="20"/>
                    </a:cubicBezTo>
                    <a:cubicBezTo>
                      <a:pt x="235" y="19"/>
                      <a:pt x="235" y="19"/>
                      <a:pt x="235" y="18"/>
                    </a:cubicBezTo>
                    <a:cubicBezTo>
                      <a:pt x="234" y="18"/>
                      <a:pt x="234" y="18"/>
                      <a:pt x="234" y="18"/>
                    </a:cubicBezTo>
                    <a:cubicBezTo>
                      <a:pt x="233" y="18"/>
                      <a:pt x="233" y="18"/>
                      <a:pt x="233" y="17"/>
                    </a:cubicBezTo>
                    <a:cubicBezTo>
                      <a:pt x="233" y="17"/>
                      <a:pt x="233" y="17"/>
                      <a:pt x="233" y="16"/>
                    </a:cubicBezTo>
                    <a:cubicBezTo>
                      <a:pt x="233" y="16"/>
                      <a:pt x="232" y="15"/>
                      <a:pt x="231" y="15"/>
                    </a:cubicBezTo>
                    <a:cubicBezTo>
                      <a:pt x="231" y="14"/>
                      <a:pt x="228" y="13"/>
                      <a:pt x="228" y="14"/>
                    </a:cubicBezTo>
                    <a:cubicBezTo>
                      <a:pt x="228" y="14"/>
                      <a:pt x="227" y="14"/>
                      <a:pt x="227" y="14"/>
                    </a:cubicBezTo>
                    <a:cubicBezTo>
                      <a:pt x="227" y="14"/>
                      <a:pt x="227" y="14"/>
                      <a:pt x="226" y="14"/>
                    </a:cubicBezTo>
                    <a:cubicBezTo>
                      <a:pt x="225" y="14"/>
                      <a:pt x="224" y="13"/>
                      <a:pt x="223" y="14"/>
                    </a:cubicBezTo>
                    <a:cubicBezTo>
                      <a:pt x="223" y="14"/>
                      <a:pt x="222" y="14"/>
                      <a:pt x="222" y="14"/>
                    </a:cubicBezTo>
                    <a:cubicBezTo>
                      <a:pt x="222" y="15"/>
                      <a:pt x="221" y="15"/>
                      <a:pt x="222" y="15"/>
                    </a:cubicBezTo>
                    <a:cubicBezTo>
                      <a:pt x="222" y="16"/>
                      <a:pt x="222" y="17"/>
                      <a:pt x="223" y="17"/>
                    </a:cubicBezTo>
                    <a:cubicBezTo>
                      <a:pt x="223" y="17"/>
                      <a:pt x="223" y="18"/>
                      <a:pt x="223" y="18"/>
                    </a:cubicBezTo>
                    <a:cubicBezTo>
                      <a:pt x="222" y="18"/>
                      <a:pt x="221" y="19"/>
                      <a:pt x="220" y="19"/>
                    </a:cubicBezTo>
                    <a:cubicBezTo>
                      <a:pt x="219" y="19"/>
                      <a:pt x="218" y="19"/>
                      <a:pt x="218" y="19"/>
                    </a:cubicBezTo>
                    <a:cubicBezTo>
                      <a:pt x="217" y="18"/>
                      <a:pt x="217" y="18"/>
                      <a:pt x="217" y="19"/>
                    </a:cubicBezTo>
                    <a:cubicBezTo>
                      <a:pt x="216" y="19"/>
                      <a:pt x="215" y="19"/>
                      <a:pt x="215" y="18"/>
                    </a:cubicBezTo>
                    <a:cubicBezTo>
                      <a:pt x="215" y="18"/>
                      <a:pt x="215" y="17"/>
                      <a:pt x="215" y="17"/>
                    </a:cubicBezTo>
                    <a:cubicBezTo>
                      <a:pt x="214" y="17"/>
                      <a:pt x="214" y="17"/>
                      <a:pt x="214" y="17"/>
                    </a:cubicBezTo>
                    <a:cubicBezTo>
                      <a:pt x="212" y="17"/>
                      <a:pt x="211" y="17"/>
                      <a:pt x="210" y="18"/>
                    </a:cubicBezTo>
                    <a:cubicBezTo>
                      <a:pt x="209" y="18"/>
                      <a:pt x="209" y="18"/>
                      <a:pt x="208" y="18"/>
                    </a:cubicBezTo>
                    <a:cubicBezTo>
                      <a:pt x="208" y="18"/>
                      <a:pt x="207" y="19"/>
                      <a:pt x="207" y="19"/>
                    </a:cubicBezTo>
                    <a:cubicBezTo>
                      <a:pt x="206" y="19"/>
                      <a:pt x="206" y="18"/>
                      <a:pt x="205" y="18"/>
                    </a:cubicBezTo>
                    <a:cubicBezTo>
                      <a:pt x="205" y="18"/>
                      <a:pt x="205" y="18"/>
                      <a:pt x="205" y="18"/>
                    </a:cubicBezTo>
                    <a:cubicBezTo>
                      <a:pt x="205" y="18"/>
                      <a:pt x="205" y="18"/>
                      <a:pt x="205" y="19"/>
                    </a:cubicBezTo>
                    <a:cubicBezTo>
                      <a:pt x="205" y="19"/>
                      <a:pt x="204" y="20"/>
                      <a:pt x="203" y="19"/>
                    </a:cubicBezTo>
                    <a:cubicBezTo>
                      <a:pt x="203" y="19"/>
                      <a:pt x="203" y="19"/>
                      <a:pt x="202" y="18"/>
                    </a:cubicBezTo>
                    <a:cubicBezTo>
                      <a:pt x="202" y="18"/>
                      <a:pt x="202" y="18"/>
                      <a:pt x="202" y="18"/>
                    </a:cubicBezTo>
                    <a:cubicBezTo>
                      <a:pt x="202" y="18"/>
                      <a:pt x="201" y="18"/>
                      <a:pt x="201" y="18"/>
                    </a:cubicBezTo>
                    <a:cubicBezTo>
                      <a:pt x="200" y="18"/>
                      <a:pt x="200" y="18"/>
                      <a:pt x="200" y="19"/>
                    </a:cubicBezTo>
                    <a:cubicBezTo>
                      <a:pt x="200" y="19"/>
                      <a:pt x="200" y="19"/>
                      <a:pt x="200" y="20"/>
                    </a:cubicBezTo>
                    <a:cubicBezTo>
                      <a:pt x="200" y="20"/>
                      <a:pt x="200" y="20"/>
                      <a:pt x="200" y="20"/>
                    </a:cubicBezTo>
                    <a:cubicBezTo>
                      <a:pt x="200" y="21"/>
                      <a:pt x="201" y="21"/>
                      <a:pt x="201" y="21"/>
                    </a:cubicBezTo>
                    <a:cubicBezTo>
                      <a:pt x="201" y="21"/>
                      <a:pt x="201" y="21"/>
                      <a:pt x="201" y="21"/>
                    </a:cubicBezTo>
                    <a:cubicBezTo>
                      <a:pt x="201" y="21"/>
                      <a:pt x="201" y="21"/>
                      <a:pt x="201" y="21"/>
                    </a:cubicBezTo>
                    <a:cubicBezTo>
                      <a:pt x="201" y="20"/>
                      <a:pt x="201" y="20"/>
                      <a:pt x="201" y="20"/>
                    </a:cubicBezTo>
                    <a:cubicBezTo>
                      <a:pt x="201" y="20"/>
                      <a:pt x="201" y="20"/>
                      <a:pt x="201" y="20"/>
                    </a:cubicBezTo>
                    <a:cubicBezTo>
                      <a:pt x="201" y="20"/>
                      <a:pt x="202" y="20"/>
                      <a:pt x="201" y="20"/>
                    </a:cubicBezTo>
                    <a:cubicBezTo>
                      <a:pt x="201" y="20"/>
                      <a:pt x="201" y="20"/>
                      <a:pt x="201" y="20"/>
                    </a:cubicBezTo>
                    <a:cubicBezTo>
                      <a:pt x="201" y="20"/>
                      <a:pt x="201" y="21"/>
                      <a:pt x="201" y="21"/>
                    </a:cubicBezTo>
                    <a:cubicBezTo>
                      <a:pt x="201" y="21"/>
                      <a:pt x="201" y="21"/>
                      <a:pt x="201" y="21"/>
                    </a:cubicBezTo>
                    <a:cubicBezTo>
                      <a:pt x="201" y="21"/>
                      <a:pt x="201" y="21"/>
                      <a:pt x="201" y="21"/>
                    </a:cubicBezTo>
                    <a:cubicBezTo>
                      <a:pt x="201" y="21"/>
                      <a:pt x="201" y="21"/>
                      <a:pt x="201" y="21"/>
                    </a:cubicBezTo>
                    <a:cubicBezTo>
                      <a:pt x="200" y="22"/>
                      <a:pt x="200" y="22"/>
                      <a:pt x="200" y="23"/>
                    </a:cubicBezTo>
                    <a:cubicBezTo>
                      <a:pt x="199" y="24"/>
                      <a:pt x="198" y="24"/>
                      <a:pt x="197" y="24"/>
                    </a:cubicBezTo>
                    <a:cubicBezTo>
                      <a:pt x="197" y="24"/>
                      <a:pt x="197" y="24"/>
                      <a:pt x="197" y="24"/>
                    </a:cubicBezTo>
                    <a:cubicBezTo>
                      <a:pt x="197" y="23"/>
                      <a:pt x="197" y="23"/>
                      <a:pt x="197" y="22"/>
                    </a:cubicBezTo>
                    <a:cubicBezTo>
                      <a:pt x="197" y="22"/>
                      <a:pt x="198" y="22"/>
                      <a:pt x="198" y="21"/>
                    </a:cubicBezTo>
                    <a:cubicBezTo>
                      <a:pt x="198" y="21"/>
                      <a:pt x="198" y="21"/>
                      <a:pt x="198" y="20"/>
                    </a:cubicBezTo>
                    <a:cubicBezTo>
                      <a:pt x="198" y="20"/>
                      <a:pt x="198" y="19"/>
                      <a:pt x="199" y="18"/>
                    </a:cubicBezTo>
                    <a:cubicBezTo>
                      <a:pt x="199" y="18"/>
                      <a:pt x="199" y="18"/>
                      <a:pt x="199" y="17"/>
                    </a:cubicBezTo>
                    <a:cubicBezTo>
                      <a:pt x="199" y="17"/>
                      <a:pt x="199" y="17"/>
                      <a:pt x="199" y="16"/>
                    </a:cubicBezTo>
                    <a:cubicBezTo>
                      <a:pt x="199" y="16"/>
                      <a:pt x="200" y="15"/>
                      <a:pt x="200" y="14"/>
                    </a:cubicBezTo>
                    <a:cubicBezTo>
                      <a:pt x="200" y="13"/>
                      <a:pt x="200" y="12"/>
                      <a:pt x="201" y="12"/>
                    </a:cubicBezTo>
                    <a:cubicBezTo>
                      <a:pt x="201" y="11"/>
                      <a:pt x="201" y="10"/>
                      <a:pt x="200" y="10"/>
                    </a:cubicBezTo>
                    <a:cubicBezTo>
                      <a:pt x="200" y="9"/>
                      <a:pt x="200" y="8"/>
                      <a:pt x="199" y="7"/>
                    </a:cubicBezTo>
                    <a:cubicBezTo>
                      <a:pt x="199" y="7"/>
                      <a:pt x="199" y="7"/>
                      <a:pt x="199" y="7"/>
                    </a:cubicBezTo>
                    <a:cubicBezTo>
                      <a:pt x="198" y="6"/>
                      <a:pt x="198" y="6"/>
                      <a:pt x="197" y="5"/>
                    </a:cubicBezTo>
                    <a:cubicBezTo>
                      <a:pt x="197" y="5"/>
                      <a:pt x="197" y="5"/>
                      <a:pt x="197" y="5"/>
                    </a:cubicBezTo>
                    <a:cubicBezTo>
                      <a:pt x="196" y="5"/>
                      <a:pt x="196" y="6"/>
                      <a:pt x="196" y="5"/>
                    </a:cubicBezTo>
                    <a:cubicBezTo>
                      <a:pt x="196" y="5"/>
                      <a:pt x="195" y="4"/>
                      <a:pt x="194" y="4"/>
                    </a:cubicBezTo>
                    <a:cubicBezTo>
                      <a:pt x="194" y="4"/>
                      <a:pt x="193" y="3"/>
                      <a:pt x="192" y="3"/>
                    </a:cubicBezTo>
                    <a:cubicBezTo>
                      <a:pt x="192" y="3"/>
                      <a:pt x="191" y="3"/>
                      <a:pt x="191" y="3"/>
                    </a:cubicBezTo>
                    <a:cubicBezTo>
                      <a:pt x="190" y="4"/>
                      <a:pt x="189" y="4"/>
                      <a:pt x="188" y="4"/>
                    </a:cubicBezTo>
                    <a:cubicBezTo>
                      <a:pt x="187" y="4"/>
                      <a:pt x="187" y="5"/>
                      <a:pt x="187" y="5"/>
                    </a:cubicBezTo>
                    <a:cubicBezTo>
                      <a:pt x="188" y="5"/>
                      <a:pt x="188" y="5"/>
                      <a:pt x="188" y="6"/>
                    </a:cubicBezTo>
                    <a:cubicBezTo>
                      <a:pt x="188" y="6"/>
                      <a:pt x="188" y="6"/>
                      <a:pt x="187" y="7"/>
                    </a:cubicBezTo>
                    <a:cubicBezTo>
                      <a:pt x="187" y="7"/>
                      <a:pt x="186" y="7"/>
                      <a:pt x="186" y="6"/>
                    </a:cubicBezTo>
                    <a:cubicBezTo>
                      <a:pt x="186" y="6"/>
                      <a:pt x="186" y="5"/>
                      <a:pt x="186" y="5"/>
                    </a:cubicBezTo>
                    <a:cubicBezTo>
                      <a:pt x="186" y="5"/>
                      <a:pt x="186" y="4"/>
                      <a:pt x="186" y="4"/>
                    </a:cubicBezTo>
                    <a:cubicBezTo>
                      <a:pt x="186" y="3"/>
                      <a:pt x="185" y="3"/>
                      <a:pt x="185" y="3"/>
                    </a:cubicBezTo>
                    <a:cubicBezTo>
                      <a:pt x="185" y="3"/>
                      <a:pt x="184" y="3"/>
                      <a:pt x="184" y="3"/>
                    </a:cubicBezTo>
                    <a:cubicBezTo>
                      <a:pt x="184" y="4"/>
                      <a:pt x="183" y="3"/>
                      <a:pt x="183" y="3"/>
                    </a:cubicBezTo>
                    <a:cubicBezTo>
                      <a:pt x="182" y="3"/>
                      <a:pt x="182" y="3"/>
                      <a:pt x="182" y="2"/>
                    </a:cubicBezTo>
                    <a:cubicBezTo>
                      <a:pt x="182" y="2"/>
                      <a:pt x="182" y="1"/>
                      <a:pt x="181" y="1"/>
                    </a:cubicBezTo>
                    <a:cubicBezTo>
                      <a:pt x="180" y="1"/>
                      <a:pt x="180" y="0"/>
                      <a:pt x="179" y="0"/>
                    </a:cubicBezTo>
                    <a:cubicBezTo>
                      <a:pt x="178" y="0"/>
                      <a:pt x="178" y="0"/>
                      <a:pt x="178" y="1"/>
                    </a:cubicBezTo>
                    <a:cubicBezTo>
                      <a:pt x="178" y="1"/>
                      <a:pt x="178" y="1"/>
                      <a:pt x="178" y="1"/>
                    </a:cubicBezTo>
                    <a:cubicBezTo>
                      <a:pt x="177" y="2"/>
                      <a:pt x="177" y="4"/>
                      <a:pt x="177" y="5"/>
                    </a:cubicBezTo>
                    <a:cubicBezTo>
                      <a:pt x="177" y="6"/>
                      <a:pt x="177" y="7"/>
                      <a:pt x="178" y="8"/>
                    </a:cubicBezTo>
                    <a:cubicBezTo>
                      <a:pt x="178" y="8"/>
                      <a:pt x="178" y="9"/>
                      <a:pt x="178" y="9"/>
                    </a:cubicBezTo>
                    <a:cubicBezTo>
                      <a:pt x="179" y="10"/>
                      <a:pt x="179" y="10"/>
                      <a:pt x="178" y="10"/>
                    </a:cubicBezTo>
                    <a:cubicBezTo>
                      <a:pt x="178" y="10"/>
                      <a:pt x="177" y="10"/>
                      <a:pt x="176" y="10"/>
                    </a:cubicBezTo>
                    <a:cubicBezTo>
                      <a:pt x="176" y="10"/>
                      <a:pt x="176" y="11"/>
                      <a:pt x="176" y="11"/>
                    </a:cubicBezTo>
                    <a:cubicBezTo>
                      <a:pt x="176" y="11"/>
                      <a:pt x="176" y="11"/>
                      <a:pt x="176" y="12"/>
                    </a:cubicBezTo>
                    <a:cubicBezTo>
                      <a:pt x="176" y="12"/>
                      <a:pt x="176" y="13"/>
                      <a:pt x="175" y="13"/>
                    </a:cubicBezTo>
                    <a:cubicBezTo>
                      <a:pt x="175" y="13"/>
                      <a:pt x="175" y="13"/>
                      <a:pt x="175" y="13"/>
                    </a:cubicBezTo>
                    <a:cubicBezTo>
                      <a:pt x="174" y="14"/>
                      <a:pt x="174" y="14"/>
                      <a:pt x="173" y="14"/>
                    </a:cubicBezTo>
                    <a:cubicBezTo>
                      <a:pt x="173" y="14"/>
                      <a:pt x="173" y="14"/>
                      <a:pt x="173" y="14"/>
                    </a:cubicBezTo>
                    <a:cubicBezTo>
                      <a:pt x="173" y="13"/>
                      <a:pt x="173" y="13"/>
                      <a:pt x="174" y="13"/>
                    </a:cubicBezTo>
                    <a:cubicBezTo>
                      <a:pt x="174" y="12"/>
                      <a:pt x="173" y="12"/>
                      <a:pt x="173" y="12"/>
                    </a:cubicBezTo>
                    <a:cubicBezTo>
                      <a:pt x="172" y="12"/>
                      <a:pt x="172" y="12"/>
                      <a:pt x="172" y="13"/>
                    </a:cubicBezTo>
                    <a:cubicBezTo>
                      <a:pt x="172" y="13"/>
                      <a:pt x="172" y="14"/>
                      <a:pt x="171" y="14"/>
                    </a:cubicBezTo>
                    <a:cubicBezTo>
                      <a:pt x="171" y="14"/>
                      <a:pt x="170" y="14"/>
                      <a:pt x="170" y="14"/>
                    </a:cubicBezTo>
                    <a:cubicBezTo>
                      <a:pt x="170" y="14"/>
                      <a:pt x="169" y="14"/>
                      <a:pt x="169" y="14"/>
                    </a:cubicBezTo>
                    <a:cubicBezTo>
                      <a:pt x="169" y="15"/>
                      <a:pt x="168" y="15"/>
                      <a:pt x="169" y="16"/>
                    </a:cubicBezTo>
                    <a:cubicBezTo>
                      <a:pt x="169" y="16"/>
                      <a:pt x="169" y="16"/>
                      <a:pt x="169" y="16"/>
                    </a:cubicBezTo>
                    <a:cubicBezTo>
                      <a:pt x="168" y="17"/>
                      <a:pt x="168" y="17"/>
                      <a:pt x="167" y="17"/>
                    </a:cubicBezTo>
                    <a:cubicBezTo>
                      <a:pt x="166" y="18"/>
                      <a:pt x="166" y="18"/>
                      <a:pt x="165" y="19"/>
                    </a:cubicBezTo>
                    <a:cubicBezTo>
                      <a:pt x="165" y="19"/>
                      <a:pt x="164" y="19"/>
                      <a:pt x="164" y="20"/>
                    </a:cubicBezTo>
                    <a:cubicBezTo>
                      <a:pt x="164" y="21"/>
                      <a:pt x="164" y="21"/>
                      <a:pt x="163" y="21"/>
                    </a:cubicBezTo>
                    <a:cubicBezTo>
                      <a:pt x="163" y="21"/>
                      <a:pt x="163" y="22"/>
                      <a:pt x="162" y="23"/>
                    </a:cubicBezTo>
                    <a:cubicBezTo>
                      <a:pt x="162" y="23"/>
                      <a:pt x="162" y="23"/>
                      <a:pt x="162" y="23"/>
                    </a:cubicBezTo>
                    <a:cubicBezTo>
                      <a:pt x="161" y="24"/>
                      <a:pt x="162" y="24"/>
                      <a:pt x="162" y="25"/>
                    </a:cubicBezTo>
                    <a:cubicBezTo>
                      <a:pt x="162" y="25"/>
                      <a:pt x="162" y="26"/>
                      <a:pt x="162" y="26"/>
                    </a:cubicBezTo>
                    <a:cubicBezTo>
                      <a:pt x="163" y="26"/>
                      <a:pt x="163" y="27"/>
                      <a:pt x="164" y="27"/>
                    </a:cubicBezTo>
                    <a:cubicBezTo>
                      <a:pt x="165" y="27"/>
                      <a:pt x="166" y="28"/>
                      <a:pt x="166" y="28"/>
                    </a:cubicBezTo>
                    <a:cubicBezTo>
                      <a:pt x="166" y="28"/>
                      <a:pt x="166" y="29"/>
                      <a:pt x="166" y="29"/>
                    </a:cubicBezTo>
                    <a:cubicBezTo>
                      <a:pt x="166" y="29"/>
                      <a:pt x="166" y="29"/>
                      <a:pt x="166" y="29"/>
                    </a:cubicBezTo>
                    <a:cubicBezTo>
                      <a:pt x="166" y="29"/>
                      <a:pt x="166" y="29"/>
                      <a:pt x="166" y="29"/>
                    </a:cubicBezTo>
                    <a:cubicBezTo>
                      <a:pt x="166" y="28"/>
                      <a:pt x="165" y="28"/>
                      <a:pt x="165" y="28"/>
                    </a:cubicBezTo>
                    <a:cubicBezTo>
                      <a:pt x="165" y="28"/>
                      <a:pt x="164" y="28"/>
                      <a:pt x="164" y="29"/>
                    </a:cubicBezTo>
                    <a:cubicBezTo>
                      <a:pt x="163" y="29"/>
                      <a:pt x="162" y="29"/>
                      <a:pt x="162" y="30"/>
                    </a:cubicBezTo>
                    <a:cubicBezTo>
                      <a:pt x="161" y="30"/>
                      <a:pt x="160" y="31"/>
                      <a:pt x="159" y="31"/>
                    </a:cubicBezTo>
                    <a:cubicBezTo>
                      <a:pt x="158" y="31"/>
                      <a:pt x="158" y="31"/>
                      <a:pt x="158" y="31"/>
                    </a:cubicBezTo>
                    <a:cubicBezTo>
                      <a:pt x="157" y="32"/>
                      <a:pt x="157" y="32"/>
                      <a:pt x="157" y="33"/>
                    </a:cubicBezTo>
                    <a:cubicBezTo>
                      <a:pt x="157" y="34"/>
                      <a:pt x="158" y="34"/>
                      <a:pt x="158" y="34"/>
                    </a:cubicBezTo>
                    <a:cubicBezTo>
                      <a:pt x="158" y="35"/>
                      <a:pt x="158" y="35"/>
                      <a:pt x="159" y="36"/>
                    </a:cubicBezTo>
                    <a:cubicBezTo>
                      <a:pt x="159" y="36"/>
                      <a:pt x="159" y="36"/>
                      <a:pt x="159" y="37"/>
                    </a:cubicBezTo>
                    <a:cubicBezTo>
                      <a:pt x="159" y="37"/>
                      <a:pt x="159" y="37"/>
                      <a:pt x="160" y="37"/>
                    </a:cubicBezTo>
                    <a:cubicBezTo>
                      <a:pt x="160" y="38"/>
                      <a:pt x="161" y="37"/>
                      <a:pt x="162" y="38"/>
                    </a:cubicBezTo>
                    <a:cubicBezTo>
                      <a:pt x="162" y="38"/>
                      <a:pt x="163" y="39"/>
                      <a:pt x="163" y="39"/>
                    </a:cubicBezTo>
                    <a:cubicBezTo>
                      <a:pt x="163" y="39"/>
                      <a:pt x="164" y="39"/>
                      <a:pt x="164" y="39"/>
                    </a:cubicBezTo>
                    <a:cubicBezTo>
                      <a:pt x="164" y="39"/>
                      <a:pt x="164" y="40"/>
                      <a:pt x="165" y="40"/>
                    </a:cubicBezTo>
                    <a:cubicBezTo>
                      <a:pt x="165" y="40"/>
                      <a:pt x="165" y="40"/>
                      <a:pt x="165" y="40"/>
                    </a:cubicBezTo>
                    <a:cubicBezTo>
                      <a:pt x="166" y="41"/>
                      <a:pt x="166" y="42"/>
                      <a:pt x="167" y="43"/>
                    </a:cubicBezTo>
                    <a:cubicBezTo>
                      <a:pt x="167" y="44"/>
                      <a:pt x="167" y="44"/>
                      <a:pt x="166" y="44"/>
                    </a:cubicBezTo>
                    <a:cubicBezTo>
                      <a:pt x="166" y="44"/>
                      <a:pt x="166" y="44"/>
                      <a:pt x="166" y="44"/>
                    </a:cubicBezTo>
                    <a:cubicBezTo>
                      <a:pt x="166" y="45"/>
                      <a:pt x="166" y="45"/>
                      <a:pt x="166" y="45"/>
                    </a:cubicBezTo>
                    <a:cubicBezTo>
                      <a:pt x="166" y="45"/>
                      <a:pt x="165" y="45"/>
                      <a:pt x="165" y="45"/>
                    </a:cubicBezTo>
                    <a:cubicBezTo>
                      <a:pt x="165" y="45"/>
                      <a:pt x="165" y="45"/>
                      <a:pt x="165" y="45"/>
                    </a:cubicBezTo>
                    <a:cubicBezTo>
                      <a:pt x="165" y="45"/>
                      <a:pt x="165" y="45"/>
                      <a:pt x="166" y="45"/>
                    </a:cubicBezTo>
                    <a:cubicBezTo>
                      <a:pt x="166" y="45"/>
                      <a:pt x="166" y="44"/>
                      <a:pt x="166" y="44"/>
                    </a:cubicBezTo>
                    <a:cubicBezTo>
                      <a:pt x="165" y="44"/>
                      <a:pt x="165" y="44"/>
                      <a:pt x="165" y="44"/>
                    </a:cubicBezTo>
                    <a:cubicBezTo>
                      <a:pt x="165" y="43"/>
                      <a:pt x="164" y="42"/>
                      <a:pt x="165" y="41"/>
                    </a:cubicBezTo>
                    <a:cubicBezTo>
                      <a:pt x="165" y="41"/>
                      <a:pt x="165" y="41"/>
                      <a:pt x="165" y="41"/>
                    </a:cubicBezTo>
                    <a:cubicBezTo>
                      <a:pt x="165" y="40"/>
                      <a:pt x="165" y="40"/>
                      <a:pt x="164" y="40"/>
                    </a:cubicBezTo>
                    <a:cubicBezTo>
                      <a:pt x="164" y="40"/>
                      <a:pt x="163" y="40"/>
                      <a:pt x="163" y="40"/>
                    </a:cubicBezTo>
                    <a:cubicBezTo>
                      <a:pt x="162" y="40"/>
                      <a:pt x="161" y="40"/>
                      <a:pt x="161" y="40"/>
                    </a:cubicBezTo>
                    <a:cubicBezTo>
                      <a:pt x="160" y="39"/>
                      <a:pt x="160" y="39"/>
                      <a:pt x="160" y="39"/>
                    </a:cubicBezTo>
                    <a:cubicBezTo>
                      <a:pt x="159" y="38"/>
                      <a:pt x="158" y="38"/>
                      <a:pt x="157" y="38"/>
                    </a:cubicBezTo>
                    <a:cubicBezTo>
                      <a:pt x="157" y="38"/>
                      <a:pt x="156" y="37"/>
                      <a:pt x="155" y="37"/>
                    </a:cubicBezTo>
                    <a:cubicBezTo>
                      <a:pt x="155" y="37"/>
                      <a:pt x="154" y="37"/>
                      <a:pt x="154" y="37"/>
                    </a:cubicBezTo>
                    <a:cubicBezTo>
                      <a:pt x="154" y="38"/>
                      <a:pt x="154" y="38"/>
                      <a:pt x="154" y="39"/>
                    </a:cubicBezTo>
                    <a:cubicBezTo>
                      <a:pt x="154" y="39"/>
                      <a:pt x="154" y="39"/>
                      <a:pt x="154" y="39"/>
                    </a:cubicBezTo>
                    <a:cubicBezTo>
                      <a:pt x="154" y="39"/>
                      <a:pt x="154" y="39"/>
                      <a:pt x="155" y="39"/>
                    </a:cubicBezTo>
                    <a:cubicBezTo>
                      <a:pt x="155" y="39"/>
                      <a:pt x="155" y="39"/>
                      <a:pt x="155" y="39"/>
                    </a:cubicBezTo>
                    <a:cubicBezTo>
                      <a:pt x="155" y="39"/>
                      <a:pt x="155" y="39"/>
                      <a:pt x="155" y="39"/>
                    </a:cubicBezTo>
                    <a:cubicBezTo>
                      <a:pt x="155" y="39"/>
                      <a:pt x="155" y="39"/>
                      <a:pt x="155" y="39"/>
                    </a:cubicBezTo>
                    <a:cubicBezTo>
                      <a:pt x="155" y="39"/>
                      <a:pt x="155" y="39"/>
                      <a:pt x="155" y="40"/>
                    </a:cubicBezTo>
                    <a:cubicBezTo>
                      <a:pt x="155" y="40"/>
                      <a:pt x="156" y="40"/>
                      <a:pt x="156" y="40"/>
                    </a:cubicBezTo>
                    <a:cubicBezTo>
                      <a:pt x="156" y="40"/>
                      <a:pt x="156" y="40"/>
                      <a:pt x="156" y="41"/>
                    </a:cubicBezTo>
                    <a:cubicBezTo>
                      <a:pt x="156" y="41"/>
                      <a:pt x="156" y="41"/>
                      <a:pt x="155" y="41"/>
                    </a:cubicBezTo>
                    <a:cubicBezTo>
                      <a:pt x="155" y="41"/>
                      <a:pt x="155" y="41"/>
                      <a:pt x="155" y="41"/>
                    </a:cubicBezTo>
                    <a:cubicBezTo>
                      <a:pt x="154" y="40"/>
                      <a:pt x="154" y="40"/>
                      <a:pt x="154" y="40"/>
                    </a:cubicBezTo>
                    <a:cubicBezTo>
                      <a:pt x="154" y="40"/>
                      <a:pt x="153" y="40"/>
                      <a:pt x="153" y="41"/>
                    </a:cubicBezTo>
                    <a:cubicBezTo>
                      <a:pt x="153" y="41"/>
                      <a:pt x="153" y="41"/>
                      <a:pt x="153" y="41"/>
                    </a:cubicBezTo>
                    <a:cubicBezTo>
                      <a:pt x="153" y="42"/>
                      <a:pt x="154" y="43"/>
                      <a:pt x="155" y="43"/>
                    </a:cubicBezTo>
                    <a:cubicBezTo>
                      <a:pt x="156" y="44"/>
                      <a:pt x="156" y="44"/>
                      <a:pt x="157" y="44"/>
                    </a:cubicBezTo>
                    <a:cubicBezTo>
                      <a:pt x="157" y="44"/>
                      <a:pt x="157" y="44"/>
                      <a:pt x="157" y="44"/>
                    </a:cubicBezTo>
                    <a:cubicBezTo>
                      <a:pt x="157" y="44"/>
                      <a:pt x="158" y="44"/>
                      <a:pt x="158" y="44"/>
                    </a:cubicBezTo>
                    <a:cubicBezTo>
                      <a:pt x="158" y="44"/>
                      <a:pt x="157" y="44"/>
                      <a:pt x="157" y="44"/>
                    </a:cubicBezTo>
                    <a:cubicBezTo>
                      <a:pt x="157" y="44"/>
                      <a:pt x="157" y="44"/>
                      <a:pt x="156" y="44"/>
                    </a:cubicBezTo>
                    <a:cubicBezTo>
                      <a:pt x="155" y="44"/>
                      <a:pt x="155" y="44"/>
                      <a:pt x="154" y="44"/>
                    </a:cubicBezTo>
                    <a:cubicBezTo>
                      <a:pt x="153" y="44"/>
                      <a:pt x="153" y="44"/>
                      <a:pt x="153" y="43"/>
                    </a:cubicBezTo>
                    <a:cubicBezTo>
                      <a:pt x="153" y="43"/>
                      <a:pt x="153" y="43"/>
                      <a:pt x="153" y="43"/>
                    </a:cubicBezTo>
                    <a:cubicBezTo>
                      <a:pt x="152" y="42"/>
                      <a:pt x="152" y="41"/>
                      <a:pt x="152" y="40"/>
                    </a:cubicBezTo>
                    <a:cubicBezTo>
                      <a:pt x="152" y="39"/>
                      <a:pt x="151" y="39"/>
                      <a:pt x="151" y="38"/>
                    </a:cubicBezTo>
                    <a:cubicBezTo>
                      <a:pt x="150" y="38"/>
                      <a:pt x="150" y="38"/>
                      <a:pt x="150" y="37"/>
                    </a:cubicBezTo>
                    <a:cubicBezTo>
                      <a:pt x="150" y="37"/>
                      <a:pt x="150" y="37"/>
                      <a:pt x="150" y="37"/>
                    </a:cubicBezTo>
                    <a:cubicBezTo>
                      <a:pt x="150" y="38"/>
                      <a:pt x="150" y="38"/>
                      <a:pt x="150" y="38"/>
                    </a:cubicBezTo>
                    <a:cubicBezTo>
                      <a:pt x="150" y="38"/>
                      <a:pt x="150" y="39"/>
                      <a:pt x="150" y="40"/>
                    </a:cubicBezTo>
                    <a:cubicBezTo>
                      <a:pt x="150" y="40"/>
                      <a:pt x="150" y="41"/>
                      <a:pt x="150" y="41"/>
                    </a:cubicBezTo>
                    <a:cubicBezTo>
                      <a:pt x="150" y="41"/>
                      <a:pt x="150" y="41"/>
                      <a:pt x="150" y="41"/>
                    </a:cubicBezTo>
                    <a:cubicBezTo>
                      <a:pt x="149" y="42"/>
                      <a:pt x="149" y="42"/>
                      <a:pt x="149" y="43"/>
                    </a:cubicBezTo>
                    <a:cubicBezTo>
                      <a:pt x="150" y="44"/>
                      <a:pt x="149" y="44"/>
                      <a:pt x="150" y="45"/>
                    </a:cubicBezTo>
                    <a:cubicBezTo>
                      <a:pt x="150" y="45"/>
                      <a:pt x="150" y="46"/>
                      <a:pt x="151" y="46"/>
                    </a:cubicBezTo>
                    <a:cubicBezTo>
                      <a:pt x="151" y="46"/>
                      <a:pt x="151" y="46"/>
                      <a:pt x="152" y="47"/>
                    </a:cubicBezTo>
                    <a:cubicBezTo>
                      <a:pt x="152" y="47"/>
                      <a:pt x="152" y="48"/>
                      <a:pt x="153" y="48"/>
                    </a:cubicBezTo>
                    <a:cubicBezTo>
                      <a:pt x="153" y="49"/>
                      <a:pt x="153" y="50"/>
                      <a:pt x="153" y="50"/>
                    </a:cubicBezTo>
                    <a:cubicBezTo>
                      <a:pt x="153" y="52"/>
                      <a:pt x="154" y="53"/>
                      <a:pt x="154" y="54"/>
                    </a:cubicBezTo>
                    <a:cubicBezTo>
                      <a:pt x="154" y="54"/>
                      <a:pt x="155" y="54"/>
                      <a:pt x="155" y="54"/>
                    </a:cubicBezTo>
                    <a:cubicBezTo>
                      <a:pt x="156" y="54"/>
                      <a:pt x="156" y="54"/>
                      <a:pt x="157" y="53"/>
                    </a:cubicBezTo>
                    <a:cubicBezTo>
                      <a:pt x="157" y="53"/>
                      <a:pt x="158" y="53"/>
                      <a:pt x="158" y="53"/>
                    </a:cubicBezTo>
                    <a:cubicBezTo>
                      <a:pt x="159" y="53"/>
                      <a:pt x="159" y="53"/>
                      <a:pt x="159" y="53"/>
                    </a:cubicBezTo>
                    <a:cubicBezTo>
                      <a:pt x="159" y="53"/>
                      <a:pt x="159" y="53"/>
                      <a:pt x="159" y="54"/>
                    </a:cubicBezTo>
                    <a:cubicBezTo>
                      <a:pt x="158" y="54"/>
                      <a:pt x="157" y="55"/>
                      <a:pt x="157" y="55"/>
                    </a:cubicBezTo>
                    <a:cubicBezTo>
                      <a:pt x="156" y="56"/>
                      <a:pt x="156" y="56"/>
                      <a:pt x="156" y="57"/>
                    </a:cubicBezTo>
                    <a:cubicBezTo>
                      <a:pt x="157" y="57"/>
                      <a:pt x="157" y="58"/>
                      <a:pt x="157" y="58"/>
                    </a:cubicBezTo>
                    <a:cubicBezTo>
                      <a:pt x="157" y="58"/>
                      <a:pt x="158" y="59"/>
                      <a:pt x="157" y="60"/>
                    </a:cubicBezTo>
                    <a:cubicBezTo>
                      <a:pt x="157" y="60"/>
                      <a:pt x="157" y="61"/>
                      <a:pt x="157" y="62"/>
                    </a:cubicBezTo>
                    <a:cubicBezTo>
                      <a:pt x="157" y="62"/>
                      <a:pt x="157" y="63"/>
                      <a:pt x="157" y="63"/>
                    </a:cubicBezTo>
                    <a:cubicBezTo>
                      <a:pt x="156" y="64"/>
                      <a:pt x="156" y="65"/>
                      <a:pt x="155" y="66"/>
                    </a:cubicBezTo>
                    <a:cubicBezTo>
                      <a:pt x="155" y="66"/>
                      <a:pt x="155" y="66"/>
                      <a:pt x="155" y="66"/>
                    </a:cubicBezTo>
                    <a:cubicBezTo>
                      <a:pt x="154" y="66"/>
                      <a:pt x="153" y="66"/>
                      <a:pt x="152" y="66"/>
                    </a:cubicBezTo>
                    <a:cubicBezTo>
                      <a:pt x="152" y="66"/>
                      <a:pt x="152" y="65"/>
                      <a:pt x="152" y="65"/>
                    </a:cubicBezTo>
                    <a:cubicBezTo>
                      <a:pt x="152" y="65"/>
                      <a:pt x="152" y="65"/>
                      <a:pt x="152" y="65"/>
                    </a:cubicBezTo>
                    <a:cubicBezTo>
                      <a:pt x="152" y="65"/>
                      <a:pt x="152" y="65"/>
                      <a:pt x="152" y="65"/>
                    </a:cubicBezTo>
                    <a:cubicBezTo>
                      <a:pt x="151" y="65"/>
                      <a:pt x="151" y="65"/>
                      <a:pt x="152" y="64"/>
                    </a:cubicBezTo>
                    <a:cubicBezTo>
                      <a:pt x="152" y="65"/>
                      <a:pt x="152" y="65"/>
                      <a:pt x="152" y="65"/>
                    </a:cubicBezTo>
                    <a:cubicBezTo>
                      <a:pt x="152" y="65"/>
                      <a:pt x="152" y="65"/>
                      <a:pt x="152" y="65"/>
                    </a:cubicBezTo>
                    <a:cubicBezTo>
                      <a:pt x="152" y="65"/>
                      <a:pt x="152" y="65"/>
                      <a:pt x="152" y="65"/>
                    </a:cubicBezTo>
                    <a:cubicBezTo>
                      <a:pt x="153" y="65"/>
                      <a:pt x="154" y="65"/>
                      <a:pt x="154" y="64"/>
                    </a:cubicBezTo>
                    <a:cubicBezTo>
                      <a:pt x="155" y="63"/>
                      <a:pt x="155" y="61"/>
                      <a:pt x="155" y="60"/>
                    </a:cubicBezTo>
                    <a:cubicBezTo>
                      <a:pt x="155" y="59"/>
                      <a:pt x="155" y="59"/>
                      <a:pt x="155" y="59"/>
                    </a:cubicBezTo>
                    <a:cubicBezTo>
                      <a:pt x="155" y="58"/>
                      <a:pt x="155" y="58"/>
                      <a:pt x="155" y="57"/>
                    </a:cubicBezTo>
                    <a:cubicBezTo>
                      <a:pt x="155" y="57"/>
                      <a:pt x="155" y="56"/>
                      <a:pt x="154" y="56"/>
                    </a:cubicBezTo>
                    <a:cubicBezTo>
                      <a:pt x="154" y="56"/>
                      <a:pt x="154" y="55"/>
                      <a:pt x="153" y="55"/>
                    </a:cubicBezTo>
                    <a:cubicBezTo>
                      <a:pt x="153" y="55"/>
                      <a:pt x="152" y="54"/>
                      <a:pt x="152" y="54"/>
                    </a:cubicBezTo>
                    <a:cubicBezTo>
                      <a:pt x="152" y="52"/>
                      <a:pt x="151" y="50"/>
                      <a:pt x="150" y="48"/>
                    </a:cubicBezTo>
                    <a:cubicBezTo>
                      <a:pt x="150" y="47"/>
                      <a:pt x="149" y="46"/>
                      <a:pt x="148" y="45"/>
                    </a:cubicBezTo>
                    <a:cubicBezTo>
                      <a:pt x="148" y="45"/>
                      <a:pt x="148" y="45"/>
                      <a:pt x="148" y="44"/>
                    </a:cubicBezTo>
                    <a:cubicBezTo>
                      <a:pt x="148" y="42"/>
                      <a:pt x="147" y="41"/>
                      <a:pt x="147" y="39"/>
                    </a:cubicBezTo>
                    <a:cubicBezTo>
                      <a:pt x="147" y="39"/>
                      <a:pt x="147" y="38"/>
                      <a:pt x="146" y="38"/>
                    </a:cubicBezTo>
                    <a:cubicBezTo>
                      <a:pt x="145" y="38"/>
                      <a:pt x="144" y="37"/>
                      <a:pt x="142" y="38"/>
                    </a:cubicBezTo>
                    <a:cubicBezTo>
                      <a:pt x="142" y="38"/>
                      <a:pt x="142" y="38"/>
                      <a:pt x="141" y="38"/>
                    </a:cubicBezTo>
                    <a:cubicBezTo>
                      <a:pt x="141" y="38"/>
                      <a:pt x="141" y="38"/>
                      <a:pt x="141" y="38"/>
                    </a:cubicBezTo>
                    <a:cubicBezTo>
                      <a:pt x="141" y="39"/>
                      <a:pt x="141" y="39"/>
                      <a:pt x="141" y="40"/>
                    </a:cubicBezTo>
                    <a:cubicBezTo>
                      <a:pt x="141" y="41"/>
                      <a:pt x="141" y="42"/>
                      <a:pt x="141" y="44"/>
                    </a:cubicBezTo>
                    <a:cubicBezTo>
                      <a:pt x="141" y="44"/>
                      <a:pt x="141" y="45"/>
                      <a:pt x="141" y="45"/>
                    </a:cubicBezTo>
                    <a:cubicBezTo>
                      <a:pt x="140" y="46"/>
                      <a:pt x="140" y="47"/>
                      <a:pt x="140" y="48"/>
                    </a:cubicBezTo>
                    <a:cubicBezTo>
                      <a:pt x="140" y="48"/>
                      <a:pt x="140" y="49"/>
                      <a:pt x="140" y="49"/>
                    </a:cubicBezTo>
                    <a:cubicBezTo>
                      <a:pt x="141" y="49"/>
                      <a:pt x="141" y="50"/>
                      <a:pt x="141" y="50"/>
                    </a:cubicBezTo>
                    <a:cubicBezTo>
                      <a:pt x="141" y="51"/>
                      <a:pt x="142" y="51"/>
                      <a:pt x="142" y="52"/>
                    </a:cubicBezTo>
                    <a:cubicBezTo>
                      <a:pt x="142" y="52"/>
                      <a:pt x="142" y="53"/>
                      <a:pt x="142" y="53"/>
                    </a:cubicBezTo>
                    <a:cubicBezTo>
                      <a:pt x="142" y="53"/>
                      <a:pt x="142" y="54"/>
                      <a:pt x="143" y="55"/>
                    </a:cubicBezTo>
                    <a:cubicBezTo>
                      <a:pt x="143" y="55"/>
                      <a:pt x="143" y="55"/>
                      <a:pt x="143" y="55"/>
                    </a:cubicBezTo>
                    <a:cubicBezTo>
                      <a:pt x="144" y="54"/>
                      <a:pt x="144" y="54"/>
                      <a:pt x="144" y="55"/>
                    </a:cubicBezTo>
                    <a:cubicBezTo>
                      <a:pt x="145" y="55"/>
                      <a:pt x="146" y="56"/>
                      <a:pt x="147" y="56"/>
                    </a:cubicBezTo>
                    <a:cubicBezTo>
                      <a:pt x="147" y="56"/>
                      <a:pt x="147" y="57"/>
                      <a:pt x="147" y="57"/>
                    </a:cubicBezTo>
                    <a:cubicBezTo>
                      <a:pt x="147" y="57"/>
                      <a:pt x="147" y="58"/>
                      <a:pt x="147" y="58"/>
                    </a:cubicBezTo>
                    <a:cubicBezTo>
                      <a:pt x="147" y="58"/>
                      <a:pt x="146" y="58"/>
                      <a:pt x="146" y="58"/>
                    </a:cubicBezTo>
                    <a:cubicBezTo>
                      <a:pt x="146" y="58"/>
                      <a:pt x="145" y="58"/>
                      <a:pt x="145" y="57"/>
                    </a:cubicBezTo>
                    <a:cubicBezTo>
                      <a:pt x="144" y="57"/>
                      <a:pt x="144" y="57"/>
                      <a:pt x="144" y="57"/>
                    </a:cubicBezTo>
                    <a:cubicBezTo>
                      <a:pt x="143" y="56"/>
                      <a:pt x="142" y="56"/>
                      <a:pt x="142" y="56"/>
                    </a:cubicBezTo>
                    <a:cubicBezTo>
                      <a:pt x="141" y="56"/>
                      <a:pt x="141" y="56"/>
                      <a:pt x="140" y="55"/>
                    </a:cubicBezTo>
                    <a:cubicBezTo>
                      <a:pt x="139" y="55"/>
                      <a:pt x="139" y="55"/>
                      <a:pt x="139" y="54"/>
                    </a:cubicBezTo>
                    <a:cubicBezTo>
                      <a:pt x="137" y="54"/>
                      <a:pt x="136" y="54"/>
                      <a:pt x="135" y="54"/>
                    </a:cubicBezTo>
                    <a:cubicBezTo>
                      <a:pt x="135" y="54"/>
                      <a:pt x="135" y="54"/>
                      <a:pt x="134" y="54"/>
                    </a:cubicBezTo>
                    <a:cubicBezTo>
                      <a:pt x="133" y="54"/>
                      <a:pt x="132" y="54"/>
                      <a:pt x="130" y="53"/>
                    </a:cubicBezTo>
                    <a:cubicBezTo>
                      <a:pt x="130" y="52"/>
                      <a:pt x="129" y="52"/>
                      <a:pt x="129" y="51"/>
                    </a:cubicBezTo>
                    <a:cubicBezTo>
                      <a:pt x="128" y="51"/>
                      <a:pt x="128" y="51"/>
                      <a:pt x="128" y="52"/>
                    </a:cubicBezTo>
                    <a:cubicBezTo>
                      <a:pt x="128" y="52"/>
                      <a:pt x="128" y="52"/>
                      <a:pt x="128" y="52"/>
                    </a:cubicBezTo>
                    <a:cubicBezTo>
                      <a:pt x="128" y="53"/>
                      <a:pt x="128" y="53"/>
                      <a:pt x="128" y="54"/>
                    </a:cubicBezTo>
                    <a:cubicBezTo>
                      <a:pt x="129" y="54"/>
                      <a:pt x="130" y="54"/>
                      <a:pt x="131" y="55"/>
                    </a:cubicBezTo>
                    <a:cubicBezTo>
                      <a:pt x="131" y="55"/>
                      <a:pt x="131" y="55"/>
                      <a:pt x="131" y="55"/>
                    </a:cubicBezTo>
                    <a:cubicBezTo>
                      <a:pt x="131" y="55"/>
                      <a:pt x="132" y="55"/>
                      <a:pt x="132" y="56"/>
                    </a:cubicBezTo>
                    <a:cubicBezTo>
                      <a:pt x="132" y="56"/>
                      <a:pt x="133" y="57"/>
                      <a:pt x="133" y="57"/>
                    </a:cubicBezTo>
                    <a:cubicBezTo>
                      <a:pt x="133" y="58"/>
                      <a:pt x="133" y="58"/>
                      <a:pt x="133" y="58"/>
                    </a:cubicBezTo>
                    <a:cubicBezTo>
                      <a:pt x="133" y="59"/>
                      <a:pt x="132" y="59"/>
                      <a:pt x="132" y="60"/>
                    </a:cubicBezTo>
                    <a:cubicBezTo>
                      <a:pt x="132" y="60"/>
                      <a:pt x="132" y="60"/>
                      <a:pt x="132" y="60"/>
                    </a:cubicBezTo>
                    <a:cubicBezTo>
                      <a:pt x="132" y="60"/>
                      <a:pt x="131" y="60"/>
                      <a:pt x="131" y="60"/>
                    </a:cubicBezTo>
                    <a:cubicBezTo>
                      <a:pt x="131" y="59"/>
                      <a:pt x="131" y="59"/>
                      <a:pt x="131" y="59"/>
                    </a:cubicBezTo>
                    <a:cubicBezTo>
                      <a:pt x="131" y="58"/>
                      <a:pt x="130" y="58"/>
                      <a:pt x="130" y="58"/>
                    </a:cubicBezTo>
                    <a:cubicBezTo>
                      <a:pt x="129" y="58"/>
                      <a:pt x="129" y="59"/>
                      <a:pt x="128" y="59"/>
                    </a:cubicBezTo>
                    <a:cubicBezTo>
                      <a:pt x="128" y="59"/>
                      <a:pt x="128" y="59"/>
                      <a:pt x="128" y="59"/>
                    </a:cubicBezTo>
                    <a:cubicBezTo>
                      <a:pt x="128" y="60"/>
                      <a:pt x="127" y="60"/>
                      <a:pt x="127" y="60"/>
                    </a:cubicBezTo>
                    <a:cubicBezTo>
                      <a:pt x="126" y="60"/>
                      <a:pt x="125" y="60"/>
                      <a:pt x="125" y="60"/>
                    </a:cubicBezTo>
                    <a:cubicBezTo>
                      <a:pt x="125" y="61"/>
                      <a:pt x="124" y="61"/>
                      <a:pt x="123" y="61"/>
                    </a:cubicBezTo>
                    <a:cubicBezTo>
                      <a:pt x="123" y="61"/>
                      <a:pt x="123" y="61"/>
                      <a:pt x="123" y="61"/>
                    </a:cubicBezTo>
                    <a:cubicBezTo>
                      <a:pt x="123" y="61"/>
                      <a:pt x="123" y="61"/>
                      <a:pt x="123" y="61"/>
                    </a:cubicBezTo>
                    <a:cubicBezTo>
                      <a:pt x="123" y="60"/>
                      <a:pt x="123" y="60"/>
                      <a:pt x="122" y="59"/>
                    </a:cubicBezTo>
                    <a:cubicBezTo>
                      <a:pt x="122" y="59"/>
                      <a:pt x="121" y="59"/>
                      <a:pt x="121" y="60"/>
                    </a:cubicBezTo>
                    <a:cubicBezTo>
                      <a:pt x="121" y="60"/>
                      <a:pt x="121" y="60"/>
                      <a:pt x="121" y="60"/>
                    </a:cubicBezTo>
                    <a:cubicBezTo>
                      <a:pt x="120" y="60"/>
                      <a:pt x="120" y="61"/>
                      <a:pt x="120" y="61"/>
                    </a:cubicBezTo>
                    <a:cubicBezTo>
                      <a:pt x="119" y="61"/>
                      <a:pt x="119" y="61"/>
                      <a:pt x="118" y="61"/>
                    </a:cubicBezTo>
                    <a:cubicBezTo>
                      <a:pt x="118" y="61"/>
                      <a:pt x="117" y="62"/>
                      <a:pt x="117" y="62"/>
                    </a:cubicBezTo>
                    <a:cubicBezTo>
                      <a:pt x="116" y="63"/>
                      <a:pt x="115" y="64"/>
                      <a:pt x="114" y="65"/>
                    </a:cubicBezTo>
                    <a:cubicBezTo>
                      <a:pt x="114" y="65"/>
                      <a:pt x="114" y="65"/>
                      <a:pt x="113" y="66"/>
                    </a:cubicBezTo>
                    <a:cubicBezTo>
                      <a:pt x="113" y="66"/>
                      <a:pt x="113" y="67"/>
                      <a:pt x="113" y="67"/>
                    </a:cubicBezTo>
                    <a:cubicBezTo>
                      <a:pt x="113" y="67"/>
                      <a:pt x="113" y="67"/>
                      <a:pt x="113" y="67"/>
                    </a:cubicBezTo>
                    <a:cubicBezTo>
                      <a:pt x="112" y="68"/>
                      <a:pt x="111" y="68"/>
                      <a:pt x="111" y="68"/>
                    </a:cubicBezTo>
                    <a:cubicBezTo>
                      <a:pt x="110" y="67"/>
                      <a:pt x="110" y="67"/>
                      <a:pt x="109" y="66"/>
                    </a:cubicBezTo>
                    <a:cubicBezTo>
                      <a:pt x="109" y="66"/>
                      <a:pt x="109" y="66"/>
                      <a:pt x="110" y="65"/>
                    </a:cubicBezTo>
                    <a:cubicBezTo>
                      <a:pt x="110" y="65"/>
                      <a:pt x="110" y="65"/>
                      <a:pt x="111" y="65"/>
                    </a:cubicBezTo>
                    <a:cubicBezTo>
                      <a:pt x="111" y="64"/>
                      <a:pt x="111" y="64"/>
                      <a:pt x="111" y="64"/>
                    </a:cubicBezTo>
                    <a:cubicBezTo>
                      <a:pt x="111" y="63"/>
                      <a:pt x="110" y="63"/>
                      <a:pt x="110" y="63"/>
                    </a:cubicBezTo>
                    <a:cubicBezTo>
                      <a:pt x="109" y="62"/>
                      <a:pt x="109" y="61"/>
                      <a:pt x="108" y="62"/>
                    </a:cubicBezTo>
                    <a:cubicBezTo>
                      <a:pt x="107" y="62"/>
                      <a:pt x="106" y="62"/>
                      <a:pt x="106" y="62"/>
                    </a:cubicBezTo>
                    <a:cubicBezTo>
                      <a:pt x="106" y="62"/>
                      <a:pt x="106" y="62"/>
                      <a:pt x="106" y="62"/>
                    </a:cubicBezTo>
                    <a:cubicBezTo>
                      <a:pt x="105" y="62"/>
                      <a:pt x="105" y="62"/>
                      <a:pt x="106" y="62"/>
                    </a:cubicBezTo>
                    <a:cubicBezTo>
                      <a:pt x="107" y="63"/>
                      <a:pt x="107" y="64"/>
                      <a:pt x="107" y="66"/>
                    </a:cubicBezTo>
                    <a:cubicBezTo>
                      <a:pt x="107" y="66"/>
                      <a:pt x="107" y="66"/>
                      <a:pt x="107" y="67"/>
                    </a:cubicBezTo>
                    <a:cubicBezTo>
                      <a:pt x="107" y="67"/>
                      <a:pt x="107" y="67"/>
                      <a:pt x="107" y="68"/>
                    </a:cubicBezTo>
                    <a:cubicBezTo>
                      <a:pt x="108" y="68"/>
                      <a:pt x="108" y="68"/>
                      <a:pt x="108" y="69"/>
                    </a:cubicBezTo>
                    <a:cubicBezTo>
                      <a:pt x="108" y="69"/>
                      <a:pt x="108" y="70"/>
                      <a:pt x="108" y="70"/>
                    </a:cubicBezTo>
                    <a:cubicBezTo>
                      <a:pt x="108" y="70"/>
                      <a:pt x="108" y="71"/>
                      <a:pt x="107" y="70"/>
                    </a:cubicBezTo>
                    <a:cubicBezTo>
                      <a:pt x="107" y="70"/>
                      <a:pt x="106" y="70"/>
                      <a:pt x="106" y="70"/>
                    </a:cubicBezTo>
                    <a:cubicBezTo>
                      <a:pt x="105" y="70"/>
                      <a:pt x="105" y="70"/>
                      <a:pt x="104" y="71"/>
                    </a:cubicBezTo>
                    <a:cubicBezTo>
                      <a:pt x="104" y="71"/>
                      <a:pt x="104" y="71"/>
                      <a:pt x="103" y="72"/>
                    </a:cubicBezTo>
                    <a:cubicBezTo>
                      <a:pt x="103" y="72"/>
                      <a:pt x="102" y="72"/>
                      <a:pt x="102" y="73"/>
                    </a:cubicBezTo>
                    <a:cubicBezTo>
                      <a:pt x="101" y="74"/>
                      <a:pt x="101" y="74"/>
                      <a:pt x="102" y="76"/>
                    </a:cubicBezTo>
                    <a:cubicBezTo>
                      <a:pt x="102" y="76"/>
                      <a:pt x="102" y="76"/>
                      <a:pt x="102" y="76"/>
                    </a:cubicBezTo>
                    <a:cubicBezTo>
                      <a:pt x="103" y="76"/>
                      <a:pt x="102" y="77"/>
                      <a:pt x="102" y="77"/>
                    </a:cubicBezTo>
                    <a:cubicBezTo>
                      <a:pt x="102" y="77"/>
                      <a:pt x="102" y="77"/>
                      <a:pt x="101" y="77"/>
                    </a:cubicBezTo>
                    <a:cubicBezTo>
                      <a:pt x="100" y="77"/>
                      <a:pt x="99" y="76"/>
                      <a:pt x="98" y="76"/>
                    </a:cubicBezTo>
                    <a:cubicBezTo>
                      <a:pt x="98" y="75"/>
                      <a:pt x="97" y="75"/>
                      <a:pt x="97" y="75"/>
                    </a:cubicBezTo>
                    <a:cubicBezTo>
                      <a:pt x="97" y="75"/>
                      <a:pt x="97" y="75"/>
                      <a:pt x="97" y="76"/>
                    </a:cubicBezTo>
                    <a:cubicBezTo>
                      <a:pt x="96" y="76"/>
                      <a:pt x="96" y="76"/>
                      <a:pt x="96" y="77"/>
                    </a:cubicBezTo>
                    <a:cubicBezTo>
                      <a:pt x="96" y="77"/>
                      <a:pt x="96" y="77"/>
                      <a:pt x="96" y="78"/>
                    </a:cubicBezTo>
                    <a:cubicBezTo>
                      <a:pt x="97" y="78"/>
                      <a:pt x="97" y="79"/>
                      <a:pt x="98" y="79"/>
                    </a:cubicBezTo>
                    <a:cubicBezTo>
                      <a:pt x="98" y="79"/>
                      <a:pt x="99" y="79"/>
                      <a:pt x="99" y="79"/>
                    </a:cubicBezTo>
                    <a:cubicBezTo>
                      <a:pt x="99" y="79"/>
                      <a:pt x="99" y="79"/>
                      <a:pt x="99" y="79"/>
                    </a:cubicBezTo>
                    <a:cubicBezTo>
                      <a:pt x="99" y="80"/>
                      <a:pt x="99" y="80"/>
                      <a:pt x="98" y="80"/>
                    </a:cubicBezTo>
                    <a:cubicBezTo>
                      <a:pt x="97" y="80"/>
                      <a:pt x="97" y="80"/>
                      <a:pt x="96" y="79"/>
                    </a:cubicBezTo>
                    <a:cubicBezTo>
                      <a:pt x="96" y="79"/>
                      <a:pt x="95" y="79"/>
                      <a:pt x="95" y="79"/>
                    </a:cubicBezTo>
                    <a:cubicBezTo>
                      <a:pt x="94" y="78"/>
                      <a:pt x="94" y="78"/>
                      <a:pt x="94" y="78"/>
                    </a:cubicBezTo>
                    <a:cubicBezTo>
                      <a:pt x="94" y="77"/>
                      <a:pt x="94" y="76"/>
                      <a:pt x="93" y="76"/>
                    </a:cubicBezTo>
                    <a:cubicBezTo>
                      <a:pt x="93" y="75"/>
                      <a:pt x="93" y="75"/>
                      <a:pt x="93" y="74"/>
                    </a:cubicBezTo>
                    <a:cubicBezTo>
                      <a:pt x="93" y="73"/>
                      <a:pt x="93" y="73"/>
                      <a:pt x="92" y="72"/>
                    </a:cubicBezTo>
                    <a:cubicBezTo>
                      <a:pt x="91" y="72"/>
                      <a:pt x="91" y="72"/>
                      <a:pt x="90" y="71"/>
                    </a:cubicBezTo>
                    <a:cubicBezTo>
                      <a:pt x="90" y="71"/>
                      <a:pt x="89" y="71"/>
                      <a:pt x="89" y="70"/>
                    </a:cubicBezTo>
                    <a:cubicBezTo>
                      <a:pt x="89" y="70"/>
                      <a:pt x="89" y="70"/>
                      <a:pt x="89" y="70"/>
                    </a:cubicBezTo>
                    <a:cubicBezTo>
                      <a:pt x="89" y="70"/>
                      <a:pt x="89" y="70"/>
                      <a:pt x="89" y="70"/>
                    </a:cubicBezTo>
                    <a:cubicBezTo>
                      <a:pt x="89" y="70"/>
                      <a:pt x="89" y="70"/>
                      <a:pt x="89" y="70"/>
                    </a:cubicBezTo>
                    <a:cubicBezTo>
                      <a:pt x="89" y="70"/>
                      <a:pt x="89" y="70"/>
                      <a:pt x="89" y="70"/>
                    </a:cubicBezTo>
                    <a:cubicBezTo>
                      <a:pt x="89" y="70"/>
                      <a:pt x="89" y="70"/>
                      <a:pt x="89" y="70"/>
                    </a:cubicBezTo>
                    <a:cubicBezTo>
                      <a:pt x="89" y="70"/>
                      <a:pt x="89" y="70"/>
                      <a:pt x="89" y="70"/>
                    </a:cubicBezTo>
                    <a:cubicBezTo>
                      <a:pt x="89" y="70"/>
                      <a:pt x="89" y="70"/>
                      <a:pt x="89" y="70"/>
                    </a:cubicBezTo>
                    <a:cubicBezTo>
                      <a:pt x="89" y="70"/>
                      <a:pt x="89" y="70"/>
                      <a:pt x="89" y="70"/>
                    </a:cubicBezTo>
                    <a:cubicBezTo>
                      <a:pt x="89" y="70"/>
                      <a:pt x="89" y="70"/>
                      <a:pt x="89" y="70"/>
                    </a:cubicBezTo>
                    <a:cubicBezTo>
                      <a:pt x="89" y="70"/>
                      <a:pt x="89" y="70"/>
                      <a:pt x="89" y="70"/>
                    </a:cubicBezTo>
                    <a:cubicBezTo>
                      <a:pt x="90" y="70"/>
                      <a:pt x="91" y="70"/>
                      <a:pt x="91" y="71"/>
                    </a:cubicBezTo>
                    <a:cubicBezTo>
                      <a:pt x="93" y="71"/>
                      <a:pt x="95" y="72"/>
                      <a:pt x="97" y="72"/>
                    </a:cubicBezTo>
                    <a:cubicBezTo>
                      <a:pt x="98" y="72"/>
                      <a:pt x="100" y="72"/>
                      <a:pt x="101" y="72"/>
                    </a:cubicBezTo>
                    <a:cubicBezTo>
                      <a:pt x="101" y="72"/>
                      <a:pt x="101" y="71"/>
                      <a:pt x="102" y="71"/>
                    </a:cubicBezTo>
                    <a:cubicBezTo>
                      <a:pt x="102" y="70"/>
                      <a:pt x="103" y="69"/>
                      <a:pt x="103" y="68"/>
                    </a:cubicBezTo>
                    <a:cubicBezTo>
                      <a:pt x="103" y="68"/>
                      <a:pt x="103" y="67"/>
                      <a:pt x="103" y="67"/>
                    </a:cubicBezTo>
                    <a:cubicBezTo>
                      <a:pt x="102" y="66"/>
                      <a:pt x="102" y="66"/>
                      <a:pt x="101" y="65"/>
                    </a:cubicBezTo>
                    <a:cubicBezTo>
                      <a:pt x="101" y="65"/>
                      <a:pt x="100" y="65"/>
                      <a:pt x="100" y="64"/>
                    </a:cubicBezTo>
                    <a:cubicBezTo>
                      <a:pt x="100" y="64"/>
                      <a:pt x="99" y="64"/>
                      <a:pt x="99" y="64"/>
                    </a:cubicBezTo>
                    <a:cubicBezTo>
                      <a:pt x="98" y="64"/>
                      <a:pt x="97" y="63"/>
                      <a:pt x="97" y="63"/>
                    </a:cubicBezTo>
                    <a:cubicBezTo>
                      <a:pt x="96" y="62"/>
                      <a:pt x="95" y="62"/>
                      <a:pt x="95" y="61"/>
                    </a:cubicBezTo>
                    <a:cubicBezTo>
                      <a:pt x="92" y="60"/>
                      <a:pt x="92" y="60"/>
                      <a:pt x="90" y="60"/>
                    </a:cubicBezTo>
                    <a:cubicBezTo>
                      <a:pt x="89" y="60"/>
                      <a:pt x="89" y="60"/>
                      <a:pt x="89" y="60"/>
                    </a:cubicBezTo>
                    <a:cubicBezTo>
                      <a:pt x="88" y="60"/>
                      <a:pt x="88" y="60"/>
                      <a:pt x="87" y="60"/>
                    </a:cubicBezTo>
                    <a:cubicBezTo>
                      <a:pt x="87" y="60"/>
                      <a:pt x="87" y="60"/>
                      <a:pt x="87" y="59"/>
                    </a:cubicBezTo>
                    <a:cubicBezTo>
                      <a:pt x="87" y="59"/>
                      <a:pt x="87" y="59"/>
                      <a:pt x="87" y="59"/>
                    </a:cubicBezTo>
                    <a:cubicBezTo>
                      <a:pt x="87" y="59"/>
                      <a:pt x="87" y="58"/>
                      <a:pt x="86" y="58"/>
                    </a:cubicBezTo>
                    <a:cubicBezTo>
                      <a:pt x="86" y="58"/>
                      <a:pt x="86" y="58"/>
                      <a:pt x="85" y="58"/>
                    </a:cubicBezTo>
                    <a:cubicBezTo>
                      <a:pt x="85" y="59"/>
                      <a:pt x="85" y="59"/>
                      <a:pt x="84" y="59"/>
                    </a:cubicBezTo>
                    <a:cubicBezTo>
                      <a:pt x="84" y="59"/>
                      <a:pt x="83" y="59"/>
                      <a:pt x="83" y="59"/>
                    </a:cubicBezTo>
                    <a:cubicBezTo>
                      <a:pt x="82" y="59"/>
                      <a:pt x="82" y="59"/>
                      <a:pt x="82" y="58"/>
                    </a:cubicBezTo>
                    <a:cubicBezTo>
                      <a:pt x="82" y="58"/>
                      <a:pt x="82" y="58"/>
                      <a:pt x="82" y="58"/>
                    </a:cubicBezTo>
                    <a:cubicBezTo>
                      <a:pt x="82" y="58"/>
                      <a:pt x="82" y="58"/>
                      <a:pt x="82" y="58"/>
                    </a:cubicBezTo>
                    <a:cubicBezTo>
                      <a:pt x="82" y="58"/>
                      <a:pt x="83" y="58"/>
                      <a:pt x="83" y="57"/>
                    </a:cubicBezTo>
                    <a:cubicBezTo>
                      <a:pt x="83" y="57"/>
                      <a:pt x="84" y="57"/>
                      <a:pt x="84" y="57"/>
                    </a:cubicBezTo>
                    <a:cubicBezTo>
                      <a:pt x="84" y="56"/>
                      <a:pt x="84" y="56"/>
                      <a:pt x="84" y="56"/>
                    </a:cubicBezTo>
                    <a:cubicBezTo>
                      <a:pt x="83" y="55"/>
                      <a:pt x="82" y="55"/>
                      <a:pt x="81" y="55"/>
                    </a:cubicBezTo>
                    <a:cubicBezTo>
                      <a:pt x="80" y="55"/>
                      <a:pt x="80" y="55"/>
                      <a:pt x="80" y="55"/>
                    </a:cubicBezTo>
                    <a:cubicBezTo>
                      <a:pt x="80" y="55"/>
                      <a:pt x="80" y="55"/>
                      <a:pt x="80" y="55"/>
                    </a:cubicBezTo>
                    <a:cubicBezTo>
                      <a:pt x="79" y="55"/>
                      <a:pt x="79" y="56"/>
                      <a:pt x="79" y="55"/>
                    </a:cubicBezTo>
                    <a:cubicBezTo>
                      <a:pt x="79" y="55"/>
                      <a:pt x="79" y="55"/>
                      <a:pt x="79" y="55"/>
                    </a:cubicBezTo>
                    <a:cubicBezTo>
                      <a:pt x="79" y="55"/>
                      <a:pt x="79" y="55"/>
                      <a:pt x="79" y="54"/>
                    </a:cubicBezTo>
                    <a:cubicBezTo>
                      <a:pt x="79" y="54"/>
                      <a:pt x="79" y="54"/>
                      <a:pt x="78" y="54"/>
                    </a:cubicBezTo>
                    <a:cubicBezTo>
                      <a:pt x="78" y="53"/>
                      <a:pt x="78" y="54"/>
                      <a:pt x="78" y="54"/>
                    </a:cubicBezTo>
                    <a:cubicBezTo>
                      <a:pt x="77" y="54"/>
                      <a:pt x="77" y="54"/>
                      <a:pt x="77" y="55"/>
                    </a:cubicBezTo>
                    <a:cubicBezTo>
                      <a:pt x="77" y="55"/>
                      <a:pt x="77" y="55"/>
                      <a:pt x="77" y="55"/>
                    </a:cubicBezTo>
                    <a:cubicBezTo>
                      <a:pt x="77" y="55"/>
                      <a:pt x="77" y="56"/>
                      <a:pt x="76" y="56"/>
                    </a:cubicBezTo>
                    <a:cubicBezTo>
                      <a:pt x="76" y="56"/>
                      <a:pt x="76" y="55"/>
                      <a:pt x="76" y="55"/>
                    </a:cubicBezTo>
                    <a:cubicBezTo>
                      <a:pt x="76" y="55"/>
                      <a:pt x="76" y="55"/>
                      <a:pt x="76" y="55"/>
                    </a:cubicBezTo>
                    <a:cubicBezTo>
                      <a:pt x="75" y="55"/>
                      <a:pt x="75" y="54"/>
                      <a:pt x="75" y="54"/>
                    </a:cubicBezTo>
                    <a:cubicBezTo>
                      <a:pt x="75" y="54"/>
                      <a:pt x="75" y="53"/>
                      <a:pt x="74" y="54"/>
                    </a:cubicBezTo>
                    <a:cubicBezTo>
                      <a:pt x="74" y="54"/>
                      <a:pt x="73" y="54"/>
                      <a:pt x="73" y="55"/>
                    </a:cubicBezTo>
                    <a:cubicBezTo>
                      <a:pt x="72" y="55"/>
                      <a:pt x="71" y="56"/>
                      <a:pt x="71" y="56"/>
                    </a:cubicBezTo>
                    <a:cubicBezTo>
                      <a:pt x="71" y="56"/>
                      <a:pt x="71" y="56"/>
                      <a:pt x="71" y="56"/>
                    </a:cubicBezTo>
                    <a:cubicBezTo>
                      <a:pt x="71" y="56"/>
                      <a:pt x="71" y="56"/>
                      <a:pt x="71" y="56"/>
                    </a:cubicBezTo>
                    <a:cubicBezTo>
                      <a:pt x="71" y="56"/>
                      <a:pt x="71" y="56"/>
                      <a:pt x="71" y="56"/>
                    </a:cubicBezTo>
                    <a:cubicBezTo>
                      <a:pt x="71" y="56"/>
                      <a:pt x="71" y="56"/>
                      <a:pt x="71" y="56"/>
                    </a:cubicBezTo>
                    <a:cubicBezTo>
                      <a:pt x="71" y="56"/>
                      <a:pt x="71" y="56"/>
                      <a:pt x="71" y="56"/>
                    </a:cubicBezTo>
                    <a:cubicBezTo>
                      <a:pt x="71" y="56"/>
                      <a:pt x="71" y="56"/>
                      <a:pt x="71" y="56"/>
                    </a:cubicBezTo>
                    <a:cubicBezTo>
                      <a:pt x="71" y="56"/>
                      <a:pt x="70" y="56"/>
                      <a:pt x="70" y="56"/>
                    </a:cubicBezTo>
                    <a:cubicBezTo>
                      <a:pt x="69" y="56"/>
                      <a:pt x="69" y="56"/>
                      <a:pt x="70" y="57"/>
                    </a:cubicBezTo>
                    <a:cubicBezTo>
                      <a:pt x="70" y="57"/>
                      <a:pt x="70" y="57"/>
                      <a:pt x="70" y="57"/>
                    </a:cubicBezTo>
                    <a:cubicBezTo>
                      <a:pt x="70" y="57"/>
                      <a:pt x="70" y="57"/>
                      <a:pt x="70" y="57"/>
                    </a:cubicBezTo>
                    <a:cubicBezTo>
                      <a:pt x="70" y="57"/>
                      <a:pt x="70" y="57"/>
                      <a:pt x="70" y="57"/>
                    </a:cubicBezTo>
                    <a:cubicBezTo>
                      <a:pt x="70" y="57"/>
                      <a:pt x="70" y="57"/>
                      <a:pt x="70" y="57"/>
                    </a:cubicBezTo>
                    <a:cubicBezTo>
                      <a:pt x="70" y="57"/>
                      <a:pt x="70" y="57"/>
                      <a:pt x="70" y="57"/>
                    </a:cubicBezTo>
                    <a:cubicBezTo>
                      <a:pt x="69" y="57"/>
                      <a:pt x="68" y="58"/>
                      <a:pt x="67" y="58"/>
                    </a:cubicBezTo>
                    <a:cubicBezTo>
                      <a:pt x="67" y="58"/>
                      <a:pt x="67" y="58"/>
                      <a:pt x="67" y="58"/>
                    </a:cubicBezTo>
                    <a:cubicBezTo>
                      <a:pt x="67" y="59"/>
                      <a:pt x="67" y="59"/>
                      <a:pt x="67" y="59"/>
                    </a:cubicBezTo>
                    <a:cubicBezTo>
                      <a:pt x="67" y="59"/>
                      <a:pt x="67" y="59"/>
                      <a:pt x="66" y="59"/>
                    </a:cubicBezTo>
                    <a:cubicBezTo>
                      <a:pt x="66" y="59"/>
                      <a:pt x="66" y="59"/>
                      <a:pt x="65" y="60"/>
                    </a:cubicBezTo>
                    <a:cubicBezTo>
                      <a:pt x="65" y="60"/>
                      <a:pt x="65" y="60"/>
                      <a:pt x="65" y="60"/>
                    </a:cubicBezTo>
                    <a:cubicBezTo>
                      <a:pt x="65" y="60"/>
                      <a:pt x="65" y="60"/>
                      <a:pt x="65" y="60"/>
                    </a:cubicBezTo>
                    <a:cubicBezTo>
                      <a:pt x="65" y="60"/>
                      <a:pt x="65" y="60"/>
                      <a:pt x="65" y="60"/>
                    </a:cubicBezTo>
                    <a:cubicBezTo>
                      <a:pt x="65" y="60"/>
                      <a:pt x="65" y="60"/>
                      <a:pt x="65" y="60"/>
                    </a:cubicBezTo>
                    <a:cubicBezTo>
                      <a:pt x="65" y="60"/>
                      <a:pt x="65" y="60"/>
                      <a:pt x="65" y="60"/>
                    </a:cubicBezTo>
                    <a:cubicBezTo>
                      <a:pt x="65" y="59"/>
                      <a:pt x="65" y="59"/>
                      <a:pt x="65" y="59"/>
                    </a:cubicBezTo>
                    <a:cubicBezTo>
                      <a:pt x="65" y="59"/>
                      <a:pt x="65" y="58"/>
                      <a:pt x="65" y="58"/>
                    </a:cubicBezTo>
                    <a:cubicBezTo>
                      <a:pt x="65" y="58"/>
                      <a:pt x="64" y="59"/>
                      <a:pt x="64" y="59"/>
                    </a:cubicBezTo>
                    <a:cubicBezTo>
                      <a:pt x="64" y="59"/>
                      <a:pt x="65" y="59"/>
                      <a:pt x="65" y="60"/>
                    </a:cubicBezTo>
                    <a:cubicBezTo>
                      <a:pt x="65" y="60"/>
                      <a:pt x="65" y="60"/>
                      <a:pt x="65" y="60"/>
                    </a:cubicBezTo>
                    <a:cubicBezTo>
                      <a:pt x="65" y="60"/>
                      <a:pt x="65" y="60"/>
                      <a:pt x="65" y="60"/>
                    </a:cubicBezTo>
                    <a:cubicBezTo>
                      <a:pt x="64" y="60"/>
                      <a:pt x="63" y="60"/>
                      <a:pt x="63" y="60"/>
                    </a:cubicBezTo>
                    <a:cubicBezTo>
                      <a:pt x="63" y="60"/>
                      <a:pt x="63" y="60"/>
                      <a:pt x="63" y="60"/>
                    </a:cubicBezTo>
                    <a:cubicBezTo>
                      <a:pt x="63" y="60"/>
                      <a:pt x="63" y="61"/>
                      <a:pt x="63" y="61"/>
                    </a:cubicBezTo>
                    <a:cubicBezTo>
                      <a:pt x="63" y="61"/>
                      <a:pt x="63" y="61"/>
                      <a:pt x="63" y="60"/>
                    </a:cubicBezTo>
                    <a:cubicBezTo>
                      <a:pt x="63" y="61"/>
                      <a:pt x="63" y="60"/>
                      <a:pt x="62" y="61"/>
                    </a:cubicBezTo>
                    <a:cubicBezTo>
                      <a:pt x="62" y="61"/>
                      <a:pt x="62" y="61"/>
                      <a:pt x="62" y="61"/>
                    </a:cubicBezTo>
                    <a:cubicBezTo>
                      <a:pt x="61" y="62"/>
                      <a:pt x="61" y="62"/>
                      <a:pt x="62" y="63"/>
                    </a:cubicBezTo>
                    <a:cubicBezTo>
                      <a:pt x="62" y="63"/>
                      <a:pt x="62" y="63"/>
                      <a:pt x="62" y="63"/>
                    </a:cubicBezTo>
                    <a:cubicBezTo>
                      <a:pt x="62" y="63"/>
                      <a:pt x="62" y="63"/>
                      <a:pt x="62" y="63"/>
                    </a:cubicBezTo>
                    <a:cubicBezTo>
                      <a:pt x="62" y="64"/>
                      <a:pt x="62" y="64"/>
                      <a:pt x="61" y="64"/>
                    </a:cubicBezTo>
                    <a:cubicBezTo>
                      <a:pt x="61" y="64"/>
                      <a:pt x="60" y="64"/>
                      <a:pt x="60" y="64"/>
                    </a:cubicBezTo>
                    <a:cubicBezTo>
                      <a:pt x="60" y="64"/>
                      <a:pt x="59" y="63"/>
                      <a:pt x="60" y="63"/>
                    </a:cubicBezTo>
                    <a:cubicBezTo>
                      <a:pt x="60" y="63"/>
                      <a:pt x="60" y="62"/>
                      <a:pt x="60" y="62"/>
                    </a:cubicBezTo>
                    <a:cubicBezTo>
                      <a:pt x="60" y="62"/>
                      <a:pt x="60" y="62"/>
                      <a:pt x="60" y="62"/>
                    </a:cubicBezTo>
                    <a:cubicBezTo>
                      <a:pt x="60" y="62"/>
                      <a:pt x="60" y="62"/>
                      <a:pt x="60" y="62"/>
                    </a:cubicBezTo>
                    <a:cubicBezTo>
                      <a:pt x="59" y="62"/>
                      <a:pt x="58" y="63"/>
                      <a:pt x="58" y="64"/>
                    </a:cubicBezTo>
                    <a:cubicBezTo>
                      <a:pt x="58" y="64"/>
                      <a:pt x="58" y="64"/>
                      <a:pt x="58" y="64"/>
                    </a:cubicBezTo>
                    <a:cubicBezTo>
                      <a:pt x="58" y="65"/>
                      <a:pt x="58" y="65"/>
                      <a:pt x="58" y="65"/>
                    </a:cubicBezTo>
                    <a:cubicBezTo>
                      <a:pt x="58" y="65"/>
                      <a:pt x="58" y="65"/>
                      <a:pt x="58" y="66"/>
                    </a:cubicBezTo>
                    <a:cubicBezTo>
                      <a:pt x="58" y="66"/>
                      <a:pt x="58" y="66"/>
                      <a:pt x="59" y="66"/>
                    </a:cubicBezTo>
                    <a:cubicBezTo>
                      <a:pt x="59" y="65"/>
                      <a:pt x="60" y="65"/>
                      <a:pt x="60" y="65"/>
                    </a:cubicBezTo>
                    <a:cubicBezTo>
                      <a:pt x="61" y="65"/>
                      <a:pt x="61" y="65"/>
                      <a:pt x="61" y="65"/>
                    </a:cubicBezTo>
                    <a:cubicBezTo>
                      <a:pt x="61" y="65"/>
                      <a:pt x="61" y="65"/>
                      <a:pt x="61" y="65"/>
                    </a:cubicBezTo>
                    <a:cubicBezTo>
                      <a:pt x="61" y="65"/>
                      <a:pt x="61" y="65"/>
                      <a:pt x="61" y="65"/>
                    </a:cubicBezTo>
                    <a:cubicBezTo>
                      <a:pt x="61" y="66"/>
                      <a:pt x="61" y="66"/>
                      <a:pt x="60" y="66"/>
                    </a:cubicBezTo>
                    <a:cubicBezTo>
                      <a:pt x="60" y="66"/>
                      <a:pt x="60" y="66"/>
                      <a:pt x="60" y="66"/>
                    </a:cubicBezTo>
                    <a:cubicBezTo>
                      <a:pt x="59" y="66"/>
                      <a:pt x="59" y="66"/>
                      <a:pt x="60" y="67"/>
                    </a:cubicBezTo>
                    <a:cubicBezTo>
                      <a:pt x="59" y="67"/>
                      <a:pt x="59" y="67"/>
                      <a:pt x="59" y="67"/>
                    </a:cubicBezTo>
                    <a:cubicBezTo>
                      <a:pt x="59" y="68"/>
                      <a:pt x="59" y="68"/>
                      <a:pt x="59" y="68"/>
                    </a:cubicBezTo>
                    <a:cubicBezTo>
                      <a:pt x="59" y="68"/>
                      <a:pt x="59" y="69"/>
                      <a:pt x="59" y="69"/>
                    </a:cubicBezTo>
                    <a:cubicBezTo>
                      <a:pt x="58" y="69"/>
                      <a:pt x="58" y="69"/>
                      <a:pt x="58" y="69"/>
                    </a:cubicBezTo>
                    <a:cubicBezTo>
                      <a:pt x="58" y="70"/>
                      <a:pt x="58" y="70"/>
                      <a:pt x="58" y="70"/>
                    </a:cubicBezTo>
                    <a:cubicBezTo>
                      <a:pt x="57" y="71"/>
                      <a:pt x="57" y="71"/>
                      <a:pt x="57" y="71"/>
                    </a:cubicBezTo>
                    <a:cubicBezTo>
                      <a:pt x="57" y="72"/>
                      <a:pt x="56" y="72"/>
                      <a:pt x="56" y="73"/>
                    </a:cubicBezTo>
                    <a:cubicBezTo>
                      <a:pt x="56" y="73"/>
                      <a:pt x="56" y="74"/>
                      <a:pt x="56" y="74"/>
                    </a:cubicBezTo>
                    <a:cubicBezTo>
                      <a:pt x="55" y="74"/>
                      <a:pt x="55" y="74"/>
                      <a:pt x="55" y="74"/>
                    </a:cubicBezTo>
                    <a:cubicBezTo>
                      <a:pt x="56" y="75"/>
                      <a:pt x="56" y="75"/>
                      <a:pt x="55" y="76"/>
                    </a:cubicBezTo>
                    <a:cubicBezTo>
                      <a:pt x="55" y="76"/>
                      <a:pt x="55" y="77"/>
                      <a:pt x="55" y="77"/>
                    </a:cubicBezTo>
                    <a:cubicBezTo>
                      <a:pt x="55" y="78"/>
                      <a:pt x="55" y="78"/>
                      <a:pt x="54" y="78"/>
                    </a:cubicBezTo>
                    <a:cubicBezTo>
                      <a:pt x="54" y="78"/>
                      <a:pt x="54" y="78"/>
                      <a:pt x="54" y="78"/>
                    </a:cubicBezTo>
                    <a:cubicBezTo>
                      <a:pt x="54" y="78"/>
                      <a:pt x="53" y="78"/>
                      <a:pt x="53" y="79"/>
                    </a:cubicBezTo>
                    <a:cubicBezTo>
                      <a:pt x="53" y="79"/>
                      <a:pt x="53" y="79"/>
                      <a:pt x="53" y="80"/>
                    </a:cubicBezTo>
                    <a:cubicBezTo>
                      <a:pt x="52" y="80"/>
                      <a:pt x="52" y="81"/>
                      <a:pt x="51" y="82"/>
                    </a:cubicBezTo>
                    <a:cubicBezTo>
                      <a:pt x="51" y="82"/>
                      <a:pt x="51" y="82"/>
                      <a:pt x="51" y="83"/>
                    </a:cubicBezTo>
                    <a:cubicBezTo>
                      <a:pt x="51" y="83"/>
                      <a:pt x="50" y="83"/>
                      <a:pt x="50" y="83"/>
                    </a:cubicBezTo>
                    <a:cubicBezTo>
                      <a:pt x="50" y="83"/>
                      <a:pt x="49" y="83"/>
                      <a:pt x="49" y="83"/>
                    </a:cubicBezTo>
                    <a:cubicBezTo>
                      <a:pt x="49" y="83"/>
                      <a:pt x="49" y="83"/>
                      <a:pt x="49" y="83"/>
                    </a:cubicBezTo>
                    <a:cubicBezTo>
                      <a:pt x="49" y="83"/>
                      <a:pt x="49" y="83"/>
                      <a:pt x="49" y="83"/>
                    </a:cubicBezTo>
                    <a:cubicBezTo>
                      <a:pt x="49" y="84"/>
                      <a:pt x="49" y="84"/>
                      <a:pt x="49" y="84"/>
                    </a:cubicBezTo>
                    <a:cubicBezTo>
                      <a:pt x="49" y="84"/>
                      <a:pt x="49" y="84"/>
                      <a:pt x="49" y="84"/>
                    </a:cubicBezTo>
                    <a:cubicBezTo>
                      <a:pt x="48" y="84"/>
                      <a:pt x="48" y="85"/>
                      <a:pt x="47" y="85"/>
                    </a:cubicBezTo>
                    <a:cubicBezTo>
                      <a:pt x="46" y="85"/>
                      <a:pt x="46" y="86"/>
                      <a:pt x="45" y="86"/>
                    </a:cubicBezTo>
                    <a:cubicBezTo>
                      <a:pt x="45" y="86"/>
                      <a:pt x="45" y="86"/>
                      <a:pt x="45" y="87"/>
                    </a:cubicBezTo>
                    <a:cubicBezTo>
                      <a:pt x="46" y="87"/>
                      <a:pt x="45" y="87"/>
                      <a:pt x="45" y="87"/>
                    </a:cubicBezTo>
                    <a:cubicBezTo>
                      <a:pt x="44" y="87"/>
                      <a:pt x="44" y="87"/>
                      <a:pt x="44" y="88"/>
                    </a:cubicBezTo>
                    <a:cubicBezTo>
                      <a:pt x="44" y="88"/>
                      <a:pt x="43" y="88"/>
                      <a:pt x="43" y="88"/>
                    </a:cubicBezTo>
                    <a:cubicBezTo>
                      <a:pt x="43" y="88"/>
                      <a:pt x="43" y="89"/>
                      <a:pt x="43" y="89"/>
                    </a:cubicBezTo>
                    <a:cubicBezTo>
                      <a:pt x="43" y="90"/>
                      <a:pt x="43" y="91"/>
                      <a:pt x="43" y="92"/>
                    </a:cubicBezTo>
                    <a:cubicBezTo>
                      <a:pt x="43" y="92"/>
                      <a:pt x="43" y="92"/>
                      <a:pt x="43" y="92"/>
                    </a:cubicBezTo>
                    <a:cubicBezTo>
                      <a:pt x="43" y="93"/>
                      <a:pt x="44" y="93"/>
                      <a:pt x="44" y="94"/>
                    </a:cubicBezTo>
                    <a:cubicBezTo>
                      <a:pt x="44" y="94"/>
                      <a:pt x="44" y="94"/>
                      <a:pt x="45" y="95"/>
                    </a:cubicBezTo>
                    <a:cubicBezTo>
                      <a:pt x="45" y="95"/>
                      <a:pt x="44" y="95"/>
                      <a:pt x="44" y="96"/>
                    </a:cubicBezTo>
                    <a:cubicBezTo>
                      <a:pt x="44" y="96"/>
                      <a:pt x="44" y="96"/>
                      <a:pt x="44" y="96"/>
                    </a:cubicBezTo>
                    <a:cubicBezTo>
                      <a:pt x="44" y="96"/>
                      <a:pt x="44" y="97"/>
                      <a:pt x="44" y="97"/>
                    </a:cubicBezTo>
                    <a:cubicBezTo>
                      <a:pt x="44" y="97"/>
                      <a:pt x="44" y="97"/>
                      <a:pt x="45" y="97"/>
                    </a:cubicBezTo>
                    <a:cubicBezTo>
                      <a:pt x="45" y="97"/>
                      <a:pt x="45" y="98"/>
                      <a:pt x="45" y="98"/>
                    </a:cubicBezTo>
                    <a:cubicBezTo>
                      <a:pt x="45" y="98"/>
                      <a:pt x="44" y="98"/>
                      <a:pt x="44" y="99"/>
                    </a:cubicBezTo>
                    <a:cubicBezTo>
                      <a:pt x="44" y="99"/>
                      <a:pt x="44" y="99"/>
                      <a:pt x="44" y="100"/>
                    </a:cubicBezTo>
                    <a:cubicBezTo>
                      <a:pt x="45" y="100"/>
                      <a:pt x="46" y="101"/>
                      <a:pt x="47" y="101"/>
                    </a:cubicBezTo>
                    <a:cubicBezTo>
                      <a:pt x="47" y="101"/>
                      <a:pt x="48" y="101"/>
                      <a:pt x="48" y="101"/>
                    </a:cubicBezTo>
                    <a:cubicBezTo>
                      <a:pt x="49" y="101"/>
                      <a:pt x="50" y="101"/>
                      <a:pt x="50" y="100"/>
                    </a:cubicBezTo>
                    <a:cubicBezTo>
                      <a:pt x="51" y="99"/>
                      <a:pt x="51" y="99"/>
                      <a:pt x="51" y="99"/>
                    </a:cubicBezTo>
                    <a:cubicBezTo>
                      <a:pt x="52" y="98"/>
                      <a:pt x="53" y="98"/>
                      <a:pt x="53" y="97"/>
                    </a:cubicBezTo>
                    <a:cubicBezTo>
                      <a:pt x="53" y="97"/>
                      <a:pt x="53" y="97"/>
                      <a:pt x="54" y="97"/>
                    </a:cubicBezTo>
                    <a:cubicBezTo>
                      <a:pt x="54" y="97"/>
                      <a:pt x="54" y="98"/>
                      <a:pt x="54" y="98"/>
                    </a:cubicBezTo>
                    <a:cubicBezTo>
                      <a:pt x="54" y="98"/>
                      <a:pt x="54" y="99"/>
                      <a:pt x="54" y="99"/>
                    </a:cubicBezTo>
                    <a:cubicBezTo>
                      <a:pt x="55" y="100"/>
                      <a:pt x="55" y="100"/>
                      <a:pt x="55" y="101"/>
                    </a:cubicBezTo>
                    <a:cubicBezTo>
                      <a:pt x="55" y="102"/>
                      <a:pt x="56" y="103"/>
                      <a:pt x="56" y="103"/>
                    </a:cubicBezTo>
                    <a:cubicBezTo>
                      <a:pt x="56" y="104"/>
                      <a:pt x="57" y="105"/>
                      <a:pt x="57" y="106"/>
                    </a:cubicBezTo>
                    <a:cubicBezTo>
                      <a:pt x="58" y="106"/>
                      <a:pt x="57" y="106"/>
                      <a:pt x="57" y="106"/>
                    </a:cubicBezTo>
                    <a:cubicBezTo>
                      <a:pt x="57" y="107"/>
                      <a:pt x="57" y="107"/>
                      <a:pt x="57" y="107"/>
                    </a:cubicBezTo>
                    <a:cubicBezTo>
                      <a:pt x="57" y="107"/>
                      <a:pt x="57" y="107"/>
                      <a:pt x="57" y="107"/>
                    </a:cubicBezTo>
                    <a:cubicBezTo>
                      <a:pt x="57" y="107"/>
                      <a:pt x="57" y="107"/>
                      <a:pt x="57" y="107"/>
                    </a:cubicBezTo>
                    <a:cubicBezTo>
                      <a:pt x="57" y="107"/>
                      <a:pt x="57" y="107"/>
                      <a:pt x="58" y="108"/>
                    </a:cubicBezTo>
                    <a:cubicBezTo>
                      <a:pt x="58" y="109"/>
                      <a:pt x="58" y="109"/>
                      <a:pt x="60" y="109"/>
                    </a:cubicBezTo>
                    <a:cubicBezTo>
                      <a:pt x="60" y="109"/>
                      <a:pt x="60" y="108"/>
                      <a:pt x="60" y="108"/>
                    </a:cubicBezTo>
                    <a:cubicBezTo>
                      <a:pt x="61" y="107"/>
                      <a:pt x="61" y="107"/>
                      <a:pt x="61" y="107"/>
                    </a:cubicBezTo>
                    <a:cubicBezTo>
                      <a:pt x="62" y="107"/>
                      <a:pt x="62" y="107"/>
                      <a:pt x="62" y="107"/>
                    </a:cubicBezTo>
                    <a:cubicBezTo>
                      <a:pt x="63" y="107"/>
                      <a:pt x="64" y="107"/>
                      <a:pt x="64" y="106"/>
                    </a:cubicBezTo>
                    <a:cubicBezTo>
                      <a:pt x="65" y="106"/>
                      <a:pt x="65" y="105"/>
                      <a:pt x="65" y="105"/>
                    </a:cubicBezTo>
                    <a:cubicBezTo>
                      <a:pt x="65" y="105"/>
                      <a:pt x="65" y="104"/>
                      <a:pt x="65" y="104"/>
                    </a:cubicBezTo>
                    <a:cubicBezTo>
                      <a:pt x="65" y="104"/>
                      <a:pt x="65" y="104"/>
                      <a:pt x="65" y="104"/>
                    </a:cubicBezTo>
                    <a:cubicBezTo>
                      <a:pt x="65" y="104"/>
                      <a:pt x="64" y="104"/>
                      <a:pt x="64" y="104"/>
                    </a:cubicBezTo>
                    <a:cubicBezTo>
                      <a:pt x="64" y="104"/>
                      <a:pt x="64" y="104"/>
                      <a:pt x="64" y="104"/>
                    </a:cubicBezTo>
                    <a:cubicBezTo>
                      <a:pt x="64" y="103"/>
                      <a:pt x="64" y="102"/>
                      <a:pt x="64" y="101"/>
                    </a:cubicBezTo>
                    <a:cubicBezTo>
                      <a:pt x="65" y="101"/>
                      <a:pt x="65" y="100"/>
                      <a:pt x="65" y="100"/>
                    </a:cubicBezTo>
                    <a:cubicBezTo>
                      <a:pt x="65" y="99"/>
                      <a:pt x="65" y="99"/>
                      <a:pt x="66" y="98"/>
                    </a:cubicBezTo>
                    <a:cubicBezTo>
                      <a:pt x="66" y="98"/>
                      <a:pt x="67" y="98"/>
                      <a:pt x="67" y="98"/>
                    </a:cubicBezTo>
                    <a:cubicBezTo>
                      <a:pt x="67" y="97"/>
                      <a:pt x="68" y="97"/>
                      <a:pt x="68" y="96"/>
                    </a:cubicBezTo>
                    <a:cubicBezTo>
                      <a:pt x="68" y="96"/>
                      <a:pt x="68" y="95"/>
                      <a:pt x="68" y="95"/>
                    </a:cubicBezTo>
                    <a:cubicBezTo>
                      <a:pt x="68" y="95"/>
                      <a:pt x="68" y="95"/>
                      <a:pt x="67" y="94"/>
                    </a:cubicBezTo>
                    <a:cubicBezTo>
                      <a:pt x="67" y="94"/>
                      <a:pt x="66" y="93"/>
                      <a:pt x="65" y="92"/>
                    </a:cubicBezTo>
                    <a:cubicBezTo>
                      <a:pt x="65" y="92"/>
                      <a:pt x="65" y="92"/>
                      <a:pt x="65" y="91"/>
                    </a:cubicBezTo>
                    <a:cubicBezTo>
                      <a:pt x="65" y="90"/>
                      <a:pt x="65" y="88"/>
                      <a:pt x="65" y="87"/>
                    </a:cubicBezTo>
                    <a:cubicBezTo>
                      <a:pt x="65" y="87"/>
                      <a:pt x="65" y="87"/>
                      <a:pt x="65" y="86"/>
                    </a:cubicBezTo>
                    <a:cubicBezTo>
                      <a:pt x="66" y="85"/>
                      <a:pt x="66" y="84"/>
                      <a:pt x="68" y="84"/>
                    </a:cubicBezTo>
                    <a:cubicBezTo>
                      <a:pt x="68" y="83"/>
                      <a:pt x="69" y="83"/>
                      <a:pt x="69" y="82"/>
                    </a:cubicBezTo>
                    <a:cubicBezTo>
                      <a:pt x="70" y="81"/>
                      <a:pt x="70" y="81"/>
                      <a:pt x="71" y="80"/>
                    </a:cubicBezTo>
                    <a:cubicBezTo>
                      <a:pt x="71" y="80"/>
                      <a:pt x="71" y="79"/>
                      <a:pt x="71" y="79"/>
                    </a:cubicBezTo>
                    <a:cubicBezTo>
                      <a:pt x="70" y="78"/>
                      <a:pt x="71" y="77"/>
                      <a:pt x="71" y="76"/>
                    </a:cubicBezTo>
                    <a:cubicBezTo>
                      <a:pt x="71" y="75"/>
                      <a:pt x="72" y="75"/>
                      <a:pt x="73" y="75"/>
                    </a:cubicBezTo>
                    <a:cubicBezTo>
                      <a:pt x="74" y="75"/>
                      <a:pt x="75" y="75"/>
                      <a:pt x="76" y="75"/>
                    </a:cubicBezTo>
                    <a:cubicBezTo>
                      <a:pt x="77" y="76"/>
                      <a:pt x="77" y="76"/>
                      <a:pt x="77" y="76"/>
                    </a:cubicBezTo>
                    <a:cubicBezTo>
                      <a:pt x="76" y="77"/>
                      <a:pt x="76" y="77"/>
                      <a:pt x="76" y="77"/>
                    </a:cubicBezTo>
                    <a:cubicBezTo>
                      <a:pt x="76" y="78"/>
                      <a:pt x="76" y="78"/>
                      <a:pt x="76" y="78"/>
                    </a:cubicBezTo>
                    <a:cubicBezTo>
                      <a:pt x="75" y="79"/>
                      <a:pt x="74" y="81"/>
                      <a:pt x="73" y="82"/>
                    </a:cubicBezTo>
                    <a:cubicBezTo>
                      <a:pt x="73" y="82"/>
                      <a:pt x="73" y="82"/>
                      <a:pt x="72" y="83"/>
                    </a:cubicBezTo>
                    <a:cubicBezTo>
                      <a:pt x="72" y="83"/>
                      <a:pt x="72" y="83"/>
                      <a:pt x="71" y="83"/>
                    </a:cubicBezTo>
                    <a:cubicBezTo>
                      <a:pt x="71" y="83"/>
                      <a:pt x="71" y="84"/>
                      <a:pt x="71" y="84"/>
                    </a:cubicBezTo>
                    <a:cubicBezTo>
                      <a:pt x="71" y="84"/>
                      <a:pt x="71" y="85"/>
                      <a:pt x="71" y="85"/>
                    </a:cubicBezTo>
                    <a:cubicBezTo>
                      <a:pt x="71" y="85"/>
                      <a:pt x="71" y="86"/>
                      <a:pt x="71" y="86"/>
                    </a:cubicBezTo>
                    <a:cubicBezTo>
                      <a:pt x="71" y="86"/>
                      <a:pt x="71" y="87"/>
                      <a:pt x="71" y="87"/>
                    </a:cubicBezTo>
                    <a:cubicBezTo>
                      <a:pt x="71" y="88"/>
                      <a:pt x="72" y="90"/>
                      <a:pt x="72" y="91"/>
                    </a:cubicBezTo>
                    <a:cubicBezTo>
                      <a:pt x="72" y="91"/>
                      <a:pt x="72" y="91"/>
                      <a:pt x="72" y="92"/>
                    </a:cubicBezTo>
                    <a:cubicBezTo>
                      <a:pt x="72" y="92"/>
                      <a:pt x="72" y="92"/>
                      <a:pt x="72" y="93"/>
                    </a:cubicBezTo>
                    <a:cubicBezTo>
                      <a:pt x="73" y="93"/>
                      <a:pt x="73" y="93"/>
                      <a:pt x="73" y="93"/>
                    </a:cubicBezTo>
                    <a:cubicBezTo>
                      <a:pt x="73" y="93"/>
                      <a:pt x="73" y="93"/>
                      <a:pt x="73" y="93"/>
                    </a:cubicBezTo>
                    <a:cubicBezTo>
                      <a:pt x="73" y="93"/>
                      <a:pt x="73" y="93"/>
                      <a:pt x="73" y="93"/>
                    </a:cubicBezTo>
                    <a:cubicBezTo>
                      <a:pt x="73" y="93"/>
                      <a:pt x="73" y="93"/>
                      <a:pt x="73" y="93"/>
                    </a:cubicBezTo>
                    <a:cubicBezTo>
                      <a:pt x="73" y="93"/>
                      <a:pt x="73" y="93"/>
                      <a:pt x="73" y="93"/>
                    </a:cubicBezTo>
                    <a:cubicBezTo>
                      <a:pt x="73" y="93"/>
                      <a:pt x="74" y="93"/>
                      <a:pt x="74" y="93"/>
                    </a:cubicBezTo>
                    <a:cubicBezTo>
                      <a:pt x="74" y="93"/>
                      <a:pt x="75" y="94"/>
                      <a:pt x="75" y="94"/>
                    </a:cubicBezTo>
                    <a:cubicBezTo>
                      <a:pt x="75" y="95"/>
                      <a:pt x="76" y="95"/>
                      <a:pt x="76" y="94"/>
                    </a:cubicBezTo>
                    <a:cubicBezTo>
                      <a:pt x="77" y="94"/>
                      <a:pt x="77" y="94"/>
                      <a:pt x="78" y="94"/>
                    </a:cubicBezTo>
                    <a:cubicBezTo>
                      <a:pt x="79" y="93"/>
                      <a:pt x="81" y="93"/>
                      <a:pt x="82" y="93"/>
                    </a:cubicBezTo>
                    <a:cubicBezTo>
                      <a:pt x="83" y="93"/>
                      <a:pt x="83" y="93"/>
                      <a:pt x="84" y="92"/>
                    </a:cubicBezTo>
                    <a:cubicBezTo>
                      <a:pt x="84" y="92"/>
                      <a:pt x="84" y="93"/>
                      <a:pt x="85" y="93"/>
                    </a:cubicBezTo>
                    <a:cubicBezTo>
                      <a:pt x="85" y="93"/>
                      <a:pt x="86" y="93"/>
                      <a:pt x="86" y="94"/>
                    </a:cubicBezTo>
                    <a:cubicBezTo>
                      <a:pt x="86" y="94"/>
                      <a:pt x="86" y="94"/>
                      <a:pt x="86" y="94"/>
                    </a:cubicBezTo>
                    <a:cubicBezTo>
                      <a:pt x="86" y="94"/>
                      <a:pt x="86" y="94"/>
                      <a:pt x="86" y="94"/>
                    </a:cubicBezTo>
                    <a:cubicBezTo>
                      <a:pt x="86" y="94"/>
                      <a:pt x="86" y="94"/>
                      <a:pt x="86" y="94"/>
                    </a:cubicBezTo>
                    <a:cubicBezTo>
                      <a:pt x="85" y="95"/>
                      <a:pt x="85" y="95"/>
                      <a:pt x="84" y="95"/>
                    </a:cubicBezTo>
                    <a:cubicBezTo>
                      <a:pt x="84" y="96"/>
                      <a:pt x="83" y="96"/>
                      <a:pt x="82" y="96"/>
                    </a:cubicBezTo>
                    <a:cubicBezTo>
                      <a:pt x="82" y="95"/>
                      <a:pt x="81" y="95"/>
                      <a:pt x="81" y="95"/>
                    </a:cubicBezTo>
                    <a:cubicBezTo>
                      <a:pt x="80" y="95"/>
                      <a:pt x="80" y="95"/>
                      <a:pt x="80" y="95"/>
                    </a:cubicBezTo>
                    <a:cubicBezTo>
                      <a:pt x="79" y="96"/>
                      <a:pt x="78" y="96"/>
                      <a:pt x="77" y="96"/>
                    </a:cubicBezTo>
                    <a:cubicBezTo>
                      <a:pt x="77" y="96"/>
                      <a:pt x="76" y="97"/>
                      <a:pt x="76" y="98"/>
                    </a:cubicBezTo>
                    <a:cubicBezTo>
                      <a:pt x="76" y="98"/>
                      <a:pt x="76" y="99"/>
                      <a:pt x="75" y="99"/>
                    </a:cubicBezTo>
                    <a:cubicBezTo>
                      <a:pt x="75" y="99"/>
                      <a:pt x="75" y="99"/>
                      <a:pt x="74" y="99"/>
                    </a:cubicBezTo>
                    <a:cubicBezTo>
                      <a:pt x="74" y="99"/>
                      <a:pt x="74" y="100"/>
                      <a:pt x="74" y="100"/>
                    </a:cubicBezTo>
                    <a:cubicBezTo>
                      <a:pt x="74" y="100"/>
                      <a:pt x="74" y="100"/>
                      <a:pt x="74" y="101"/>
                    </a:cubicBezTo>
                    <a:cubicBezTo>
                      <a:pt x="75" y="100"/>
                      <a:pt x="75" y="100"/>
                      <a:pt x="76" y="100"/>
                    </a:cubicBezTo>
                    <a:cubicBezTo>
                      <a:pt x="76" y="99"/>
                      <a:pt x="76" y="99"/>
                      <a:pt x="77" y="100"/>
                    </a:cubicBezTo>
                    <a:cubicBezTo>
                      <a:pt x="77" y="100"/>
                      <a:pt x="77" y="100"/>
                      <a:pt x="78" y="100"/>
                    </a:cubicBezTo>
                    <a:cubicBezTo>
                      <a:pt x="78" y="100"/>
                      <a:pt x="78" y="100"/>
                      <a:pt x="78" y="101"/>
                    </a:cubicBezTo>
                    <a:cubicBezTo>
                      <a:pt x="78" y="101"/>
                      <a:pt x="78" y="102"/>
                      <a:pt x="78" y="103"/>
                    </a:cubicBezTo>
                    <a:cubicBezTo>
                      <a:pt x="78" y="103"/>
                      <a:pt x="78" y="103"/>
                      <a:pt x="77" y="103"/>
                    </a:cubicBezTo>
                    <a:cubicBezTo>
                      <a:pt x="77" y="103"/>
                      <a:pt x="77" y="103"/>
                      <a:pt x="77" y="103"/>
                    </a:cubicBezTo>
                    <a:cubicBezTo>
                      <a:pt x="76" y="103"/>
                      <a:pt x="76" y="102"/>
                      <a:pt x="76" y="102"/>
                    </a:cubicBezTo>
                    <a:cubicBezTo>
                      <a:pt x="75" y="102"/>
                      <a:pt x="75" y="102"/>
                      <a:pt x="75" y="102"/>
                    </a:cubicBezTo>
                    <a:cubicBezTo>
                      <a:pt x="74" y="102"/>
                      <a:pt x="73" y="102"/>
                      <a:pt x="73" y="103"/>
                    </a:cubicBezTo>
                    <a:cubicBezTo>
                      <a:pt x="73" y="104"/>
                      <a:pt x="73" y="104"/>
                      <a:pt x="73" y="104"/>
                    </a:cubicBezTo>
                    <a:cubicBezTo>
                      <a:pt x="72" y="105"/>
                      <a:pt x="72" y="106"/>
                      <a:pt x="72" y="106"/>
                    </a:cubicBezTo>
                    <a:cubicBezTo>
                      <a:pt x="73" y="107"/>
                      <a:pt x="73" y="108"/>
                      <a:pt x="73" y="109"/>
                    </a:cubicBezTo>
                    <a:cubicBezTo>
                      <a:pt x="73" y="109"/>
                      <a:pt x="73" y="109"/>
                      <a:pt x="73" y="109"/>
                    </a:cubicBezTo>
                    <a:cubicBezTo>
                      <a:pt x="72" y="109"/>
                      <a:pt x="72" y="110"/>
                      <a:pt x="72" y="110"/>
                    </a:cubicBezTo>
                    <a:cubicBezTo>
                      <a:pt x="71" y="110"/>
                      <a:pt x="71" y="110"/>
                      <a:pt x="71" y="111"/>
                    </a:cubicBezTo>
                    <a:cubicBezTo>
                      <a:pt x="71" y="111"/>
                      <a:pt x="69" y="112"/>
                      <a:pt x="69" y="111"/>
                    </a:cubicBezTo>
                    <a:cubicBezTo>
                      <a:pt x="69" y="111"/>
                      <a:pt x="69" y="111"/>
                      <a:pt x="69" y="111"/>
                    </a:cubicBezTo>
                    <a:cubicBezTo>
                      <a:pt x="68" y="110"/>
                      <a:pt x="68" y="110"/>
                      <a:pt x="67" y="110"/>
                    </a:cubicBezTo>
                    <a:cubicBezTo>
                      <a:pt x="67" y="110"/>
                      <a:pt x="66" y="110"/>
                      <a:pt x="65" y="111"/>
                    </a:cubicBezTo>
                    <a:cubicBezTo>
                      <a:pt x="64" y="111"/>
                      <a:pt x="63" y="112"/>
                      <a:pt x="62" y="112"/>
                    </a:cubicBezTo>
                    <a:cubicBezTo>
                      <a:pt x="62" y="113"/>
                      <a:pt x="62" y="113"/>
                      <a:pt x="61" y="113"/>
                    </a:cubicBezTo>
                    <a:cubicBezTo>
                      <a:pt x="61" y="113"/>
                      <a:pt x="61" y="113"/>
                      <a:pt x="61" y="113"/>
                    </a:cubicBezTo>
                    <a:cubicBezTo>
                      <a:pt x="60" y="113"/>
                      <a:pt x="60" y="113"/>
                      <a:pt x="59" y="112"/>
                    </a:cubicBezTo>
                    <a:cubicBezTo>
                      <a:pt x="59" y="112"/>
                      <a:pt x="59" y="112"/>
                      <a:pt x="59" y="111"/>
                    </a:cubicBezTo>
                    <a:cubicBezTo>
                      <a:pt x="59" y="111"/>
                      <a:pt x="59" y="111"/>
                      <a:pt x="59" y="111"/>
                    </a:cubicBezTo>
                    <a:cubicBezTo>
                      <a:pt x="58" y="111"/>
                      <a:pt x="58" y="112"/>
                      <a:pt x="57" y="112"/>
                    </a:cubicBezTo>
                    <a:cubicBezTo>
                      <a:pt x="57" y="112"/>
                      <a:pt x="56" y="112"/>
                      <a:pt x="55" y="113"/>
                    </a:cubicBezTo>
                    <a:cubicBezTo>
                      <a:pt x="55" y="113"/>
                      <a:pt x="55" y="113"/>
                      <a:pt x="55" y="113"/>
                    </a:cubicBezTo>
                    <a:cubicBezTo>
                      <a:pt x="55" y="112"/>
                      <a:pt x="54" y="112"/>
                      <a:pt x="54" y="112"/>
                    </a:cubicBezTo>
                    <a:cubicBezTo>
                      <a:pt x="54" y="112"/>
                      <a:pt x="53" y="112"/>
                      <a:pt x="53" y="111"/>
                    </a:cubicBezTo>
                    <a:cubicBezTo>
                      <a:pt x="53" y="111"/>
                      <a:pt x="53" y="111"/>
                      <a:pt x="52" y="110"/>
                    </a:cubicBezTo>
                    <a:cubicBezTo>
                      <a:pt x="52" y="110"/>
                      <a:pt x="52" y="110"/>
                      <a:pt x="52" y="110"/>
                    </a:cubicBezTo>
                    <a:cubicBezTo>
                      <a:pt x="52" y="110"/>
                      <a:pt x="53" y="110"/>
                      <a:pt x="53" y="110"/>
                    </a:cubicBezTo>
                    <a:cubicBezTo>
                      <a:pt x="53" y="110"/>
                      <a:pt x="54" y="110"/>
                      <a:pt x="55" y="111"/>
                    </a:cubicBezTo>
                    <a:cubicBezTo>
                      <a:pt x="55" y="111"/>
                      <a:pt x="56" y="111"/>
                      <a:pt x="57" y="110"/>
                    </a:cubicBezTo>
                    <a:cubicBezTo>
                      <a:pt x="57" y="109"/>
                      <a:pt x="57" y="108"/>
                      <a:pt x="57" y="107"/>
                    </a:cubicBezTo>
                    <a:cubicBezTo>
                      <a:pt x="57" y="107"/>
                      <a:pt x="57" y="107"/>
                      <a:pt x="57" y="107"/>
                    </a:cubicBezTo>
                    <a:cubicBezTo>
                      <a:pt x="57" y="107"/>
                      <a:pt x="57" y="107"/>
                      <a:pt x="57" y="107"/>
                    </a:cubicBezTo>
                    <a:cubicBezTo>
                      <a:pt x="56" y="107"/>
                      <a:pt x="56" y="107"/>
                      <a:pt x="55" y="108"/>
                    </a:cubicBezTo>
                    <a:cubicBezTo>
                      <a:pt x="55" y="108"/>
                      <a:pt x="55" y="109"/>
                      <a:pt x="55" y="109"/>
                    </a:cubicBezTo>
                    <a:cubicBezTo>
                      <a:pt x="55" y="109"/>
                      <a:pt x="55" y="109"/>
                      <a:pt x="55" y="110"/>
                    </a:cubicBezTo>
                    <a:cubicBezTo>
                      <a:pt x="55" y="110"/>
                      <a:pt x="55" y="110"/>
                      <a:pt x="55" y="110"/>
                    </a:cubicBezTo>
                    <a:cubicBezTo>
                      <a:pt x="55" y="110"/>
                      <a:pt x="55" y="110"/>
                      <a:pt x="55" y="110"/>
                    </a:cubicBezTo>
                    <a:cubicBezTo>
                      <a:pt x="55" y="110"/>
                      <a:pt x="55" y="110"/>
                      <a:pt x="55" y="110"/>
                    </a:cubicBezTo>
                    <a:cubicBezTo>
                      <a:pt x="54" y="109"/>
                      <a:pt x="54" y="109"/>
                      <a:pt x="53" y="108"/>
                    </a:cubicBezTo>
                    <a:cubicBezTo>
                      <a:pt x="53" y="108"/>
                      <a:pt x="53" y="108"/>
                      <a:pt x="53" y="108"/>
                    </a:cubicBezTo>
                    <a:cubicBezTo>
                      <a:pt x="53" y="107"/>
                      <a:pt x="54" y="107"/>
                      <a:pt x="54" y="107"/>
                    </a:cubicBezTo>
                    <a:cubicBezTo>
                      <a:pt x="54" y="106"/>
                      <a:pt x="54" y="106"/>
                      <a:pt x="54" y="106"/>
                    </a:cubicBezTo>
                    <a:cubicBezTo>
                      <a:pt x="54" y="106"/>
                      <a:pt x="54" y="106"/>
                      <a:pt x="54" y="106"/>
                    </a:cubicBezTo>
                    <a:cubicBezTo>
                      <a:pt x="53" y="106"/>
                      <a:pt x="53" y="105"/>
                      <a:pt x="53" y="104"/>
                    </a:cubicBezTo>
                    <a:cubicBezTo>
                      <a:pt x="54" y="104"/>
                      <a:pt x="54" y="103"/>
                      <a:pt x="54" y="103"/>
                    </a:cubicBezTo>
                    <a:cubicBezTo>
                      <a:pt x="54" y="103"/>
                      <a:pt x="53" y="102"/>
                      <a:pt x="53" y="102"/>
                    </a:cubicBezTo>
                    <a:cubicBezTo>
                      <a:pt x="53" y="102"/>
                      <a:pt x="53" y="102"/>
                      <a:pt x="53" y="103"/>
                    </a:cubicBezTo>
                    <a:cubicBezTo>
                      <a:pt x="52" y="103"/>
                      <a:pt x="51" y="104"/>
                      <a:pt x="50" y="104"/>
                    </a:cubicBezTo>
                    <a:cubicBezTo>
                      <a:pt x="50" y="104"/>
                      <a:pt x="50" y="105"/>
                      <a:pt x="50" y="105"/>
                    </a:cubicBezTo>
                    <a:cubicBezTo>
                      <a:pt x="50" y="106"/>
                      <a:pt x="49" y="107"/>
                      <a:pt x="49" y="108"/>
                    </a:cubicBezTo>
                    <a:cubicBezTo>
                      <a:pt x="49" y="108"/>
                      <a:pt x="49" y="108"/>
                      <a:pt x="49" y="108"/>
                    </a:cubicBezTo>
                    <a:cubicBezTo>
                      <a:pt x="49" y="108"/>
                      <a:pt x="49" y="109"/>
                      <a:pt x="49" y="109"/>
                    </a:cubicBezTo>
                    <a:cubicBezTo>
                      <a:pt x="50" y="109"/>
                      <a:pt x="50" y="109"/>
                      <a:pt x="50" y="110"/>
                    </a:cubicBezTo>
                    <a:cubicBezTo>
                      <a:pt x="50" y="111"/>
                      <a:pt x="51" y="112"/>
                      <a:pt x="51" y="113"/>
                    </a:cubicBezTo>
                    <a:cubicBezTo>
                      <a:pt x="51" y="113"/>
                      <a:pt x="50" y="114"/>
                      <a:pt x="49" y="114"/>
                    </a:cubicBezTo>
                    <a:cubicBezTo>
                      <a:pt x="49" y="114"/>
                      <a:pt x="48" y="114"/>
                      <a:pt x="47" y="114"/>
                    </a:cubicBezTo>
                    <a:cubicBezTo>
                      <a:pt x="47" y="114"/>
                      <a:pt x="46" y="115"/>
                      <a:pt x="46" y="115"/>
                    </a:cubicBezTo>
                    <a:cubicBezTo>
                      <a:pt x="45" y="115"/>
                      <a:pt x="44" y="115"/>
                      <a:pt x="44" y="116"/>
                    </a:cubicBezTo>
                    <a:cubicBezTo>
                      <a:pt x="43" y="116"/>
                      <a:pt x="43" y="116"/>
                      <a:pt x="43" y="117"/>
                    </a:cubicBezTo>
                    <a:cubicBezTo>
                      <a:pt x="42" y="119"/>
                      <a:pt x="42" y="119"/>
                      <a:pt x="40" y="121"/>
                    </a:cubicBezTo>
                    <a:cubicBezTo>
                      <a:pt x="40" y="121"/>
                      <a:pt x="39" y="121"/>
                      <a:pt x="39" y="121"/>
                    </a:cubicBezTo>
                    <a:cubicBezTo>
                      <a:pt x="39" y="122"/>
                      <a:pt x="38" y="122"/>
                      <a:pt x="38" y="122"/>
                    </a:cubicBezTo>
                    <a:cubicBezTo>
                      <a:pt x="38" y="122"/>
                      <a:pt x="38" y="123"/>
                      <a:pt x="38" y="123"/>
                    </a:cubicBezTo>
                    <a:cubicBezTo>
                      <a:pt x="38" y="124"/>
                      <a:pt x="38" y="124"/>
                      <a:pt x="37" y="124"/>
                    </a:cubicBezTo>
                    <a:cubicBezTo>
                      <a:pt x="37" y="124"/>
                      <a:pt x="37" y="124"/>
                      <a:pt x="36" y="124"/>
                    </a:cubicBezTo>
                    <a:cubicBezTo>
                      <a:pt x="36" y="124"/>
                      <a:pt x="36" y="125"/>
                      <a:pt x="35" y="125"/>
                    </a:cubicBezTo>
                    <a:cubicBezTo>
                      <a:pt x="35" y="126"/>
                      <a:pt x="35" y="126"/>
                      <a:pt x="34" y="126"/>
                    </a:cubicBezTo>
                    <a:cubicBezTo>
                      <a:pt x="34" y="125"/>
                      <a:pt x="33" y="125"/>
                      <a:pt x="33" y="125"/>
                    </a:cubicBezTo>
                    <a:cubicBezTo>
                      <a:pt x="33" y="125"/>
                      <a:pt x="33" y="125"/>
                      <a:pt x="32" y="125"/>
                    </a:cubicBezTo>
                    <a:cubicBezTo>
                      <a:pt x="32" y="125"/>
                      <a:pt x="32" y="125"/>
                      <a:pt x="32" y="125"/>
                    </a:cubicBezTo>
                    <a:cubicBezTo>
                      <a:pt x="32" y="126"/>
                      <a:pt x="32" y="126"/>
                      <a:pt x="32" y="127"/>
                    </a:cubicBezTo>
                    <a:cubicBezTo>
                      <a:pt x="32" y="127"/>
                      <a:pt x="32" y="127"/>
                      <a:pt x="32" y="127"/>
                    </a:cubicBezTo>
                    <a:cubicBezTo>
                      <a:pt x="31" y="127"/>
                      <a:pt x="31" y="127"/>
                      <a:pt x="30" y="127"/>
                    </a:cubicBezTo>
                    <a:cubicBezTo>
                      <a:pt x="30" y="127"/>
                      <a:pt x="29" y="127"/>
                      <a:pt x="29" y="127"/>
                    </a:cubicBezTo>
                    <a:cubicBezTo>
                      <a:pt x="28" y="127"/>
                      <a:pt x="28" y="127"/>
                      <a:pt x="27" y="128"/>
                    </a:cubicBezTo>
                    <a:cubicBezTo>
                      <a:pt x="27" y="128"/>
                      <a:pt x="27" y="128"/>
                      <a:pt x="27" y="128"/>
                    </a:cubicBezTo>
                    <a:cubicBezTo>
                      <a:pt x="27" y="129"/>
                      <a:pt x="27" y="130"/>
                      <a:pt x="28" y="130"/>
                    </a:cubicBezTo>
                    <a:cubicBezTo>
                      <a:pt x="29" y="130"/>
                      <a:pt x="29" y="130"/>
                      <a:pt x="29" y="130"/>
                    </a:cubicBezTo>
                    <a:cubicBezTo>
                      <a:pt x="30" y="131"/>
                      <a:pt x="31" y="131"/>
                      <a:pt x="31" y="132"/>
                    </a:cubicBezTo>
                    <a:cubicBezTo>
                      <a:pt x="31" y="133"/>
                      <a:pt x="32" y="133"/>
                      <a:pt x="32" y="134"/>
                    </a:cubicBezTo>
                    <a:cubicBezTo>
                      <a:pt x="33" y="134"/>
                      <a:pt x="33" y="134"/>
                      <a:pt x="33" y="135"/>
                    </a:cubicBezTo>
                    <a:cubicBezTo>
                      <a:pt x="33" y="136"/>
                      <a:pt x="33" y="137"/>
                      <a:pt x="33" y="139"/>
                    </a:cubicBezTo>
                    <a:cubicBezTo>
                      <a:pt x="33" y="139"/>
                      <a:pt x="33" y="140"/>
                      <a:pt x="32" y="140"/>
                    </a:cubicBezTo>
                    <a:cubicBezTo>
                      <a:pt x="32" y="141"/>
                      <a:pt x="32" y="141"/>
                      <a:pt x="31" y="141"/>
                    </a:cubicBezTo>
                    <a:cubicBezTo>
                      <a:pt x="30" y="141"/>
                      <a:pt x="29" y="141"/>
                      <a:pt x="29" y="141"/>
                    </a:cubicBezTo>
                    <a:cubicBezTo>
                      <a:pt x="28" y="140"/>
                      <a:pt x="28" y="140"/>
                      <a:pt x="28" y="141"/>
                    </a:cubicBezTo>
                    <a:cubicBezTo>
                      <a:pt x="27" y="141"/>
                      <a:pt x="26" y="141"/>
                      <a:pt x="25" y="140"/>
                    </a:cubicBezTo>
                    <a:cubicBezTo>
                      <a:pt x="25" y="140"/>
                      <a:pt x="24" y="140"/>
                      <a:pt x="23" y="140"/>
                    </a:cubicBezTo>
                    <a:cubicBezTo>
                      <a:pt x="23" y="140"/>
                      <a:pt x="22" y="140"/>
                      <a:pt x="22" y="140"/>
                    </a:cubicBezTo>
                    <a:cubicBezTo>
                      <a:pt x="21" y="140"/>
                      <a:pt x="20" y="140"/>
                      <a:pt x="19" y="141"/>
                    </a:cubicBezTo>
                    <a:cubicBezTo>
                      <a:pt x="19" y="141"/>
                      <a:pt x="19" y="141"/>
                      <a:pt x="19" y="141"/>
                    </a:cubicBezTo>
                    <a:cubicBezTo>
                      <a:pt x="18" y="141"/>
                      <a:pt x="18" y="141"/>
                      <a:pt x="18" y="141"/>
                    </a:cubicBezTo>
                    <a:cubicBezTo>
                      <a:pt x="18" y="141"/>
                      <a:pt x="18" y="142"/>
                      <a:pt x="18" y="142"/>
                    </a:cubicBezTo>
                    <a:cubicBezTo>
                      <a:pt x="18" y="143"/>
                      <a:pt x="19" y="144"/>
                      <a:pt x="18" y="145"/>
                    </a:cubicBezTo>
                    <a:cubicBezTo>
                      <a:pt x="18" y="145"/>
                      <a:pt x="18" y="145"/>
                      <a:pt x="18" y="145"/>
                    </a:cubicBezTo>
                    <a:cubicBezTo>
                      <a:pt x="19" y="147"/>
                      <a:pt x="18" y="149"/>
                      <a:pt x="18" y="150"/>
                    </a:cubicBezTo>
                    <a:cubicBezTo>
                      <a:pt x="17" y="151"/>
                      <a:pt x="17" y="151"/>
                      <a:pt x="17" y="152"/>
                    </a:cubicBezTo>
                    <a:cubicBezTo>
                      <a:pt x="17" y="152"/>
                      <a:pt x="17" y="152"/>
                      <a:pt x="17" y="153"/>
                    </a:cubicBezTo>
                    <a:cubicBezTo>
                      <a:pt x="18" y="153"/>
                      <a:pt x="18" y="154"/>
                      <a:pt x="18" y="156"/>
                    </a:cubicBezTo>
                    <a:cubicBezTo>
                      <a:pt x="18" y="156"/>
                      <a:pt x="18" y="156"/>
                      <a:pt x="18" y="156"/>
                    </a:cubicBezTo>
                    <a:cubicBezTo>
                      <a:pt x="18" y="156"/>
                      <a:pt x="18" y="156"/>
                      <a:pt x="18" y="156"/>
                    </a:cubicBezTo>
                    <a:cubicBezTo>
                      <a:pt x="19" y="157"/>
                      <a:pt x="20" y="157"/>
                      <a:pt x="20" y="157"/>
                    </a:cubicBezTo>
                    <a:cubicBezTo>
                      <a:pt x="21" y="157"/>
                      <a:pt x="21" y="157"/>
                      <a:pt x="21" y="157"/>
                    </a:cubicBezTo>
                    <a:cubicBezTo>
                      <a:pt x="22" y="157"/>
                      <a:pt x="22" y="157"/>
                      <a:pt x="22" y="157"/>
                    </a:cubicBezTo>
                    <a:cubicBezTo>
                      <a:pt x="23" y="158"/>
                      <a:pt x="23" y="158"/>
                      <a:pt x="23" y="159"/>
                    </a:cubicBezTo>
                    <a:cubicBezTo>
                      <a:pt x="24" y="159"/>
                      <a:pt x="24" y="159"/>
                      <a:pt x="25" y="159"/>
                    </a:cubicBezTo>
                    <a:cubicBezTo>
                      <a:pt x="25" y="159"/>
                      <a:pt x="26" y="159"/>
                      <a:pt x="26" y="158"/>
                    </a:cubicBezTo>
                    <a:cubicBezTo>
                      <a:pt x="27" y="158"/>
                      <a:pt x="28" y="157"/>
                      <a:pt x="29" y="158"/>
                    </a:cubicBezTo>
                    <a:cubicBezTo>
                      <a:pt x="30" y="158"/>
                      <a:pt x="30" y="158"/>
                      <a:pt x="31" y="157"/>
                    </a:cubicBezTo>
                    <a:cubicBezTo>
                      <a:pt x="32" y="157"/>
                      <a:pt x="32" y="157"/>
                      <a:pt x="32" y="157"/>
                    </a:cubicBezTo>
                    <a:cubicBezTo>
                      <a:pt x="32" y="156"/>
                      <a:pt x="33" y="156"/>
                      <a:pt x="33" y="156"/>
                    </a:cubicBezTo>
                    <a:cubicBezTo>
                      <a:pt x="34" y="156"/>
                      <a:pt x="34" y="156"/>
                      <a:pt x="34" y="155"/>
                    </a:cubicBezTo>
                    <a:cubicBezTo>
                      <a:pt x="34" y="154"/>
                      <a:pt x="35" y="154"/>
                      <a:pt x="35" y="153"/>
                    </a:cubicBezTo>
                    <a:cubicBezTo>
                      <a:pt x="36" y="153"/>
                      <a:pt x="36" y="152"/>
                      <a:pt x="36" y="152"/>
                    </a:cubicBezTo>
                    <a:cubicBezTo>
                      <a:pt x="35" y="151"/>
                      <a:pt x="35" y="150"/>
                      <a:pt x="36" y="149"/>
                    </a:cubicBezTo>
                    <a:cubicBezTo>
                      <a:pt x="36" y="149"/>
                      <a:pt x="36" y="149"/>
                      <a:pt x="37" y="148"/>
                    </a:cubicBezTo>
                    <a:cubicBezTo>
                      <a:pt x="37" y="148"/>
                      <a:pt x="38" y="147"/>
                      <a:pt x="39" y="147"/>
                    </a:cubicBezTo>
                    <a:cubicBezTo>
                      <a:pt x="40" y="146"/>
                      <a:pt x="41" y="146"/>
                      <a:pt x="41" y="144"/>
                    </a:cubicBezTo>
                    <a:cubicBezTo>
                      <a:pt x="41" y="144"/>
                      <a:pt x="41" y="143"/>
                      <a:pt x="41" y="143"/>
                    </a:cubicBezTo>
                    <a:cubicBezTo>
                      <a:pt x="41" y="142"/>
                      <a:pt x="41" y="142"/>
                      <a:pt x="41" y="142"/>
                    </a:cubicBezTo>
                    <a:cubicBezTo>
                      <a:pt x="41" y="141"/>
                      <a:pt x="42" y="141"/>
                      <a:pt x="43" y="141"/>
                    </a:cubicBezTo>
                    <a:cubicBezTo>
                      <a:pt x="44" y="141"/>
                      <a:pt x="45" y="141"/>
                      <a:pt x="46" y="142"/>
                    </a:cubicBezTo>
                    <a:cubicBezTo>
                      <a:pt x="47" y="142"/>
                      <a:pt x="47" y="142"/>
                      <a:pt x="47" y="142"/>
                    </a:cubicBezTo>
                    <a:cubicBezTo>
                      <a:pt x="48" y="141"/>
                      <a:pt x="49" y="140"/>
                      <a:pt x="50" y="140"/>
                    </a:cubicBezTo>
                    <a:cubicBezTo>
                      <a:pt x="50" y="140"/>
                      <a:pt x="50" y="140"/>
                      <a:pt x="51" y="139"/>
                    </a:cubicBezTo>
                    <a:cubicBezTo>
                      <a:pt x="51" y="139"/>
                      <a:pt x="52" y="139"/>
                      <a:pt x="53" y="139"/>
                    </a:cubicBezTo>
                    <a:cubicBezTo>
                      <a:pt x="53" y="139"/>
                      <a:pt x="54" y="140"/>
                      <a:pt x="54" y="140"/>
                    </a:cubicBezTo>
                    <a:cubicBezTo>
                      <a:pt x="55" y="141"/>
                      <a:pt x="55" y="141"/>
                      <a:pt x="55" y="142"/>
                    </a:cubicBezTo>
                    <a:cubicBezTo>
                      <a:pt x="56" y="143"/>
                      <a:pt x="57" y="144"/>
                      <a:pt x="58" y="145"/>
                    </a:cubicBezTo>
                    <a:cubicBezTo>
                      <a:pt x="59" y="146"/>
                      <a:pt x="60" y="146"/>
                      <a:pt x="61" y="147"/>
                    </a:cubicBezTo>
                    <a:cubicBezTo>
                      <a:pt x="62" y="147"/>
                      <a:pt x="63" y="148"/>
                      <a:pt x="64" y="148"/>
                    </a:cubicBezTo>
                    <a:cubicBezTo>
                      <a:pt x="64" y="149"/>
                      <a:pt x="64" y="149"/>
                      <a:pt x="65" y="150"/>
                    </a:cubicBezTo>
                    <a:cubicBezTo>
                      <a:pt x="65" y="150"/>
                      <a:pt x="65" y="150"/>
                      <a:pt x="66" y="150"/>
                    </a:cubicBezTo>
                    <a:cubicBezTo>
                      <a:pt x="66" y="151"/>
                      <a:pt x="66" y="151"/>
                      <a:pt x="66" y="152"/>
                    </a:cubicBezTo>
                    <a:cubicBezTo>
                      <a:pt x="66" y="152"/>
                      <a:pt x="66" y="152"/>
                      <a:pt x="66" y="152"/>
                    </a:cubicBezTo>
                    <a:cubicBezTo>
                      <a:pt x="66" y="153"/>
                      <a:pt x="66" y="154"/>
                      <a:pt x="65" y="154"/>
                    </a:cubicBezTo>
                    <a:cubicBezTo>
                      <a:pt x="63" y="154"/>
                      <a:pt x="62" y="155"/>
                      <a:pt x="60" y="154"/>
                    </a:cubicBezTo>
                    <a:cubicBezTo>
                      <a:pt x="60" y="154"/>
                      <a:pt x="60" y="154"/>
                      <a:pt x="60" y="155"/>
                    </a:cubicBezTo>
                    <a:cubicBezTo>
                      <a:pt x="60" y="155"/>
                      <a:pt x="59" y="155"/>
                      <a:pt x="59" y="155"/>
                    </a:cubicBezTo>
                    <a:cubicBezTo>
                      <a:pt x="59" y="155"/>
                      <a:pt x="59" y="155"/>
                      <a:pt x="60" y="155"/>
                    </a:cubicBezTo>
                    <a:cubicBezTo>
                      <a:pt x="60" y="156"/>
                      <a:pt x="61" y="156"/>
                      <a:pt x="61" y="156"/>
                    </a:cubicBezTo>
                    <a:cubicBezTo>
                      <a:pt x="62" y="157"/>
                      <a:pt x="63" y="157"/>
                      <a:pt x="64" y="158"/>
                    </a:cubicBezTo>
                    <a:cubicBezTo>
                      <a:pt x="64" y="158"/>
                      <a:pt x="65" y="158"/>
                      <a:pt x="65" y="158"/>
                    </a:cubicBezTo>
                    <a:cubicBezTo>
                      <a:pt x="65" y="157"/>
                      <a:pt x="65" y="157"/>
                      <a:pt x="65" y="157"/>
                    </a:cubicBezTo>
                    <a:cubicBezTo>
                      <a:pt x="65" y="157"/>
                      <a:pt x="65" y="156"/>
                      <a:pt x="65" y="156"/>
                    </a:cubicBezTo>
                    <a:cubicBezTo>
                      <a:pt x="65" y="155"/>
                      <a:pt x="65" y="155"/>
                      <a:pt x="66" y="155"/>
                    </a:cubicBezTo>
                    <a:cubicBezTo>
                      <a:pt x="66" y="155"/>
                      <a:pt x="67" y="155"/>
                      <a:pt x="67" y="154"/>
                    </a:cubicBezTo>
                    <a:cubicBezTo>
                      <a:pt x="67" y="154"/>
                      <a:pt x="68" y="153"/>
                      <a:pt x="68" y="152"/>
                    </a:cubicBezTo>
                    <a:cubicBezTo>
                      <a:pt x="68" y="152"/>
                      <a:pt x="68" y="151"/>
                      <a:pt x="68" y="151"/>
                    </a:cubicBezTo>
                    <a:cubicBezTo>
                      <a:pt x="68" y="151"/>
                      <a:pt x="68" y="150"/>
                      <a:pt x="68" y="150"/>
                    </a:cubicBezTo>
                    <a:cubicBezTo>
                      <a:pt x="68" y="150"/>
                      <a:pt x="68" y="149"/>
                      <a:pt x="68" y="149"/>
                    </a:cubicBezTo>
                    <a:cubicBezTo>
                      <a:pt x="68" y="149"/>
                      <a:pt x="69" y="148"/>
                      <a:pt x="69" y="149"/>
                    </a:cubicBezTo>
                    <a:cubicBezTo>
                      <a:pt x="69" y="149"/>
                      <a:pt x="70" y="149"/>
                      <a:pt x="70" y="150"/>
                    </a:cubicBezTo>
                    <a:cubicBezTo>
                      <a:pt x="70" y="150"/>
                      <a:pt x="71" y="150"/>
                      <a:pt x="71" y="150"/>
                    </a:cubicBezTo>
                    <a:cubicBezTo>
                      <a:pt x="71" y="149"/>
                      <a:pt x="71" y="148"/>
                      <a:pt x="71" y="148"/>
                    </a:cubicBezTo>
                    <a:cubicBezTo>
                      <a:pt x="69" y="147"/>
                      <a:pt x="68" y="146"/>
                      <a:pt x="67" y="146"/>
                    </a:cubicBezTo>
                    <a:cubicBezTo>
                      <a:pt x="66" y="146"/>
                      <a:pt x="66" y="145"/>
                      <a:pt x="66" y="145"/>
                    </a:cubicBezTo>
                    <a:cubicBezTo>
                      <a:pt x="66" y="145"/>
                      <a:pt x="66" y="145"/>
                      <a:pt x="66" y="145"/>
                    </a:cubicBezTo>
                    <a:cubicBezTo>
                      <a:pt x="65" y="145"/>
                      <a:pt x="65" y="144"/>
                      <a:pt x="65" y="144"/>
                    </a:cubicBezTo>
                    <a:cubicBezTo>
                      <a:pt x="64" y="144"/>
                      <a:pt x="63" y="144"/>
                      <a:pt x="63" y="143"/>
                    </a:cubicBezTo>
                    <a:cubicBezTo>
                      <a:pt x="62" y="143"/>
                      <a:pt x="62" y="143"/>
                      <a:pt x="62" y="142"/>
                    </a:cubicBezTo>
                    <a:cubicBezTo>
                      <a:pt x="61" y="141"/>
                      <a:pt x="61" y="140"/>
                      <a:pt x="60" y="140"/>
                    </a:cubicBezTo>
                    <a:cubicBezTo>
                      <a:pt x="60" y="139"/>
                      <a:pt x="59" y="139"/>
                      <a:pt x="59" y="139"/>
                    </a:cubicBezTo>
                    <a:cubicBezTo>
                      <a:pt x="59" y="139"/>
                      <a:pt x="58" y="138"/>
                      <a:pt x="58" y="138"/>
                    </a:cubicBezTo>
                    <a:cubicBezTo>
                      <a:pt x="58" y="137"/>
                      <a:pt x="58" y="137"/>
                      <a:pt x="58" y="136"/>
                    </a:cubicBezTo>
                    <a:cubicBezTo>
                      <a:pt x="58" y="136"/>
                      <a:pt x="59" y="136"/>
                      <a:pt x="59" y="136"/>
                    </a:cubicBezTo>
                    <a:cubicBezTo>
                      <a:pt x="59" y="136"/>
                      <a:pt x="60" y="136"/>
                      <a:pt x="60" y="135"/>
                    </a:cubicBezTo>
                    <a:cubicBezTo>
                      <a:pt x="60" y="135"/>
                      <a:pt x="60" y="136"/>
                      <a:pt x="60" y="136"/>
                    </a:cubicBezTo>
                    <a:cubicBezTo>
                      <a:pt x="61" y="136"/>
                      <a:pt x="61" y="136"/>
                      <a:pt x="61" y="137"/>
                    </a:cubicBezTo>
                    <a:cubicBezTo>
                      <a:pt x="61" y="137"/>
                      <a:pt x="61" y="137"/>
                      <a:pt x="61" y="137"/>
                    </a:cubicBezTo>
                    <a:cubicBezTo>
                      <a:pt x="62" y="137"/>
                      <a:pt x="62" y="138"/>
                      <a:pt x="63" y="138"/>
                    </a:cubicBezTo>
                    <a:cubicBezTo>
                      <a:pt x="63" y="138"/>
                      <a:pt x="63" y="138"/>
                      <a:pt x="64" y="138"/>
                    </a:cubicBezTo>
                    <a:cubicBezTo>
                      <a:pt x="64" y="139"/>
                      <a:pt x="65" y="140"/>
                      <a:pt x="66" y="141"/>
                    </a:cubicBezTo>
                    <a:cubicBezTo>
                      <a:pt x="66" y="141"/>
                      <a:pt x="67" y="142"/>
                      <a:pt x="68" y="142"/>
                    </a:cubicBezTo>
                    <a:cubicBezTo>
                      <a:pt x="68" y="142"/>
                      <a:pt x="69" y="142"/>
                      <a:pt x="69" y="143"/>
                    </a:cubicBezTo>
                    <a:cubicBezTo>
                      <a:pt x="70" y="143"/>
                      <a:pt x="70" y="143"/>
                      <a:pt x="71" y="143"/>
                    </a:cubicBezTo>
                    <a:cubicBezTo>
                      <a:pt x="71" y="144"/>
                      <a:pt x="72" y="144"/>
                      <a:pt x="72" y="145"/>
                    </a:cubicBezTo>
                    <a:cubicBezTo>
                      <a:pt x="72" y="145"/>
                      <a:pt x="72" y="145"/>
                      <a:pt x="72" y="146"/>
                    </a:cubicBezTo>
                    <a:cubicBezTo>
                      <a:pt x="72" y="146"/>
                      <a:pt x="72" y="147"/>
                      <a:pt x="72" y="147"/>
                    </a:cubicBezTo>
                    <a:cubicBezTo>
                      <a:pt x="72" y="148"/>
                      <a:pt x="72" y="149"/>
                      <a:pt x="73" y="150"/>
                    </a:cubicBezTo>
                    <a:cubicBezTo>
                      <a:pt x="73" y="150"/>
                      <a:pt x="73" y="150"/>
                      <a:pt x="73" y="150"/>
                    </a:cubicBezTo>
                    <a:cubicBezTo>
                      <a:pt x="73" y="150"/>
                      <a:pt x="74" y="151"/>
                      <a:pt x="74" y="151"/>
                    </a:cubicBezTo>
                    <a:cubicBezTo>
                      <a:pt x="75" y="151"/>
                      <a:pt x="75" y="152"/>
                      <a:pt x="75" y="152"/>
                    </a:cubicBezTo>
                    <a:cubicBezTo>
                      <a:pt x="75" y="153"/>
                      <a:pt x="76" y="153"/>
                      <a:pt x="76" y="154"/>
                    </a:cubicBezTo>
                    <a:cubicBezTo>
                      <a:pt x="76" y="154"/>
                      <a:pt x="76" y="154"/>
                      <a:pt x="76" y="154"/>
                    </a:cubicBezTo>
                    <a:cubicBezTo>
                      <a:pt x="76" y="155"/>
                      <a:pt x="76" y="155"/>
                      <a:pt x="76" y="155"/>
                    </a:cubicBezTo>
                    <a:cubicBezTo>
                      <a:pt x="77" y="155"/>
                      <a:pt x="77" y="156"/>
                      <a:pt x="78" y="157"/>
                    </a:cubicBezTo>
                    <a:cubicBezTo>
                      <a:pt x="78" y="157"/>
                      <a:pt x="78" y="157"/>
                      <a:pt x="78" y="157"/>
                    </a:cubicBezTo>
                    <a:cubicBezTo>
                      <a:pt x="79" y="158"/>
                      <a:pt x="79" y="158"/>
                      <a:pt x="80" y="158"/>
                    </a:cubicBezTo>
                    <a:cubicBezTo>
                      <a:pt x="80" y="158"/>
                      <a:pt x="81" y="158"/>
                      <a:pt x="80" y="157"/>
                    </a:cubicBezTo>
                    <a:cubicBezTo>
                      <a:pt x="80" y="156"/>
                      <a:pt x="81" y="156"/>
                      <a:pt x="81" y="155"/>
                    </a:cubicBezTo>
                    <a:cubicBezTo>
                      <a:pt x="81" y="155"/>
                      <a:pt x="81" y="155"/>
                      <a:pt x="81" y="155"/>
                    </a:cubicBezTo>
                    <a:cubicBezTo>
                      <a:pt x="82" y="155"/>
                      <a:pt x="82" y="155"/>
                      <a:pt x="83" y="155"/>
                    </a:cubicBezTo>
                    <a:cubicBezTo>
                      <a:pt x="83" y="155"/>
                      <a:pt x="83" y="155"/>
                      <a:pt x="83" y="154"/>
                    </a:cubicBezTo>
                    <a:cubicBezTo>
                      <a:pt x="83" y="154"/>
                      <a:pt x="82" y="153"/>
                      <a:pt x="82" y="153"/>
                    </a:cubicBezTo>
                    <a:cubicBezTo>
                      <a:pt x="82" y="153"/>
                      <a:pt x="81" y="152"/>
                      <a:pt x="81" y="152"/>
                    </a:cubicBezTo>
                    <a:cubicBezTo>
                      <a:pt x="80" y="151"/>
                      <a:pt x="80" y="150"/>
                      <a:pt x="79" y="149"/>
                    </a:cubicBezTo>
                    <a:cubicBezTo>
                      <a:pt x="79" y="149"/>
                      <a:pt x="79" y="149"/>
                      <a:pt x="79" y="149"/>
                    </a:cubicBezTo>
                    <a:cubicBezTo>
                      <a:pt x="79" y="149"/>
                      <a:pt x="79" y="149"/>
                      <a:pt x="79" y="149"/>
                    </a:cubicBezTo>
                    <a:cubicBezTo>
                      <a:pt x="79" y="149"/>
                      <a:pt x="79" y="149"/>
                      <a:pt x="80" y="149"/>
                    </a:cubicBezTo>
                    <a:cubicBezTo>
                      <a:pt x="80" y="149"/>
                      <a:pt x="80" y="149"/>
                      <a:pt x="80" y="149"/>
                    </a:cubicBezTo>
                    <a:cubicBezTo>
                      <a:pt x="81" y="150"/>
                      <a:pt x="81" y="149"/>
                      <a:pt x="82" y="149"/>
                    </a:cubicBezTo>
                    <a:cubicBezTo>
                      <a:pt x="82" y="148"/>
                      <a:pt x="82" y="148"/>
                      <a:pt x="82" y="148"/>
                    </a:cubicBezTo>
                    <a:cubicBezTo>
                      <a:pt x="82" y="148"/>
                      <a:pt x="82" y="147"/>
                      <a:pt x="82" y="147"/>
                    </a:cubicBezTo>
                    <a:cubicBezTo>
                      <a:pt x="83" y="148"/>
                      <a:pt x="83" y="148"/>
                      <a:pt x="83" y="147"/>
                    </a:cubicBezTo>
                    <a:cubicBezTo>
                      <a:pt x="84" y="147"/>
                      <a:pt x="84" y="147"/>
                      <a:pt x="85" y="147"/>
                    </a:cubicBezTo>
                    <a:cubicBezTo>
                      <a:pt x="86" y="147"/>
                      <a:pt x="86" y="148"/>
                      <a:pt x="86" y="149"/>
                    </a:cubicBezTo>
                    <a:cubicBezTo>
                      <a:pt x="86" y="150"/>
                      <a:pt x="86" y="150"/>
                      <a:pt x="86" y="151"/>
                    </a:cubicBezTo>
                    <a:cubicBezTo>
                      <a:pt x="86" y="152"/>
                      <a:pt x="86" y="152"/>
                      <a:pt x="86" y="152"/>
                    </a:cubicBezTo>
                    <a:cubicBezTo>
                      <a:pt x="86" y="152"/>
                      <a:pt x="87" y="152"/>
                      <a:pt x="87" y="152"/>
                    </a:cubicBezTo>
                    <a:cubicBezTo>
                      <a:pt x="87" y="152"/>
                      <a:pt x="87" y="152"/>
                      <a:pt x="87" y="152"/>
                    </a:cubicBezTo>
                    <a:cubicBezTo>
                      <a:pt x="87" y="152"/>
                      <a:pt x="87" y="152"/>
                      <a:pt x="87" y="152"/>
                    </a:cubicBezTo>
                    <a:cubicBezTo>
                      <a:pt x="87" y="152"/>
                      <a:pt x="87" y="152"/>
                      <a:pt x="87" y="153"/>
                    </a:cubicBezTo>
                    <a:cubicBezTo>
                      <a:pt x="87" y="153"/>
                      <a:pt x="87" y="153"/>
                      <a:pt x="86" y="153"/>
                    </a:cubicBezTo>
                    <a:cubicBezTo>
                      <a:pt x="86" y="153"/>
                      <a:pt x="86" y="153"/>
                      <a:pt x="86" y="153"/>
                    </a:cubicBezTo>
                    <a:cubicBezTo>
                      <a:pt x="86" y="154"/>
                      <a:pt x="86" y="154"/>
                      <a:pt x="86" y="154"/>
                    </a:cubicBezTo>
                    <a:cubicBezTo>
                      <a:pt x="86" y="154"/>
                      <a:pt x="87" y="154"/>
                      <a:pt x="87" y="154"/>
                    </a:cubicBezTo>
                    <a:cubicBezTo>
                      <a:pt x="87" y="154"/>
                      <a:pt x="87" y="154"/>
                      <a:pt x="88" y="155"/>
                    </a:cubicBezTo>
                    <a:cubicBezTo>
                      <a:pt x="88" y="155"/>
                      <a:pt x="87" y="155"/>
                      <a:pt x="88" y="155"/>
                    </a:cubicBezTo>
                    <a:cubicBezTo>
                      <a:pt x="88" y="156"/>
                      <a:pt x="88" y="156"/>
                      <a:pt x="89" y="156"/>
                    </a:cubicBezTo>
                    <a:cubicBezTo>
                      <a:pt x="89" y="157"/>
                      <a:pt x="89" y="157"/>
                      <a:pt x="90" y="157"/>
                    </a:cubicBezTo>
                    <a:cubicBezTo>
                      <a:pt x="90" y="158"/>
                      <a:pt x="90" y="158"/>
                      <a:pt x="91" y="158"/>
                    </a:cubicBezTo>
                    <a:cubicBezTo>
                      <a:pt x="91" y="158"/>
                      <a:pt x="92" y="158"/>
                      <a:pt x="92" y="158"/>
                    </a:cubicBezTo>
                    <a:cubicBezTo>
                      <a:pt x="92" y="159"/>
                      <a:pt x="93" y="159"/>
                      <a:pt x="93" y="159"/>
                    </a:cubicBezTo>
                    <a:cubicBezTo>
                      <a:pt x="93" y="159"/>
                      <a:pt x="93" y="159"/>
                      <a:pt x="93" y="159"/>
                    </a:cubicBezTo>
                    <a:cubicBezTo>
                      <a:pt x="94" y="159"/>
                      <a:pt x="95" y="159"/>
                      <a:pt x="96" y="158"/>
                    </a:cubicBezTo>
                    <a:cubicBezTo>
                      <a:pt x="96" y="157"/>
                      <a:pt x="97" y="157"/>
                      <a:pt x="97" y="158"/>
                    </a:cubicBezTo>
                    <a:cubicBezTo>
                      <a:pt x="98" y="158"/>
                      <a:pt x="98" y="158"/>
                      <a:pt x="99" y="158"/>
                    </a:cubicBezTo>
                    <a:cubicBezTo>
                      <a:pt x="99" y="159"/>
                      <a:pt x="100" y="159"/>
                      <a:pt x="101" y="159"/>
                    </a:cubicBezTo>
                    <a:cubicBezTo>
                      <a:pt x="102" y="159"/>
                      <a:pt x="103" y="158"/>
                      <a:pt x="103" y="158"/>
                    </a:cubicBezTo>
                    <a:cubicBezTo>
                      <a:pt x="103" y="157"/>
                      <a:pt x="104" y="157"/>
                      <a:pt x="104" y="157"/>
                    </a:cubicBezTo>
                    <a:cubicBezTo>
                      <a:pt x="105" y="158"/>
                      <a:pt x="105" y="158"/>
                      <a:pt x="106" y="158"/>
                    </a:cubicBezTo>
                    <a:cubicBezTo>
                      <a:pt x="106" y="158"/>
                      <a:pt x="106" y="158"/>
                      <a:pt x="106" y="158"/>
                    </a:cubicBezTo>
                    <a:cubicBezTo>
                      <a:pt x="106" y="157"/>
                      <a:pt x="106" y="157"/>
                      <a:pt x="106" y="157"/>
                    </a:cubicBezTo>
                    <a:cubicBezTo>
                      <a:pt x="106" y="158"/>
                      <a:pt x="106" y="158"/>
                      <a:pt x="106" y="158"/>
                    </a:cubicBezTo>
                    <a:cubicBezTo>
                      <a:pt x="106" y="158"/>
                      <a:pt x="106" y="158"/>
                      <a:pt x="106" y="158"/>
                    </a:cubicBezTo>
                    <a:cubicBezTo>
                      <a:pt x="106" y="158"/>
                      <a:pt x="106" y="159"/>
                      <a:pt x="106" y="160"/>
                    </a:cubicBezTo>
                    <a:cubicBezTo>
                      <a:pt x="106" y="161"/>
                      <a:pt x="106" y="162"/>
                      <a:pt x="106" y="163"/>
                    </a:cubicBezTo>
                    <a:cubicBezTo>
                      <a:pt x="106" y="163"/>
                      <a:pt x="106" y="164"/>
                      <a:pt x="105" y="165"/>
                    </a:cubicBezTo>
                    <a:cubicBezTo>
                      <a:pt x="105" y="165"/>
                      <a:pt x="105" y="166"/>
                      <a:pt x="104" y="167"/>
                    </a:cubicBezTo>
                    <a:cubicBezTo>
                      <a:pt x="104" y="168"/>
                      <a:pt x="104" y="169"/>
                      <a:pt x="103" y="169"/>
                    </a:cubicBezTo>
                    <a:cubicBezTo>
                      <a:pt x="103" y="170"/>
                      <a:pt x="103" y="170"/>
                      <a:pt x="102" y="170"/>
                    </a:cubicBezTo>
                    <a:cubicBezTo>
                      <a:pt x="101" y="170"/>
                      <a:pt x="100" y="170"/>
                      <a:pt x="99" y="170"/>
                    </a:cubicBezTo>
                    <a:cubicBezTo>
                      <a:pt x="98" y="169"/>
                      <a:pt x="98" y="169"/>
                      <a:pt x="97" y="169"/>
                    </a:cubicBezTo>
                    <a:cubicBezTo>
                      <a:pt x="96" y="169"/>
                      <a:pt x="95" y="170"/>
                      <a:pt x="94" y="170"/>
                    </a:cubicBezTo>
                    <a:cubicBezTo>
                      <a:pt x="94" y="170"/>
                      <a:pt x="93" y="170"/>
                      <a:pt x="93" y="170"/>
                    </a:cubicBezTo>
                    <a:cubicBezTo>
                      <a:pt x="91" y="170"/>
                      <a:pt x="89" y="169"/>
                      <a:pt x="87" y="169"/>
                    </a:cubicBezTo>
                    <a:cubicBezTo>
                      <a:pt x="87" y="169"/>
                      <a:pt x="86" y="169"/>
                      <a:pt x="86" y="169"/>
                    </a:cubicBezTo>
                    <a:cubicBezTo>
                      <a:pt x="85" y="168"/>
                      <a:pt x="84" y="168"/>
                      <a:pt x="83" y="168"/>
                    </a:cubicBezTo>
                    <a:cubicBezTo>
                      <a:pt x="82" y="168"/>
                      <a:pt x="82" y="168"/>
                      <a:pt x="81" y="167"/>
                    </a:cubicBezTo>
                    <a:cubicBezTo>
                      <a:pt x="81" y="167"/>
                      <a:pt x="80" y="167"/>
                      <a:pt x="80" y="167"/>
                    </a:cubicBezTo>
                    <a:cubicBezTo>
                      <a:pt x="79" y="166"/>
                      <a:pt x="77" y="166"/>
                      <a:pt x="76" y="167"/>
                    </a:cubicBezTo>
                    <a:cubicBezTo>
                      <a:pt x="75" y="167"/>
                      <a:pt x="74" y="169"/>
                      <a:pt x="75" y="170"/>
                    </a:cubicBezTo>
                    <a:cubicBezTo>
                      <a:pt x="75" y="170"/>
                      <a:pt x="75" y="170"/>
                      <a:pt x="75" y="171"/>
                    </a:cubicBezTo>
                    <a:cubicBezTo>
                      <a:pt x="75" y="171"/>
                      <a:pt x="75" y="171"/>
                      <a:pt x="75" y="172"/>
                    </a:cubicBezTo>
                    <a:cubicBezTo>
                      <a:pt x="75" y="172"/>
                      <a:pt x="74" y="172"/>
                      <a:pt x="74" y="172"/>
                    </a:cubicBezTo>
                    <a:cubicBezTo>
                      <a:pt x="74" y="172"/>
                      <a:pt x="73" y="173"/>
                      <a:pt x="73" y="172"/>
                    </a:cubicBezTo>
                    <a:cubicBezTo>
                      <a:pt x="72" y="172"/>
                      <a:pt x="72" y="172"/>
                      <a:pt x="72" y="172"/>
                    </a:cubicBezTo>
                    <a:cubicBezTo>
                      <a:pt x="71" y="171"/>
                      <a:pt x="71" y="171"/>
                      <a:pt x="71" y="171"/>
                    </a:cubicBezTo>
                    <a:cubicBezTo>
                      <a:pt x="69" y="170"/>
                      <a:pt x="68" y="170"/>
                      <a:pt x="67" y="170"/>
                    </a:cubicBezTo>
                    <a:cubicBezTo>
                      <a:pt x="67" y="170"/>
                      <a:pt x="66" y="170"/>
                      <a:pt x="66" y="169"/>
                    </a:cubicBezTo>
                    <a:cubicBezTo>
                      <a:pt x="66" y="169"/>
                      <a:pt x="66" y="169"/>
                      <a:pt x="66" y="168"/>
                    </a:cubicBezTo>
                    <a:cubicBezTo>
                      <a:pt x="66" y="168"/>
                      <a:pt x="65" y="167"/>
                      <a:pt x="65" y="167"/>
                    </a:cubicBezTo>
                    <a:cubicBezTo>
                      <a:pt x="63" y="167"/>
                      <a:pt x="62" y="166"/>
                      <a:pt x="60" y="166"/>
                    </a:cubicBezTo>
                    <a:cubicBezTo>
                      <a:pt x="59" y="167"/>
                      <a:pt x="59" y="166"/>
                      <a:pt x="58" y="166"/>
                    </a:cubicBezTo>
                    <a:cubicBezTo>
                      <a:pt x="58" y="166"/>
                      <a:pt x="58" y="166"/>
                      <a:pt x="58" y="166"/>
                    </a:cubicBezTo>
                    <a:cubicBezTo>
                      <a:pt x="57" y="165"/>
                      <a:pt x="56" y="165"/>
                      <a:pt x="56" y="165"/>
                    </a:cubicBezTo>
                    <a:cubicBezTo>
                      <a:pt x="55" y="164"/>
                      <a:pt x="55" y="164"/>
                      <a:pt x="55" y="163"/>
                    </a:cubicBezTo>
                    <a:cubicBezTo>
                      <a:pt x="56" y="163"/>
                      <a:pt x="56" y="163"/>
                      <a:pt x="56" y="162"/>
                    </a:cubicBezTo>
                    <a:cubicBezTo>
                      <a:pt x="57" y="162"/>
                      <a:pt x="57" y="161"/>
                      <a:pt x="57" y="160"/>
                    </a:cubicBezTo>
                    <a:cubicBezTo>
                      <a:pt x="56" y="160"/>
                      <a:pt x="56" y="160"/>
                      <a:pt x="56" y="159"/>
                    </a:cubicBezTo>
                    <a:cubicBezTo>
                      <a:pt x="56" y="159"/>
                      <a:pt x="56" y="159"/>
                      <a:pt x="56" y="159"/>
                    </a:cubicBezTo>
                    <a:cubicBezTo>
                      <a:pt x="56" y="159"/>
                      <a:pt x="56" y="158"/>
                      <a:pt x="56" y="158"/>
                    </a:cubicBezTo>
                    <a:cubicBezTo>
                      <a:pt x="57" y="157"/>
                      <a:pt x="56" y="157"/>
                      <a:pt x="56" y="157"/>
                    </a:cubicBezTo>
                    <a:cubicBezTo>
                      <a:pt x="56" y="157"/>
                      <a:pt x="55" y="157"/>
                      <a:pt x="55" y="157"/>
                    </a:cubicBezTo>
                    <a:cubicBezTo>
                      <a:pt x="54" y="156"/>
                      <a:pt x="54" y="156"/>
                      <a:pt x="53" y="157"/>
                    </a:cubicBezTo>
                    <a:cubicBezTo>
                      <a:pt x="52" y="157"/>
                      <a:pt x="52" y="157"/>
                      <a:pt x="51" y="157"/>
                    </a:cubicBezTo>
                    <a:cubicBezTo>
                      <a:pt x="51" y="157"/>
                      <a:pt x="50" y="157"/>
                      <a:pt x="50" y="157"/>
                    </a:cubicBezTo>
                    <a:cubicBezTo>
                      <a:pt x="49" y="157"/>
                      <a:pt x="49" y="157"/>
                      <a:pt x="48" y="157"/>
                    </a:cubicBezTo>
                    <a:cubicBezTo>
                      <a:pt x="47" y="157"/>
                      <a:pt x="47" y="157"/>
                      <a:pt x="46" y="157"/>
                    </a:cubicBezTo>
                    <a:cubicBezTo>
                      <a:pt x="46" y="157"/>
                      <a:pt x="45" y="157"/>
                      <a:pt x="45" y="157"/>
                    </a:cubicBezTo>
                    <a:cubicBezTo>
                      <a:pt x="43" y="157"/>
                      <a:pt x="42" y="157"/>
                      <a:pt x="41" y="158"/>
                    </a:cubicBezTo>
                    <a:cubicBezTo>
                      <a:pt x="40" y="158"/>
                      <a:pt x="40" y="158"/>
                      <a:pt x="39" y="158"/>
                    </a:cubicBezTo>
                    <a:cubicBezTo>
                      <a:pt x="38" y="158"/>
                      <a:pt x="38" y="158"/>
                      <a:pt x="37" y="158"/>
                    </a:cubicBezTo>
                    <a:cubicBezTo>
                      <a:pt x="36" y="159"/>
                      <a:pt x="36" y="159"/>
                      <a:pt x="35" y="160"/>
                    </a:cubicBezTo>
                    <a:cubicBezTo>
                      <a:pt x="34" y="160"/>
                      <a:pt x="33" y="160"/>
                      <a:pt x="33" y="161"/>
                    </a:cubicBezTo>
                    <a:cubicBezTo>
                      <a:pt x="32" y="161"/>
                      <a:pt x="31" y="162"/>
                      <a:pt x="30" y="161"/>
                    </a:cubicBezTo>
                    <a:cubicBezTo>
                      <a:pt x="30" y="161"/>
                      <a:pt x="29" y="161"/>
                      <a:pt x="29" y="161"/>
                    </a:cubicBezTo>
                    <a:cubicBezTo>
                      <a:pt x="28" y="161"/>
                      <a:pt x="27" y="161"/>
                      <a:pt x="27" y="161"/>
                    </a:cubicBezTo>
                    <a:cubicBezTo>
                      <a:pt x="26" y="161"/>
                      <a:pt x="26" y="161"/>
                      <a:pt x="26" y="161"/>
                    </a:cubicBezTo>
                    <a:cubicBezTo>
                      <a:pt x="26" y="160"/>
                      <a:pt x="25" y="160"/>
                      <a:pt x="25" y="160"/>
                    </a:cubicBezTo>
                    <a:cubicBezTo>
                      <a:pt x="25" y="160"/>
                      <a:pt x="24" y="160"/>
                      <a:pt x="24" y="161"/>
                    </a:cubicBezTo>
                    <a:cubicBezTo>
                      <a:pt x="24" y="161"/>
                      <a:pt x="23" y="162"/>
                      <a:pt x="23" y="162"/>
                    </a:cubicBezTo>
                    <a:cubicBezTo>
                      <a:pt x="23" y="163"/>
                      <a:pt x="22" y="164"/>
                      <a:pt x="21" y="164"/>
                    </a:cubicBezTo>
                    <a:cubicBezTo>
                      <a:pt x="20" y="165"/>
                      <a:pt x="20" y="165"/>
                      <a:pt x="19" y="166"/>
                    </a:cubicBezTo>
                    <a:cubicBezTo>
                      <a:pt x="18" y="166"/>
                      <a:pt x="17" y="167"/>
                      <a:pt x="17" y="168"/>
                    </a:cubicBezTo>
                    <a:cubicBezTo>
                      <a:pt x="17" y="169"/>
                      <a:pt x="17" y="169"/>
                      <a:pt x="17" y="169"/>
                    </a:cubicBezTo>
                    <a:cubicBezTo>
                      <a:pt x="16" y="170"/>
                      <a:pt x="16" y="170"/>
                      <a:pt x="16" y="171"/>
                    </a:cubicBezTo>
                    <a:cubicBezTo>
                      <a:pt x="16" y="172"/>
                      <a:pt x="16" y="172"/>
                      <a:pt x="16" y="173"/>
                    </a:cubicBezTo>
                    <a:cubicBezTo>
                      <a:pt x="16" y="173"/>
                      <a:pt x="16" y="173"/>
                      <a:pt x="16" y="174"/>
                    </a:cubicBezTo>
                    <a:cubicBezTo>
                      <a:pt x="15" y="174"/>
                      <a:pt x="15" y="175"/>
                      <a:pt x="15" y="175"/>
                    </a:cubicBezTo>
                    <a:cubicBezTo>
                      <a:pt x="15" y="175"/>
                      <a:pt x="14" y="176"/>
                      <a:pt x="14" y="176"/>
                    </a:cubicBezTo>
                    <a:cubicBezTo>
                      <a:pt x="14" y="176"/>
                      <a:pt x="13" y="176"/>
                      <a:pt x="13" y="177"/>
                    </a:cubicBezTo>
                    <a:cubicBezTo>
                      <a:pt x="12" y="177"/>
                      <a:pt x="12" y="177"/>
                      <a:pt x="11" y="177"/>
                    </a:cubicBezTo>
                    <a:cubicBezTo>
                      <a:pt x="10" y="178"/>
                      <a:pt x="10" y="178"/>
                      <a:pt x="10" y="178"/>
                    </a:cubicBezTo>
                    <a:cubicBezTo>
                      <a:pt x="9" y="179"/>
                      <a:pt x="9" y="179"/>
                      <a:pt x="9" y="179"/>
                    </a:cubicBezTo>
                    <a:cubicBezTo>
                      <a:pt x="9" y="180"/>
                      <a:pt x="8" y="180"/>
                      <a:pt x="8" y="181"/>
                    </a:cubicBezTo>
                    <a:cubicBezTo>
                      <a:pt x="7" y="181"/>
                      <a:pt x="7" y="182"/>
                      <a:pt x="6" y="182"/>
                    </a:cubicBezTo>
                    <a:cubicBezTo>
                      <a:pt x="6" y="183"/>
                      <a:pt x="5" y="185"/>
                      <a:pt x="4" y="186"/>
                    </a:cubicBezTo>
                    <a:cubicBezTo>
                      <a:pt x="4" y="186"/>
                      <a:pt x="4" y="186"/>
                      <a:pt x="4" y="186"/>
                    </a:cubicBezTo>
                    <a:cubicBezTo>
                      <a:pt x="3" y="188"/>
                      <a:pt x="2" y="189"/>
                      <a:pt x="2" y="190"/>
                    </a:cubicBezTo>
                    <a:cubicBezTo>
                      <a:pt x="1" y="191"/>
                      <a:pt x="1" y="191"/>
                      <a:pt x="1" y="192"/>
                    </a:cubicBezTo>
                    <a:cubicBezTo>
                      <a:pt x="1" y="193"/>
                      <a:pt x="1" y="193"/>
                      <a:pt x="2" y="194"/>
                    </a:cubicBezTo>
                    <a:cubicBezTo>
                      <a:pt x="2" y="194"/>
                      <a:pt x="3" y="194"/>
                      <a:pt x="2" y="195"/>
                    </a:cubicBezTo>
                    <a:cubicBezTo>
                      <a:pt x="2" y="196"/>
                      <a:pt x="2" y="196"/>
                      <a:pt x="2" y="197"/>
                    </a:cubicBezTo>
                    <a:cubicBezTo>
                      <a:pt x="3" y="198"/>
                      <a:pt x="3" y="200"/>
                      <a:pt x="2" y="201"/>
                    </a:cubicBezTo>
                    <a:cubicBezTo>
                      <a:pt x="2" y="201"/>
                      <a:pt x="2" y="201"/>
                      <a:pt x="2" y="202"/>
                    </a:cubicBezTo>
                    <a:cubicBezTo>
                      <a:pt x="2" y="203"/>
                      <a:pt x="1" y="204"/>
                      <a:pt x="0" y="206"/>
                    </a:cubicBezTo>
                    <a:cubicBezTo>
                      <a:pt x="0" y="206"/>
                      <a:pt x="0" y="206"/>
                      <a:pt x="0" y="206"/>
                    </a:cubicBezTo>
                    <a:cubicBezTo>
                      <a:pt x="1" y="207"/>
                      <a:pt x="1" y="207"/>
                      <a:pt x="1" y="207"/>
                    </a:cubicBezTo>
                    <a:cubicBezTo>
                      <a:pt x="1" y="208"/>
                      <a:pt x="2" y="208"/>
                      <a:pt x="1" y="209"/>
                    </a:cubicBezTo>
                    <a:cubicBezTo>
                      <a:pt x="1" y="209"/>
                      <a:pt x="1" y="210"/>
                      <a:pt x="2" y="211"/>
                    </a:cubicBezTo>
                    <a:cubicBezTo>
                      <a:pt x="2" y="211"/>
                      <a:pt x="2" y="212"/>
                      <a:pt x="3" y="212"/>
                    </a:cubicBezTo>
                    <a:cubicBezTo>
                      <a:pt x="3" y="212"/>
                      <a:pt x="4" y="212"/>
                      <a:pt x="4" y="213"/>
                    </a:cubicBezTo>
                    <a:cubicBezTo>
                      <a:pt x="4" y="213"/>
                      <a:pt x="4" y="213"/>
                      <a:pt x="4" y="213"/>
                    </a:cubicBezTo>
                    <a:cubicBezTo>
                      <a:pt x="4" y="212"/>
                      <a:pt x="4" y="212"/>
                      <a:pt x="4" y="212"/>
                    </a:cubicBezTo>
                    <a:cubicBezTo>
                      <a:pt x="4" y="213"/>
                      <a:pt x="4" y="213"/>
                      <a:pt x="4" y="213"/>
                    </a:cubicBezTo>
                    <a:cubicBezTo>
                      <a:pt x="4" y="213"/>
                      <a:pt x="4" y="213"/>
                      <a:pt x="4" y="213"/>
                    </a:cubicBezTo>
                    <a:cubicBezTo>
                      <a:pt x="4" y="213"/>
                      <a:pt x="4" y="214"/>
                      <a:pt x="5" y="214"/>
                    </a:cubicBezTo>
                    <a:cubicBezTo>
                      <a:pt x="5" y="214"/>
                      <a:pt x="6" y="214"/>
                      <a:pt x="6" y="215"/>
                    </a:cubicBezTo>
                    <a:cubicBezTo>
                      <a:pt x="6" y="215"/>
                      <a:pt x="6" y="215"/>
                      <a:pt x="6" y="216"/>
                    </a:cubicBezTo>
                    <a:cubicBezTo>
                      <a:pt x="7" y="216"/>
                      <a:pt x="8" y="216"/>
                      <a:pt x="8" y="217"/>
                    </a:cubicBezTo>
                    <a:cubicBezTo>
                      <a:pt x="8" y="217"/>
                      <a:pt x="9" y="218"/>
                      <a:pt x="9" y="218"/>
                    </a:cubicBezTo>
                    <a:cubicBezTo>
                      <a:pt x="9" y="219"/>
                      <a:pt x="9" y="220"/>
                      <a:pt x="10" y="221"/>
                    </a:cubicBezTo>
                    <a:cubicBezTo>
                      <a:pt x="10" y="222"/>
                      <a:pt x="11" y="222"/>
                      <a:pt x="12" y="223"/>
                    </a:cubicBezTo>
                    <a:cubicBezTo>
                      <a:pt x="13" y="223"/>
                      <a:pt x="13" y="223"/>
                      <a:pt x="14" y="224"/>
                    </a:cubicBezTo>
                    <a:cubicBezTo>
                      <a:pt x="15" y="225"/>
                      <a:pt x="16" y="226"/>
                      <a:pt x="18" y="227"/>
                    </a:cubicBezTo>
                    <a:cubicBezTo>
                      <a:pt x="19" y="227"/>
                      <a:pt x="19" y="228"/>
                      <a:pt x="20" y="228"/>
                    </a:cubicBezTo>
                    <a:cubicBezTo>
                      <a:pt x="20" y="228"/>
                      <a:pt x="21" y="228"/>
                      <a:pt x="21" y="228"/>
                    </a:cubicBezTo>
                    <a:cubicBezTo>
                      <a:pt x="21" y="228"/>
                      <a:pt x="22" y="227"/>
                      <a:pt x="23" y="227"/>
                    </a:cubicBezTo>
                    <a:cubicBezTo>
                      <a:pt x="23" y="227"/>
                      <a:pt x="24" y="226"/>
                      <a:pt x="25" y="226"/>
                    </a:cubicBezTo>
                    <a:cubicBezTo>
                      <a:pt x="26" y="226"/>
                      <a:pt x="27" y="226"/>
                      <a:pt x="27" y="226"/>
                    </a:cubicBezTo>
                    <a:cubicBezTo>
                      <a:pt x="28" y="226"/>
                      <a:pt x="29" y="226"/>
                      <a:pt x="30" y="227"/>
                    </a:cubicBezTo>
                    <a:cubicBezTo>
                      <a:pt x="30" y="227"/>
                      <a:pt x="31" y="227"/>
                      <a:pt x="31" y="227"/>
                    </a:cubicBezTo>
                    <a:cubicBezTo>
                      <a:pt x="31" y="227"/>
                      <a:pt x="32" y="227"/>
                      <a:pt x="32" y="227"/>
                    </a:cubicBezTo>
                    <a:cubicBezTo>
                      <a:pt x="33" y="227"/>
                      <a:pt x="34" y="227"/>
                      <a:pt x="34" y="226"/>
                    </a:cubicBezTo>
                    <a:cubicBezTo>
                      <a:pt x="35" y="226"/>
                      <a:pt x="35" y="226"/>
                      <a:pt x="35" y="226"/>
                    </a:cubicBezTo>
                    <a:cubicBezTo>
                      <a:pt x="36" y="225"/>
                      <a:pt x="37" y="225"/>
                      <a:pt x="37" y="225"/>
                    </a:cubicBezTo>
                    <a:cubicBezTo>
                      <a:pt x="38" y="225"/>
                      <a:pt x="39" y="224"/>
                      <a:pt x="40" y="224"/>
                    </a:cubicBezTo>
                    <a:cubicBezTo>
                      <a:pt x="41" y="224"/>
                      <a:pt x="42" y="223"/>
                      <a:pt x="43" y="224"/>
                    </a:cubicBezTo>
                    <a:cubicBezTo>
                      <a:pt x="43" y="224"/>
                      <a:pt x="43" y="224"/>
                      <a:pt x="44" y="224"/>
                    </a:cubicBezTo>
                    <a:cubicBezTo>
                      <a:pt x="44" y="224"/>
                      <a:pt x="45" y="225"/>
                      <a:pt x="46" y="226"/>
                    </a:cubicBezTo>
                    <a:cubicBezTo>
                      <a:pt x="46" y="226"/>
                      <a:pt x="46" y="227"/>
                      <a:pt x="46" y="227"/>
                    </a:cubicBezTo>
                    <a:cubicBezTo>
                      <a:pt x="47" y="228"/>
                      <a:pt x="47" y="228"/>
                      <a:pt x="48" y="228"/>
                    </a:cubicBezTo>
                    <a:cubicBezTo>
                      <a:pt x="48" y="228"/>
                      <a:pt x="49" y="228"/>
                      <a:pt x="49" y="228"/>
                    </a:cubicBezTo>
                    <a:cubicBezTo>
                      <a:pt x="50" y="228"/>
                      <a:pt x="51" y="228"/>
                      <a:pt x="52" y="228"/>
                    </a:cubicBezTo>
                    <a:cubicBezTo>
                      <a:pt x="53" y="228"/>
                      <a:pt x="53" y="228"/>
                      <a:pt x="54" y="228"/>
                    </a:cubicBezTo>
                    <a:cubicBezTo>
                      <a:pt x="54" y="228"/>
                      <a:pt x="54" y="229"/>
                      <a:pt x="54" y="229"/>
                    </a:cubicBezTo>
                    <a:cubicBezTo>
                      <a:pt x="55" y="229"/>
                      <a:pt x="55" y="230"/>
                      <a:pt x="55" y="231"/>
                    </a:cubicBezTo>
                    <a:cubicBezTo>
                      <a:pt x="55" y="232"/>
                      <a:pt x="55" y="232"/>
                      <a:pt x="55" y="233"/>
                    </a:cubicBezTo>
                    <a:cubicBezTo>
                      <a:pt x="55" y="233"/>
                      <a:pt x="55" y="234"/>
                      <a:pt x="54" y="234"/>
                    </a:cubicBezTo>
                    <a:cubicBezTo>
                      <a:pt x="54" y="235"/>
                      <a:pt x="55" y="235"/>
                      <a:pt x="54" y="236"/>
                    </a:cubicBezTo>
                    <a:cubicBezTo>
                      <a:pt x="54" y="237"/>
                      <a:pt x="54" y="238"/>
                      <a:pt x="53" y="239"/>
                    </a:cubicBezTo>
                    <a:cubicBezTo>
                      <a:pt x="53" y="239"/>
                      <a:pt x="53" y="239"/>
                      <a:pt x="53" y="239"/>
                    </a:cubicBezTo>
                    <a:cubicBezTo>
                      <a:pt x="53" y="239"/>
                      <a:pt x="53" y="239"/>
                      <a:pt x="53" y="239"/>
                    </a:cubicBezTo>
                    <a:cubicBezTo>
                      <a:pt x="54" y="242"/>
                      <a:pt x="55" y="243"/>
                      <a:pt x="57" y="244"/>
                    </a:cubicBezTo>
                    <a:cubicBezTo>
                      <a:pt x="57" y="245"/>
                      <a:pt x="58" y="245"/>
                      <a:pt x="58" y="246"/>
                    </a:cubicBezTo>
                    <a:cubicBezTo>
                      <a:pt x="59" y="246"/>
                      <a:pt x="59" y="247"/>
                      <a:pt x="60" y="248"/>
                    </a:cubicBezTo>
                    <a:cubicBezTo>
                      <a:pt x="60" y="248"/>
                      <a:pt x="60" y="248"/>
                      <a:pt x="60" y="249"/>
                    </a:cubicBezTo>
                    <a:cubicBezTo>
                      <a:pt x="60" y="250"/>
                      <a:pt x="61" y="251"/>
                      <a:pt x="61" y="251"/>
                    </a:cubicBezTo>
                    <a:cubicBezTo>
                      <a:pt x="62" y="252"/>
                      <a:pt x="62" y="254"/>
                      <a:pt x="62" y="255"/>
                    </a:cubicBezTo>
                    <a:cubicBezTo>
                      <a:pt x="62" y="255"/>
                      <a:pt x="62" y="255"/>
                      <a:pt x="62" y="255"/>
                    </a:cubicBezTo>
                    <a:cubicBezTo>
                      <a:pt x="62" y="256"/>
                      <a:pt x="62" y="256"/>
                      <a:pt x="62" y="256"/>
                    </a:cubicBezTo>
                    <a:cubicBezTo>
                      <a:pt x="62" y="257"/>
                      <a:pt x="62" y="258"/>
                      <a:pt x="63" y="258"/>
                    </a:cubicBezTo>
                    <a:cubicBezTo>
                      <a:pt x="63" y="259"/>
                      <a:pt x="63" y="259"/>
                      <a:pt x="63" y="259"/>
                    </a:cubicBezTo>
                    <a:cubicBezTo>
                      <a:pt x="63" y="261"/>
                      <a:pt x="63" y="262"/>
                      <a:pt x="62" y="263"/>
                    </a:cubicBezTo>
                    <a:cubicBezTo>
                      <a:pt x="62" y="264"/>
                      <a:pt x="61" y="264"/>
                      <a:pt x="61" y="265"/>
                    </a:cubicBezTo>
                    <a:cubicBezTo>
                      <a:pt x="60" y="265"/>
                      <a:pt x="60" y="266"/>
                      <a:pt x="60" y="266"/>
                    </a:cubicBezTo>
                    <a:cubicBezTo>
                      <a:pt x="60" y="267"/>
                      <a:pt x="59" y="268"/>
                      <a:pt x="59" y="269"/>
                    </a:cubicBezTo>
                    <a:cubicBezTo>
                      <a:pt x="59" y="270"/>
                      <a:pt x="59" y="271"/>
                      <a:pt x="59" y="271"/>
                    </a:cubicBezTo>
                    <a:cubicBezTo>
                      <a:pt x="59" y="272"/>
                      <a:pt x="59" y="273"/>
                      <a:pt x="59" y="274"/>
                    </a:cubicBezTo>
                    <a:cubicBezTo>
                      <a:pt x="59" y="275"/>
                      <a:pt x="59" y="275"/>
                      <a:pt x="59" y="275"/>
                    </a:cubicBezTo>
                    <a:cubicBezTo>
                      <a:pt x="60" y="276"/>
                      <a:pt x="61" y="278"/>
                      <a:pt x="61" y="279"/>
                    </a:cubicBezTo>
                    <a:cubicBezTo>
                      <a:pt x="62" y="280"/>
                      <a:pt x="62" y="281"/>
                      <a:pt x="63" y="283"/>
                    </a:cubicBezTo>
                    <a:cubicBezTo>
                      <a:pt x="63" y="284"/>
                      <a:pt x="64" y="284"/>
                      <a:pt x="64" y="286"/>
                    </a:cubicBezTo>
                    <a:cubicBezTo>
                      <a:pt x="64" y="287"/>
                      <a:pt x="64" y="288"/>
                      <a:pt x="64" y="289"/>
                    </a:cubicBezTo>
                    <a:cubicBezTo>
                      <a:pt x="64" y="289"/>
                      <a:pt x="64" y="290"/>
                      <a:pt x="64" y="290"/>
                    </a:cubicBezTo>
                    <a:cubicBezTo>
                      <a:pt x="64" y="291"/>
                      <a:pt x="65" y="292"/>
                      <a:pt x="65" y="293"/>
                    </a:cubicBezTo>
                    <a:cubicBezTo>
                      <a:pt x="65" y="295"/>
                      <a:pt x="66" y="296"/>
                      <a:pt x="67" y="297"/>
                    </a:cubicBezTo>
                    <a:cubicBezTo>
                      <a:pt x="67" y="297"/>
                      <a:pt x="67" y="298"/>
                      <a:pt x="68" y="298"/>
                    </a:cubicBezTo>
                    <a:cubicBezTo>
                      <a:pt x="68" y="299"/>
                      <a:pt x="69" y="299"/>
                      <a:pt x="69" y="300"/>
                    </a:cubicBezTo>
                    <a:cubicBezTo>
                      <a:pt x="69" y="301"/>
                      <a:pt x="69" y="303"/>
                      <a:pt x="70" y="304"/>
                    </a:cubicBezTo>
                    <a:cubicBezTo>
                      <a:pt x="70" y="304"/>
                      <a:pt x="70" y="304"/>
                      <a:pt x="70" y="305"/>
                    </a:cubicBezTo>
                    <a:cubicBezTo>
                      <a:pt x="71" y="305"/>
                      <a:pt x="71" y="306"/>
                      <a:pt x="70" y="307"/>
                    </a:cubicBezTo>
                    <a:cubicBezTo>
                      <a:pt x="70" y="307"/>
                      <a:pt x="70" y="307"/>
                      <a:pt x="70" y="308"/>
                    </a:cubicBezTo>
                    <a:cubicBezTo>
                      <a:pt x="71" y="308"/>
                      <a:pt x="71" y="309"/>
                      <a:pt x="71" y="310"/>
                    </a:cubicBezTo>
                    <a:cubicBezTo>
                      <a:pt x="71" y="310"/>
                      <a:pt x="71" y="310"/>
                      <a:pt x="71" y="310"/>
                    </a:cubicBezTo>
                    <a:cubicBezTo>
                      <a:pt x="72" y="311"/>
                      <a:pt x="73" y="311"/>
                      <a:pt x="74" y="312"/>
                    </a:cubicBezTo>
                    <a:cubicBezTo>
                      <a:pt x="74" y="312"/>
                      <a:pt x="74" y="312"/>
                      <a:pt x="74" y="312"/>
                    </a:cubicBezTo>
                    <a:cubicBezTo>
                      <a:pt x="75" y="311"/>
                      <a:pt x="76" y="311"/>
                      <a:pt x="77" y="311"/>
                    </a:cubicBezTo>
                    <a:cubicBezTo>
                      <a:pt x="77" y="311"/>
                      <a:pt x="78" y="311"/>
                      <a:pt x="78" y="311"/>
                    </a:cubicBezTo>
                    <a:cubicBezTo>
                      <a:pt x="79" y="310"/>
                      <a:pt x="79" y="310"/>
                      <a:pt x="80" y="310"/>
                    </a:cubicBezTo>
                    <a:cubicBezTo>
                      <a:pt x="81" y="310"/>
                      <a:pt x="82" y="310"/>
                      <a:pt x="83" y="310"/>
                    </a:cubicBezTo>
                    <a:cubicBezTo>
                      <a:pt x="83" y="311"/>
                      <a:pt x="83" y="311"/>
                      <a:pt x="83" y="310"/>
                    </a:cubicBezTo>
                    <a:cubicBezTo>
                      <a:pt x="84" y="310"/>
                      <a:pt x="85" y="311"/>
                      <a:pt x="86" y="310"/>
                    </a:cubicBezTo>
                    <a:cubicBezTo>
                      <a:pt x="86" y="310"/>
                      <a:pt x="86" y="310"/>
                      <a:pt x="86" y="309"/>
                    </a:cubicBezTo>
                    <a:cubicBezTo>
                      <a:pt x="88" y="309"/>
                      <a:pt x="89" y="309"/>
                      <a:pt x="90" y="308"/>
                    </a:cubicBezTo>
                    <a:cubicBezTo>
                      <a:pt x="91" y="307"/>
                      <a:pt x="92" y="306"/>
                      <a:pt x="93" y="305"/>
                    </a:cubicBezTo>
                    <a:cubicBezTo>
                      <a:pt x="94" y="304"/>
                      <a:pt x="95" y="303"/>
                      <a:pt x="95" y="303"/>
                    </a:cubicBezTo>
                    <a:cubicBezTo>
                      <a:pt x="96" y="302"/>
                      <a:pt x="97" y="301"/>
                      <a:pt x="97" y="300"/>
                    </a:cubicBezTo>
                    <a:cubicBezTo>
                      <a:pt x="98" y="299"/>
                      <a:pt x="98" y="299"/>
                      <a:pt x="99" y="299"/>
                    </a:cubicBezTo>
                    <a:cubicBezTo>
                      <a:pt x="100" y="298"/>
                      <a:pt x="100" y="297"/>
                      <a:pt x="100" y="296"/>
                    </a:cubicBezTo>
                    <a:cubicBezTo>
                      <a:pt x="101" y="295"/>
                      <a:pt x="101" y="294"/>
                      <a:pt x="101" y="293"/>
                    </a:cubicBezTo>
                    <a:cubicBezTo>
                      <a:pt x="101" y="293"/>
                      <a:pt x="101" y="293"/>
                      <a:pt x="101" y="292"/>
                    </a:cubicBezTo>
                    <a:cubicBezTo>
                      <a:pt x="101" y="292"/>
                      <a:pt x="101" y="291"/>
                      <a:pt x="101" y="291"/>
                    </a:cubicBezTo>
                    <a:cubicBezTo>
                      <a:pt x="102" y="290"/>
                      <a:pt x="103" y="290"/>
                      <a:pt x="103" y="290"/>
                    </a:cubicBezTo>
                    <a:cubicBezTo>
                      <a:pt x="104" y="290"/>
                      <a:pt x="105" y="289"/>
                      <a:pt x="106" y="289"/>
                    </a:cubicBezTo>
                    <a:cubicBezTo>
                      <a:pt x="106" y="289"/>
                      <a:pt x="107" y="288"/>
                      <a:pt x="107" y="287"/>
                    </a:cubicBezTo>
                    <a:cubicBezTo>
                      <a:pt x="107" y="287"/>
                      <a:pt x="107" y="286"/>
                      <a:pt x="107" y="285"/>
                    </a:cubicBezTo>
                    <a:cubicBezTo>
                      <a:pt x="107" y="285"/>
                      <a:pt x="107" y="284"/>
                      <a:pt x="107" y="284"/>
                    </a:cubicBezTo>
                    <a:cubicBezTo>
                      <a:pt x="107" y="282"/>
                      <a:pt x="106" y="281"/>
                      <a:pt x="106" y="280"/>
                    </a:cubicBezTo>
                    <a:cubicBezTo>
                      <a:pt x="106" y="279"/>
                      <a:pt x="106" y="279"/>
                      <a:pt x="106" y="279"/>
                    </a:cubicBezTo>
                    <a:cubicBezTo>
                      <a:pt x="108" y="277"/>
                      <a:pt x="110" y="276"/>
                      <a:pt x="112" y="274"/>
                    </a:cubicBezTo>
                    <a:cubicBezTo>
                      <a:pt x="112" y="274"/>
                      <a:pt x="113" y="274"/>
                      <a:pt x="113" y="273"/>
                    </a:cubicBezTo>
                    <a:cubicBezTo>
                      <a:pt x="114" y="273"/>
                      <a:pt x="115" y="273"/>
                      <a:pt x="115" y="272"/>
                    </a:cubicBezTo>
                    <a:cubicBezTo>
                      <a:pt x="117" y="271"/>
                      <a:pt x="118" y="270"/>
                      <a:pt x="118" y="269"/>
                    </a:cubicBezTo>
                    <a:cubicBezTo>
                      <a:pt x="119" y="268"/>
                      <a:pt x="119" y="267"/>
                      <a:pt x="119" y="267"/>
                    </a:cubicBezTo>
                    <a:cubicBezTo>
                      <a:pt x="118" y="266"/>
                      <a:pt x="119" y="265"/>
                      <a:pt x="119" y="264"/>
                    </a:cubicBezTo>
                    <a:cubicBezTo>
                      <a:pt x="119" y="264"/>
                      <a:pt x="119" y="263"/>
                      <a:pt x="119" y="263"/>
                    </a:cubicBezTo>
                    <a:cubicBezTo>
                      <a:pt x="118" y="262"/>
                      <a:pt x="118" y="261"/>
                      <a:pt x="119" y="260"/>
                    </a:cubicBezTo>
                    <a:cubicBezTo>
                      <a:pt x="119" y="259"/>
                      <a:pt x="119" y="259"/>
                      <a:pt x="118" y="258"/>
                    </a:cubicBezTo>
                    <a:cubicBezTo>
                      <a:pt x="117" y="258"/>
                      <a:pt x="117" y="257"/>
                      <a:pt x="117" y="256"/>
                    </a:cubicBezTo>
                    <a:cubicBezTo>
                      <a:pt x="116" y="255"/>
                      <a:pt x="117" y="254"/>
                      <a:pt x="116" y="253"/>
                    </a:cubicBezTo>
                    <a:cubicBezTo>
                      <a:pt x="116" y="252"/>
                      <a:pt x="116" y="252"/>
                      <a:pt x="116" y="252"/>
                    </a:cubicBezTo>
                    <a:cubicBezTo>
                      <a:pt x="117" y="251"/>
                      <a:pt x="117" y="251"/>
                      <a:pt x="116" y="251"/>
                    </a:cubicBezTo>
                    <a:cubicBezTo>
                      <a:pt x="115" y="250"/>
                      <a:pt x="115" y="249"/>
                      <a:pt x="116" y="248"/>
                    </a:cubicBezTo>
                    <a:cubicBezTo>
                      <a:pt x="116" y="247"/>
                      <a:pt x="116" y="247"/>
                      <a:pt x="117" y="246"/>
                    </a:cubicBezTo>
                    <a:cubicBezTo>
                      <a:pt x="118" y="245"/>
                      <a:pt x="118" y="244"/>
                      <a:pt x="118" y="243"/>
                    </a:cubicBezTo>
                    <a:cubicBezTo>
                      <a:pt x="119" y="243"/>
                      <a:pt x="119" y="243"/>
                      <a:pt x="119" y="242"/>
                    </a:cubicBezTo>
                    <a:cubicBezTo>
                      <a:pt x="120" y="242"/>
                      <a:pt x="121" y="241"/>
                      <a:pt x="121" y="241"/>
                    </a:cubicBezTo>
                    <a:cubicBezTo>
                      <a:pt x="123" y="239"/>
                      <a:pt x="124" y="237"/>
                      <a:pt x="126" y="235"/>
                    </a:cubicBezTo>
                    <a:cubicBezTo>
                      <a:pt x="127" y="234"/>
                      <a:pt x="128" y="233"/>
                      <a:pt x="130" y="233"/>
                    </a:cubicBezTo>
                    <a:cubicBezTo>
                      <a:pt x="130" y="233"/>
                      <a:pt x="130" y="233"/>
                      <a:pt x="130" y="232"/>
                    </a:cubicBezTo>
                    <a:cubicBezTo>
                      <a:pt x="133" y="230"/>
                      <a:pt x="136" y="227"/>
                      <a:pt x="137" y="223"/>
                    </a:cubicBezTo>
                    <a:cubicBezTo>
                      <a:pt x="138" y="222"/>
                      <a:pt x="138" y="221"/>
                      <a:pt x="139" y="219"/>
                    </a:cubicBezTo>
                    <a:cubicBezTo>
                      <a:pt x="140" y="219"/>
                      <a:pt x="140" y="218"/>
                      <a:pt x="141" y="217"/>
                    </a:cubicBezTo>
                    <a:cubicBezTo>
                      <a:pt x="141" y="215"/>
                      <a:pt x="141" y="214"/>
                      <a:pt x="141" y="213"/>
                    </a:cubicBezTo>
                    <a:cubicBezTo>
                      <a:pt x="141" y="212"/>
                      <a:pt x="140" y="212"/>
                      <a:pt x="140" y="212"/>
                    </a:cubicBezTo>
                    <a:cubicBezTo>
                      <a:pt x="140" y="212"/>
                      <a:pt x="140" y="212"/>
                      <a:pt x="140" y="212"/>
                    </a:cubicBezTo>
                    <a:cubicBezTo>
                      <a:pt x="139" y="213"/>
                      <a:pt x="138" y="213"/>
                      <a:pt x="136" y="213"/>
                    </a:cubicBezTo>
                    <a:cubicBezTo>
                      <a:pt x="135" y="214"/>
                      <a:pt x="133" y="214"/>
                      <a:pt x="132" y="214"/>
                    </a:cubicBezTo>
                    <a:cubicBezTo>
                      <a:pt x="131" y="214"/>
                      <a:pt x="131" y="214"/>
                      <a:pt x="131" y="214"/>
                    </a:cubicBezTo>
                    <a:cubicBezTo>
                      <a:pt x="130" y="214"/>
                      <a:pt x="129" y="215"/>
                      <a:pt x="128" y="215"/>
                    </a:cubicBezTo>
                    <a:cubicBezTo>
                      <a:pt x="128" y="215"/>
                      <a:pt x="128" y="215"/>
                      <a:pt x="128" y="215"/>
                    </a:cubicBezTo>
                    <a:cubicBezTo>
                      <a:pt x="127" y="215"/>
                      <a:pt x="127" y="215"/>
                      <a:pt x="127" y="215"/>
                    </a:cubicBezTo>
                    <a:cubicBezTo>
                      <a:pt x="126" y="215"/>
                      <a:pt x="126" y="215"/>
                      <a:pt x="126" y="215"/>
                    </a:cubicBezTo>
                    <a:cubicBezTo>
                      <a:pt x="125" y="214"/>
                      <a:pt x="125" y="214"/>
                      <a:pt x="124" y="213"/>
                    </a:cubicBezTo>
                    <a:cubicBezTo>
                      <a:pt x="124" y="213"/>
                      <a:pt x="124" y="213"/>
                      <a:pt x="124" y="212"/>
                    </a:cubicBezTo>
                    <a:cubicBezTo>
                      <a:pt x="125" y="211"/>
                      <a:pt x="125" y="211"/>
                      <a:pt x="124" y="211"/>
                    </a:cubicBezTo>
                    <a:cubicBezTo>
                      <a:pt x="124" y="210"/>
                      <a:pt x="123" y="210"/>
                      <a:pt x="123" y="209"/>
                    </a:cubicBezTo>
                    <a:cubicBezTo>
                      <a:pt x="122" y="208"/>
                      <a:pt x="121" y="208"/>
                      <a:pt x="120" y="207"/>
                    </a:cubicBezTo>
                    <a:cubicBezTo>
                      <a:pt x="120" y="206"/>
                      <a:pt x="119" y="206"/>
                      <a:pt x="118" y="205"/>
                    </a:cubicBezTo>
                    <a:cubicBezTo>
                      <a:pt x="117" y="205"/>
                      <a:pt x="116" y="204"/>
                      <a:pt x="116" y="203"/>
                    </a:cubicBezTo>
                    <a:cubicBezTo>
                      <a:pt x="116" y="202"/>
                      <a:pt x="115" y="201"/>
                      <a:pt x="115" y="200"/>
                    </a:cubicBezTo>
                    <a:cubicBezTo>
                      <a:pt x="115" y="200"/>
                      <a:pt x="114" y="199"/>
                      <a:pt x="114" y="199"/>
                    </a:cubicBezTo>
                    <a:cubicBezTo>
                      <a:pt x="113" y="198"/>
                      <a:pt x="113" y="198"/>
                      <a:pt x="112" y="197"/>
                    </a:cubicBezTo>
                    <a:cubicBezTo>
                      <a:pt x="112" y="197"/>
                      <a:pt x="112" y="197"/>
                      <a:pt x="112" y="196"/>
                    </a:cubicBezTo>
                    <a:cubicBezTo>
                      <a:pt x="112" y="195"/>
                      <a:pt x="111" y="193"/>
                      <a:pt x="111" y="192"/>
                    </a:cubicBezTo>
                    <a:cubicBezTo>
                      <a:pt x="111" y="191"/>
                      <a:pt x="110" y="190"/>
                      <a:pt x="109" y="189"/>
                    </a:cubicBezTo>
                    <a:cubicBezTo>
                      <a:pt x="109" y="189"/>
                      <a:pt x="108" y="189"/>
                      <a:pt x="108" y="189"/>
                    </a:cubicBezTo>
                    <a:cubicBezTo>
                      <a:pt x="108" y="189"/>
                      <a:pt x="108" y="188"/>
                      <a:pt x="108" y="188"/>
                    </a:cubicBezTo>
                    <a:cubicBezTo>
                      <a:pt x="108" y="188"/>
                      <a:pt x="108" y="188"/>
                      <a:pt x="108" y="187"/>
                    </a:cubicBezTo>
                    <a:cubicBezTo>
                      <a:pt x="108" y="187"/>
                      <a:pt x="107" y="186"/>
                      <a:pt x="107" y="185"/>
                    </a:cubicBezTo>
                    <a:cubicBezTo>
                      <a:pt x="107" y="185"/>
                      <a:pt x="106" y="184"/>
                      <a:pt x="106" y="184"/>
                    </a:cubicBezTo>
                    <a:cubicBezTo>
                      <a:pt x="105" y="182"/>
                      <a:pt x="104" y="181"/>
                      <a:pt x="104" y="179"/>
                    </a:cubicBezTo>
                    <a:cubicBezTo>
                      <a:pt x="104" y="179"/>
                      <a:pt x="103" y="179"/>
                      <a:pt x="103" y="178"/>
                    </a:cubicBezTo>
                    <a:cubicBezTo>
                      <a:pt x="103" y="178"/>
                      <a:pt x="103" y="178"/>
                      <a:pt x="104" y="178"/>
                    </a:cubicBezTo>
                    <a:cubicBezTo>
                      <a:pt x="104" y="178"/>
                      <a:pt x="104" y="178"/>
                      <a:pt x="105" y="178"/>
                    </a:cubicBezTo>
                    <a:cubicBezTo>
                      <a:pt x="105" y="177"/>
                      <a:pt x="105" y="177"/>
                      <a:pt x="105" y="177"/>
                    </a:cubicBezTo>
                    <a:cubicBezTo>
                      <a:pt x="106" y="177"/>
                      <a:pt x="106" y="177"/>
                      <a:pt x="106" y="178"/>
                    </a:cubicBezTo>
                    <a:cubicBezTo>
                      <a:pt x="107" y="178"/>
                      <a:pt x="107" y="178"/>
                      <a:pt x="107" y="179"/>
                    </a:cubicBezTo>
                    <a:cubicBezTo>
                      <a:pt x="108" y="180"/>
                      <a:pt x="109" y="181"/>
                      <a:pt x="110" y="182"/>
                    </a:cubicBezTo>
                    <a:cubicBezTo>
                      <a:pt x="110" y="183"/>
                      <a:pt x="110" y="184"/>
                      <a:pt x="111" y="185"/>
                    </a:cubicBezTo>
                    <a:cubicBezTo>
                      <a:pt x="111" y="185"/>
                      <a:pt x="111" y="185"/>
                      <a:pt x="112" y="186"/>
                    </a:cubicBezTo>
                    <a:cubicBezTo>
                      <a:pt x="113" y="186"/>
                      <a:pt x="113" y="187"/>
                      <a:pt x="114" y="188"/>
                    </a:cubicBezTo>
                    <a:cubicBezTo>
                      <a:pt x="114" y="188"/>
                      <a:pt x="114" y="188"/>
                      <a:pt x="114" y="189"/>
                    </a:cubicBezTo>
                    <a:cubicBezTo>
                      <a:pt x="114" y="189"/>
                      <a:pt x="114" y="190"/>
                      <a:pt x="114" y="190"/>
                    </a:cubicBezTo>
                    <a:cubicBezTo>
                      <a:pt x="114" y="190"/>
                      <a:pt x="114" y="191"/>
                      <a:pt x="114" y="191"/>
                    </a:cubicBezTo>
                    <a:cubicBezTo>
                      <a:pt x="115" y="192"/>
                      <a:pt x="115" y="193"/>
                      <a:pt x="116" y="194"/>
                    </a:cubicBezTo>
                    <a:cubicBezTo>
                      <a:pt x="117" y="194"/>
                      <a:pt x="117" y="195"/>
                      <a:pt x="118" y="195"/>
                    </a:cubicBezTo>
                    <a:cubicBezTo>
                      <a:pt x="118" y="195"/>
                      <a:pt x="119" y="196"/>
                      <a:pt x="119" y="197"/>
                    </a:cubicBezTo>
                    <a:cubicBezTo>
                      <a:pt x="119" y="198"/>
                      <a:pt x="120" y="199"/>
                      <a:pt x="121" y="199"/>
                    </a:cubicBezTo>
                    <a:cubicBezTo>
                      <a:pt x="121" y="200"/>
                      <a:pt x="122" y="201"/>
                      <a:pt x="122" y="201"/>
                    </a:cubicBezTo>
                    <a:cubicBezTo>
                      <a:pt x="123" y="202"/>
                      <a:pt x="123" y="203"/>
                      <a:pt x="123" y="204"/>
                    </a:cubicBezTo>
                    <a:cubicBezTo>
                      <a:pt x="123" y="204"/>
                      <a:pt x="123" y="205"/>
                      <a:pt x="123" y="205"/>
                    </a:cubicBezTo>
                    <a:cubicBezTo>
                      <a:pt x="123" y="206"/>
                      <a:pt x="124" y="207"/>
                      <a:pt x="124" y="209"/>
                    </a:cubicBezTo>
                    <a:cubicBezTo>
                      <a:pt x="124" y="209"/>
                      <a:pt x="124" y="210"/>
                      <a:pt x="125" y="210"/>
                    </a:cubicBezTo>
                    <a:cubicBezTo>
                      <a:pt x="125" y="210"/>
                      <a:pt x="125" y="211"/>
                      <a:pt x="126" y="211"/>
                    </a:cubicBezTo>
                    <a:cubicBezTo>
                      <a:pt x="126" y="211"/>
                      <a:pt x="126" y="211"/>
                      <a:pt x="127" y="210"/>
                    </a:cubicBezTo>
                    <a:cubicBezTo>
                      <a:pt x="127" y="210"/>
                      <a:pt x="128" y="210"/>
                      <a:pt x="128" y="210"/>
                    </a:cubicBezTo>
                    <a:cubicBezTo>
                      <a:pt x="129" y="209"/>
                      <a:pt x="130" y="209"/>
                      <a:pt x="130" y="209"/>
                    </a:cubicBezTo>
                    <a:cubicBezTo>
                      <a:pt x="131" y="209"/>
                      <a:pt x="132" y="209"/>
                      <a:pt x="133" y="208"/>
                    </a:cubicBezTo>
                    <a:cubicBezTo>
                      <a:pt x="133" y="208"/>
                      <a:pt x="134" y="208"/>
                      <a:pt x="135" y="208"/>
                    </a:cubicBezTo>
                    <a:cubicBezTo>
                      <a:pt x="135" y="208"/>
                      <a:pt x="136" y="208"/>
                      <a:pt x="136" y="207"/>
                    </a:cubicBezTo>
                    <a:cubicBezTo>
                      <a:pt x="136" y="207"/>
                      <a:pt x="137" y="206"/>
                      <a:pt x="137" y="206"/>
                    </a:cubicBezTo>
                    <a:cubicBezTo>
                      <a:pt x="138" y="206"/>
                      <a:pt x="139" y="206"/>
                      <a:pt x="140" y="205"/>
                    </a:cubicBezTo>
                    <a:cubicBezTo>
                      <a:pt x="141" y="205"/>
                      <a:pt x="141" y="205"/>
                      <a:pt x="142" y="205"/>
                    </a:cubicBezTo>
                    <a:cubicBezTo>
                      <a:pt x="142" y="204"/>
                      <a:pt x="143" y="204"/>
                      <a:pt x="143" y="204"/>
                    </a:cubicBezTo>
                    <a:cubicBezTo>
                      <a:pt x="143" y="203"/>
                      <a:pt x="143" y="203"/>
                      <a:pt x="144" y="202"/>
                    </a:cubicBezTo>
                    <a:cubicBezTo>
                      <a:pt x="145" y="202"/>
                      <a:pt x="146" y="202"/>
                      <a:pt x="147" y="201"/>
                    </a:cubicBezTo>
                    <a:cubicBezTo>
                      <a:pt x="148" y="201"/>
                      <a:pt x="148" y="201"/>
                      <a:pt x="149" y="200"/>
                    </a:cubicBezTo>
                    <a:cubicBezTo>
                      <a:pt x="149" y="200"/>
                      <a:pt x="149" y="200"/>
                      <a:pt x="149" y="199"/>
                    </a:cubicBezTo>
                    <a:cubicBezTo>
                      <a:pt x="150" y="199"/>
                      <a:pt x="151" y="199"/>
                      <a:pt x="151" y="198"/>
                    </a:cubicBezTo>
                    <a:cubicBezTo>
                      <a:pt x="151" y="198"/>
                      <a:pt x="152" y="197"/>
                      <a:pt x="152" y="197"/>
                    </a:cubicBezTo>
                    <a:cubicBezTo>
                      <a:pt x="153" y="197"/>
                      <a:pt x="153" y="197"/>
                      <a:pt x="153" y="197"/>
                    </a:cubicBezTo>
                    <a:cubicBezTo>
                      <a:pt x="153" y="197"/>
                      <a:pt x="154" y="197"/>
                      <a:pt x="154" y="196"/>
                    </a:cubicBezTo>
                    <a:cubicBezTo>
                      <a:pt x="154" y="196"/>
                      <a:pt x="154" y="195"/>
                      <a:pt x="154" y="195"/>
                    </a:cubicBezTo>
                    <a:cubicBezTo>
                      <a:pt x="154" y="194"/>
                      <a:pt x="154" y="194"/>
                      <a:pt x="154" y="194"/>
                    </a:cubicBezTo>
                    <a:cubicBezTo>
                      <a:pt x="155" y="193"/>
                      <a:pt x="156" y="192"/>
                      <a:pt x="157" y="191"/>
                    </a:cubicBezTo>
                    <a:cubicBezTo>
                      <a:pt x="157" y="190"/>
                      <a:pt x="157" y="189"/>
                      <a:pt x="156" y="189"/>
                    </a:cubicBezTo>
                    <a:cubicBezTo>
                      <a:pt x="156" y="188"/>
                      <a:pt x="156" y="188"/>
                      <a:pt x="155" y="187"/>
                    </a:cubicBezTo>
                    <a:cubicBezTo>
                      <a:pt x="155" y="187"/>
                      <a:pt x="155" y="186"/>
                      <a:pt x="154" y="186"/>
                    </a:cubicBezTo>
                    <a:cubicBezTo>
                      <a:pt x="153" y="186"/>
                      <a:pt x="153" y="186"/>
                      <a:pt x="152" y="186"/>
                    </a:cubicBezTo>
                    <a:cubicBezTo>
                      <a:pt x="152" y="186"/>
                      <a:pt x="151" y="186"/>
                      <a:pt x="151" y="185"/>
                    </a:cubicBezTo>
                    <a:cubicBezTo>
                      <a:pt x="150" y="185"/>
                      <a:pt x="150" y="184"/>
                      <a:pt x="150" y="183"/>
                    </a:cubicBezTo>
                    <a:cubicBezTo>
                      <a:pt x="150" y="183"/>
                      <a:pt x="150" y="182"/>
                      <a:pt x="149" y="181"/>
                    </a:cubicBezTo>
                    <a:cubicBezTo>
                      <a:pt x="149" y="181"/>
                      <a:pt x="149" y="181"/>
                      <a:pt x="149" y="181"/>
                    </a:cubicBezTo>
                    <a:cubicBezTo>
                      <a:pt x="149" y="181"/>
                      <a:pt x="149" y="181"/>
                      <a:pt x="149" y="181"/>
                    </a:cubicBezTo>
                    <a:cubicBezTo>
                      <a:pt x="148" y="182"/>
                      <a:pt x="147" y="183"/>
                      <a:pt x="146" y="184"/>
                    </a:cubicBezTo>
                    <a:cubicBezTo>
                      <a:pt x="146" y="185"/>
                      <a:pt x="145" y="186"/>
                      <a:pt x="144" y="185"/>
                    </a:cubicBezTo>
                    <a:cubicBezTo>
                      <a:pt x="143" y="185"/>
                      <a:pt x="142" y="185"/>
                      <a:pt x="141" y="186"/>
                    </a:cubicBezTo>
                    <a:cubicBezTo>
                      <a:pt x="141" y="186"/>
                      <a:pt x="141" y="186"/>
                      <a:pt x="140" y="185"/>
                    </a:cubicBezTo>
                    <a:cubicBezTo>
                      <a:pt x="140" y="185"/>
                      <a:pt x="140" y="185"/>
                      <a:pt x="140" y="184"/>
                    </a:cubicBezTo>
                    <a:cubicBezTo>
                      <a:pt x="140" y="184"/>
                      <a:pt x="140" y="183"/>
                      <a:pt x="140" y="182"/>
                    </a:cubicBezTo>
                    <a:cubicBezTo>
                      <a:pt x="140" y="182"/>
                      <a:pt x="139" y="182"/>
                      <a:pt x="139" y="181"/>
                    </a:cubicBezTo>
                    <a:cubicBezTo>
                      <a:pt x="139" y="181"/>
                      <a:pt x="139" y="181"/>
                      <a:pt x="139" y="181"/>
                    </a:cubicBezTo>
                    <a:cubicBezTo>
                      <a:pt x="139" y="181"/>
                      <a:pt x="139" y="181"/>
                      <a:pt x="139" y="181"/>
                    </a:cubicBezTo>
                    <a:cubicBezTo>
                      <a:pt x="138" y="182"/>
                      <a:pt x="138" y="182"/>
                      <a:pt x="138" y="182"/>
                    </a:cubicBezTo>
                    <a:cubicBezTo>
                      <a:pt x="138" y="183"/>
                      <a:pt x="138" y="183"/>
                      <a:pt x="137" y="182"/>
                    </a:cubicBezTo>
                    <a:cubicBezTo>
                      <a:pt x="137" y="182"/>
                      <a:pt x="137" y="181"/>
                      <a:pt x="137" y="181"/>
                    </a:cubicBezTo>
                    <a:cubicBezTo>
                      <a:pt x="137" y="180"/>
                      <a:pt x="136" y="179"/>
                      <a:pt x="136" y="179"/>
                    </a:cubicBezTo>
                    <a:cubicBezTo>
                      <a:pt x="135" y="178"/>
                      <a:pt x="135" y="178"/>
                      <a:pt x="134" y="178"/>
                    </a:cubicBezTo>
                    <a:cubicBezTo>
                      <a:pt x="134" y="177"/>
                      <a:pt x="134" y="177"/>
                      <a:pt x="134" y="177"/>
                    </a:cubicBezTo>
                    <a:cubicBezTo>
                      <a:pt x="133" y="176"/>
                      <a:pt x="133" y="175"/>
                      <a:pt x="132" y="174"/>
                    </a:cubicBezTo>
                    <a:cubicBezTo>
                      <a:pt x="132" y="174"/>
                      <a:pt x="132" y="174"/>
                      <a:pt x="132" y="174"/>
                    </a:cubicBezTo>
                    <a:cubicBezTo>
                      <a:pt x="132" y="173"/>
                      <a:pt x="132" y="173"/>
                      <a:pt x="132" y="173"/>
                    </a:cubicBezTo>
                    <a:cubicBezTo>
                      <a:pt x="133" y="173"/>
                      <a:pt x="133" y="172"/>
                      <a:pt x="133" y="172"/>
                    </a:cubicBezTo>
                    <a:cubicBezTo>
                      <a:pt x="133" y="172"/>
                      <a:pt x="134" y="172"/>
                      <a:pt x="134" y="172"/>
                    </a:cubicBezTo>
                    <a:cubicBezTo>
                      <a:pt x="135" y="172"/>
                      <a:pt x="135" y="172"/>
                      <a:pt x="136" y="173"/>
                    </a:cubicBezTo>
                    <a:cubicBezTo>
                      <a:pt x="136" y="173"/>
                      <a:pt x="136" y="173"/>
                      <a:pt x="136" y="173"/>
                    </a:cubicBezTo>
                    <a:cubicBezTo>
                      <a:pt x="137" y="174"/>
                      <a:pt x="138" y="175"/>
                      <a:pt x="138" y="176"/>
                    </a:cubicBezTo>
                    <a:cubicBezTo>
                      <a:pt x="139" y="177"/>
                      <a:pt x="139" y="177"/>
                      <a:pt x="139" y="177"/>
                    </a:cubicBezTo>
                    <a:cubicBezTo>
                      <a:pt x="140" y="177"/>
                      <a:pt x="140" y="177"/>
                      <a:pt x="140" y="178"/>
                    </a:cubicBezTo>
                    <a:cubicBezTo>
                      <a:pt x="141" y="178"/>
                      <a:pt x="141" y="178"/>
                      <a:pt x="142" y="178"/>
                    </a:cubicBezTo>
                    <a:cubicBezTo>
                      <a:pt x="142" y="179"/>
                      <a:pt x="142" y="179"/>
                      <a:pt x="143" y="179"/>
                    </a:cubicBezTo>
                    <a:cubicBezTo>
                      <a:pt x="144" y="180"/>
                      <a:pt x="145" y="180"/>
                      <a:pt x="146" y="180"/>
                    </a:cubicBezTo>
                    <a:cubicBezTo>
                      <a:pt x="146" y="180"/>
                      <a:pt x="146" y="180"/>
                      <a:pt x="147" y="180"/>
                    </a:cubicBezTo>
                    <a:cubicBezTo>
                      <a:pt x="147" y="180"/>
                      <a:pt x="148" y="179"/>
                      <a:pt x="149" y="179"/>
                    </a:cubicBezTo>
                    <a:cubicBezTo>
                      <a:pt x="149" y="179"/>
                      <a:pt x="150" y="179"/>
                      <a:pt x="150" y="180"/>
                    </a:cubicBezTo>
                    <a:cubicBezTo>
                      <a:pt x="151" y="180"/>
                      <a:pt x="151" y="181"/>
                      <a:pt x="151" y="181"/>
                    </a:cubicBezTo>
                    <a:cubicBezTo>
                      <a:pt x="151" y="182"/>
                      <a:pt x="152" y="182"/>
                      <a:pt x="152" y="182"/>
                    </a:cubicBezTo>
                    <a:cubicBezTo>
                      <a:pt x="154" y="182"/>
                      <a:pt x="157" y="183"/>
                      <a:pt x="159" y="183"/>
                    </a:cubicBezTo>
                    <a:cubicBezTo>
                      <a:pt x="160" y="183"/>
                      <a:pt x="161" y="183"/>
                      <a:pt x="162" y="183"/>
                    </a:cubicBezTo>
                    <a:cubicBezTo>
                      <a:pt x="163" y="183"/>
                      <a:pt x="164" y="183"/>
                      <a:pt x="166" y="183"/>
                    </a:cubicBezTo>
                    <a:cubicBezTo>
                      <a:pt x="166" y="183"/>
                      <a:pt x="166" y="183"/>
                      <a:pt x="167" y="183"/>
                    </a:cubicBezTo>
                    <a:cubicBezTo>
                      <a:pt x="168" y="183"/>
                      <a:pt x="169" y="183"/>
                      <a:pt x="170" y="183"/>
                    </a:cubicBezTo>
                    <a:cubicBezTo>
                      <a:pt x="170" y="183"/>
                      <a:pt x="170" y="183"/>
                      <a:pt x="170" y="183"/>
                    </a:cubicBezTo>
                    <a:cubicBezTo>
                      <a:pt x="171" y="183"/>
                      <a:pt x="171" y="184"/>
                      <a:pt x="171" y="184"/>
                    </a:cubicBezTo>
                    <a:cubicBezTo>
                      <a:pt x="171" y="184"/>
                      <a:pt x="172" y="184"/>
                      <a:pt x="172" y="185"/>
                    </a:cubicBezTo>
                    <a:cubicBezTo>
                      <a:pt x="172" y="186"/>
                      <a:pt x="172" y="186"/>
                      <a:pt x="173" y="186"/>
                    </a:cubicBezTo>
                    <a:cubicBezTo>
                      <a:pt x="174" y="186"/>
                      <a:pt x="174" y="187"/>
                      <a:pt x="175" y="187"/>
                    </a:cubicBezTo>
                    <a:cubicBezTo>
                      <a:pt x="175" y="188"/>
                      <a:pt x="176" y="188"/>
                      <a:pt x="177" y="189"/>
                    </a:cubicBezTo>
                    <a:cubicBezTo>
                      <a:pt x="178" y="189"/>
                      <a:pt x="178" y="189"/>
                      <a:pt x="178" y="189"/>
                    </a:cubicBezTo>
                    <a:cubicBezTo>
                      <a:pt x="178" y="189"/>
                      <a:pt x="178" y="189"/>
                      <a:pt x="178" y="188"/>
                    </a:cubicBezTo>
                    <a:cubicBezTo>
                      <a:pt x="178" y="188"/>
                      <a:pt x="178" y="188"/>
                      <a:pt x="178" y="188"/>
                    </a:cubicBezTo>
                    <a:cubicBezTo>
                      <a:pt x="178" y="189"/>
                      <a:pt x="178" y="189"/>
                      <a:pt x="178" y="189"/>
                    </a:cubicBezTo>
                    <a:cubicBezTo>
                      <a:pt x="178" y="189"/>
                      <a:pt x="178" y="189"/>
                      <a:pt x="178" y="189"/>
                    </a:cubicBezTo>
                    <a:cubicBezTo>
                      <a:pt x="178" y="189"/>
                      <a:pt x="177" y="189"/>
                      <a:pt x="176" y="189"/>
                    </a:cubicBezTo>
                    <a:cubicBezTo>
                      <a:pt x="176" y="189"/>
                      <a:pt x="176" y="189"/>
                      <a:pt x="176" y="189"/>
                    </a:cubicBezTo>
                    <a:cubicBezTo>
                      <a:pt x="176" y="189"/>
                      <a:pt x="176" y="190"/>
                      <a:pt x="176" y="190"/>
                    </a:cubicBezTo>
                    <a:cubicBezTo>
                      <a:pt x="177" y="191"/>
                      <a:pt x="177" y="191"/>
                      <a:pt x="178" y="192"/>
                    </a:cubicBezTo>
                    <a:cubicBezTo>
                      <a:pt x="180" y="193"/>
                      <a:pt x="180" y="193"/>
                      <a:pt x="182" y="192"/>
                    </a:cubicBezTo>
                    <a:cubicBezTo>
                      <a:pt x="183" y="192"/>
                      <a:pt x="183" y="191"/>
                      <a:pt x="183" y="191"/>
                    </a:cubicBezTo>
                    <a:cubicBezTo>
                      <a:pt x="183" y="191"/>
                      <a:pt x="183" y="191"/>
                      <a:pt x="183" y="191"/>
                    </a:cubicBezTo>
                    <a:cubicBezTo>
                      <a:pt x="183" y="190"/>
                      <a:pt x="183" y="190"/>
                      <a:pt x="183" y="190"/>
                    </a:cubicBezTo>
                    <a:cubicBezTo>
                      <a:pt x="183" y="191"/>
                      <a:pt x="183" y="191"/>
                      <a:pt x="183" y="191"/>
                    </a:cubicBezTo>
                    <a:cubicBezTo>
                      <a:pt x="183" y="191"/>
                      <a:pt x="183" y="191"/>
                      <a:pt x="183" y="191"/>
                    </a:cubicBezTo>
                    <a:cubicBezTo>
                      <a:pt x="183" y="191"/>
                      <a:pt x="183" y="191"/>
                      <a:pt x="183" y="191"/>
                    </a:cubicBezTo>
                    <a:cubicBezTo>
                      <a:pt x="184" y="192"/>
                      <a:pt x="184" y="193"/>
                      <a:pt x="184" y="194"/>
                    </a:cubicBezTo>
                    <a:cubicBezTo>
                      <a:pt x="184" y="195"/>
                      <a:pt x="184" y="195"/>
                      <a:pt x="184" y="196"/>
                    </a:cubicBezTo>
                    <a:cubicBezTo>
                      <a:pt x="185" y="197"/>
                      <a:pt x="185" y="198"/>
                      <a:pt x="185" y="199"/>
                    </a:cubicBezTo>
                    <a:cubicBezTo>
                      <a:pt x="185" y="200"/>
                      <a:pt x="186" y="201"/>
                      <a:pt x="186" y="203"/>
                    </a:cubicBezTo>
                    <a:cubicBezTo>
                      <a:pt x="186" y="203"/>
                      <a:pt x="186" y="203"/>
                      <a:pt x="186" y="203"/>
                    </a:cubicBezTo>
                    <a:cubicBezTo>
                      <a:pt x="187" y="204"/>
                      <a:pt x="187" y="205"/>
                      <a:pt x="188" y="206"/>
                    </a:cubicBezTo>
                    <a:cubicBezTo>
                      <a:pt x="188" y="206"/>
                      <a:pt x="188" y="207"/>
                      <a:pt x="189" y="208"/>
                    </a:cubicBezTo>
                    <a:cubicBezTo>
                      <a:pt x="189" y="209"/>
                      <a:pt x="189" y="209"/>
                      <a:pt x="189" y="210"/>
                    </a:cubicBezTo>
                    <a:cubicBezTo>
                      <a:pt x="190" y="211"/>
                      <a:pt x="190" y="212"/>
                      <a:pt x="191" y="212"/>
                    </a:cubicBezTo>
                    <a:cubicBezTo>
                      <a:pt x="191" y="213"/>
                      <a:pt x="192" y="213"/>
                      <a:pt x="192" y="214"/>
                    </a:cubicBezTo>
                    <a:cubicBezTo>
                      <a:pt x="192" y="215"/>
                      <a:pt x="193" y="216"/>
                      <a:pt x="193" y="217"/>
                    </a:cubicBezTo>
                    <a:cubicBezTo>
                      <a:pt x="193" y="218"/>
                      <a:pt x="193" y="219"/>
                      <a:pt x="194" y="219"/>
                    </a:cubicBezTo>
                    <a:cubicBezTo>
                      <a:pt x="194" y="219"/>
                      <a:pt x="194" y="220"/>
                      <a:pt x="195" y="220"/>
                    </a:cubicBezTo>
                    <a:cubicBezTo>
                      <a:pt x="195" y="220"/>
                      <a:pt x="196" y="220"/>
                      <a:pt x="197" y="220"/>
                    </a:cubicBezTo>
                    <a:cubicBezTo>
                      <a:pt x="197" y="219"/>
                      <a:pt x="197" y="219"/>
                      <a:pt x="197" y="219"/>
                    </a:cubicBezTo>
                    <a:cubicBezTo>
                      <a:pt x="197" y="219"/>
                      <a:pt x="197" y="218"/>
                      <a:pt x="198" y="218"/>
                    </a:cubicBezTo>
                    <a:cubicBezTo>
                      <a:pt x="198" y="218"/>
                      <a:pt x="199" y="218"/>
                      <a:pt x="199" y="217"/>
                    </a:cubicBezTo>
                    <a:cubicBezTo>
                      <a:pt x="199" y="216"/>
                      <a:pt x="199" y="216"/>
                      <a:pt x="200" y="216"/>
                    </a:cubicBezTo>
                    <a:cubicBezTo>
                      <a:pt x="200" y="215"/>
                      <a:pt x="200" y="215"/>
                      <a:pt x="200" y="215"/>
                    </a:cubicBezTo>
                    <a:cubicBezTo>
                      <a:pt x="200" y="214"/>
                      <a:pt x="200" y="214"/>
                      <a:pt x="200" y="213"/>
                    </a:cubicBezTo>
                    <a:cubicBezTo>
                      <a:pt x="200" y="213"/>
                      <a:pt x="200" y="212"/>
                      <a:pt x="200" y="212"/>
                    </a:cubicBezTo>
                    <a:cubicBezTo>
                      <a:pt x="201" y="212"/>
                      <a:pt x="201" y="211"/>
                      <a:pt x="201" y="211"/>
                    </a:cubicBezTo>
                    <a:cubicBezTo>
                      <a:pt x="201" y="210"/>
                      <a:pt x="201" y="209"/>
                      <a:pt x="201" y="209"/>
                    </a:cubicBezTo>
                    <a:cubicBezTo>
                      <a:pt x="201" y="208"/>
                      <a:pt x="201" y="208"/>
                      <a:pt x="201" y="208"/>
                    </a:cubicBezTo>
                    <a:cubicBezTo>
                      <a:pt x="201" y="207"/>
                      <a:pt x="201" y="206"/>
                      <a:pt x="201" y="205"/>
                    </a:cubicBezTo>
                    <a:cubicBezTo>
                      <a:pt x="201" y="204"/>
                      <a:pt x="201" y="204"/>
                      <a:pt x="201" y="204"/>
                    </a:cubicBezTo>
                    <a:cubicBezTo>
                      <a:pt x="202" y="204"/>
                      <a:pt x="202" y="204"/>
                      <a:pt x="202" y="203"/>
                    </a:cubicBezTo>
                    <a:cubicBezTo>
                      <a:pt x="203" y="203"/>
                      <a:pt x="203" y="203"/>
                      <a:pt x="204" y="202"/>
                    </a:cubicBezTo>
                    <a:cubicBezTo>
                      <a:pt x="204" y="202"/>
                      <a:pt x="204" y="202"/>
                      <a:pt x="205" y="202"/>
                    </a:cubicBezTo>
                    <a:cubicBezTo>
                      <a:pt x="205" y="201"/>
                      <a:pt x="205" y="201"/>
                      <a:pt x="205" y="200"/>
                    </a:cubicBezTo>
                    <a:cubicBezTo>
                      <a:pt x="206" y="200"/>
                      <a:pt x="207" y="199"/>
                      <a:pt x="208" y="198"/>
                    </a:cubicBezTo>
                    <a:cubicBezTo>
                      <a:pt x="208" y="198"/>
                      <a:pt x="208" y="198"/>
                      <a:pt x="209" y="197"/>
                    </a:cubicBezTo>
                    <a:cubicBezTo>
                      <a:pt x="209" y="197"/>
                      <a:pt x="209" y="196"/>
                      <a:pt x="210" y="196"/>
                    </a:cubicBezTo>
                    <a:cubicBezTo>
                      <a:pt x="210" y="195"/>
                      <a:pt x="210" y="195"/>
                      <a:pt x="211" y="195"/>
                    </a:cubicBezTo>
                    <a:cubicBezTo>
                      <a:pt x="212" y="194"/>
                      <a:pt x="213" y="193"/>
                      <a:pt x="213" y="192"/>
                    </a:cubicBezTo>
                    <a:cubicBezTo>
                      <a:pt x="213" y="191"/>
                      <a:pt x="213" y="191"/>
                      <a:pt x="214" y="191"/>
                    </a:cubicBezTo>
                    <a:cubicBezTo>
                      <a:pt x="214" y="191"/>
                      <a:pt x="215" y="190"/>
                      <a:pt x="216" y="190"/>
                    </a:cubicBezTo>
                    <a:cubicBezTo>
                      <a:pt x="217" y="191"/>
                      <a:pt x="219" y="190"/>
                      <a:pt x="220" y="189"/>
                    </a:cubicBezTo>
                    <a:cubicBezTo>
                      <a:pt x="221" y="189"/>
                      <a:pt x="221" y="189"/>
                      <a:pt x="222" y="188"/>
                    </a:cubicBezTo>
                    <a:cubicBezTo>
                      <a:pt x="222" y="188"/>
                      <a:pt x="222" y="189"/>
                      <a:pt x="222" y="189"/>
                    </a:cubicBezTo>
                    <a:cubicBezTo>
                      <a:pt x="222" y="189"/>
                      <a:pt x="223" y="190"/>
                      <a:pt x="223" y="190"/>
                    </a:cubicBezTo>
                    <a:cubicBezTo>
                      <a:pt x="223" y="192"/>
                      <a:pt x="224" y="193"/>
                      <a:pt x="226" y="194"/>
                    </a:cubicBezTo>
                    <a:cubicBezTo>
                      <a:pt x="226" y="194"/>
                      <a:pt x="226" y="194"/>
                      <a:pt x="226" y="194"/>
                    </a:cubicBezTo>
                    <a:cubicBezTo>
                      <a:pt x="227" y="194"/>
                      <a:pt x="227" y="195"/>
                      <a:pt x="227" y="195"/>
                    </a:cubicBezTo>
                    <a:cubicBezTo>
                      <a:pt x="227" y="196"/>
                      <a:pt x="227" y="196"/>
                      <a:pt x="227" y="197"/>
                    </a:cubicBezTo>
                    <a:cubicBezTo>
                      <a:pt x="228" y="197"/>
                      <a:pt x="228" y="197"/>
                      <a:pt x="228" y="198"/>
                    </a:cubicBezTo>
                    <a:cubicBezTo>
                      <a:pt x="228" y="198"/>
                      <a:pt x="229" y="198"/>
                      <a:pt x="229" y="198"/>
                    </a:cubicBezTo>
                    <a:cubicBezTo>
                      <a:pt x="229" y="199"/>
                      <a:pt x="229" y="200"/>
                      <a:pt x="229" y="201"/>
                    </a:cubicBezTo>
                    <a:cubicBezTo>
                      <a:pt x="229" y="202"/>
                      <a:pt x="229" y="202"/>
                      <a:pt x="229" y="202"/>
                    </a:cubicBezTo>
                    <a:cubicBezTo>
                      <a:pt x="229" y="203"/>
                      <a:pt x="229" y="203"/>
                      <a:pt x="230" y="203"/>
                    </a:cubicBezTo>
                    <a:cubicBezTo>
                      <a:pt x="231" y="203"/>
                      <a:pt x="232" y="203"/>
                      <a:pt x="232" y="203"/>
                    </a:cubicBezTo>
                    <a:cubicBezTo>
                      <a:pt x="233" y="202"/>
                      <a:pt x="234" y="202"/>
                      <a:pt x="234" y="201"/>
                    </a:cubicBezTo>
                    <a:close/>
                    <a:moveTo>
                      <a:pt x="277" y="165"/>
                    </a:moveTo>
                    <a:cubicBezTo>
                      <a:pt x="277" y="165"/>
                      <a:pt x="277" y="166"/>
                      <a:pt x="277" y="166"/>
                    </a:cubicBezTo>
                    <a:cubicBezTo>
                      <a:pt x="277" y="166"/>
                      <a:pt x="277" y="166"/>
                      <a:pt x="277" y="166"/>
                    </a:cubicBezTo>
                    <a:cubicBezTo>
                      <a:pt x="277" y="166"/>
                      <a:pt x="277" y="166"/>
                      <a:pt x="277" y="166"/>
                    </a:cubicBezTo>
                    <a:cubicBezTo>
                      <a:pt x="278" y="166"/>
                      <a:pt x="278" y="166"/>
                      <a:pt x="278" y="166"/>
                    </a:cubicBezTo>
                    <a:cubicBezTo>
                      <a:pt x="277" y="166"/>
                      <a:pt x="277" y="166"/>
                      <a:pt x="277" y="166"/>
                    </a:cubicBezTo>
                    <a:cubicBezTo>
                      <a:pt x="277" y="166"/>
                      <a:pt x="277" y="166"/>
                      <a:pt x="277" y="166"/>
                    </a:cubicBezTo>
                    <a:cubicBezTo>
                      <a:pt x="277" y="166"/>
                      <a:pt x="277" y="166"/>
                      <a:pt x="277" y="166"/>
                    </a:cubicBezTo>
                    <a:cubicBezTo>
                      <a:pt x="277" y="166"/>
                      <a:pt x="277" y="165"/>
                      <a:pt x="277" y="165"/>
                    </a:cubicBezTo>
                    <a:close/>
                    <a:moveTo>
                      <a:pt x="273" y="160"/>
                    </a:moveTo>
                    <a:cubicBezTo>
                      <a:pt x="273" y="160"/>
                      <a:pt x="273" y="160"/>
                      <a:pt x="273" y="160"/>
                    </a:cubicBezTo>
                    <a:cubicBezTo>
                      <a:pt x="273" y="160"/>
                      <a:pt x="273" y="160"/>
                      <a:pt x="273" y="160"/>
                    </a:cubicBezTo>
                    <a:cubicBezTo>
                      <a:pt x="273" y="160"/>
                      <a:pt x="273" y="160"/>
                      <a:pt x="273" y="160"/>
                    </a:cubicBezTo>
                    <a:cubicBezTo>
                      <a:pt x="273" y="160"/>
                      <a:pt x="273" y="160"/>
                      <a:pt x="273" y="160"/>
                    </a:cubicBezTo>
                    <a:close/>
                    <a:moveTo>
                      <a:pt x="271" y="171"/>
                    </a:moveTo>
                    <a:cubicBezTo>
                      <a:pt x="271" y="171"/>
                      <a:pt x="271" y="171"/>
                      <a:pt x="271" y="171"/>
                    </a:cubicBezTo>
                    <a:cubicBezTo>
                      <a:pt x="271" y="172"/>
                      <a:pt x="271" y="172"/>
                      <a:pt x="271" y="172"/>
                    </a:cubicBezTo>
                    <a:cubicBezTo>
                      <a:pt x="271" y="172"/>
                      <a:pt x="271" y="172"/>
                      <a:pt x="271" y="172"/>
                    </a:cubicBezTo>
                    <a:cubicBezTo>
                      <a:pt x="271" y="172"/>
                      <a:pt x="271" y="172"/>
                      <a:pt x="270" y="171"/>
                    </a:cubicBezTo>
                    <a:cubicBezTo>
                      <a:pt x="270" y="171"/>
                      <a:pt x="271" y="171"/>
                      <a:pt x="271" y="171"/>
                    </a:cubicBezTo>
                    <a:close/>
                    <a:moveTo>
                      <a:pt x="292" y="123"/>
                    </a:moveTo>
                    <a:cubicBezTo>
                      <a:pt x="292" y="123"/>
                      <a:pt x="293" y="124"/>
                      <a:pt x="293" y="124"/>
                    </a:cubicBezTo>
                    <a:cubicBezTo>
                      <a:pt x="293" y="124"/>
                      <a:pt x="293" y="124"/>
                      <a:pt x="293" y="125"/>
                    </a:cubicBezTo>
                    <a:cubicBezTo>
                      <a:pt x="293" y="125"/>
                      <a:pt x="293" y="125"/>
                      <a:pt x="293" y="125"/>
                    </a:cubicBezTo>
                    <a:cubicBezTo>
                      <a:pt x="293" y="125"/>
                      <a:pt x="292" y="125"/>
                      <a:pt x="292" y="125"/>
                    </a:cubicBezTo>
                    <a:cubicBezTo>
                      <a:pt x="292" y="125"/>
                      <a:pt x="292" y="125"/>
                      <a:pt x="292" y="124"/>
                    </a:cubicBezTo>
                    <a:cubicBezTo>
                      <a:pt x="292" y="124"/>
                      <a:pt x="292" y="123"/>
                      <a:pt x="292" y="123"/>
                    </a:cubicBezTo>
                    <a:close/>
                    <a:moveTo>
                      <a:pt x="336" y="30"/>
                    </a:moveTo>
                    <a:cubicBezTo>
                      <a:pt x="337" y="30"/>
                      <a:pt x="337" y="30"/>
                      <a:pt x="337" y="30"/>
                    </a:cubicBezTo>
                    <a:cubicBezTo>
                      <a:pt x="337" y="30"/>
                      <a:pt x="338" y="30"/>
                      <a:pt x="338" y="30"/>
                    </a:cubicBezTo>
                    <a:cubicBezTo>
                      <a:pt x="338" y="30"/>
                      <a:pt x="338" y="30"/>
                      <a:pt x="338" y="30"/>
                    </a:cubicBezTo>
                    <a:cubicBezTo>
                      <a:pt x="337" y="31"/>
                      <a:pt x="337" y="31"/>
                      <a:pt x="337" y="31"/>
                    </a:cubicBezTo>
                    <a:cubicBezTo>
                      <a:pt x="337" y="31"/>
                      <a:pt x="336" y="31"/>
                      <a:pt x="336" y="31"/>
                    </a:cubicBezTo>
                    <a:cubicBezTo>
                      <a:pt x="336" y="30"/>
                      <a:pt x="336" y="30"/>
                      <a:pt x="336" y="30"/>
                    </a:cubicBezTo>
                    <a:close/>
                    <a:moveTo>
                      <a:pt x="295" y="16"/>
                    </a:moveTo>
                    <a:cubicBezTo>
                      <a:pt x="295" y="16"/>
                      <a:pt x="295" y="16"/>
                      <a:pt x="295" y="16"/>
                    </a:cubicBezTo>
                    <a:cubicBezTo>
                      <a:pt x="295" y="16"/>
                      <a:pt x="295" y="16"/>
                      <a:pt x="295" y="16"/>
                    </a:cubicBezTo>
                    <a:cubicBezTo>
                      <a:pt x="295" y="16"/>
                      <a:pt x="295" y="16"/>
                      <a:pt x="295" y="16"/>
                    </a:cubicBezTo>
                    <a:cubicBezTo>
                      <a:pt x="295" y="16"/>
                      <a:pt x="295" y="16"/>
                      <a:pt x="295" y="16"/>
                    </a:cubicBezTo>
                    <a:cubicBezTo>
                      <a:pt x="295" y="16"/>
                      <a:pt x="294" y="16"/>
                      <a:pt x="294" y="16"/>
                    </a:cubicBezTo>
                    <a:cubicBezTo>
                      <a:pt x="294" y="16"/>
                      <a:pt x="294" y="16"/>
                      <a:pt x="294" y="16"/>
                    </a:cubicBezTo>
                    <a:cubicBezTo>
                      <a:pt x="294" y="16"/>
                      <a:pt x="294" y="16"/>
                      <a:pt x="295" y="16"/>
                    </a:cubicBezTo>
                    <a:close/>
                    <a:moveTo>
                      <a:pt x="272" y="94"/>
                    </a:moveTo>
                    <a:cubicBezTo>
                      <a:pt x="272" y="94"/>
                      <a:pt x="272" y="94"/>
                      <a:pt x="272" y="94"/>
                    </a:cubicBezTo>
                    <a:cubicBezTo>
                      <a:pt x="272" y="94"/>
                      <a:pt x="272" y="94"/>
                      <a:pt x="272" y="94"/>
                    </a:cubicBezTo>
                    <a:cubicBezTo>
                      <a:pt x="272" y="94"/>
                      <a:pt x="272" y="94"/>
                      <a:pt x="272" y="94"/>
                    </a:cubicBezTo>
                    <a:cubicBezTo>
                      <a:pt x="272" y="94"/>
                      <a:pt x="272" y="94"/>
                      <a:pt x="272" y="94"/>
                    </a:cubicBezTo>
                    <a:cubicBezTo>
                      <a:pt x="272" y="94"/>
                      <a:pt x="272" y="94"/>
                      <a:pt x="272" y="94"/>
                    </a:cubicBezTo>
                    <a:cubicBezTo>
                      <a:pt x="272" y="94"/>
                      <a:pt x="272" y="94"/>
                      <a:pt x="272" y="94"/>
                    </a:cubicBezTo>
                    <a:close/>
                    <a:moveTo>
                      <a:pt x="262" y="172"/>
                    </a:moveTo>
                    <a:cubicBezTo>
                      <a:pt x="262" y="172"/>
                      <a:pt x="262" y="172"/>
                      <a:pt x="262" y="172"/>
                    </a:cubicBezTo>
                    <a:cubicBezTo>
                      <a:pt x="262" y="172"/>
                      <a:pt x="263" y="172"/>
                      <a:pt x="263" y="172"/>
                    </a:cubicBezTo>
                    <a:cubicBezTo>
                      <a:pt x="263" y="172"/>
                      <a:pt x="263" y="172"/>
                      <a:pt x="263" y="172"/>
                    </a:cubicBezTo>
                    <a:cubicBezTo>
                      <a:pt x="263" y="172"/>
                      <a:pt x="263" y="172"/>
                      <a:pt x="263" y="172"/>
                    </a:cubicBezTo>
                    <a:cubicBezTo>
                      <a:pt x="263" y="172"/>
                      <a:pt x="262" y="172"/>
                      <a:pt x="262" y="172"/>
                    </a:cubicBezTo>
                    <a:cubicBezTo>
                      <a:pt x="262" y="172"/>
                      <a:pt x="262" y="172"/>
                      <a:pt x="262" y="172"/>
                    </a:cubicBezTo>
                    <a:cubicBezTo>
                      <a:pt x="262" y="172"/>
                      <a:pt x="262" y="172"/>
                      <a:pt x="262" y="172"/>
                    </a:cubicBezTo>
                    <a:cubicBezTo>
                      <a:pt x="262" y="172"/>
                      <a:pt x="262" y="172"/>
                      <a:pt x="262" y="172"/>
                    </a:cubicBezTo>
                    <a:close/>
                    <a:moveTo>
                      <a:pt x="261" y="11"/>
                    </a:moveTo>
                    <a:cubicBezTo>
                      <a:pt x="261" y="11"/>
                      <a:pt x="261" y="11"/>
                      <a:pt x="261" y="11"/>
                    </a:cubicBezTo>
                    <a:cubicBezTo>
                      <a:pt x="261" y="11"/>
                      <a:pt x="261" y="11"/>
                      <a:pt x="261" y="11"/>
                    </a:cubicBezTo>
                    <a:cubicBezTo>
                      <a:pt x="261" y="11"/>
                      <a:pt x="261" y="11"/>
                      <a:pt x="261" y="11"/>
                    </a:cubicBezTo>
                    <a:cubicBezTo>
                      <a:pt x="261" y="11"/>
                      <a:pt x="262" y="12"/>
                      <a:pt x="262" y="12"/>
                    </a:cubicBezTo>
                    <a:cubicBezTo>
                      <a:pt x="262" y="12"/>
                      <a:pt x="261" y="13"/>
                      <a:pt x="261" y="13"/>
                    </a:cubicBezTo>
                    <a:cubicBezTo>
                      <a:pt x="261" y="13"/>
                      <a:pt x="261" y="13"/>
                      <a:pt x="261" y="13"/>
                    </a:cubicBezTo>
                    <a:cubicBezTo>
                      <a:pt x="261" y="13"/>
                      <a:pt x="261" y="13"/>
                      <a:pt x="261" y="13"/>
                    </a:cubicBezTo>
                    <a:cubicBezTo>
                      <a:pt x="261" y="12"/>
                      <a:pt x="261" y="12"/>
                      <a:pt x="261" y="11"/>
                    </a:cubicBezTo>
                    <a:cubicBezTo>
                      <a:pt x="261" y="11"/>
                      <a:pt x="261" y="11"/>
                      <a:pt x="261" y="11"/>
                    </a:cubicBezTo>
                    <a:close/>
                    <a:moveTo>
                      <a:pt x="259" y="115"/>
                    </a:moveTo>
                    <a:cubicBezTo>
                      <a:pt x="259" y="115"/>
                      <a:pt x="259" y="115"/>
                      <a:pt x="259" y="115"/>
                    </a:cubicBezTo>
                    <a:cubicBezTo>
                      <a:pt x="259" y="115"/>
                      <a:pt x="259" y="115"/>
                      <a:pt x="259" y="114"/>
                    </a:cubicBezTo>
                    <a:cubicBezTo>
                      <a:pt x="259" y="114"/>
                      <a:pt x="259" y="115"/>
                      <a:pt x="259" y="115"/>
                    </a:cubicBezTo>
                    <a:cubicBezTo>
                      <a:pt x="259" y="115"/>
                      <a:pt x="259" y="115"/>
                      <a:pt x="259" y="115"/>
                    </a:cubicBezTo>
                    <a:close/>
                    <a:moveTo>
                      <a:pt x="259" y="10"/>
                    </a:moveTo>
                    <a:cubicBezTo>
                      <a:pt x="259" y="10"/>
                      <a:pt x="259" y="10"/>
                      <a:pt x="259" y="10"/>
                    </a:cubicBezTo>
                    <a:cubicBezTo>
                      <a:pt x="259" y="10"/>
                      <a:pt x="259" y="10"/>
                      <a:pt x="259" y="10"/>
                    </a:cubicBezTo>
                    <a:cubicBezTo>
                      <a:pt x="259" y="10"/>
                      <a:pt x="259" y="10"/>
                      <a:pt x="259" y="11"/>
                    </a:cubicBezTo>
                    <a:cubicBezTo>
                      <a:pt x="259" y="11"/>
                      <a:pt x="259" y="11"/>
                      <a:pt x="258" y="11"/>
                    </a:cubicBezTo>
                    <a:cubicBezTo>
                      <a:pt x="258" y="11"/>
                      <a:pt x="258" y="11"/>
                      <a:pt x="258" y="10"/>
                    </a:cubicBezTo>
                    <a:cubicBezTo>
                      <a:pt x="258" y="10"/>
                      <a:pt x="258" y="10"/>
                      <a:pt x="259" y="10"/>
                    </a:cubicBezTo>
                    <a:close/>
                    <a:moveTo>
                      <a:pt x="251" y="19"/>
                    </a:moveTo>
                    <a:cubicBezTo>
                      <a:pt x="251" y="19"/>
                      <a:pt x="251" y="19"/>
                      <a:pt x="252" y="19"/>
                    </a:cubicBezTo>
                    <a:cubicBezTo>
                      <a:pt x="252" y="19"/>
                      <a:pt x="252" y="19"/>
                      <a:pt x="252" y="19"/>
                    </a:cubicBezTo>
                    <a:cubicBezTo>
                      <a:pt x="252" y="19"/>
                      <a:pt x="251" y="19"/>
                      <a:pt x="251" y="19"/>
                    </a:cubicBezTo>
                    <a:cubicBezTo>
                      <a:pt x="251" y="20"/>
                      <a:pt x="251" y="19"/>
                      <a:pt x="250" y="19"/>
                    </a:cubicBezTo>
                    <a:cubicBezTo>
                      <a:pt x="250" y="19"/>
                      <a:pt x="250" y="19"/>
                      <a:pt x="251" y="19"/>
                    </a:cubicBezTo>
                    <a:close/>
                    <a:moveTo>
                      <a:pt x="250" y="209"/>
                    </a:moveTo>
                    <a:cubicBezTo>
                      <a:pt x="250" y="210"/>
                      <a:pt x="250" y="210"/>
                      <a:pt x="250" y="210"/>
                    </a:cubicBezTo>
                    <a:cubicBezTo>
                      <a:pt x="250" y="210"/>
                      <a:pt x="250" y="210"/>
                      <a:pt x="250" y="210"/>
                    </a:cubicBezTo>
                    <a:cubicBezTo>
                      <a:pt x="250" y="209"/>
                      <a:pt x="250" y="209"/>
                      <a:pt x="250" y="209"/>
                    </a:cubicBezTo>
                    <a:close/>
                    <a:moveTo>
                      <a:pt x="199" y="8"/>
                    </a:moveTo>
                    <a:cubicBezTo>
                      <a:pt x="199" y="8"/>
                      <a:pt x="199" y="8"/>
                      <a:pt x="199" y="8"/>
                    </a:cubicBezTo>
                    <a:cubicBezTo>
                      <a:pt x="199" y="8"/>
                      <a:pt x="199" y="8"/>
                      <a:pt x="198" y="8"/>
                    </a:cubicBezTo>
                    <a:cubicBezTo>
                      <a:pt x="198" y="8"/>
                      <a:pt x="198" y="8"/>
                      <a:pt x="198" y="8"/>
                    </a:cubicBezTo>
                    <a:lnTo>
                      <a:pt x="199" y="8"/>
                    </a:lnTo>
                    <a:close/>
                    <a:moveTo>
                      <a:pt x="53" y="83"/>
                    </a:moveTo>
                    <a:cubicBezTo>
                      <a:pt x="53" y="83"/>
                      <a:pt x="53" y="83"/>
                      <a:pt x="53" y="83"/>
                    </a:cubicBezTo>
                    <a:cubicBezTo>
                      <a:pt x="53" y="83"/>
                      <a:pt x="53" y="83"/>
                      <a:pt x="53" y="83"/>
                    </a:cubicBezTo>
                    <a:close/>
                    <a:moveTo>
                      <a:pt x="59" y="99"/>
                    </a:moveTo>
                    <a:cubicBezTo>
                      <a:pt x="59" y="99"/>
                      <a:pt x="59" y="99"/>
                      <a:pt x="58" y="99"/>
                    </a:cubicBezTo>
                    <a:cubicBezTo>
                      <a:pt x="58" y="99"/>
                      <a:pt x="58" y="99"/>
                      <a:pt x="57" y="99"/>
                    </a:cubicBezTo>
                    <a:cubicBezTo>
                      <a:pt x="57" y="100"/>
                      <a:pt x="57" y="100"/>
                      <a:pt x="57" y="100"/>
                    </a:cubicBezTo>
                    <a:cubicBezTo>
                      <a:pt x="57" y="100"/>
                      <a:pt x="57" y="100"/>
                      <a:pt x="57" y="100"/>
                    </a:cubicBezTo>
                    <a:cubicBezTo>
                      <a:pt x="57" y="100"/>
                      <a:pt x="57" y="100"/>
                      <a:pt x="57" y="99"/>
                    </a:cubicBezTo>
                    <a:cubicBezTo>
                      <a:pt x="57" y="99"/>
                      <a:pt x="57" y="99"/>
                      <a:pt x="57" y="99"/>
                    </a:cubicBezTo>
                    <a:cubicBezTo>
                      <a:pt x="57" y="99"/>
                      <a:pt x="57" y="98"/>
                      <a:pt x="58" y="98"/>
                    </a:cubicBezTo>
                    <a:cubicBezTo>
                      <a:pt x="58" y="98"/>
                      <a:pt x="58" y="98"/>
                      <a:pt x="58" y="98"/>
                    </a:cubicBezTo>
                    <a:cubicBezTo>
                      <a:pt x="58" y="97"/>
                      <a:pt x="59" y="97"/>
                      <a:pt x="59" y="97"/>
                    </a:cubicBezTo>
                    <a:cubicBezTo>
                      <a:pt x="59" y="97"/>
                      <a:pt x="59" y="98"/>
                      <a:pt x="59" y="98"/>
                    </a:cubicBezTo>
                    <a:cubicBezTo>
                      <a:pt x="59" y="98"/>
                      <a:pt x="59" y="98"/>
                      <a:pt x="59" y="99"/>
                    </a:cubicBezTo>
                    <a:close/>
                    <a:moveTo>
                      <a:pt x="61" y="100"/>
                    </a:moveTo>
                    <a:cubicBezTo>
                      <a:pt x="61" y="100"/>
                      <a:pt x="61" y="100"/>
                      <a:pt x="61" y="100"/>
                    </a:cubicBezTo>
                    <a:cubicBezTo>
                      <a:pt x="61" y="100"/>
                      <a:pt x="61" y="100"/>
                      <a:pt x="61" y="100"/>
                    </a:cubicBezTo>
                    <a:cubicBezTo>
                      <a:pt x="61" y="100"/>
                      <a:pt x="61" y="100"/>
                      <a:pt x="60" y="100"/>
                    </a:cubicBezTo>
                    <a:cubicBezTo>
                      <a:pt x="61" y="100"/>
                      <a:pt x="61" y="100"/>
                      <a:pt x="61" y="100"/>
                    </a:cubicBezTo>
                    <a:cubicBezTo>
                      <a:pt x="61" y="100"/>
                      <a:pt x="61" y="100"/>
                      <a:pt x="61" y="100"/>
                    </a:cubicBezTo>
                    <a:cubicBezTo>
                      <a:pt x="61" y="100"/>
                      <a:pt x="61" y="100"/>
                      <a:pt x="61" y="99"/>
                    </a:cubicBezTo>
                    <a:cubicBezTo>
                      <a:pt x="61" y="100"/>
                      <a:pt x="61" y="100"/>
                      <a:pt x="61" y="100"/>
                    </a:cubicBezTo>
                    <a:cubicBezTo>
                      <a:pt x="61" y="100"/>
                      <a:pt x="61" y="100"/>
                      <a:pt x="61" y="100"/>
                    </a:cubicBezTo>
                    <a:close/>
                    <a:moveTo>
                      <a:pt x="65" y="96"/>
                    </a:moveTo>
                    <a:cubicBezTo>
                      <a:pt x="65" y="96"/>
                      <a:pt x="65" y="96"/>
                      <a:pt x="65" y="96"/>
                    </a:cubicBezTo>
                    <a:cubicBezTo>
                      <a:pt x="65" y="96"/>
                      <a:pt x="65" y="96"/>
                      <a:pt x="65" y="96"/>
                    </a:cubicBezTo>
                    <a:cubicBezTo>
                      <a:pt x="65" y="96"/>
                      <a:pt x="65" y="97"/>
                      <a:pt x="65" y="97"/>
                    </a:cubicBezTo>
                    <a:cubicBezTo>
                      <a:pt x="65" y="97"/>
                      <a:pt x="65" y="97"/>
                      <a:pt x="65" y="97"/>
                    </a:cubicBezTo>
                    <a:cubicBezTo>
                      <a:pt x="65" y="96"/>
                      <a:pt x="65" y="96"/>
                      <a:pt x="65" y="96"/>
                    </a:cubicBezTo>
                    <a:close/>
                    <a:moveTo>
                      <a:pt x="69" y="59"/>
                    </a:moveTo>
                    <a:cubicBezTo>
                      <a:pt x="69" y="59"/>
                      <a:pt x="68" y="59"/>
                      <a:pt x="68" y="59"/>
                    </a:cubicBezTo>
                    <a:cubicBezTo>
                      <a:pt x="68" y="59"/>
                      <a:pt x="68" y="59"/>
                      <a:pt x="68" y="59"/>
                    </a:cubicBezTo>
                    <a:cubicBezTo>
                      <a:pt x="68" y="59"/>
                      <a:pt x="68" y="59"/>
                      <a:pt x="68" y="58"/>
                    </a:cubicBezTo>
                    <a:cubicBezTo>
                      <a:pt x="68" y="58"/>
                      <a:pt x="68" y="58"/>
                      <a:pt x="68" y="58"/>
                    </a:cubicBezTo>
                    <a:cubicBezTo>
                      <a:pt x="68" y="58"/>
                      <a:pt x="69" y="59"/>
                      <a:pt x="69" y="59"/>
                    </a:cubicBezTo>
                    <a:close/>
                    <a:moveTo>
                      <a:pt x="71" y="57"/>
                    </a:moveTo>
                    <a:cubicBezTo>
                      <a:pt x="71" y="57"/>
                      <a:pt x="71" y="57"/>
                      <a:pt x="71" y="57"/>
                    </a:cubicBezTo>
                    <a:cubicBezTo>
                      <a:pt x="71" y="57"/>
                      <a:pt x="71" y="58"/>
                      <a:pt x="71" y="58"/>
                    </a:cubicBezTo>
                    <a:cubicBezTo>
                      <a:pt x="71" y="58"/>
                      <a:pt x="71" y="57"/>
                      <a:pt x="71" y="57"/>
                    </a:cubicBezTo>
                    <a:cubicBezTo>
                      <a:pt x="71" y="57"/>
                      <a:pt x="71" y="57"/>
                      <a:pt x="71" y="57"/>
                    </a:cubicBezTo>
                    <a:cubicBezTo>
                      <a:pt x="71" y="57"/>
                      <a:pt x="71" y="57"/>
                      <a:pt x="71" y="57"/>
                    </a:cubicBezTo>
                    <a:cubicBezTo>
                      <a:pt x="71" y="57"/>
                      <a:pt x="71" y="57"/>
                      <a:pt x="71" y="57"/>
                    </a:cubicBezTo>
                    <a:close/>
                    <a:moveTo>
                      <a:pt x="75" y="56"/>
                    </a:moveTo>
                    <a:cubicBezTo>
                      <a:pt x="75" y="56"/>
                      <a:pt x="75" y="56"/>
                      <a:pt x="75" y="56"/>
                    </a:cubicBezTo>
                    <a:cubicBezTo>
                      <a:pt x="75" y="56"/>
                      <a:pt x="75" y="56"/>
                      <a:pt x="75" y="56"/>
                    </a:cubicBezTo>
                    <a:cubicBezTo>
                      <a:pt x="75" y="57"/>
                      <a:pt x="75" y="57"/>
                      <a:pt x="75" y="57"/>
                    </a:cubicBezTo>
                    <a:cubicBezTo>
                      <a:pt x="75" y="57"/>
                      <a:pt x="74" y="57"/>
                      <a:pt x="74" y="57"/>
                    </a:cubicBezTo>
                    <a:cubicBezTo>
                      <a:pt x="74" y="57"/>
                      <a:pt x="74" y="57"/>
                      <a:pt x="74" y="57"/>
                    </a:cubicBezTo>
                    <a:cubicBezTo>
                      <a:pt x="74" y="57"/>
                      <a:pt x="74" y="57"/>
                      <a:pt x="75" y="56"/>
                    </a:cubicBezTo>
                    <a:cubicBezTo>
                      <a:pt x="75" y="56"/>
                      <a:pt x="75" y="56"/>
                      <a:pt x="75" y="56"/>
                    </a:cubicBezTo>
                    <a:cubicBezTo>
                      <a:pt x="75" y="56"/>
                      <a:pt x="75" y="56"/>
                      <a:pt x="75" y="56"/>
                    </a:cubicBezTo>
                    <a:cubicBezTo>
                      <a:pt x="75" y="56"/>
                      <a:pt x="75" y="56"/>
                      <a:pt x="75" y="56"/>
                    </a:cubicBezTo>
                    <a:cubicBezTo>
                      <a:pt x="75" y="56"/>
                      <a:pt x="75" y="56"/>
                      <a:pt x="75" y="56"/>
                    </a:cubicBezTo>
                    <a:close/>
                    <a:moveTo>
                      <a:pt x="79" y="89"/>
                    </a:moveTo>
                    <a:cubicBezTo>
                      <a:pt x="79" y="88"/>
                      <a:pt x="79" y="88"/>
                      <a:pt x="79" y="88"/>
                    </a:cubicBezTo>
                    <a:cubicBezTo>
                      <a:pt x="79" y="89"/>
                      <a:pt x="79" y="89"/>
                      <a:pt x="79" y="89"/>
                    </a:cubicBezTo>
                    <a:close/>
                    <a:moveTo>
                      <a:pt x="79" y="62"/>
                    </a:moveTo>
                    <a:cubicBezTo>
                      <a:pt x="79" y="62"/>
                      <a:pt x="79" y="62"/>
                      <a:pt x="80" y="62"/>
                    </a:cubicBezTo>
                    <a:cubicBezTo>
                      <a:pt x="80" y="62"/>
                      <a:pt x="80" y="62"/>
                      <a:pt x="80" y="62"/>
                    </a:cubicBezTo>
                    <a:cubicBezTo>
                      <a:pt x="80" y="61"/>
                      <a:pt x="80" y="61"/>
                      <a:pt x="80" y="61"/>
                    </a:cubicBezTo>
                    <a:cubicBezTo>
                      <a:pt x="80" y="62"/>
                      <a:pt x="80" y="62"/>
                      <a:pt x="80" y="62"/>
                    </a:cubicBezTo>
                    <a:cubicBezTo>
                      <a:pt x="80" y="62"/>
                      <a:pt x="80" y="62"/>
                      <a:pt x="80" y="62"/>
                    </a:cubicBezTo>
                    <a:cubicBezTo>
                      <a:pt x="80" y="62"/>
                      <a:pt x="80" y="62"/>
                      <a:pt x="80" y="62"/>
                    </a:cubicBezTo>
                    <a:cubicBezTo>
                      <a:pt x="80" y="62"/>
                      <a:pt x="80" y="63"/>
                      <a:pt x="80" y="63"/>
                    </a:cubicBezTo>
                    <a:cubicBezTo>
                      <a:pt x="80" y="63"/>
                      <a:pt x="79" y="63"/>
                      <a:pt x="79" y="63"/>
                    </a:cubicBezTo>
                    <a:cubicBezTo>
                      <a:pt x="79" y="62"/>
                      <a:pt x="79" y="62"/>
                      <a:pt x="79" y="62"/>
                    </a:cubicBezTo>
                    <a:close/>
                    <a:moveTo>
                      <a:pt x="80" y="85"/>
                    </a:moveTo>
                    <a:cubicBezTo>
                      <a:pt x="80" y="85"/>
                      <a:pt x="80" y="85"/>
                      <a:pt x="80" y="85"/>
                    </a:cubicBezTo>
                    <a:cubicBezTo>
                      <a:pt x="80" y="85"/>
                      <a:pt x="79" y="85"/>
                      <a:pt x="79" y="85"/>
                    </a:cubicBezTo>
                    <a:cubicBezTo>
                      <a:pt x="79" y="85"/>
                      <a:pt x="80" y="84"/>
                      <a:pt x="80" y="85"/>
                    </a:cubicBezTo>
                    <a:cubicBezTo>
                      <a:pt x="80" y="85"/>
                      <a:pt x="80" y="85"/>
                      <a:pt x="80" y="85"/>
                    </a:cubicBezTo>
                    <a:cubicBezTo>
                      <a:pt x="80" y="85"/>
                      <a:pt x="80" y="85"/>
                      <a:pt x="80" y="85"/>
                    </a:cubicBezTo>
                    <a:cubicBezTo>
                      <a:pt x="80" y="85"/>
                      <a:pt x="80" y="85"/>
                      <a:pt x="80" y="85"/>
                    </a:cubicBezTo>
                    <a:cubicBezTo>
                      <a:pt x="80" y="85"/>
                      <a:pt x="80" y="85"/>
                      <a:pt x="80" y="85"/>
                    </a:cubicBezTo>
                    <a:close/>
                    <a:moveTo>
                      <a:pt x="81" y="80"/>
                    </a:moveTo>
                    <a:cubicBezTo>
                      <a:pt x="81" y="80"/>
                      <a:pt x="81" y="80"/>
                      <a:pt x="81" y="80"/>
                    </a:cubicBezTo>
                    <a:cubicBezTo>
                      <a:pt x="81" y="80"/>
                      <a:pt x="81" y="79"/>
                      <a:pt x="81" y="79"/>
                    </a:cubicBezTo>
                    <a:cubicBezTo>
                      <a:pt x="80" y="79"/>
                      <a:pt x="81" y="79"/>
                      <a:pt x="81" y="79"/>
                    </a:cubicBezTo>
                    <a:cubicBezTo>
                      <a:pt x="81" y="79"/>
                      <a:pt x="81" y="79"/>
                      <a:pt x="81" y="79"/>
                    </a:cubicBezTo>
                    <a:cubicBezTo>
                      <a:pt x="81" y="79"/>
                      <a:pt x="81" y="80"/>
                      <a:pt x="81" y="80"/>
                    </a:cubicBezTo>
                    <a:close/>
                    <a:moveTo>
                      <a:pt x="84" y="87"/>
                    </a:moveTo>
                    <a:cubicBezTo>
                      <a:pt x="84" y="87"/>
                      <a:pt x="84" y="87"/>
                      <a:pt x="84" y="87"/>
                    </a:cubicBezTo>
                    <a:cubicBezTo>
                      <a:pt x="84" y="87"/>
                      <a:pt x="84" y="87"/>
                      <a:pt x="84" y="87"/>
                    </a:cubicBezTo>
                    <a:close/>
                    <a:moveTo>
                      <a:pt x="85" y="89"/>
                    </a:moveTo>
                    <a:cubicBezTo>
                      <a:pt x="84" y="89"/>
                      <a:pt x="84" y="89"/>
                      <a:pt x="84" y="90"/>
                    </a:cubicBezTo>
                    <a:cubicBezTo>
                      <a:pt x="84" y="90"/>
                      <a:pt x="85" y="90"/>
                      <a:pt x="84" y="90"/>
                    </a:cubicBezTo>
                    <a:cubicBezTo>
                      <a:pt x="84" y="90"/>
                      <a:pt x="84" y="90"/>
                      <a:pt x="84" y="90"/>
                    </a:cubicBezTo>
                    <a:cubicBezTo>
                      <a:pt x="83" y="90"/>
                      <a:pt x="83" y="89"/>
                      <a:pt x="83" y="89"/>
                    </a:cubicBezTo>
                    <a:cubicBezTo>
                      <a:pt x="84" y="89"/>
                      <a:pt x="84" y="89"/>
                      <a:pt x="84" y="88"/>
                    </a:cubicBezTo>
                    <a:cubicBezTo>
                      <a:pt x="84" y="88"/>
                      <a:pt x="85" y="88"/>
                      <a:pt x="85" y="88"/>
                    </a:cubicBezTo>
                    <a:cubicBezTo>
                      <a:pt x="85" y="88"/>
                      <a:pt x="85" y="88"/>
                      <a:pt x="85" y="88"/>
                    </a:cubicBezTo>
                    <a:cubicBezTo>
                      <a:pt x="85" y="89"/>
                      <a:pt x="85" y="89"/>
                      <a:pt x="85" y="89"/>
                    </a:cubicBezTo>
                    <a:close/>
                    <a:moveTo>
                      <a:pt x="85" y="83"/>
                    </a:moveTo>
                    <a:cubicBezTo>
                      <a:pt x="85" y="83"/>
                      <a:pt x="85" y="83"/>
                      <a:pt x="85" y="83"/>
                    </a:cubicBezTo>
                    <a:cubicBezTo>
                      <a:pt x="85" y="83"/>
                      <a:pt x="86" y="83"/>
                      <a:pt x="86" y="83"/>
                    </a:cubicBezTo>
                    <a:cubicBezTo>
                      <a:pt x="86" y="83"/>
                      <a:pt x="86" y="83"/>
                      <a:pt x="86" y="83"/>
                    </a:cubicBezTo>
                    <a:cubicBezTo>
                      <a:pt x="86" y="83"/>
                      <a:pt x="86" y="83"/>
                      <a:pt x="86" y="83"/>
                    </a:cubicBezTo>
                    <a:cubicBezTo>
                      <a:pt x="86" y="83"/>
                      <a:pt x="85" y="83"/>
                      <a:pt x="85" y="83"/>
                    </a:cubicBezTo>
                    <a:close/>
                    <a:moveTo>
                      <a:pt x="86" y="86"/>
                    </a:moveTo>
                    <a:cubicBezTo>
                      <a:pt x="86" y="86"/>
                      <a:pt x="86" y="86"/>
                      <a:pt x="86" y="86"/>
                    </a:cubicBezTo>
                    <a:cubicBezTo>
                      <a:pt x="86" y="86"/>
                      <a:pt x="86" y="86"/>
                      <a:pt x="86" y="86"/>
                    </a:cubicBezTo>
                    <a:cubicBezTo>
                      <a:pt x="86" y="86"/>
                      <a:pt x="86" y="86"/>
                      <a:pt x="86" y="86"/>
                    </a:cubicBezTo>
                    <a:cubicBezTo>
                      <a:pt x="86" y="86"/>
                      <a:pt x="86" y="86"/>
                      <a:pt x="86" y="86"/>
                    </a:cubicBezTo>
                    <a:close/>
                    <a:moveTo>
                      <a:pt x="84" y="99"/>
                    </a:moveTo>
                    <a:cubicBezTo>
                      <a:pt x="84" y="99"/>
                      <a:pt x="84" y="99"/>
                      <a:pt x="84" y="99"/>
                    </a:cubicBezTo>
                    <a:cubicBezTo>
                      <a:pt x="83" y="99"/>
                      <a:pt x="83" y="99"/>
                      <a:pt x="83" y="99"/>
                    </a:cubicBezTo>
                    <a:cubicBezTo>
                      <a:pt x="83" y="98"/>
                      <a:pt x="83" y="98"/>
                      <a:pt x="83" y="98"/>
                    </a:cubicBezTo>
                    <a:cubicBezTo>
                      <a:pt x="83" y="98"/>
                      <a:pt x="83" y="98"/>
                      <a:pt x="84" y="98"/>
                    </a:cubicBezTo>
                    <a:cubicBezTo>
                      <a:pt x="84" y="98"/>
                      <a:pt x="84" y="98"/>
                      <a:pt x="84" y="99"/>
                    </a:cubicBezTo>
                    <a:close/>
                    <a:moveTo>
                      <a:pt x="85" y="101"/>
                    </a:moveTo>
                    <a:cubicBezTo>
                      <a:pt x="85" y="100"/>
                      <a:pt x="85" y="100"/>
                      <a:pt x="85" y="100"/>
                    </a:cubicBezTo>
                    <a:cubicBezTo>
                      <a:pt x="85" y="101"/>
                      <a:pt x="85" y="101"/>
                      <a:pt x="85" y="101"/>
                    </a:cubicBezTo>
                    <a:cubicBezTo>
                      <a:pt x="85" y="101"/>
                      <a:pt x="85" y="101"/>
                      <a:pt x="85" y="101"/>
                    </a:cubicBezTo>
                    <a:close/>
                    <a:moveTo>
                      <a:pt x="34" y="219"/>
                    </a:moveTo>
                    <a:cubicBezTo>
                      <a:pt x="34" y="219"/>
                      <a:pt x="34" y="219"/>
                      <a:pt x="34" y="219"/>
                    </a:cubicBezTo>
                    <a:cubicBezTo>
                      <a:pt x="34" y="219"/>
                      <a:pt x="34" y="219"/>
                      <a:pt x="34" y="219"/>
                    </a:cubicBezTo>
                    <a:cubicBezTo>
                      <a:pt x="34" y="219"/>
                      <a:pt x="34" y="219"/>
                      <a:pt x="34" y="219"/>
                    </a:cubicBezTo>
                    <a:close/>
                    <a:moveTo>
                      <a:pt x="35" y="219"/>
                    </a:moveTo>
                    <a:cubicBezTo>
                      <a:pt x="35" y="219"/>
                      <a:pt x="35" y="219"/>
                      <a:pt x="34" y="219"/>
                    </a:cubicBezTo>
                    <a:cubicBezTo>
                      <a:pt x="35" y="219"/>
                      <a:pt x="35" y="219"/>
                      <a:pt x="35" y="219"/>
                    </a:cubicBezTo>
                    <a:cubicBezTo>
                      <a:pt x="35" y="220"/>
                      <a:pt x="35" y="220"/>
                      <a:pt x="35" y="220"/>
                    </a:cubicBezTo>
                    <a:lnTo>
                      <a:pt x="35" y="219"/>
                    </a:lnTo>
                    <a:close/>
                    <a:moveTo>
                      <a:pt x="36" y="221"/>
                    </a:moveTo>
                    <a:cubicBezTo>
                      <a:pt x="36" y="221"/>
                      <a:pt x="36" y="221"/>
                      <a:pt x="36" y="221"/>
                    </a:cubicBezTo>
                    <a:cubicBezTo>
                      <a:pt x="36" y="221"/>
                      <a:pt x="36" y="221"/>
                      <a:pt x="36" y="221"/>
                    </a:cubicBezTo>
                    <a:cubicBezTo>
                      <a:pt x="36" y="221"/>
                      <a:pt x="36" y="221"/>
                      <a:pt x="36" y="221"/>
                    </a:cubicBezTo>
                    <a:cubicBezTo>
                      <a:pt x="36" y="221"/>
                      <a:pt x="36" y="221"/>
                      <a:pt x="36" y="221"/>
                    </a:cubicBezTo>
                    <a:close/>
                    <a:moveTo>
                      <a:pt x="86" y="302"/>
                    </a:moveTo>
                    <a:cubicBezTo>
                      <a:pt x="86" y="302"/>
                      <a:pt x="86" y="302"/>
                      <a:pt x="86" y="302"/>
                    </a:cubicBezTo>
                    <a:cubicBezTo>
                      <a:pt x="86" y="302"/>
                      <a:pt x="86" y="302"/>
                      <a:pt x="86" y="302"/>
                    </a:cubicBezTo>
                    <a:close/>
                    <a:moveTo>
                      <a:pt x="93" y="272"/>
                    </a:moveTo>
                    <a:cubicBezTo>
                      <a:pt x="93" y="272"/>
                      <a:pt x="93" y="272"/>
                      <a:pt x="93" y="272"/>
                    </a:cubicBezTo>
                    <a:cubicBezTo>
                      <a:pt x="93" y="272"/>
                      <a:pt x="93" y="272"/>
                      <a:pt x="93" y="272"/>
                    </a:cubicBezTo>
                    <a:cubicBezTo>
                      <a:pt x="93" y="272"/>
                      <a:pt x="93" y="272"/>
                      <a:pt x="93" y="272"/>
                    </a:cubicBezTo>
                    <a:close/>
                    <a:moveTo>
                      <a:pt x="95" y="241"/>
                    </a:moveTo>
                    <a:cubicBezTo>
                      <a:pt x="95" y="241"/>
                      <a:pt x="95" y="241"/>
                      <a:pt x="95" y="241"/>
                    </a:cubicBezTo>
                    <a:cubicBezTo>
                      <a:pt x="95" y="241"/>
                      <a:pt x="95" y="241"/>
                      <a:pt x="95" y="241"/>
                    </a:cubicBezTo>
                    <a:close/>
                    <a:moveTo>
                      <a:pt x="94" y="256"/>
                    </a:moveTo>
                    <a:cubicBezTo>
                      <a:pt x="94" y="256"/>
                      <a:pt x="94" y="256"/>
                      <a:pt x="94" y="256"/>
                    </a:cubicBezTo>
                    <a:cubicBezTo>
                      <a:pt x="94" y="256"/>
                      <a:pt x="94" y="256"/>
                      <a:pt x="94" y="256"/>
                    </a:cubicBezTo>
                    <a:cubicBezTo>
                      <a:pt x="94" y="256"/>
                      <a:pt x="94" y="255"/>
                      <a:pt x="94" y="255"/>
                    </a:cubicBezTo>
                    <a:cubicBezTo>
                      <a:pt x="94" y="255"/>
                      <a:pt x="94" y="256"/>
                      <a:pt x="94" y="256"/>
                    </a:cubicBezTo>
                    <a:cubicBezTo>
                      <a:pt x="94" y="256"/>
                      <a:pt x="94" y="256"/>
                      <a:pt x="94" y="256"/>
                    </a:cubicBezTo>
                    <a:close/>
                    <a:moveTo>
                      <a:pt x="96" y="260"/>
                    </a:moveTo>
                    <a:cubicBezTo>
                      <a:pt x="96" y="260"/>
                      <a:pt x="96" y="260"/>
                      <a:pt x="96" y="260"/>
                    </a:cubicBezTo>
                    <a:cubicBezTo>
                      <a:pt x="96" y="260"/>
                      <a:pt x="96" y="260"/>
                      <a:pt x="96" y="260"/>
                    </a:cubicBezTo>
                    <a:cubicBezTo>
                      <a:pt x="96" y="260"/>
                      <a:pt x="96" y="260"/>
                      <a:pt x="96" y="260"/>
                    </a:cubicBezTo>
                    <a:cubicBezTo>
                      <a:pt x="96" y="260"/>
                      <a:pt x="96" y="260"/>
                      <a:pt x="96" y="260"/>
                    </a:cubicBezTo>
                    <a:cubicBezTo>
                      <a:pt x="96" y="260"/>
                      <a:pt x="96" y="260"/>
                      <a:pt x="96" y="260"/>
                    </a:cubicBezTo>
                    <a:cubicBezTo>
                      <a:pt x="96" y="260"/>
                      <a:pt x="96" y="260"/>
                      <a:pt x="96" y="260"/>
                    </a:cubicBezTo>
                    <a:close/>
                    <a:moveTo>
                      <a:pt x="99" y="255"/>
                    </a:moveTo>
                    <a:cubicBezTo>
                      <a:pt x="98" y="255"/>
                      <a:pt x="98" y="255"/>
                      <a:pt x="98" y="255"/>
                    </a:cubicBezTo>
                    <a:cubicBezTo>
                      <a:pt x="98" y="254"/>
                      <a:pt x="98" y="254"/>
                      <a:pt x="98" y="253"/>
                    </a:cubicBezTo>
                    <a:cubicBezTo>
                      <a:pt x="98" y="253"/>
                      <a:pt x="98" y="253"/>
                      <a:pt x="98" y="253"/>
                    </a:cubicBezTo>
                    <a:cubicBezTo>
                      <a:pt x="98" y="253"/>
                      <a:pt x="98" y="253"/>
                      <a:pt x="98" y="253"/>
                    </a:cubicBezTo>
                    <a:cubicBezTo>
                      <a:pt x="98" y="253"/>
                      <a:pt x="98" y="252"/>
                      <a:pt x="97" y="252"/>
                    </a:cubicBezTo>
                    <a:cubicBezTo>
                      <a:pt x="97" y="252"/>
                      <a:pt x="97" y="252"/>
                      <a:pt x="96" y="251"/>
                    </a:cubicBezTo>
                    <a:cubicBezTo>
                      <a:pt x="96" y="251"/>
                      <a:pt x="96" y="250"/>
                      <a:pt x="96" y="250"/>
                    </a:cubicBezTo>
                    <a:cubicBezTo>
                      <a:pt x="96" y="249"/>
                      <a:pt x="95" y="247"/>
                      <a:pt x="95" y="246"/>
                    </a:cubicBezTo>
                    <a:cubicBezTo>
                      <a:pt x="95" y="246"/>
                      <a:pt x="95" y="245"/>
                      <a:pt x="95" y="245"/>
                    </a:cubicBezTo>
                    <a:cubicBezTo>
                      <a:pt x="96" y="245"/>
                      <a:pt x="96" y="246"/>
                      <a:pt x="96" y="246"/>
                    </a:cubicBezTo>
                    <a:cubicBezTo>
                      <a:pt x="96" y="247"/>
                      <a:pt x="96" y="248"/>
                      <a:pt x="96" y="249"/>
                    </a:cubicBezTo>
                    <a:cubicBezTo>
                      <a:pt x="96" y="250"/>
                      <a:pt x="96" y="250"/>
                      <a:pt x="97" y="251"/>
                    </a:cubicBezTo>
                    <a:cubicBezTo>
                      <a:pt x="98" y="251"/>
                      <a:pt x="98" y="252"/>
                      <a:pt x="98" y="252"/>
                    </a:cubicBezTo>
                    <a:cubicBezTo>
                      <a:pt x="98" y="253"/>
                      <a:pt x="98" y="253"/>
                      <a:pt x="98" y="253"/>
                    </a:cubicBezTo>
                    <a:cubicBezTo>
                      <a:pt x="98" y="253"/>
                      <a:pt x="98" y="253"/>
                      <a:pt x="98" y="253"/>
                    </a:cubicBezTo>
                    <a:cubicBezTo>
                      <a:pt x="98" y="253"/>
                      <a:pt x="98" y="253"/>
                      <a:pt x="98" y="253"/>
                    </a:cubicBezTo>
                    <a:cubicBezTo>
                      <a:pt x="99" y="254"/>
                      <a:pt x="99" y="254"/>
                      <a:pt x="99" y="254"/>
                    </a:cubicBezTo>
                    <a:cubicBezTo>
                      <a:pt x="99" y="254"/>
                      <a:pt x="99" y="255"/>
                      <a:pt x="99" y="255"/>
                    </a:cubicBezTo>
                    <a:close/>
                    <a:moveTo>
                      <a:pt x="99" y="233"/>
                    </a:moveTo>
                    <a:cubicBezTo>
                      <a:pt x="99" y="233"/>
                      <a:pt x="99" y="233"/>
                      <a:pt x="99" y="233"/>
                    </a:cubicBezTo>
                    <a:cubicBezTo>
                      <a:pt x="99" y="233"/>
                      <a:pt x="99" y="233"/>
                      <a:pt x="99" y="233"/>
                    </a:cubicBezTo>
                    <a:cubicBezTo>
                      <a:pt x="99" y="233"/>
                      <a:pt x="99" y="233"/>
                      <a:pt x="99" y="233"/>
                    </a:cubicBezTo>
                    <a:close/>
                    <a:moveTo>
                      <a:pt x="112" y="212"/>
                    </a:moveTo>
                    <a:cubicBezTo>
                      <a:pt x="112" y="212"/>
                      <a:pt x="112" y="212"/>
                      <a:pt x="112" y="212"/>
                    </a:cubicBezTo>
                    <a:cubicBezTo>
                      <a:pt x="112" y="212"/>
                      <a:pt x="112" y="212"/>
                      <a:pt x="112" y="212"/>
                    </a:cubicBezTo>
                    <a:cubicBezTo>
                      <a:pt x="112" y="212"/>
                      <a:pt x="112" y="212"/>
                      <a:pt x="112" y="212"/>
                    </a:cubicBezTo>
                    <a:cubicBezTo>
                      <a:pt x="112" y="212"/>
                      <a:pt x="112" y="212"/>
                      <a:pt x="112" y="212"/>
                    </a:cubicBezTo>
                    <a:close/>
                    <a:moveTo>
                      <a:pt x="102" y="176"/>
                    </a:moveTo>
                    <a:cubicBezTo>
                      <a:pt x="102" y="176"/>
                      <a:pt x="102" y="176"/>
                      <a:pt x="102" y="176"/>
                    </a:cubicBezTo>
                    <a:cubicBezTo>
                      <a:pt x="102" y="176"/>
                      <a:pt x="102" y="176"/>
                      <a:pt x="102" y="177"/>
                    </a:cubicBezTo>
                    <a:cubicBezTo>
                      <a:pt x="102" y="176"/>
                      <a:pt x="102" y="176"/>
                      <a:pt x="102" y="176"/>
                    </a:cubicBezTo>
                    <a:cubicBezTo>
                      <a:pt x="102" y="176"/>
                      <a:pt x="102" y="176"/>
                      <a:pt x="102" y="176"/>
                    </a:cubicBezTo>
                    <a:close/>
                    <a:moveTo>
                      <a:pt x="101" y="175"/>
                    </a:moveTo>
                    <a:cubicBezTo>
                      <a:pt x="101" y="175"/>
                      <a:pt x="101" y="175"/>
                      <a:pt x="101" y="175"/>
                    </a:cubicBezTo>
                    <a:cubicBezTo>
                      <a:pt x="101" y="175"/>
                      <a:pt x="101" y="175"/>
                      <a:pt x="101" y="175"/>
                    </a:cubicBezTo>
                    <a:cubicBezTo>
                      <a:pt x="101" y="175"/>
                      <a:pt x="101" y="175"/>
                      <a:pt x="101" y="175"/>
                    </a:cubicBezTo>
                    <a:cubicBezTo>
                      <a:pt x="101" y="175"/>
                      <a:pt x="101" y="175"/>
                      <a:pt x="101" y="175"/>
                    </a:cubicBezTo>
                    <a:close/>
                    <a:moveTo>
                      <a:pt x="106" y="259"/>
                    </a:moveTo>
                    <a:cubicBezTo>
                      <a:pt x="106" y="259"/>
                      <a:pt x="106" y="260"/>
                      <a:pt x="106" y="260"/>
                    </a:cubicBezTo>
                    <a:cubicBezTo>
                      <a:pt x="107" y="261"/>
                      <a:pt x="107" y="262"/>
                      <a:pt x="106" y="262"/>
                    </a:cubicBezTo>
                    <a:cubicBezTo>
                      <a:pt x="106" y="263"/>
                      <a:pt x="106" y="264"/>
                      <a:pt x="106" y="264"/>
                    </a:cubicBezTo>
                    <a:cubicBezTo>
                      <a:pt x="106" y="265"/>
                      <a:pt x="107" y="265"/>
                      <a:pt x="107" y="266"/>
                    </a:cubicBezTo>
                    <a:cubicBezTo>
                      <a:pt x="107" y="266"/>
                      <a:pt x="107" y="266"/>
                      <a:pt x="107" y="266"/>
                    </a:cubicBezTo>
                    <a:cubicBezTo>
                      <a:pt x="106" y="266"/>
                      <a:pt x="106" y="266"/>
                      <a:pt x="106" y="266"/>
                    </a:cubicBezTo>
                    <a:cubicBezTo>
                      <a:pt x="106" y="265"/>
                      <a:pt x="105" y="264"/>
                      <a:pt x="105" y="263"/>
                    </a:cubicBezTo>
                    <a:cubicBezTo>
                      <a:pt x="105" y="263"/>
                      <a:pt x="105" y="262"/>
                      <a:pt x="105" y="262"/>
                    </a:cubicBezTo>
                    <a:cubicBezTo>
                      <a:pt x="106" y="261"/>
                      <a:pt x="106" y="260"/>
                      <a:pt x="105" y="260"/>
                    </a:cubicBezTo>
                    <a:cubicBezTo>
                      <a:pt x="105" y="259"/>
                      <a:pt x="105" y="259"/>
                      <a:pt x="105" y="258"/>
                    </a:cubicBezTo>
                    <a:cubicBezTo>
                      <a:pt x="105" y="258"/>
                      <a:pt x="105" y="258"/>
                      <a:pt x="105" y="258"/>
                    </a:cubicBezTo>
                    <a:cubicBezTo>
                      <a:pt x="106" y="258"/>
                      <a:pt x="106" y="258"/>
                      <a:pt x="106" y="258"/>
                    </a:cubicBezTo>
                    <a:cubicBezTo>
                      <a:pt x="106" y="258"/>
                      <a:pt x="106" y="259"/>
                      <a:pt x="106" y="259"/>
                    </a:cubicBezTo>
                    <a:close/>
                    <a:moveTo>
                      <a:pt x="104" y="234"/>
                    </a:moveTo>
                    <a:cubicBezTo>
                      <a:pt x="104" y="234"/>
                      <a:pt x="104" y="234"/>
                      <a:pt x="104" y="234"/>
                    </a:cubicBezTo>
                    <a:cubicBezTo>
                      <a:pt x="104" y="234"/>
                      <a:pt x="104" y="234"/>
                      <a:pt x="104" y="234"/>
                    </a:cubicBezTo>
                    <a:close/>
                    <a:moveTo>
                      <a:pt x="104" y="237"/>
                    </a:moveTo>
                    <a:cubicBezTo>
                      <a:pt x="105" y="237"/>
                      <a:pt x="105" y="237"/>
                      <a:pt x="106" y="237"/>
                    </a:cubicBezTo>
                    <a:cubicBezTo>
                      <a:pt x="106" y="238"/>
                      <a:pt x="106" y="238"/>
                      <a:pt x="106" y="238"/>
                    </a:cubicBezTo>
                    <a:cubicBezTo>
                      <a:pt x="105" y="239"/>
                      <a:pt x="105" y="240"/>
                      <a:pt x="104" y="240"/>
                    </a:cubicBezTo>
                    <a:cubicBezTo>
                      <a:pt x="104" y="241"/>
                      <a:pt x="104" y="241"/>
                      <a:pt x="104" y="241"/>
                    </a:cubicBezTo>
                    <a:cubicBezTo>
                      <a:pt x="104" y="241"/>
                      <a:pt x="104" y="242"/>
                      <a:pt x="104" y="242"/>
                    </a:cubicBezTo>
                    <a:cubicBezTo>
                      <a:pt x="104" y="242"/>
                      <a:pt x="103" y="242"/>
                      <a:pt x="103" y="242"/>
                    </a:cubicBezTo>
                    <a:cubicBezTo>
                      <a:pt x="103" y="242"/>
                      <a:pt x="103" y="242"/>
                      <a:pt x="103" y="242"/>
                    </a:cubicBezTo>
                    <a:cubicBezTo>
                      <a:pt x="102" y="242"/>
                      <a:pt x="102" y="242"/>
                      <a:pt x="102" y="242"/>
                    </a:cubicBezTo>
                    <a:cubicBezTo>
                      <a:pt x="102" y="242"/>
                      <a:pt x="101" y="242"/>
                      <a:pt x="101" y="242"/>
                    </a:cubicBezTo>
                    <a:cubicBezTo>
                      <a:pt x="101" y="242"/>
                      <a:pt x="101" y="242"/>
                      <a:pt x="101" y="242"/>
                    </a:cubicBezTo>
                    <a:cubicBezTo>
                      <a:pt x="101" y="242"/>
                      <a:pt x="101" y="241"/>
                      <a:pt x="101" y="241"/>
                    </a:cubicBezTo>
                    <a:cubicBezTo>
                      <a:pt x="101" y="240"/>
                      <a:pt x="101" y="239"/>
                      <a:pt x="101" y="238"/>
                    </a:cubicBezTo>
                    <a:cubicBezTo>
                      <a:pt x="101" y="238"/>
                      <a:pt x="101" y="238"/>
                      <a:pt x="101" y="238"/>
                    </a:cubicBezTo>
                    <a:cubicBezTo>
                      <a:pt x="101" y="237"/>
                      <a:pt x="102" y="237"/>
                      <a:pt x="102" y="237"/>
                    </a:cubicBezTo>
                    <a:cubicBezTo>
                      <a:pt x="103" y="237"/>
                      <a:pt x="103" y="237"/>
                      <a:pt x="104" y="237"/>
                    </a:cubicBezTo>
                    <a:close/>
                    <a:moveTo>
                      <a:pt x="102" y="97"/>
                    </a:moveTo>
                    <a:cubicBezTo>
                      <a:pt x="102" y="97"/>
                      <a:pt x="103" y="97"/>
                      <a:pt x="103" y="97"/>
                    </a:cubicBezTo>
                    <a:cubicBezTo>
                      <a:pt x="103" y="97"/>
                      <a:pt x="103" y="97"/>
                      <a:pt x="103" y="97"/>
                    </a:cubicBezTo>
                    <a:cubicBezTo>
                      <a:pt x="103" y="97"/>
                      <a:pt x="103" y="97"/>
                      <a:pt x="103" y="97"/>
                    </a:cubicBezTo>
                    <a:cubicBezTo>
                      <a:pt x="103" y="97"/>
                      <a:pt x="103" y="98"/>
                      <a:pt x="104" y="98"/>
                    </a:cubicBezTo>
                    <a:cubicBezTo>
                      <a:pt x="104" y="98"/>
                      <a:pt x="104" y="99"/>
                      <a:pt x="104" y="99"/>
                    </a:cubicBezTo>
                    <a:cubicBezTo>
                      <a:pt x="103" y="99"/>
                      <a:pt x="103" y="99"/>
                      <a:pt x="103" y="99"/>
                    </a:cubicBezTo>
                    <a:cubicBezTo>
                      <a:pt x="102" y="98"/>
                      <a:pt x="102" y="98"/>
                      <a:pt x="103" y="98"/>
                    </a:cubicBezTo>
                    <a:cubicBezTo>
                      <a:pt x="103" y="98"/>
                      <a:pt x="103" y="98"/>
                      <a:pt x="103" y="98"/>
                    </a:cubicBezTo>
                    <a:cubicBezTo>
                      <a:pt x="103" y="97"/>
                      <a:pt x="103" y="97"/>
                      <a:pt x="103" y="97"/>
                    </a:cubicBezTo>
                    <a:cubicBezTo>
                      <a:pt x="103" y="97"/>
                      <a:pt x="103" y="97"/>
                      <a:pt x="103" y="97"/>
                    </a:cubicBezTo>
                    <a:cubicBezTo>
                      <a:pt x="103" y="97"/>
                      <a:pt x="103" y="97"/>
                      <a:pt x="103" y="97"/>
                    </a:cubicBezTo>
                    <a:cubicBezTo>
                      <a:pt x="102" y="97"/>
                      <a:pt x="102" y="97"/>
                      <a:pt x="102" y="97"/>
                    </a:cubicBezTo>
                    <a:cubicBezTo>
                      <a:pt x="102" y="97"/>
                      <a:pt x="102" y="97"/>
                      <a:pt x="102" y="97"/>
                    </a:cubicBezTo>
                    <a:close/>
                    <a:moveTo>
                      <a:pt x="101" y="92"/>
                    </a:moveTo>
                    <a:cubicBezTo>
                      <a:pt x="101" y="92"/>
                      <a:pt x="101" y="92"/>
                      <a:pt x="101" y="93"/>
                    </a:cubicBezTo>
                    <a:cubicBezTo>
                      <a:pt x="101" y="93"/>
                      <a:pt x="101" y="93"/>
                      <a:pt x="101" y="93"/>
                    </a:cubicBezTo>
                    <a:cubicBezTo>
                      <a:pt x="101" y="93"/>
                      <a:pt x="101" y="93"/>
                      <a:pt x="101" y="93"/>
                    </a:cubicBezTo>
                    <a:cubicBezTo>
                      <a:pt x="101" y="93"/>
                      <a:pt x="101" y="93"/>
                      <a:pt x="101" y="92"/>
                    </a:cubicBezTo>
                    <a:close/>
                    <a:moveTo>
                      <a:pt x="101" y="129"/>
                    </a:moveTo>
                    <a:cubicBezTo>
                      <a:pt x="101" y="129"/>
                      <a:pt x="101" y="129"/>
                      <a:pt x="101" y="129"/>
                    </a:cubicBezTo>
                    <a:cubicBezTo>
                      <a:pt x="101" y="129"/>
                      <a:pt x="101" y="129"/>
                      <a:pt x="101" y="129"/>
                    </a:cubicBezTo>
                    <a:cubicBezTo>
                      <a:pt x="101" y="129"/>
                      <a:pt x="101" y="129"/>
                      <a:pt x="101" y="129"/>
                    </a:cubicBezTo>
                    <a:cubicBezTo>
                      <a:pt x="101" y="129"/>
                      <a:pt x="101" y="129"/>
                      <a:pt x="101" y="129"/>
                    </a:cubicBezTo>
                    <a:close/>
                    <a:moveTo>
                      <a:pt x="95" y="86"/>
                    </a:moveTo>
                    <a:cubicBezTo>
                      <a:pt x="96" y="86"/>
                      <a:pt x="96" y="86"/>
                      <a:pt x="96" y="86"/>
                    </a:cubicBezTo>
                    <a:cubicBezTo>
                      <a:pt x="96" y="86"/>
                      <a:pt x="96" y="86"/>
                      <a:pt x="96" y="86"/>
                    </a:cubicBezTo>
                    <a:cubicBezTo>
                      <a:pt x="96" y="86"/>
                      <a:pt x="96" y="86"/>
                      <a:pt x="96" y="86"/>
                    </a:cubicBezTo>
                    <a:cubicBezTo>
                      <a:pt x="97" y="87"/>
                      <a:pt x="97" y="88"/>
                      <a:pt x="98" y="88"/>
                    </a:cubicBezTo>
                    <a:cubicBezTo>
                      <a:pt x="98" y="89"/>
                      <a:pt x="98" y="89"/>
                      <a:pt x="98" y="89"/>
                    </a:cubicBezTo>
                    <a:cubicBezTo>
                      <a:pt x="98" y="90"/>
                      <a:pt x="98" y="90"/>
                      <a:pt x="98" y="90"/>
                    </a:cubicBezTo>
                    <a:cubicBezTo>
                      <a:pt x="98" y="90"/>
                      <a:pt x="97" y="90"/>
                      <a:pt x="97" y="90"/>
                    </a:cubicBezTo>
                    <a:cubicBezTo>
                      <a:pt x="97" y="90"/>
                      <a:pt x="97" y="90"/>
                      <a:pt x="97" y="90"/>
                    </a:cubicBezTo>
                    <a:cubicBezTo>
                      <a:pt x="97" y="89"/>
                      <a:pt x="97" y="89"/>
                      <a:pt x="96" y="88"/>
                    </a:cubicBezTo>
                    <a:cubicBezTo>
                      <a:pt x="95" y="88"/>
                      <a:pt x="95" y="88"/>
                      <a:pt x="95" y="87"/>
                    </a:cubicBezTo>
                    <a:cubicBezTo>
                      <a:pt x="95" y="87"/>
                      <a:pt x="95" y="86"/>
                      <a:pt x="95" y="86"/>
                    </a:cubicBezTo>
                    <a:close/>
                    <a:moveTo>
                      <a:pt x="97" y="125"/>
                    </a:moveTo>
                    <a:cubicBezTo>
                      <a:pt x="97" y="125"/>
                      <a:pt x="97" y="125"/>
                      <a:pt x="96" y="125"/>
                    </a:cubicBezTo>
                    <a:cubicBezTo>
                      <a:pt x="96" y="125"/>
                      <a:pt x="96" y="125"/>
                      <a:pt x="96" y="125"/>
                    </a:cubicBezTo>
                    <a:cubicBezTo>
                      <a:pt x="96" y="125"/>
                      <a:pt x="97" y="125"/>
                      <a:pt x="97" y="125"/>
                    </a:cubicBezTo>
                    <a:cubicBezTo>
                      <a:pt x="97" y="125"/>
                      <a:pt x="97" y="125"/>
                      <a:pt x="97" y="125"/>
                    </a:cubicBezTo>
                    <a:close/>
                    <a:moveTo>
                      <a:pt x="94" y="81"/>
                    </a:moveTo>
                    <a:cubicBezTo>
                      <a:pt x="94" y="81"/>
                      <a:pt x="94" y="81"/>
                      <a:pt x="94" y="81"/>
                    </a:cubicBezTo>
                    <a:cubicBezTo>
                      <a:pt x="94" y="81"/>
                      <a:pt x="94" y="81"/>
                      <a:pt x="94" y="82"/>
                    </a:cubicBezTo>
                    <a:cubicBezTo>
                      <a:pt x="94" y="82"/>
                      <a:pt x="94" y="82"/>
                      <a:pt x="94" y="82"/>
                    </a:cubicBezTo>
                    <a:cubicBezTo>
                      <a:pt x="94" y="82"/>
                      <a:pt x="94" y="81"/>
                      <a:pt x="94" y="81"/>
                    </a:cubicBezTo>
                    <a:cubicBezTo>
                      <a:pt x="94" y="81"/>
                      <a:pt x="94" y="81"/>
                      <a:pt x="94" y="81"/>
                    </a:cubicBezTo>
                    <a:close/>
                    <a:moveTo>
                      <a:pt x="89" y="67"/>
                    </a:moveTo>
                    <a:cubicBezTo>
                      <a:pt x="89" y="67"/>
                      <a:pt x="89" y="67"/>
                      <a:pt x="89" y="67"/>
                    </a:cubicBezTo>
                    <a:cubicBezTo>
                      <a:pt x="89" y="67"/>
                      <a:pt x="89" y="67"/>
                      <a:pt x="89" y="67"/>
                    </a:cubicBezTo>
                    <a:cubicBezTo>
                      <a:pt x="89" y="67"/>
                      <a:pt x="89" y="67"/>
                      <a:pt x="88" y="67"/>
                    </a:cubicBezTo>
                    <a:cubicBezTo>
                      <a:pt x="88" y="67"/>
                      <a:pt x="89" y="67"/>
                      <a:pt x="89" y="67"/>
                    </a:cubicBezTo>
                    <a:close/>
                    <a:moveTo>
                      <a:pt x="88" y="74"/>
                    </a:moveTo>
                    <a:cubicBezTo>
                      <a:pt x="88" y="74"/>
                      <a:pt x="88" y="74"/>
                      <a:pt x="88" y="74"/>
                    </a:cubicBezTo>
                    <a:cubicBezTo>
                      <a:pt x="88" y="74"/>
                      <a:pt x="88" y="74"/>
                      <a:pt x="88" y="74"/>
                    </a:cubicBezTo>
                    <a:cubicBezTo>
                      <a:pt x="88" y="74"/>
                      <a:pt x="88" y="74"/>
                      <a:pt x="88" y="74"/>
                    </a:cubicBezTo>
                    <a:cubicBezTo>
                      <a:pt x="88" y="74"/>
                      <a:pt x="88" y="74"/>
                      <a:pt x="88" y="74"/>
                    </a:cubicBezTo>
                    <a:cubicBezTo>
                      <a:pt x="88" y="74"/>
                      <a:pt x="88" y="74"/>
                      <a:pt x="88" y="74"/>
                    </a:cubicBezTo>
                    <a:close/>
                    <a:moveTo>
                      <a:pt x="88" y="90"/>
                    </a:moveTo>
                    <a:cubicBezTo>
                      <a:pt x="88" y="90"/>
                      <a:pt x="88" y="90"/>
                      <a:pt x="88" y="90"/>
                    </a:cubicBezTo>
                    <a:cubicBezTo>
                      <a:pt x="88" y="89"/>
                      <a:pt x="88" y="89"/>
                      <a:pt x="89" y="88"/>
                    </a:cubicBezTo>
                    <a:cubicBezTo>
                      <a:pt x="89" y="88"/>
                      <a:pt x="89" y="88"/>
                      <a:pt x="89" y="88"/>
                    </a:cubicBezTo>
                    <a:cubicBezTo>
                      <a:pt x="89" y="88"/>
                      <a:pt x="89" y="88"/>
                      <a:pt x="89" y="89"/>
                    </a:cubicBezTo>
                    <a:cubicBezTo>
                      <a:pt x="90" y="89"/>
                      <a:pt x="90" y="89"/>
                      <a:pt x="91" y="90"/>
                    </a:cubicBezTo>
                    <a:cubicBezTo>
                      <a:pt x="91" y="90"/>
                      <a:pt x="91" y="90"/>
                      <a:pt x="91" y="90"/>
                    </a:cubicBezTo>
                    <a:cubicBezTo>
                      <a:pt x="92" y="91"/>
                      <a:pt x="92" y="92"/>
                      <a:pt x="91" y="93"/>
                    </a:cubicBezTo>
                    <a:cubicBezTo>
                      <a:pt x="91" y="93"/>
                      <a:pt x="91" y="93"/>
                      <a:pt x="91" y="93"/>
                    </a:cubicBezTo>
                    <a:cubicBezTo>
                      <a:pt x="90" y="93"/>
                      <a:pt x="90" y="93"/>
                      <a:pt x="90" y="93"/>
                    </a:cubicBezTo>
                    <a:cubicBezTo>
                      <a:pt x="89" y="92"/>
                      <a:pt x="88" y="91"/>
                      <a:pt x="88" y="90"/>
                    </a:cubicBezTo>
                    <a:close/>
                    <a:moveTo>
                      <a:pt x="91" y="148"/>
                    </a:moveTo>
                    <a:cubicBezTo>
                      <a:pt x="91" y="148"/>
                      <a:pt x="91" y="148"/>
                      <a:pt x="90" y="148"/>
                    </a:cubicBezTo>
                    <a:cubicBezTo>
                      <a:pt x="90" y="148"/>
                      <a:pt x="90" y="148"/>
                      <a:pt x="90" y="148"/>
                    </a:cubicBezTo>
                    <a:cubicBezTo>
                      <a:pt x="90" y="148"/>
                      <a:pt x="90" y="148"/>
                      <a:pt x="90" y="148"/>
                    </a:cubicBezTo>
                    <a:cubicBezTo>
                      <a:pt x="89" y="148"/>
                      <a:pt x="89" y="148"/>
                      <a:pt x="89" y="148"/>
                    </a:cubicBezTo>
                    <a:cubicBezTo>
                      <a:pt x="88" y="148"/>
                      <a:pt x="88" y="148"/>
                      <a:pt x="88" y="148"/>
                    </a:cubicBezTo>
                    <a:cubicBezTo>
                      <a:pt x="88" y="148"/>
                      <a:pt x="88" y="147"/>
                      <a:pt x="89" y="147"/>
                    </a:cubicBezTo>
                    <a:cubicBezTo>
                      <a:pt x="89" y="147"/>
                      <a:pt x="90" y="147"/>
                      <a:pt x="91" y="147"/>
                    </a:cubicBezTo>
                    <a:cubicBezTo>
                      <a:pt x="91" y="147"/>
                      <a:pt x="91" y="147"/>
                      <a:pt x="91" y="148"/>
                    </a:cubicBezTo>
                    <a:close/>
                    <a:moveTo>
                      <a:pt x="115" y="145"/>
                    </a:moveTo>
                    <a:cubicBezTo>
                      <a:pt x="115" y="146"/>
                      <a:pt x="114" y="146"/>
                      <a:pt x="114" y="146"/>
                    </a:cubicBezTo>
                    <a:cubicBezTo>
                      <a:pt x="114" y="146"/>
                      <a:pt x="113" y="146"/>
                      <a:pt x="112" y="146"/>
                    </a:cubicBezTo>
                    <a:cubicBezTo>
                      <a:pt x="112" y="146"/>
                      <a:pt x="111" y="146"/>
                      <a:pt x="110" y="146"/>
                    </a:cubicBezTo>
                    <a:cubicBezTo>
                      <a:pt x="110" y="146"/>
                      <a:pt x="109" y="146"/>
                      <a:pt x="109" y="146"/>
                    </a:cubicBezTo>
                    <a:cubicBezTo>
                      <a:pt x="108" y="146"/>
                      <a:pt x="107" y="146"/>
                      <a:pt x="106" y="145"/>
                    </a:cubicBezTo>
                    <a:cubicBezTo>
                      <a:pt x="106" y="145"/>
                      <a:pt x="106" y="145"/>
                      <a:pt x="105" y="145"/>
                    </a:cubicBezTo>
                    <a:cubicBezTo>
                      <a:pt x="105" y="145"/>
                      <a:pt x="105" y="145"/>
                      <a:pt x="105" y="145"/>
                    </a:cubicBezTo>
                    <a:cubicBezTo>
                      <a:pt x="104" y="145"/>
                      <a:pt x="103" y="144"/>
                      <a:pt x="102" y="144"/>
                    </a:cubicBezTo>
                    <a:cubicBezTo>
                      <a:pt x="101" y="144"/>
                      <a:pt x="99" y="144"/>
                      <a:pt x="98" y="145"/>
                    </a:cubicBezTo>
                    <a:cubicBezTo>
                      <a:pt x="97" y="145"/>
                      <a:pt x="96" y="145"/>
                      <a:pt x="96" y="146"/>
                    </a:cubicBezTo>
                    <a:cubicBezTo>
                      <a:pt x="96" y="146"/>
                      <a:pt x="95" y="146"/>
                      <a:pt x="95" y="146"/>
                    </a:cubicBezTo>
                    <a:cubicBezTo>
                      <a:pt x="94" y="146"/>
                      <a:pt x="93" y="146"/>
                      <a:pt x="92" y="146"/>
                    </a:cubicBezTo>
                    <a:cubicBezTo>
                      <a:pt x="91" y="146"/>
                      <a:pt x="90" y="145"/>
                      <a:pt x="89" y="144"/>
                    </a:cubicBezTo>
                    <a:cubicBezTo>
                      <a:pt x="89" y="144"/>
                      <a:pt x="89" y="144"/>
                      <a:pt x="89" y="143"/>
                    </a:cubicBezTo>
                    <a:cubicBezTo>
                      <a:pt x="89" y="143"/>
                      <a:pt x="89" y="143"/>
                      <a:pt x="89" y="142"/>
                    </a:cubicBezTo>
                    <a:cubicBezTo>
                      <a:pt x="89" y="142"/>
                      <a:pt x="89" y="141"/>
                      <a:pt x="89" y="141"/>
                    </a:cubicBezTo>
                    <a:cubicBezTo>
                      <a:pt x="90" y="140"/>
                      <a:pt x="90" y="140"/>
                      <a:pt x="90" y="139"/>
                    </a:cubicBezTo>
                    <a:cubicBezTo>
                      <a:pt x="90" y="139"/>
                      <a:pt x="90" y="138"/>
                      <a:pt x="90" y="138"/>
                    </a:cubicBezTo>
                    <a:cubicBezTo>
                      <a:pt x="90" y="138"/>
                      <a:pt x="91" y="137"/>
                      <a:pt x="91" y="137"/>
                    </a:cubicBezTo>
                    <a:cubicBezTo>
                      <a:pt x="91" y="137"/>
                      <a:pt x="92" y="136"/>
                      <a:pt x="92" y="136"/>
                    </a:cubicBezTo>
                    <a:cubicBezTo>
                      <a:pt x="92" y="136"/>
                      <a:pt x="92" y="135"/>
                      <a:pt x="92" y="135"/>
                    </a:cubicBezTo>
                    <a:cubicBezTo>
                      <a:pt x="93" y="134"/>
                      <a:pt x="93" y="133"/>
                      <a:pt x="94" y="133"/>
                    </a:cubicBezTo>
                    <a:cubicBezTo>
                      <a:pt x="94" y="132"/>
                      <a:pt x="95" y="132"/>
                      <a:pt x="95" y="132"/>
                    </a:cubicBezTo>
                    <a:cubicBezTo>
                      <a:pt x="95" y="133"/>
                      <a:pt x="95" y="133"/>
                      <a:pt x="95" y="133"/>
                    </a:cubicBezTo>
                    <a:cubicBezTo>
                      <a:pt x="96" y="133"/>
                      <a:pt x="97" y="134"/>
                      <a:pt x="98" y="134"/>
                    </a:cubicBezTo>
                    <a:cubicBezTo>
                      <a:pt x="98" y="134"/>
                      <a:pt x="98" y="134"/>
                      <a:pt x="98" y="134"/>
                    </a:cubicBezTo>
                    <a:cubicBezTo>
                      <a:pt x="98" y="134"/>
                      <a:pt x="98" y="135"/>
                      <a:pt x="98" y="135"/>
                    </a:cubicBezTo>
                    <a:cubicBezTo>
                      <a:pt x="97" y="135"/>
                      <a:pt x="98" y="135"/>
                      <a:pt x="98" y="136"/>
                    </a:cubicBezTo>
                    <a:cubicBezTo>
                      <a:pt x="98" y="136"/>
                      <a:pt x="98" y="136"/>
                      <a:pt x="98" y="136"/>
                    </a:cubicBezTo>
                    <a:cubicBezTo>
                      <a:pt x="99" y="136"/>
                      <a:pt x="99" y="136"/>
                      <a:pt x="99" y="137"/>
                    </a:cubicBezTo>
                    <a:cubicBezTo>
                      <a:pt x="99" y="138"/>
                      <a:pt x="100" y="138"/>
                      <a:pt x="100" y="138"/>
                    </a:cubicBezTo>
                    <a:cubicBezTo>
                      <a:pt x="101" y="137"/>
                      <a:pt x="101" y="137"/>
                      <a:pt x="101" y="137"/>
                    </a:cubicBezTo>
                    <a:cubicBezTo>
                      <a:pt x="101" y="137"/>
                      <a:pt x="102" y="137"/>
                      <a:pt x="102" y="137"/>
                    </a:cubicBezTo>
                    <a:cubicBezTo>
                      <a:pt x="103" y="136"/>
                      <a:pt x="104" y="136"/>
                      <a:pt x="104" y="136"/>
                    </a:cubicBezTo>
                    <a:cubicBezTo>
                      <a:pt x="104" y="136"/>
                      <a:pt x="105" y="136"/>
                      <a:pt x="105" y="136"/>
                    </a:cubicBezTo>
                    <a:cubicBezTo>
                      <a:pt x="105" y="136"/>
                      <a:pt x="105" y="135"/>
                      <a:pt x="105" y="135"/>
                    </a:cubicBezTo>
                    <a:cubicBezTo>
                      <a:pt x="105" y="135"/>
                      <a:pt x="105" y="135"/>
                      <a:pt x="104" y="135"/>
                    </a:cubicBezTo>
                    <a:cubicBezTo>
                      <a:pt x="104" y="135"/>
                      <a:pt x="104" y="135"/>
                      <a:pt x="104" y="135"/>
                    </a:cubicBezTo>
                    <a:cubicBezTo>
                      <a:pt x="102" y="135"/>
                      <a:pt x="102" y="135"/>
                      <a:pt x="101" y="134"/>
                    </a:cubicBezTo>
                    <a:cubicBezTo>
                      <a:pt x="101" y="134"/>
                      <a:pt x="101" y="134"/>
                      <a:pt x="101" y="134"/>
                    </a:cubicBezTo>
                    <a:cubicBezTo>
                      <a:pt x="101" y="133"/>
                      <a:pt x="101" y="133"/>
                      <a:pt x="101" y="133"/>
                    </a:cubicBezTo>
                    <a:cubicBezTo>
                      <a:pt x="101" y="134"/>
                      <a:pt x="101" y="134"/>
                      <a:pt x="101" y="134"/>
                    </a:cubicBezTo>
                    <a:cubicBezTo>
                      <a:pt x="101" y="134"/>
                      <a:pt x="101" y="134"/>
                      <a:pt x="101" y="134"/>
                    </a:cubicBezTo>
                    <a:cubicBezTo>
                      <a:pt x="102" y="133"/>
                      <a:pt x="103" y="132"/>
                      <a:pt x="104" y="132"/>
                    </a:cubicBezTo>
                    <a:cubicBezTo>
                      <a:pt x="104" y="132"/>
                      <a:pt x="105" y="132"/>
                      <a:pt x="105" y="131"/>
                    </a:cubicBezTo>
                    <a:cubicBezTo>
                      <a:pt x="106" y="131"/>
                      <a:pt x="107" y="130"/>
                      <a:pt x="108" y="131"/>
                    </a:cubicBezTo>
                    <a:cubicBezTo>
                      <a:pt x="108" y="131"/>
                      <a:pt x="108" y="131"/>
                      <a:pt x="109" y="131"/>
                    </a:cubicBezTo>
                    <a:cubicBezTo>
                      <a:pt x="109" y="131"/>
                      <a:pt x="109" y="131"/>
                      <a:pt x="109" y="131"/>
                    </a:cubicBezTo>
                    <a:cubicBezTo>
                      <a:pt x="109" y="130"/>
                      <a:pt x="109" y="130"/>
                      <a:pt x="109" y="130"/>
                    </a:cubicBezTo>
                    <a:cubicBezTo>
                      <a:pt x="109" y="131"/>
                      <a:pt x="109" y="131"/>
                      <a:pt x="109" y="131"/>
                    </a:cubicBezTo>
                    <a:cubicBezTo>
                      <a:pt x="109" y="131"/>
                      <a:pt x="109" y="131"/>
                      <a:pt x="109" y="131"/>
                    </a:cubicBezTo>
                    <a:cubicBezTo>
                      <a:pt x="108" y="131"/>
                      <a:pt x="108" y="131"/>
                      <a:pt x="107" y="132"/>
                    </a:cubicBezTo>
                    <a:cubicBezTo>
                      <a:pt x="107" y="132"/>
                      <a:pt x="107" y="132"/>
                      <a:pt x="107" y="133"/>
                    </a:cubicBezTo>
                    <a:cubicBezTo>
                      <a:pt x="107" y="133"/>
                      <a:pt x="107" y="133"/>
                      <a:pt x="107" y="133"/>
                    </a:cubicBezTo>
                    <a:cubicBezTo>
                      <a:pt x="107" y="134"/>
                      <a:pt x="107" y="135"/>
                      <a:pt x="106" y="135"/>
                    </a:cubicBezTo>
                    <a:cubicBezTo>
                      <a:pt x="106" y="135"/>
                      <a:pt x="106" y="136"/>
                      <a:pt x="106" y="136"/>
                    </a:cubicBezTo>
                    <a:cubicBezTo>
                      <a:pt x="106" y="136"/>
                      <a:pt x="107" y="137"/>
                      <a:pt x="108" y="137"/>
                    </a:cubicBezTo>
                    <a:cubicBezTo>
                      <a:pt x="109" y="138"/>
                      <a:pt x="110" y="138"/>
                      <a:pt x="110" y="139"/>
                    </a:cubicBezTo>
                    <a:cubicBezTo>
                      <a:pt x="111" y="140"/>
                      <a:pt x="112" y="140"/>
                      <a:pt x="114" y="141"/>
                    </a:cubicBezTo>
                    <a:cubicBezTo>
                      <a:pt x="115" y="142"/>
                      <a:pt x="115" y="143"/>
                      <a:pt x="116" y="144"/>
                    </a:cubicBezTo>
                    <a:cubicBezTo>
                      <a:pt x="116" y="145"/>
                      <a:pt x="115" y="145"/>
                      <a:pt x="115" y="145"/>
                    </a:cubicBezTo>
                    <a:close/>
                    <a:moveTo>
                      <a:pt x="125" y="107"/>
                    </a:moveTo>
                    <a:cubicBezTo>
                      <a:pt x="125" y="106"/>
                      <a:pt x="125" y="106"/>
                      <a:pt x="125" y="106"/>
                    </a:cubicBezTo>
                    <a:cubicBezTo>
                      <a:pt x="125" y="107"/>
                      <a:pt x="125" y="107"/>
                      <a:pt x="125" y="107"/>
                    </a:cubicBezTo>
                    <a:close/>
                    <a:moveTo>
                      <a:pt x="142" y="156"/>
                    </a:moveTo>
                    <a:cubicBezTo>
                      <a:pt x="141" y="156"/>
                      <a:pt x="140" y="156"/>
                      <a:pt x="138" y="156"/>
                    </a:cubicBezTo>
                    <a:cubicBezTo>
                      <a:pt x="138" y="157"/>
                      <a:pt x="138" y="157"/>
                      <a:pt x="138" y="157"/>
                    </a:cubicBezTo>
                    <a:cubicBezTo>
                      <a:pt x="137" y="156"/>
                      <a:pt x="135" y="156"/>
                      <a:pt x="135" y="155"/>
                    </a:cubicBezTo>
                    <a:cubicBezTo>
                      <a:pt x="134" y="155"/>
                      <a:pt x="134" y="155"/>
                      <a:pt x="133" y="155"/>
                    </a:cubicBezTo>
                    <a:cubicBezTo>
                      <a:pt x="133" y="155"/>
                      <a:pt x="133" y="155"/>
                      <a:pt x="132" y="155"/>
                    </a:cubicBezTo>
                    <a:cubicBezTo>
                      <a:pt x="132" y="155"/>
                      <a:pt x="132" y="154"/>
                      <a:pt x="132" y="154"/>
                    </a:cubicBezTo>
                    <a:cubicBezTo>
                      <a:pt x="131" y="153"/>
                      <a:pt x="131" y="152"/>
                      <a:pt x="131" y="151"/>
                    </a:cubicBezTo>
                    <a:cubicBezTo>
                      <a:pt x="132" y="150"/>
                      <a:pt x="132" y="150"/>
                      <a:pt x="132" y="149"/>
                    </a:cubicBezTo>
                    <a:cubicBezTo>
                      <a:pt x="132" y="148"/>
                      <a:pt x="132" y="148"/>
                      <a:pt x="133" y="147"/>
                    </a:cubicBezTo>
                    <a:cubicBezTo>
                      <a:pt x="133" y="147"/>
                      <a:pt x="133" y="147"/>
                      <a:pt x="133" y="147"/>
                    </a:cubicBezTo>
                    <a:cubicBezTo>
                      <a:pt x="133" y="147"/>
                      <a:pt x="133" y="147"/>
                      <a:pt x="133" y="147"/>
                    </a:cubicBezTo>
                    <a:cubicBezTo>
                      <a:pt x="132" y="146"/>
                      <a:pt x="131" y="146"/>
                      <a:pt x="131" y="145"/>
                    </a:cubicBezTo>
                    <a:cubicBezTo>
                      <a:pt x="131" y="144"/>
                      <a:pt x="130" y="144"/>
                      <a:pt x="129" y="143"/>
                    </a:cubicBezTo>
                    <a:cubicBezTo>
                      <a:pt x="128" y="142"/>
                      <a:pt x="127" y="141"/>
                      <a:pt x="127" y="140"/>
                    </a:cubicBezTo>
                    <a:cubicBezTo>
                      <a:pt x="127" y="139"/>
                      <a:pt x="126" y="138"/>
                      <a:pt x="126" y="137"/>
                    </a:cubicBezTo>
                    <a:cubicBezTo>
                      <a:pt x="125" y="137"/>
                      <a:pt x="125" y="136"/>
                      <a:pt x="125" y="136"/>
                    </a:cubicBezTo>
                    <a:cubicBezTo>
                      <a:pt x="125" y="135"/>
                      <a:pt x="125" y="135"/>
                      <a:pt x="126" y="135"/>
                    </a:cubicBezTo>
                    <a:cubicBezTo>
                      <a:pt x="126" y="134"/>
                      <a:pt x="126" y="134"/>
                      <a:pt x="127" y="134"/>
                    </a:cubicBezTo>
                    <a:cubicBezTo>
                      <a:pt x="127" y="133"/>
                      <a:pt x="128" y="133"/>
                      <a:pt x="129" y="132"/>
                    </a:cubicBezTo>
                    <a:cubicBezTo>
                      <a:pt x="129" y="132"/>
                      <a:pt x="129" y="132"/>
                      <a:pt x="129" y="132"/>
                    </a:cubicBezTo>
                    <a:cubicBezTo>
                      <a:pt x="130" y="131"/>
                      <a:pt x="131" y="130"/>
                      <a:pt x="132" y="130"/>
                    </a:cubicBezTo>
                    <a:cubicBezTo>
                      <a:pt x="132" y="130"/>
                      <a:pt x="133" y="130"/>
                      <a:pt x="133" y="130"/>
                    </a:cubicBezTo>
                    <a:cubicBezTo>
                      <a:pt x="134" y="130"/>
                      <a:pt x="134" y="130"/>
                      <a:pt x="135" y="130"/>
                    </a:cubicBezTo>
                    <a:cubicBezTo>
                      <a:pt x="136" y="130"/>
                      <a:pt x="136" y="130"/>
                      <a:pt x="136" y="131"/>
                    </a:cubicBezTo>
                    <a:cubicBezTo>
                      <a:pt x="136" y="131"/>
                      <a:pt x="136" y="131"/>
                      <a:pt x="136" y="132"/>
                    </a:cubicBezTo>
                    <a:cubicBezTo>
                      <a:pt x="136" y="132"/>
                      <a:pt x="136" y="133"/>
                      <a:pt x="136" y="133"/>
                    </a:cubicBezTo>
                    <a:cubicBezTo>
                      <a:pt x="136" y="134"/>
                      <a:pt x="136" y="134"/>
                      <a:pt x="136" y="134"/>
                    </a:cubicBezTo>
                    <a:cubicBezTo>
                      <a:pt x="135" y="134"/>
                      <a:pt x="135" y="134"/>
                      <a:pt x="134" y="134"/>
                    </a:cubicBezTo>
                    <a:cubicBezTo>
                      <a:pt x="133" y="134"/>
                      <a:pt x="133" y="134"/>
                      <a:pt x="133" y="136"/>
                    </a:cubicBezTo>
                    <a:cubicBezTo>
                      <a:pt x="133" y="136"/>
                      <a:pt x="133" y="136"/>
                      <a:pt x="133" y="136"/>
                    </a:cubicBezTo>
                    <a:cubicBezTo>
                      <a:pt x="133" y="136"/>
                      <a:pt x="133" y="136"/>
                      <a:pt x="133" y="136"/>
                    </a:cubicBezTo>
                    <a:cubicBezTo>
                      <a:pt x="132" y="137"/>
                      <a:pt x="132" y="137"/>
                      <a:pt x="132" y="137"/>
                    </a:cubicBezTo>
                    <a:cubicBezTo>
                      <a:pt x="133" y="138"/>
                      <a:pt x="133" y="138"/>
                      <a:pt x="134" y="139"/>
                    </a:cubicBezTo>
                    <a:cubicBezTo>
                      <a:pt x="134" y="140"/>
                      <a:pt x="135" y="141"/>
                      <a:pt x="136" y="141"/>
                    </a:cubicBezTo>
                    <a:cubicBezTo>
                      <a:pt x="137" y="141"/>
                      <a:pt x="137" y="141"/>
                      <a:pt x="137" y="142"/>
                    </a:cubicBezTo>
                    <a:cubicBezTo>
                      <a:pt x="137" y="142"/>
                      <a:pt x="137" y="142"/>
                      <a:pt x="137" y="142"/>
                    </a:cubicBezTo>
                    <a:cubicBezTo>
                      <a:pt x="137" y="143"/>
                      <a:pt x="137" y="144"/>
                      <a:pt x="137" y="144"/>
                    </a:cubicBezTo>
                    <a:cubicBezTo>
                      <a:pt x="138" y="145"/>
                      <a:pt x="138" y="146"/>
                      <a:pt x="138" y="147"/>
                    </a:cubicBezTo>
                    <a:cubicBezTo>
                      <a:pt x="138" y="147"/>
                      <a:pt x="138" y="147"/>
                      <a:pt x="138" y="148"/>
                    </a:cubicBezTo>
                    <a:cubicBezTo>
                      <a:pt x="138" y="148"/>
                      <a:pt x="139" y="149"/>
                      <a:pt x="139" y="149"/>
                    </a:cubicBezTo>
                    <a:cubicBezTo>
                      <a:pt x="139" y="149"/>
                      <a:pt x="140" y="149"/>
                      <a:pt x="140" y="149"/>
                    </a:cubicBezTo>
                    <a:cubicBezTo>
                      <a:pt x="140" y="149"/>
                      <a:pt x="140" y="149"/>
                      <a:pt x="140" y="150"/>
                    </a:cubicBezTo>
                    <a:cubicBezTo>
                      <a:pt x="140" y="150"/>
                      <a:pt x="140" y="150"/>
                      <a:pt x="140" y="150"/>
                    </a:cubicBezTo>
                    <a:cubicBezTo>
                      <a:pt x="140" y="150"/>
                      <a:pt x="140" y="150"/>
                      <a:pt x="140" y="150"/>
                    </a:cubicBezTo>
                    <a:cubicBezTo>
                      <a:pt x="141" y="151"/>
                      <a:pt x="141" y="151"/>
                      <a:pt x="141" y="152"/>
                    </a:cubicBezTo>
                    <a:cubicBezTo>
                      <a:pt x="141" y="153"/>
                      <a:pt x="141" y="155"/>
                      <a:pt x="142" y="156"/>
                    </a:cubicBezTo>
                    <a:cubicBezTo>
                      <a:pt x="142" y="156"/>
                      <a:pt x="142" y="156"/>
                      <a:pt x="142" y="156"/>
                    </a:cubicBezTo>
                    <a:close/>
                    <a:moveTo>
                      <a:pt x="147" y="50"/>
                    </a:moveTo>
                    <a:cubicBezTo>
                      <a:pt x="147" y="50"/>
                      <a:pt x="147" y="50"/>
                      <a:pt x="147" y="50"/>
                    </a:cubicBezTo>
                    <a:cubicBezTo>
                      <a:pt x="147" y="50"/>
                      <a:pt x="147" y="50"/>
                      <a:pt x="147" y="50"/>
                    </a:cubicBezTo>
                    <a:close/>
                    <a:moveTo>
                      <a:pt x="151" y="136"/>
                    </a:moveTo>
                    <a:cubicBezTo>
                      <a:pt x="151" y="136"/>
                      <a:pt x="150" y="137"/>
                      <a:pt x="150" y="136"/>
                    </a:cubicBezTo>
                    <a:cubicBezTo>
                      <a:pt x="149" y="136"/>
                      <a:pt x="149" y="136"/>
                      <a:pt x="148" y="136"/>
                    </a:cubicBezTo>
                    <a:cubicBezTo>
                      <a:pt x="148" y="136"/>
                      <a:pt x="148" y="135"/>
                      <a:pt x="148" y="135"/>
                    </a:cubicBezTo>
                    <a:cubicBezTo>
                      <a:pt x="148" y="133"/>
                      <a:pt x="149" y="132"/>
                      <a:pt x="151" y="132"/>
                    </a:cubicBezTo>
                    <a:cubicBezTo>
                      <a:pt x="151" y="132"/>
                      <a:pt x="151" y="132"/>
                      <a:pt x="152" y="133"/>
                    </a:cubicBezTo>
                    <a:cubicBezTo>
                      <a:pt x="152" y="133"/>
                      <a:pt x="152" y="133"/>
                      <a:pt x="152" y="134"/>
                    </a:cubicBezTo>
                    <a:cubicBezTo>
                      <a:pt x="152" y="134"/>
                      <a:pt x="152" y="135"/>
                      <a:pt x="151" y="136"/>
                    </a:cubicBezTo>
                    <a:close/>
                    <a:moveTo>
                      <a:pt x="162" y="57"/>
                    </a:moveTo>
                    <a:cubicBezTo>
                      <a:pt x="162" y="57"/>
                      <a:pt x="162" y="57"/>
                      <a:pt x="162" y="57"/>
                    </a:cubicBezTo>
                    <a:cubicBezTo>
                      <a:pt x="161" y="56"/>
                      <a:pt x="160" y="55"/>
                      <a:pt x="160" y="54"/>
                    </a:cubicBezTo>
                    <a:cubicBezTo>
                      <a:pt x="160" y="54"/>
                      <a:pt x="160" y="54"/>
                      <a:pt x="160" y="54"/>
                    </a:cubicBezTo>
                    <a:cubicBezTo>
                      <a:pt x="160" y="54"/>
                      <a:pt x="160" y="54"/>
                      <a:pt x="160" y="54"/>
                    </a:cubicBezTo>
                    <a:cubicBezTo>
                      <a:pt x="160" y="54"/>
                      <a:pt x="161" y="54"/>
                      <a:pt x="161" y="54"/>
                    </a:cubicBezTo>
                    <a:cubicBezTo>
                      <a:pt x="161" y="55"/>
                      <a:pt x="162" y="55"/>
                      <a:pt x="162" y="55"/>
                    </a:cubicBezTo>
                    <a:cubicBezTo>
                      <a:pt x="162" y="56"/>
                      <a:pt x="162" y="56"/>
                      <a:pt x="162" y="57"/>
                    </a:cubicBezTo>
                    <a:close/>
                    <a:moveTo>
                      <a:pt x="163" y="59"/>
                    </a:moveTo>
                    <a:cubicBezTo>
                      <a:pt x="163" y="59"/>
                      <a:pt x="162" y="59"/>
                      <a:pt x="162" y="59"/>
                    </a:cubicBezTo>
                    <a:cubicBezTo>
                      <a:pt x="162" y="59"/>
                      <a:pt x="162" y="59"/>
                      <a:pt x="163" y="59"/>
                    </a:cubicBezTo>
                    <a:cubicBezTo>
                      <a:pt x="163" y="59"/>
                      <a:pt x="163" y="59"/>
                      <a:pt x="163" y="59"/>
                    </a:cubicBezTo>
                    <a:close/>
                    <a:moveTo>
                      <a:pt x="166" y="145"/>
                    </a:moveTo>
                    <a:cubicBezTo>
                      <a:pt x="166" y="145"/>
                      <a:pt x="166" y="145"/>
                      <a:pt x="166" y="145"/>
                    </a:cubicBezTo>
                    <a:cubicBezTo>
                      <a:pt x="166" y="145"/>
                      <a:pt x="166" y="145"/>
                      <a:pt x="166" y="145"/>
                    </a:cubicBezTo>
                    <a:close/>
                    <a:moveTo>
                      <a:pt x="168" y="47"/>
                    </a:moveTo>
                    <a:cubicBezTo>
                      <a:pt x="167" y="47"/>
                      <a:pt x="167" y="47"/>
                      <a:pt x="167" y="47"/>
                    </a:cubicBezTo>
                    <a:cubicBezTo>
                      <a:pt x="167" y="47"/>
                      <a:pt x="167" y="47"/>
                      <a:pt x="167" y="47"/>
                    </a:cubicBezTo>
                    <a:cubicBezTo>
                      <a:pt x="167" y="46"/>
                      <a:pt x="167" y="46"/>
                      <a:pt x="167" y="46"/>
                    </a:cubicBezTo>
                    <a:cubicBezTo>
                      <a:pt x="168" y="46"/>
                      <a:pt x="168" y="46"/>
                      <a:pt x="168" y="46"/>
                    </a:cubicBezTo>
                    <a:cubicBezTo>
                      <a:pt x="168" y="46"/>
                      <a:pt x="168" y="47"/>
                      <a:pt x="168" y="47"/>
                    </a:cubicBezTo>
                    <a:close/>
                    <a:moveTo>
                      <a:pt x="178" y="12"/>
                    </a:moveTo>
                    <a:cubicBezTo>
                      <a:pt x="178" y="12"/>
                      <a:pt x="178" y="12"/>
                      <a:pt x="179" y="13"/>
                    </a:cubicBezTo>
                    <a:cubicBezTo>
                      <a:pt x="179" y="13"/>
                      <a:pt x="179" y="13"/>
                      <a:pt x="179" y="13"/>
                    </a:cubicBezTo>
                    <a:cubicBezTo>
                      <a:pt x="179" y="13"/>
                      <a:pt x="179" y="13"/>
                      <a:pt x="179" y="13"/>
                    </a:cubicBezTo>
                    <a:cubicBezTo>
                      <a:pt x="178" y="12"/>
                      <a:pt x="178" y="12"/>
                      <a:pt x="178" y="12"/>
                    </a:cubicBezTo>
                    <a:cubicBezTo>
                      <a:pt x="178" y="12"/>
                      <a:pt x="178" y="12"/>
                      <a:pt x="178" y="12"/>
                    </a:cubicBezTo>
                    <a:cubicBezTo>
                      <a:pt x="178" y="12"/>
                      <a:pt x="178" y="12"/>
                      <a:pt x="178" y="12"/>
                    </a:cubicBezTo>
                    <a:close/>
                    <a:moveTo>
                      <a:pt x="178" y="104"/>
                    </a:moveTo>
                    <a:cubicBezTo>
                      <a:pt x="178" y="104"/>
                      <a:pt x="178" y="104"/>
                      <a:pt x="178" y="104"/>
                    </a:cubicBezTo>
                    <a:cubicBezTo>
                      <a:pt x="178" y="104"/>
                      <a:pt x="178" y="104"/>
                      <a:pt x="178" y="104"/>
                    </a:cubicBezTo>
                    <a:cubicBezTo>
                      <a:pt x="178" y="104"/>
                      <a:pt x="177" y="104"/>
                      <a:pt x="177" y="104"/>
                    </a:cubicBezTo>
                    <a:cubicBezTo>
                      <a:pt x="177" y="104"/>
                      <a:pt x="177" y="104"/>
                      <a:pt x="177" y="104"/>
                    </a:cubicBezTo>
                    <a:cubicBezTo>
                      <a:pt x="177" y="104"/>
                      <a:pt x="178" y="104"/>
                      <a:pt x="178" y="104"/>
                    </a:cubicBezTo>
                    <a:close/>
                    <a:moveTo>
                      <a:pt x="178" y="130"/>
                    </a:moveTo>
                    <a:cubicBezTo>
                      <a:pt x="178" y="130"/>
                      <a:pt x="178" y="131"/>
                      <a:pt x="177" y="131"/>
                    </a:cubicBezTo>
                    <a:cubicBezTo>
                      <a:pt x="177" y="132"/>
                      <a:pt x="177" y="132"/>
                      <a:pt x="177" y="132"/>
                    </a:cubicBezTo>
                    <a:cubicBezTo>
                      <a:pt x="177" y="132"/>
                      <a:pt x="177" y="132"/>
                      <a:pt x="177" y="131"/>
                    </a:cubicBezTo>
                    <a:cubicBezTo>
                      <a:pt x="177" y="131"/>
                      <a:pt x="177" y="131"/>
                      <a:pt x="177" y="131"/>
                    </a:cubicBezTo>
                    <a:cubicBezTo>
                      <a:pt x="177" y="130"/>
                      <a:pt x="177" y="130"/>
                      <a:pt x="177" y="129"/>
                    </a:cubicBezTo>
                    <a:cubicBezTo>
                      <a:pt x="178" y="129"/>
                      <a:pt x="178" y="129"/>
                      <a:pt x="178" y="128"/>
                    </a:cubicBezTo>
                    <a:cubicBezTo>
                      <a:pt x="178" y="128"/>
                      <a:pt x="179" y="128"/>
                      <a:pt x="179" y="128"/>
                    </a:cubicBezTo>
                    <a:cubicBezTo>
                      <a:pt x="179" y="128"/>
                      <a:pt x="179" y="128"/>
                      <a:pt x="179" y="128"/>
                    </a:cubicBezTo>
                    <a:cubicBezTo>
                      <a:pt x="179" y="129"/>
                      <a:pt x="179" y="129"/>
                      <a:pt x="178" y="130"/>
                    </a:cubicBezTo>
                    <a:close/>
                    <a:moveTo>
                      <a:pt x="182" y="4"/>
                    </a:moveTo>
                    <a:cubicBezTo>
                      <a:pt x="182" y="4"/>
                      <a:pt x="182" y="4"/>
                      <a:pt x="182" y="4"/>
                    </a:cubicBezTo>
                    <a:cubicBezTo>
                      <a:pt x="182" y="4"/>
                      <a:pt x="182" y="4"/>
                      <a:pt x="182" y="4"/>
                    </a:cubicBezTo>
                    <a:close/>
                    <a:moveTo>
                      <a:pt x="187" y="18"/>
                    </a:moveTo>
                    <a:cubicBezTo>
                      <a:pt x="187" y="18"/>
                      <a:pt x="187" y="18"/>
                      <a:pt x="187" y="18"/>
                    </a:cubicBezTo>
                    <a:cubicBezTo>
                      <a:pt x="187" y="19"/>
                      <a:pt x="187" y="19"/>
                      <a:pt x="187" y="20"/>
                    </a:cubicBezTo>
                    <a:cubicBezTo>
                      <a:pt x="187" y="20"/>
                      <a:pt x="186" y="20"/>
                      <a:pt x="186" y="20"/>
                    </a:cubicBezTo>
                    <a:cubicBezTo>
                      <a:pt x="186" y="20"/>
                      <a:pt x="186" y="21"/>
                      <a:pt x="185" y="21"/>
                    </a:cubicBezTo>
                    <a:cubicBezTo>
                      <a:pt x="186" y="21"/>
                      <a:pt x="186" y="21"/>
                      <a:pt x="186" y="21"/>
                    </a:cubicBezTo>
                    <a:cubicBezTo>
                      <a:pt x="186" y="21"/>
                      <a:pt x="186" y="21"/>
                      <a:pt x="186" y="22"/>
                    </a:cubicBezTo>
                    <a:cubicBezTo>
                      <a:pt x="186" y="22"/>
                      <a:pt x="186" y="22"/>
                      <a:pt x="187" y="22"/>
                    </a:cubicBezTo>
                    <a:cubicBezTo>
                      <a:pt x="187" y="22"/>
                      <a:pt x="187" y="22"/>
                      <a:pt x="187" y="22"/>
                    </a:cubicBezTo>
                    <a:cubicBezTo>
                      <a:pt x="187" y="22"/>
                      <a:pt x="187" y="22"/>
                      <a:pt x="187" y="22"/>
                    </a:cubicBezTo>
                    <a:cubicBezTo>
                      <a:pt x="186" y="22"/>
                      <a:pt x="186" y="22"/>
                      <a:pt x="186" y="22"/>
                    </a:cubicBezTo>
                    <a:cubicBezTo>
                      <a:pt x="186" y="21"/>
                      <a:pt x="186" y="21"/>
                      <a:pt x="185" y="21"/>
                    </a:cubicBezTo>
                    <a:cubicBezTo>
                      <a:pt x="185" y="21"/>
                      <a:pt x="185" y="21"/>
                      <a:pt x="185" y="21"/>
                    </a:cubicBezTo>
                    <a:cubicBezTo>
                      <a:pt x="185" y="21"/>
                      <a:pt x="184" y="21"/>
                      <a:pt x="184" y="20"/>
                    </a:cubicBezTo>
                    <a:cubicBezTo>
                      <a:pt x="184" y="20"/>
                      <a:pt x="184" y="19"/>
                      <a:pt x="184" y="19"/>
                    </a:cubicBezTo>
                    <a:cubicBezTo>
                      <a:pt x="184" y="19"/>
                      <a:pt x="184" y="18"/>
                      <a:pt x="184" y="18"/>
                    </a:cubicBezTo>
                    <a:cubicBezTo>
                      <a:pt x="184" y="18"/>
                      <a:pt x="184" y="18"/>
                      <a:pt x="184" y="18"/>
                    </a:cubicBezTo>
                    <a:cubicBezTo>
                      <a:pt x="183" y="18"/>
                      <a:pt x="183" y="18"/>
                      <a:pt x="183" y="18"/>
                    </a:cubicBezTo>
                    <a:cubicBezTo>
                      <a:pt x="184" y="18"/>
                      <a:pt x="184" y="18"/>
                      <a:pt x="184" y="18"/>
                    </a:cubicBezTo>
                    <a:cubicBezTo>
                      <a:pt x="184" y="18"/>
                      <a:pt x="184" y="18"/>
                      <a:pt x="184" y="18"/>
                    </a:cubicBezTo>
                    <a:cubicBezTo>
                      <a:pt x="184" y="18"/>
                      <a:pt x="184" y="18"/>
                      <a:pt x="184" y="19"/>
                    </a:cubicBezTo>
                    <a:cubicBezTo>
                      <a:pt x="185" y="19"/>
                      <a:pt x="185" y="19"/>
                      <a:pt x="186" y="19"/>
                    </a:cubicBezTo>
                    <a:cubicBezTo>
                      <a:pt x="186" y="18"/>
                      <a:pt x="187" y="18"/>
                      <a:pt x="187" y="18"/>
                    </a:cubicBezTo>
                    <a:cubicBezTo>
                      <a:pt x="187" y="18"/>
                      <a:pt x="187" y="18"/>
                      <a:pt x="187" y="18"/>
                    </a:cubicBezTo>
                    <a:cubicBezTo>
                      <a:pt x="187" y="18"/>
                      <a:pt x="187" y="18"/>
                      <a:pt x="187" y="18"/>
                    </a:cubicBezTo>
                    <a:cubicBezTo>
                      <a:pt x="187" y="18"/>
                      <a:pt x="187" y="18"/>
                      <a:pt x="187" y="18"/>
                    </a:cubicBezTo>
                    <a:close/>
                    <a:moveTo>
                      <a:pt x="190" y="16"/>
                    </a:moveTo>
                    <a:cubicBezTo>
                      <a:pt x="189" y="17"/>
                      <a:pt x="189" y="17"/>
                      <a:pt x="188" y="17"/>
                    </a:cubicBezTo>
                    <a:cubicBezTo>
                      <a:pt x="188" y="18"/>
                      <a:pt x="188" y="18"/>
                      <a:pt x="188" y="18"/>
                    </a:cubicBezTo>
                    <a:cubicBezTo>
                      <a:pt x="188" y="18"/>
                      <a:pt x="188" y="18"/>
                      <a:pt x="188" y="18"/>
                    </a:cubicBezTo>
                    <a:cubicBezTo>
                      <a:pt x="188" y="18"/>
                      <a:pt x="187" y="18"/>
                      <a:pt x="187" y="18"/>
                    </a:cubicBezTo>
                    <a:cubicBezTo>
                      <a:pt x="187" y="18"/>
                      <a:pt x="188" y="18"/>
                      <a:pt x="188" y="18"/>
                    </a:cubicBezTo>
                    <a:cubicBezTo>
                      <a:pt x="188" y="18"/>
                      <a:pt x="188" y="18"/>
                      <a:pt x="188" y="18"/>
                    </a:cubicBezTo>
                    <a:cubicBezTo>
                      <a:pt x="188" y="17"/>
                      <a:pt x="188" y="17"/>
                      <a:pt x="188" y="17"/>
                    </a:cubicBezTo>
                    <a:cubicBezTo>
                      <a:pt x="188" y="16"/>
                      <a:pt x="189" y="16"/>
                      <a:pt x="189" y="16"/>
                    </a:cubicBezTo>
                    <a:cubicBezTo>
                      <a:pt x="189" y="16"/>
                      <a:pt x="189" y="16"/>
                      <a:pt x="189" y="16"/>
                    </a:cubicBezTo>
                    <a:cubicBezTo>
                      <a:pt x="189" y="16"/>
                      <a:pt x="189" y="16"/>
                      <a:pt x="189" y="16"/>
                    </a:cubicBezTo>
                    <a:cubicBezTo>
                      <a:pt x="189" y="16"/>
                      <a:pt x="188" y="15"/>
                      <a:pt x="188" y="15"/>
                    </a:cubicBezTo>
                    <a:cubicBezTo>
                      <a:pt x="188" y="15"/>
                      <a:pt x="188" y="15"/>
                      <a:pt x="188" y="14"/>
                    </a:cubicBezTo>
                    <a:cubicBezTo>
                      <a:pt x="188" y="14"/>
                      <a:pt x="188" y="14"/>
                      <a:pt x="188" y="14"/>
                    </a:cubicBezTo>
                    <a:cubicBezTo>
                      <a:pt x="188" y="15"/>
                      <a:pt x="189" y="15"/>
                      <a:pt x="189" y="15"/>
                    </a:cubicBezTo>
                    <a:cubicBezTo>
                      <a:pt x="189" y="15"/>
                      <a:pt x="189" y="15"/>
                      <a:pt x="189" y="16"/>
                    </a:cubicBezTo>
                    <a:cubicBezTo>
                      <a:pt x="189" y="16"/>
                      <a:pt x="189" y="16"/>
                      <a:pt x="189" y="16"/>
                    </a:cubicBezTo>
                    <a:cubicBezTo>
                      <a:pt x="189" y="16"/>
                      <a:pt x="189" y="16"/>
                      <a:pt x="189" y="16"/>
                    </a:cubicBezTo>
                    <a:cubicBezTo>
                      <a:pt x="189" y="16"/>
                      <a:pt x="190" y="16"/>
                      <a:pt x="190" y="16"/>
                    </a:cubicBezTo>
                    <a:cubicBezTo>
                      <a:pt x="190" y="16"/>
                      <a:pt x="190" y="16"/>
                      <a:pt x="190" y="16"/>
                    </a:cubicBezTo>
                    <a:cubicBezTo>
                      <a:pt x="190" y="16"/>
                      <a:pt x="190" y="16"/>
                      <a:pt x="190" y="16"/>
                    </a:cubicBezTo>
                    <a:close/>
                    <a:moveTo>
                      <a:pt x="194" y="16"/>
                    </a:moveTo>
                    <a:cubicBezTo>
                      <a:pt x="193" y="16"/>
                      <a:pt x="193" y="16"/>
                      <a:pt x="193" y="16"/>
                    </a:cubicBezTo>
                    <a:cubicBezTo>
                      <a:pt x="194" y="16"/>
                      <a:pt x="194" y="16"/>
                      <a:pt x="194" y="16"/>
                    </a:cubicBezTo>
                    <a:close/>
                    <a:moveTo>
                      <a:pt x="197" y="124"/>
                    </a:moveTo>
                    <a:cubicBezTo>
                      <a:pt x="197" y="124"/>
                      <a:pt x="197" y="124"/>
                      <a:pt x="196" y="124"/>
                    </a:cubicBezTo>
                    <a:cubicBezTo>
                      <a:pt x="196" y="124"/>
                      <a:pt x="195" y="124"/>
                      <a:pt x="194" y="123"/>
                    </a:cubicBezTo>
                    <a:cubicBezTo>
                      <a:pt x="194" y="123"/>
                      <a:pt x="194" y="123"/>
                      <a:pt x="194" y="123"/>
                    </a:cubicBezTo>
                    <a:cubicBezTo>
                      <a:pt x="194" y="122"/>
                      <a:pt x="194" y="122"/>
                      <a:pt x="194" y="122"/>
                    </a:cubicBezTo>
                    <a:cubicBezTo>
                      <a:pt x="194" y="122"/>
                      <a:pt x="194" y="122"/>
                      <a:pt x="195" y="122"/>
                    </a:cubicBezTo>
                    <a:cubicBezTo>
                      <a:pt x="195" y="123"/>
                      <a:pt x="195" y="123"/>
                      <a:pt x="196" y="123"/>
                    </a:cubicBezTo>
                    <a:cubicBezTo>
                      <a:pt x="196" y="123"/>
                      <a:pt x="197" y="123"/>
                      <a:pt x="197" y="124"/>
                    </a:cubicBezTo>
                    <a:cubicBezTo>
                      <a:pt x="197" y="124"/>
                      <a:pt x="197" y="124"/>
                      <a:pt x="197" y="124"/>
                    </a:cubicBezTo>
                    <a:cubicBezTo>
                      <a:pt x="197" y="124"/>
                      <a:pt x="197" y="124"/>
                      <a:pt x="197" y="124"/>
                    </a:cubicBezTo>
                    <a:close/>
                    <a:moveTo>
                      <a:pt x="197" y="26"/>
                    </a:moveTo>
                    <a:cubicBezTo>
                      <a:pt x="197" y="26"/>
                      <a:pt x="197" y="26"/>
                      <a:pt x="197" y="26"/>
                    </a:cubicBezTo>
                    <a:cubicBezTo>
                      <a:pt x="197" y="26"/>
                      <a:pt x="197" y="26"/>
                      <a:pt x="197" y="26"/>
                    </a:cubicBezTo>
                    <a:cubicBezTo>
                      <a:pt x="197" y="26"/>
                      <a:pt x="197" y="26"/>
                      <a:pt x="197" y="26"/>
                    </a:cubicBezTo>
                    <a:cubicBezTo>
                      <a:pt x="197" y="26"/>
                      <a:pt x="197" y="26"/>
                      <a:pt x="197" y="26"/>
                    </a:cubicBezTo>
                    <a:cubicBezTo>
                      <a:pt x="197" y="26"/>
                      <a:pt x="197" y="26"/>
                      <a:pt x="197" y="26"/>
                    </a:cubicBezTo>
                    <a:cubicBezTo>
                      <a:pt x="197" y="26"/>
                      <a:pt x="197" y="26"/>
                      <a:pt x="197" y="26"/>
                    </a:cubicBezTo>
                    <a:close/>
                    <a:moveTo>
                      <a:pt x="210" y="116"/>
                    </a:moveTo>
                    <a:cubicBezTo>
                      <a:pt x="210" y="116"/>
                      <a:pt x="210" y="116"/>
                      <a:pt x="210" y="116"/>
                    </a:cubicBezTo>
                    <a:cubicBezTo>
                      <a:pt x="210" y="116"/>
                      <a:pt x="210" y="116"/>
                      <a:pt x="210" y="115"/>
                    </a:cubicBezTo>
                    <a:cubicBezTo>
                      <a:pt x="210" y="115"/>
                      <a:pt x="210" y="115"/>
                      <a:pt x="210" y="115"/>
                    </a:cubicBezTo>
                    <a:cubicBezTo>
                      <a:pt x="210" y="115"/>
                      <a:pt x="210" y="115"/>
                      <a:pt x="211" y="115"/>
                    </a:cubicBezTo>
                    <a:cubicBezTo>
                      <a:pt x="211" y="115"/>
                      <a:pt x="211" y="116"/>
                      <a:pt x="211" y="116"/>
                    </a:cubicBezTo>
                    <a:cubicBezTo>
                      <a:pt x="211" y="116"/>
                      <a:pt x="211" y="116"/>
                      <a:pt x="210" y="116"/>
                    </a:cubicBezTo>
                    <a:close/>
                    <a:moveTo>
                      <a:pt x="211" y="122"/>
                    </a:moveTo>
                    <a:cubicBezTo>
                      <a:pt x="211" y="122"/>
                      <a:pt x="211" y="122"/>
                      <a:pt x="211" y="122"/>
                    </a:cubicBezTo>
                    <a:cubicBezTo>
                      <a:pt x="211" y="123"/>
                      <a:pt x="211" y="123"/>
                      <a:pt x="211" y="123"/>
                    </a:cubicBezTo>
                    <a:cubicBezTo>
                      <a:pt x="211" y="123"/>
                      <a:pt x="211" y="122"/>
                      <a:pt x="211" y="122"/>
                    </a:cubicBezTo>
                    <a:cubicBezTo>
                      <a:pt x="211" y="122"/>
                      <a:pt x="211" y="122"/>
                      <a:pt x="211" y="122"/>
                    </a:cubicBezTo>
                    <a:cubicBezTo>
                      <a:pt x="211" y="122"/>
                      <a:pt x="211" y="122"/>
                      <a:pt x="211" y="122"/>
                    </a:cubicBezTo>
                    <a:cubicBezTo>
                      <a:pt x="212" y="122"/>
                      <a:pt x="212" y="122"/>
                      <a:pt x="211" y="122"/>
                    </a:cubicBezTo>
                    <a:close/>
                    <a:moveTo>
                      <a:pt x="212" y="119"/>
                    </a:moveTo>
                    <a:cubicBezTo>
                      <a:pt x="212" y="119"/>
                      <a:pt x="212" y="119"/>
                      <a:pt x="212" y="119"/>
                    </a:cubicBezTo>
                    <a:cubicBezTo>
                      <a:pt x="212" y="119"/>
                      <a:pt x="212" y="119"/>
                      <a:pt x="212" y="119"/>
                    </a:cubicBezTo>
                    <a:cubicBezTo>
                      <a:pt x="213" y="119"/>
                      <a:pt x="213" y="119"/>
                      <a:pt x="213" y="119"/>
                    </a:cubicBezTo>
                    <a:lnTo>
                      <a:pt x="212" y="119"/>
                    </a:lnTo>
                    <a:close/>
                    <a:moveTo>
                      <a:pt x="222" y="97"/>
                    </a:moveTo>
                    <a:cubicBezTo>
                      <a:pt x="222" y="97"/>
                      <a:pt x="222" y="97"/>
                      <a:pt x="222" y="97"/>
                    </a:cubicBezTo>
                    <a:cubicBezTo>
                      <a:pt x="222" y="96"/>
                      <a:pt x="221" y="96"/>
                      <a:pt x="221" y="95"/>
                    </a:cubicBezTo>
                    <a:cubicBezTo>
                      <a:pt x="221" y="95"/>
                      <a:pt x="221" y="95"/>
                      <a:pt x="221" y="95"/>
                    </a:cubicBezTo>
                    <a:cubicBezTo>
                      <a:pt x="221" y="95"/>
                      <a:pt x="221" y="95"/>
                      <a:pt x="222" y="95"/>
                    </a:cubicBezTo>
                    <a:cubicBezTo>
                      <a:pt x="222" y="95"/>
                      <a:pt x="222" y="96"/>
                      <a:pt x="222" y="96"/>
                    </a:cubicBezTo>
                    <a:cubicBezTo>
                      <a:pt x="222" y="96"/>
                      <a:pt x="222" y="96"/>
                      <a:pt x="222" y="97"/>
                    </a:cubicBezTo>
                    <a:cubicBezTo>
                      <a:pt x="223" y="97"/>
                      <a:pt x="222" y="97"/>
                      <a:pt x="222" y="97"/>
                    </a:cubicBezTo>
                    <a:close/>
                    <a:moveTo>
                      <a:pt x="222" y="94"/>
                    </a:moveTo>
                    <a:cubicBezTo>
                      <a:pt x="222" y="94"/>
                      <a:pt x="222" y="94"/>
                      <a:pt x="223" y="94"/>
                    </a:cubicBezTo>
                    <a:cubicBezTo>
                      <a:pt x="223" y="94"/>
                      <a:pt x="223" y="94"/>
                      <a:pt x="223" y="94"/>
                    </a:cubicBezTo>
                    <a:cubicBezTo>
                      <a:pt x="223" y="94"/>
                      <a:pt x="222" y="94"/>
                      <a:pt x="222" y="94"/>
                    </a:cubicBezTo>
                    <a:close/>
                    <a:moveTo>
                      <a:pt x="224" y="112"/>
                    </a:moveTo>
                    <a:cubicBezTo>
                      <a:pt x="224" y="112"/>
                      <a:pt x="224" y="112"/>
                      <a:pt x="224" y="112"/>
                    </a:cubicBezTo>
                    <a:cubicBezTo>
                      <a:pt x="224" y="112"/>
                      <a:pt x="224" y="112"/>
                      <a:pt x="224" y="112"/>
                    </a:cubicBezTo>
                    <a:cubicBezTo>
                      <a:pt x="224" y="112"/>
                      <a:pt x="224" y="112"/>
                      <a:pt x="224" y="111"/>
                    </a:cubicBezTo>
                    <a:cubicBezTo>
                      <a:pt x="224" y="111"/>
                      <a:pt x="224" y="111"/>
                      <a:pt x="224" y="111"/>
                    </a:cubicBezTo>
                    <a:cubicBezTo>
                      <a:pt x="224" y="111"/>
                      <a:pt x="224" y="111"/>
                      <a:pt x="224" y="112"/>
                    </a:cubicBezTo>
                    <a:cubicBezTo>
                      <a:pt x="224" y="112"/>
                      <a:pt x="224" y="112"/>
                      <a:pt x="224" y="112"/>
                    </a:cubicBezTo>
                    <a:close/>
                    <a:moveTo>
                      <a:pt x="231" y="109"/>
                    </a:moveTo>
                    <a:cubicBezTo>
                      <a:pt x="231" y="109"/>
                      <a:pt x="231" y="109"/>
                      <a:pt x="231" y="109"/>
                    </a:cubicBezTo>
                    <a:cubicBezTo>
                      <a:pt x="231" y="109"/>
                      <a:pt x="231" y="108"/>
                      <a:pt x="232" y="108"/>
                    </a:cubicBezTo>
                    <a:cubicBezTo>
                      <a:pt x="232" y="108"/>
                      <a:pt x="232" y="108"/>
                      <a:pt x="232" y="108"/>
                    </a:cubicBezTo>
                    <a:cubicBezTo>
                      <a:pt x="231" y="108"/>
                      <a:pt x="231" y="108"/>
                      <a:pt x="231" y="108"/>
                    </a:cubicBezTo>
                    <a:cubicBezTo>
                      <a:pt x="232" y="108"/>
                      <a:pt x="232" y="108"/>
                      <a:pt x="232" y="108"/>
                    </a:cubicBezTo>
                    <a:cubicBezTo>
                      <a:pt x="232" y="108"/>
                      <a:pt x="232" y="108"/>
                      <a:pt x="232" y="108"/>
                    </a:cubicBezTo>
                    <a:cubicBezTo>
                      <a:pt x="232" y="108"/>
                      <a:pt x="232" y="108"/>
                      <a:pt x="232" y="108"/>
                    </a:cubicBezTo>
                    <a:cubicBezTo>
                      <a:pt x="233" y="108"/>
                      <a:pt x="233" y="108"/>
                      <a:pt x="233" y="108"/>
                    </a:cubicBezTo>
                    <a:cubicBezTo>
                      <a:pt x="233" y="107"/>
                      <a:pt x="234" y="106"/>
                      <a:pt x="234" y="106"/>
                    </a:cubicBezTo>
                    <a:cubicBezTo>
                      <a:pt x="234" y="105"/>
                      <a:pt x="234" y="105"/>
                      <a:pt x="234" y="105"/>
                    </a:cubicBezTo>
                    <a:cubicBezTo>
                      <a:pt x="235" y="104"/>
                      <a:pt x="235" y="103"/>
                      <a:pt x="235" y="103"/>
                    </a:cubicBezTo>
                    <a:cubicBezTo>
                      <a:pt x="236" y="101"/>
                      <a:pt x="236" y="98"/>
                      <a:pt x="236" y="96"/>
                    </a:cubicBezTo>
                    <a:cubicBezTo>
                      <a:pt x="236" y="96"/>
                      <a:pt x="236" y="95"/>
                      <a:pt x="236" y="95"/>
                    </a:cubicBezTo>
                    <a:cubicBezTo>
                      <a:pt x="236" y="95"/>
                      <a:pt x="236" y="95"/>
                      <a:pt x="236" y="95"/>
                    </a:cubicBezTo>
                    <a:cubicBezTo>
                      <a:pt x="236" y="95"/>
                      <a:pt x="237" y="95"/>
                      <a:pt x="237" y="95"/>
                    </a:cubicBezTo>
                    <a:cubicBezTo>
                      <a:pt x="237" y="96"/>
                      <a:pt x="237" y="97"/>
                      <a:pt x="237" y="98"/>
                    </a:cubicBezTo>
                    <a:cubicBezTo>
                      <a:pt x="237" y="99"/>
                      <a:pt x="237" y="99"/>
                      <a:pt x="238" y="100"/>
                    </a:cubicBezTo>
                    <a:cubicBezTo>
                      <a:pt x="238" y="100"/>
                      <a:pt x="238" y="101"/>
                      <a:pt x="237" y="101"/>
                    </a:cubicBezTo>
                    <a:cubicBezTo>
                      <a:pt x="237" y="102"/>
                      <a:pt x="237" y="102"/>
                      <a:pt x="237" y="102"/>
                    </a:cubicBezTo>
                    <a:cubicBezTo>
                      <a:pt x="237" y="103"/>
                      <a:pt x="238" y="103"/>
                      <a:pt x="237" y="103"/>
                    </a:cubicBezTo>
                    <a:cubicBezTo>
                      <a:pt x="237" y="104"/>
                      <a:pt x="236" y="105"/>
                      <a:pt x="235" y="106"/>
                    </a:cubicBezTo>
                    <a:cubicBezTo>
                      <a:pt x="234" y="107"/>
                      <a:pt x="234" y="107"/>
                      <a:pt x="234" y="108"/>
                    </a:cubicBezTo>
                    <a:cubicBezTo>
                      <a:pt x="234" y="108"/>
                      <a:pt x="234" y="109"/>
                      <a:pt x="233" y="109"/>
                    </a:cubicBezTo>
                    <a:cubicBezTo>
                      <a:pt x="233" y="109"/>
                      <a:pt x="232" y="110"/>
                      <a:pt x="231" y="109"/>
                    </a:cubicBezTo>
                    <a:cubicBezTo>
                      <a:pt x="231" y="109"/>
                      <a:pt x="231" y="109"/>
                      <a:pt x="231" y="1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 name="Freeform 439">
                <a:extLst>
                  <a:ext uri="{FF2B5EF4-FFF2-40B4-BE49-F238E27FC236}">
                    <a16:creationId xmlns:a16="http://schemas.microsoft.com/office/drawing/2014/main" id="{FFE3078A-8AD8-4E65-A8B3-CEC2ACB88CCF}"/>
                  </a:ext>
                </a:extLst>
              </p:cNvPr>
              <p:cNvSpPr>
                <a:spLocks/>
              </p:cNvSpPr>
              <p:nvPr/>
            </p:nvSpPr>
            <p:spPr bwMode="auto">
              <a:xfrm>
                <a:off x="5962983" y="2904162"/>
                <a:ext cx="0" cy="3175"/>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0"/>
                      <a:pt x="0" y="1"/>
                      <a:pt x="0" y="1"/>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 name="Oval 440">
                <a:extLst>
                  <a:ext uri="{FF2B5EF4-FFF2-40B4-BE49-F238E27FC236}">
                    <a16:creationId xmlns:a16="http://schemas.microsoft.com/office/drawing/2014/main" id="{A6978C6C-1409-43F4-8043-335AED56C77D}"/>
                  </a:ext>
                </a:extLst>
              </p:cNvPr>
              <p:cNvSpPr>
                <a:spLocks noChangeArrowheads="1"/>
              </p:cNvSpPr>
              <p:nvPr/>
            </p:nvSpPr>
            <p:spPr bwMode="auto">
              <a:xfrm>
                <a:off x="5366095" y="2677154"/>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 name="Oval 441">
                <a:extLst>
                  <a:ext uri="{FF2B5EF4-FFF2-40B4-BE49-F238E27FC236}">
                    <a16:creationId xmlns:a16="http://schemas.microsoft.com/office/drawing/2014/main" id="{76728968-ECA0-472D-8D77-3ADA1149F239}"/>
                  </a:ext>
                </a:extLst>
              </p:cNvPr>
              <p:cNvSpPr>
                <a:spLocks noChangeArrowheads="1"/>
              </p:cNvSpPr>
              <p:nvPr/>
            </p:nvSpPr>
            <p:spPr bwMode="auto">
              <a:xfrm>
                <a:off x="4856518" y="2975598"/>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 name="Oval 442">
                <a:extLst>
                  <a:ext uri="{FF2B5EF4-FFF2-40B4-BE49-F238E27FC236}">
                    <a16:creationId xmlns:a16="http://schemas.microsoft.com/office/drawing/2014/main" id="{A01D53A5-1718-4F70-A84B-FE341A9F7908}"/>
                  </a:ext>
                </a:extLst>
              </p:cNvPr>
              <p:cNvSpPr>
                <a:spLocks noChangeArrowheads="1"/>
              </p:cNvSpPr>
              <p:nvPr/>
            </p:nvSpPr>
            <p:spPr bwMode="auto">
              <a:xfrm>
                <a:off x="4661259" y="2283462"/>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 name="Freeform 443">
                <a:extLst>
                  <a:ext uri="{FF2B5EF4-FFF2-40B4-BE49-F238E27FC236}">
                    <a16:creationId xmlns:a16="http://schemas.microsoft.com/office/drawing/2014/main" id="{D3143EBC-C440-4BC9-BF3C-96BE13EA8821}"/>
                  </a:ext>
                </a:extLst>
              </p:cNvPr>
              <p:cNvSpPr>
                <a:spLocks/>
              </p:cNvSpPr>
              <p:nvPr/>
            </p:nvSpPr>
            <p:spPr bwMode="auto">
              <a:xfrm>
                <a:off x="4678722" y="2348548"/>
                <a:ext cx="39687" cy="39687"/>
              </a:xfrm>
              <a:custGeom>
                <a:avLst/>
                <a:gdLst>
                  <a:gd name="T0" fmla="*/ 3 w 11"/>
                  <a:gd name="T1" fmla="*/ 1 h 11"/>
                  <a:gd name="T2" fmla="*/ 3 w 11"/>
                  <a:gd name="T3" fmla="*/ 1 h 11"/>
                  <a:gd name="T4" fmla="*/ 3 w 11"/>
                  <a:gd name="T5" fmla="*/ 1 h 11"/>
                  <a:gd name="T6" fmla="*/ 3 w 11"/>
                  <a:gd name="T7" fmla="*/ 2 h 11"/>
                  <a:gd name="T8" fmla="*/ 1 w 11"/>
                  <a:gd name="T9" fmla="*/ 7 h 11"/>
                  <a:gd name="T10" fmla="*/ 0 w 11"/>
                  <a:gd name="T11" fmla="*/ 8 h 11"/>
                  <a:gd name="T12" fmla="*/ 0 w 11"/>
                  <a:gd name="T13" fmla="*/ 8 h 11"/>
                  <a:gd name="T14" fmla="*/ 0 w 11"/>
                  <a:gd name="T15" fmla="*/ 9 h 11"/>
                  <a:gd name="T16" fmla="*/ 1 w 11"/>
                  <a:gd name="T17" fmla="*/ 9 h 11"/>
                  <a:gd name="T18" fmla="*/ 1 w 11"/>
                  <a:gd name="T19" fmla="*/ 10 h 11"/>
                  <a:gd name="T20" fmla="*/ 1 w 11"/>
                  <a:gd name="T21" fmla="*/ 11 h 11"/>
                  <a:gd name="T22" fmla="*/ 2 w 11"/>
                  <a:gd name="T23" fmla="*/ 11 h 11"/>
                  <a:gd name="T24" fmla="*/ 3 w 11"/>
                  <a:gd name="T25" fmla="*/ 11 h 11"/>
                  <a:gd name="T26" fmla="*/ 6 w 11"/>
                  <a:gd name="T27" fmla="*/ 8 h 11"/>
                  <a:gd name="T28" fmla="*/ 6 w 11"/>
                  <a:gd name="T29" fmla="*/ 8 h 11"/>
                  <a:gd name="T30" fmla="*/ 7 w 11"/>
                  <a:gd name="T31" fmla="*/ 10 h 11"/>
                  <a:gd name="T32" fmla="*/ 7 w 11"/>
                  <a:gd name="T33" fmla="*/ 10 h 11"/>
                  <a:gd name="T34" fmla="*/ 9 w 11"/>
                  <a:gd name="T35" fmla="*/ 11 h 11"/>
                  <a:gd name="T36" fmla="*/ 10 w 11"/>
                  <a:gd name="T37" fmla="*/ 11 h 11"/>
                  <a:gd name="T38" fmla="*/ 11 w 11"/>
                  <a:gd name="T39" fmla="*/ 10 h 11"/>
                  <a:gd name="T40" fmla="*/ 10 w 11"/>
                  <a:gd name="T41" fmla="*/ 9 h 11"/>
                  <a:gd name="T42" fmla="*/ 10 w 11"/>
                  <a:gd name="T43" fmla="*/ 9 h 11"/>
                  <a:gd name="T44" fmla="*/ 9 w 11"/>
                  <a:gd name="T45" fmla="*/ 8 h 11"/>
                  <a:gd name="T46" fmla="*/ 9 w 11"/>
                  <a:gd name="T47" fmla="*/ 6 h 11"/>
                  <a:gd name="T48" fmla="*/ 8 w 11"/>
                  <a:gd name="T49" fmla="*/ 5 h 11"/>
                  <a:gd name="T50" fmla="*/ 6 w 11"/>
                  <a:gd name="T51" fmla="*/ 3 h 11"/>
                  <a:gd name="T52" fmla="*/ 5 w 11"/>
                  <a:gd name="T53" fmla="*/ 3 h 11"/>
                  <a:gd name="T54" fmla="*/ 5 w 11"/>
                  <a:gd name="T55" fmla="*/ 2 h 11"/>
                  <a:gd name="T56" fmla="*/ 6 w 11"/>
                  <a:gd name="T57" fmla="*/ 1 h 11"/>
                  <a:gd name="T58" fmla="*/ 6 w 11"/>
                  <a:gd name="T59" fmla="*/ 1 h 11"/>
                  <a:gd name="T60" fmla="*/ 6 w 11"/>
                  <a:gd name="T61" fmla="*/ 1 h 11"/>
                  <a:gd name="T62" fmla="*/ 5 w 11"/>
                  <a:gd name="T63" fmla="*/ 1 h 11"/>
                  <a:gd name="T64" fmla="*/ 4 w 11"/>
                  <a:gd name="T65" fmla="*/ 1 h 11"/>
                  <a:gd name="T66" fmla="*/ 3 w 11"/>
                  <a:gd name="T67" fmla="*/ 1 h 11"/>
                  <a:gd name="T68" fmla="*/ 3 w 11"/>
                  <a:gd name="T69"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 h="11">
                    <a:moveTo>
                      <a:pt x="3" y="1"/>
                    </a:moveTo>
                    <a:cubicBezTo>
                      <a:pt x="3" y="1"/>
                      <a:pt x="3" y="1"/>
                      <a:pt x="3" y="1"/>
                    </a:cubicBezTo>
                    <a:cubicBezTo>
                      <a:pt x="3" y="1"/>
                      <a:pt x="3" y="1"/>
                      <a:pt x="3" y="1"/>
                    </a:cubicBezTo>
                    <a:cubicBezTo>
                      <a:pt x="3" y="2"/>
                      <a:pt x="3" y="2"/>
                      <a:pt x="3" y="2"/>
                    </a:cubicBezTo>
                    <a:cubicBezTo>
                      <a:pt x="2" y="4"/>
                      <a:pt x="1" y="5"/>
                      <a:pt x="1" y="7"/>
                    </a:cubicBezTo>
                    <a:cubicBezTo>
                      <a:pt x="1" y="7"/>
                      <a:pt x="1" y="7"/>
                      <a:pt x="0" y="8"/>
                    </a:cubicBezTo>
                    <a:cubicBezTo>
                      <a:pt x="0" y="8"/>
                      <a:pt x="0" y="8"/>
                      <a:pt x="0" y="8"/>
                    </a:cubicBezTo>
                    <a:cubicBezTo>
                      <a:pt x="0" y="8"/>
                      <a:pt x="0" y="9"/>
                      <a:pt x="0" y="9"/>
                    </a:cubicBezTo>
                    <a:cubicBezTo>
                      <a:pt x="0" y="9"/>
                      <a:pt x="0" y="9"/>
                      <a:pt x="1" y="9"/>
                    </a:cubicBezTo>
                    <a:cubicBezTo>
                      <a:pt x="1" y="9"/>
                      <a:pt x="1" y="10"/>
                      <a:pt x="1" y="10"/>
                    </a:cubicBezTo>
                    <a:cubicBezTo>
                      <a:pt x="1" y="10"/>
                      <a:pt x="1" y="10"/>
                      <a:pt x="1" y="11"/>
                    </a:cubicBezTo>
                    <a:cubicBezTo>
                      <a:pt x="1" y="11"/>
                      <a:pt x="1" y="11"/>
                      <a:pt x="2" y="11"/>
                    </a:cubicBezTo>
                    <a:cubicBezTo>
                      <a:pt x="2" y="11"/>
                      <a:pt x="3" y="11"/>
                      <a:pt x="3" y="11"/>
                    </a:cubicBezTo>
                    <a:cubicBezTo>
                      <a:pt x="4" y="10"/>
                      <a:pt x="5" y="10"/>
                      <a:pt x="6" y="8"/>
                    </a:cubicBezTo>
                    <a:cubicBezTo>
                      <a:pt x="6" y="8"/>
                      <a:pt x="6" y="8"/>
                      <a:pt x="6" y="8"/>
                    </a:cubicBezTo>
                    <a:cubicBezTo>
                      <a:pt x="7" y="9"/>
                      <a:pt x="7" y="9"/>
                      <a:pt x="7" y="10"/>
                    </a:cubicBezTo>
                    <a:cubicBezTo>
                      <a:pt x="7" y="10"/>
                      <a:pt x="7" y="10"/>
                      <a:pt x="7" y="10"/>
                    </a:cubicBezTo>
                    <a:cubicBezTo>
                      <a:pt x="8" y="10"/>
                      <a:pt x="9" y="11"/>
                      <a:pt x="9" y="11"/>
                    </a:cubicBezTo>
                    <a:cubicBezTo>
                      <a:pt x="9" y="11"/>
                      <a:pt x="10" y="11"/>
                      <a:pt x="10" y="11"/>
                    </a:cubicBezTo>
                    <a:cubicBezTo>
                      <a:pt x="10" y="11"/>
                      <a:pt x="10" y="10"/>
                      <a:pt x="11" y="10"/>
                    </a:cubicBezTo>
                    <a:cubicBezTo>
                      <a:pt x="11" y="10"/>
                      <a:pt x="11" y="9"/>
                      <a:pt x="10" y="9"/>
                    </a:cubicBezTo>
                    <a:cubicBezTo>
                      <a:pt x="10" y="9"/>
                      <a:pt x="10" y="9"/>
                      <a:pt x="10" y="9"/>
                    </a:cubicBezTo>
                    <a:cubicBezTo>
                      <a:pt x="10" y="9"/>
                      <a:pt x="9" y="8"/>
                      <a:pt x="9" y="8"/>
                    </a:cubicBezTo>
                    <a:cubicBezTo>
                      <a:pt x="9" y="7"/>
                      <a:pt x="9" y="6"/>
                      <a:pt x="9" y="6"/>
                    </a:cubicBezTo>
                    <a:cubicBezTo>
                      <a:pt x="8" y="6"/>
                      <a:pt x="8" y="5"/>
                      <a:pt x="8" y="5"/>
                    </a:cubicBezTo>
                    <a:cubicBezTo>
                      <a:pt x="7" y="4"/>
                      <a:pt x="6" y="4"/>
                      <a:pt x="6" y="3"/>
                    </a:cubicBezTo>
                    <a:cubicBezTo>
                      <a:pt x="6" y="3"/>
                      <a:pt x="6" y="3"/>
                      <a:pt x="5" y="3"/>
                    </a:cubicBezTo>
                    <a:cubicBezTo>
                      <a:pt x="5" y="2"/>
                      <a:pt x="5" y="2"/>
                      <a:pt x="5" y="2"/>
                    </a:cubicBezTo>
                    <a:cubicBezTo>
                      <a:pt x="6" y="2"/>
                      <a:pt x="6" y="1"/>
                      <a:pt x="6" y="1"/>
                    </a:cubicBezTo>
                    <a:cubicBezTo>
                      <a:pt x="6" y="1"/>
                      <a:pt x="6" y="1"/>
                      <a:pt x="6" y="1"/>
                    </a:cubicBezTo>
                    <a:cubicBezTo>
                      <a:pt x="6" y="0"/>
                      <a:pt x="6" y="0"/>
                      <a:pt x="6" y="1"/>
                    </a:cubicBezTo>
                    <a:cubicBezTo>
                      <a:pt x="5" y="1"/>
                      <a:pt x="5" y="1"/>
                      <a:pt x="5" y="1"/>
                    </a:cubicBezTo>
                    <a:cubicBezTo>
                      <a:pt x="4" y="1"/>
                      <a:pt x="4" y="1"/>
                      <a:pt x="4" y="1"/>
                    </a:cubicBezTo>
                    <a:cubicBezTo>
                      <a:pt x="4" y="1"/>
                      <a:pt x="3" y="1"/>
                      <a:pt x="3" y="1"/>
                    </a:cubicBezTo>
                    <a:cubicBezTo>
                      <a:pt x="3" y="1"/>
                      <a:pt x="3"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 name="Oval 444">
                <a:extLst>
                  <a:ext uri="{FF2B5EF4-FFF2-40B4-BE49-F238E27FC236}">
                    <a16:creationId xmlns:a16="http://schemas.microsoft.com/office/drawing/2014/main" id="{DFABCEEC-FFA9-4E77-A749-67D04E01EFA6}"/>
                  </a:ext>
                </a:extLst>
              </p:cNvPr>
              <p:cNvSpPr>
                <a:spLocks noChangeArrowheads="1"/>
              </p:cNvSpPr>
              <p:nvPr/>
            </p:nvSpPr>
            <p:spPr bwMode="auto">
              <a:xfrm>
                <a:off x="4740633" y="3443901"/>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 name="Oval 445">
                <a:extLst>
                  <a:ext uri="{FF2B5EF4-FFF2-40B4-BE49-F238E27FC236}">
                    <a16:creationId xmlns:a16="http://schemas.microsoft.com/office/drawing/2014/main" id="{094A1F31-D2BF-4B48-AC57-B693599049DC}"/>
                  </a:ext>
                </a:extLst>
              </p:cNvPr>
              <p:cNvSpPr>
                <a:spLocks noChangeArrowheads="1"/>
              </p:cNvSpPr>
              <p:nvPr/>
            </p:nvSpPr>
            <p:spPr bwMode="auto">
              <a:xfrm>
                <a:off x="4729521" y="2294574"/>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 name="Oval 446">
                <a:extLst>
                  <a:ext uri="{FF2B5EF4-FFF2-40B4-BE49-F238E27FC236}">
                    <a16:creationId xmlns:a16="http://schemas.microsoft.com/office/drawing/2014/main" id="{544C39B6-8DCC-4FEF-892D-746C617667FC}"/>
                  </a:ext>
                </a:extLst>
              </p:cNvPr>
              <p:cNvSpPr>
                <a:spLocks noChangeArrowheads="1"/>
              </p:cNvSpPr>
              <p:nvPr/>
            </p:nvSpPr>
            <p:spPr bwMode="auto">
              <a:xfrm>
                <a:off x="4788257" y="2597781"/>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 name="Freeform 447">
                <a:extLst>
                  <a:ext uri="{FF2B5EF4-FFF2-40B4-BE49-F238E27FC236}">
                    <a16:creationId xmlns:a16="http://schemas.microsoft.com/office/drawing/2014/main" id="{8CBAE8BF-D5BD-4673-927F-2BF0601AB7BF}"/>
                  </a:ext>
                </a:extLst>
              </p:cNvPr>
              <p:cNvSpPr>
                <a:spLocks/>
              </p:cNvSpPr>
              <p:nvPr/>
            </p:nvSpPr>
            <p:spPr bwMode="auto">
              <a:xfrm>
                <a:off x="4754920" y="345501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 name="Oval 448">
                <a:extLst>
                  <a:ext uri="{FF2B5EF4-FFF2-40B4-BE49-F238E27FC236}">
                    <a16:creationId xmlns:a16="http://schemas.microsoft.com/office/drawing/2014/main" id="{8357090B-7AD7-494A-BCC7-0BC856F42323}"/>
                  </a:ext>
                </a:extLst>
              </p:cNvPr>
              <p:cNvSpPr>
                <a:spLocks noChangeArrowheads="1"/>
              </p:cNvSpPr>
              <p:nvPr/>
            </p:nvSpPr>
            <p:spPr bwMode="auto">
              <a:xfrm>
                <a:off x="4262805" y="2356486"/>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 name="Freeform 449">
                <a:extLst>
                  <a:ext uri="{FF2B5EF4-FFF2-40B4-BE49-F238E27FC236}">
                    <a16:creationId xmlns:a16="http://schemas.microsoft.com/office/drawing/2014/main" id="{56FE2235-97EC-45B4-A1B6-65CFFE8D4FFB}"/>
                  </a:ext>
                </a:extLst>
              </p:cNvPr>
              <p:cNvSpPr>
                <a:spLocks noEditPoints="1"/>
              </p:cNvSpPr>
              <p:nvPr/>
            </p:nvSpPr>
            <p:spPr bwMode="auto">
              <a:xfrm>
                <a:off x="4111996" y="2150115"/>
                <a:ext cx="857232" cy="1309661"/>
              </a:xfrm>
              <a:custGeom>
                <a:avLst/>
                <a:gdLst>
                  <a:gd name="T0" fmla="*/ 197 w 237"/>
                  <a:gd name="T1" fmla="*/ 217 h 363"/>
                  <a:gd name="T2" fmla="*/ 161 w 237"/>
                  <a:gd name="T3" fmla="*/ 206 h 363"/>
                  <a:gd name="T4" fmla="*/ 136 w 237"/>
                  <a:gd name="T5" fmla="*/ 196 h 363"/>
                  <a:gd name="T6" fmla="*/ 110 w 237"/>
                  <a:gd name="T7" fmla="*/ 172 h 363"/>
                  <a:gd name="T8" fmla="*/ 150 w 237"/>
                  <a:gd name="T9" fmla="*/ 155 h 363"/>
                  <a:gd name="T10" fmla="*/ 170 w 237"/>
                  <a:gd name="T11" fmla="*/ 133 h 363"/>
                  <a:gd name="T12" fmla="*/ 183 w 237"/>
                  <a:gd name="T13" fmla="*/ 119 h 363"/>
                  <a:gd name="T14" fmla="*/ 198 w 237"/>
                  <a:gd name="T15" fmla="*/ 109 h 363"/>
                  <a:gd name="T16" fmla="*/ 192 w 237"/>
                  <a:gd name="T17" fmla="*/ 80 h 363"/>
                  <a:gd name="T18" fmla="*/ 166 w 237"/>
                  <a:gd name="T19" fmla="*/ 85 h 363"/>
                  <a:gd name="T20" fmla="*/ 138 w 237"/>
                  <a:gd name="T21" fmla="*/ 86 h 363"/>
                  <a:gd name="T22" fmla="*/ 161 w 237"/>
                  <a:gd name="T23" fmla="*/ 53 h 363"/>
                  <a:gd name="T24" fmla="*/ 164 w 237"/>
                  <a:gd name="T25" fmla="*/ 47 h 363"/>
                  <a:gd name="T26" fmla="*/ 163 w 237"/>
                  <a:gd name="T27" fmla="*/ 23 h 363"/>
                  <a:gd name="T28" fmla="*/ 154 w 237"/>
                  <a:gd name="T29" fmla="*/ 39 h 363"/>
                  <a:gd name="T30" fmla="*/ 149 w 237"/>
                  <a:gd name="T31" fmla="*/ 35 h 363"/>
                  <a:gd name="T32" fmla="*/ 131 w 237"/>
                  <a:gd name="T33" fmla="*/ 39 h 363"/>
                  <a:gd name="T34" fmla="*/ 102 w 237"/>
                  <a:gd name="T35" fmla="*/ 23 h 363"/>
                  <a:gd name="T36" fmla="*/ 82 w 237"/>
                  <a:gd name="T37" fmla="*/ 21 h 363"/>
                  <a:gd name="T38" fmla="*/ 61 w 237"/>
                  <a:gd name="T39" fmla="*/ 2 h 363"/>
                  <a:gd name="T40" fmla="*/ 35 w 237"/>
                  <a:gd name="T41" fmla="*/ 22 h 363"/>
                  <a:gd name="T42" fmla="*/ 29 w 237"/>
                  <a:gd name="T43" fmla="*/ 33 h 363"/>
                  <a:gd name="T44" fmla="*/ 15 w 237"/>
                  <a:gd name="T45" fmla="*/ 58 h 363"/>
                  <a:gd name="T46" fmla="*/ 9 w 237"/>
                  <a:gd name="T47" fmla="*/ 71 h 363"/>
                  <a:gd name="T48" fmla="*/ 34 w 237"/>
                  <a:gd name="T49" fmla="*/ 60 h 363"/>
                  <a:gd name="T50" fmla="*/ 56 w 237"/>
                  <a:gd name="T51" fmla="*/ 65 h 363"/>
                  <a:gd name="T52" fmla="*/ 63 w 237"/>
                  <a:gd name="T53" fmla="*/ 74 h 363"/>
                  <a:gd name="T54" fmla="*/ 62 w 237"/>
                  <a:gd name="T55" fmla="*/ 84 h 363"/>
                  <a:gd name="T56" fmla="*/ 66 w 237"/>
                  <a:gd name="T57" fmla="*/ 90 h 363"/>
                  <a:gd name="T58" fmla="*/ 72 w 237"/>
                  <a:gd name="T59" fmla="*/ 109 h 363"/>
                  <a:gd name="T60" fmla="*/ 64 w 237"/>
                  <a:gd name="T61" fmla="*/ 140 h 363"/>
                  <a:gd name="T62" fmla="*/ 77 w 237"/>
                  <a:gd name="T63" fmla="*/ 158 h 363"/>
                  <a:gd name="T64" fmla="*/ 131 w 237"/>
                  <a:gd name="T65" fmla="*/ 206 h 363"/>
                  <a:gd name="T66" fmla="*/ 141 w 237"/>
                  <a:gd name="T67" fmla="*/ 238 h 363"/>
                  <a:gd name="T68" fmla="*/ 163 w 237"/>
                  <a:gd name="T69" fmla="*/ 311 h 363"/>
                  <a:gd name="T70" fmla="*/ 165 w 237"/>
                  <a:gd name="T71" fmla="*/ 341 h 363"/>
                  <a:gd name="T72" fmla="*/ 168 w 237"/>
                  <a:gd name="T73" fmla="*/ 352 h 363"/>
                  <a:gd name="T74" fmla="*/ 179 w 237"/>
                  <a:gd name="T75" fmla="*/ 361 h 363"/>
                  <a:gd name="T76" fmla="*/ 178 w 237"/>
                  <a:gd name="T77" fmla="*/ 354 h 363"/>
                  <a:gd name="T78" fmla="*/ 184 w 237"/>
                  <a:gd name="T79" fmla="*/ 325 h 363"/>
                  <a:gd name="T80" fmla="*/ 197 w 237"/>
                  <a:gd name="T81" fmla="*/ 306 h 363"/>
                  <a:gd name="T82" fmla="*/ 228 w 237"/>
                  <a:gd name="T83" fmla="*/ 260 h 363"/>
                  <a:gd name="T84" fmla="*/ 179 w 237"/>
                  <a:gd name="T85" fmla="*/ 98 h 363"/>
                  <a:gd name="T86" fmla="*/ 143 w 237"/>
                  <a:gd name="T87" fmla="*/ 60 h 363"/>
                  <a:gd name="T88" fmla="*/ 153 w 237"/>
                  <a:gd name="T89" fmla="*/ 131 h 363"/>
                  <a:gd name="T90" fmla="*/ 144 w 237"/>
                  <a:gd name="T91" fmla="*/ 122 h 363"/>
                  <a:gd name="T92" fmla="*/ 139 w 237"/>
                  <a:gd name="T93" fmla="*/ 109 h 363"/>
                  <a:gd name="T94" fmla="*/ 143 w 237"/>
                  <a:gd name="T95" fmla="*/ 115 h 363"/>
                  <a:gd name="T96" fmla="*/ 130 w 237"/>
                  <a:gd name="T97" fmla="*/ 63 h 363"/>
                  <a:gd name="T98" fmla="*/ 126 w 237"/>
                  <a:gd name="T99" fmla="*/ 86 h 363"/>
                  <a:gd name="T100" fmla="*/ 119 w 237"/>
                  <a:gd name="T101" fmla="*/ 100 h 363"/>
                  <a:gd name="T102" fmla="*/ 121 w 237"/>
                  <a:gd name="T103" fmla="*/ 105 h 363"/>
                  <a:gd name="T104" fmla="*/ 122 w 237"/>
                  <a:gd name="T105" fmla="*/ 82 h 363"/>
                  <a:gd name="T106" fmla="*/ 63 w 237"/>
                  <a:gd name="T107" fmla="*/ 67 h 363"/>
                  <a:gd name="T108" fmla="*/ 90 w 237"/>
                  <a:gd name="T109" fmla="*/ 66 h 363"/>
                  <a:gd name="T110" fmla="*/ 113 w 237"/>
                  <a:gd name="T111" fmla="*/ 65 h 363"/>
                  <a:gd name="T112" fmla="*/ 106 w 237"/>
                  <a:gd name="T113" fmla="*/ 40 h 363"/>
                  <a:gd name="T114" fmla="*/ 104 w 237"/>
                  <a:gd name="T115" fmla="*/ 48 h 363"/>
                  <a:gd name="T116" fmla="*/ 104 w 237"/>
                  <a:gd name="T117" fmla="*/ 63 h 363"/>
                  <a:gd name="T118" fmla="*/ 112 w 237"/>
                  <a:gd name="T119" fmla="*/ 75 h 363"/>
                  <a:gd name="T120" fmla="*/ 171 w 237"/>
                  <a:gd name="T121" fmla="*/ 352 h 363"/>
                  <a:gd name="T122" fmla="*/ 178 w 237"/>
                  <a:gd name="T123" fmla="*/ 357 h 363"/>
                  <a:gd name="T124" fmla="*/ 194 w 237"/>
                  <a:gd name="T125" fmla="*/ 219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7" h="363">
                    <a:moveTo>
                      <a:pt x="235" y="240"/>
                    </a:moveTo>
                    <a:cubicBezTo>
                      <a:pt x="235" y="240"/>
                      <a:pt x="235" y="240"/>
                      <a:pt x="235" y="240"/>
                    </a:cubicBezTo>
                    <a:cubicBezTo>
                      <a:pt x="234" y="240"/>
                      <a:pt x="234" y="240"/>
                      <a:pt x="233" y="240"/>
                    </a:cubicBezTo>
                    <a:cubicBezTo>
                      <a:pt x="233" y="240"/>
                      <a:pt x="232" y="240"/>
                      <a:pt x="232" y="239"/>
                    </a:cubicBezTo>
                    <a:cubicBezTo>
                      <a:pt x="231" y="239"/>
                      <a:pt x="230" y="238"/>
                      <a:pt x="230" y="238"/>
                    </a:cubicBezTo>
                    <a:cubicBezTo>
                      <a:pt x="229" y="236"/>
                      <a:pt x="228" y="236"/>
                      <a:pt x="227" y="235"/>
                    </a:cubicBezTo>
                    <a:cubicBezTo>
                      <a:pt x="226" y="235"/>
                      <a:pt x="225" y="235"/>
                      <a:pt x="225" y="235"/>
                    </a:cubicBezTo>
                    <a:cubicBezTo>
                      <a:pt x="223" y="235"/>
                      <a:pt x="221" y="235"/>
                      <a:pt x="219" y="234"/>
                    </a:cubicBezTo>
                    <a:cubicBezTo>
                      <a:pt x="219" y="234"/>
                      <a:pt x="218" y="234"/>
                      <a:pt x="218" y="234"/>
                    </a:cubicBezTo>
                    <a:cubicBezTo>
                      <a:pt x="218" y="234"/>
                      <a:pt x="218" y="234"/>
                      <a:pt x="217" y="235"/>
                    </a:cubicBezTo>
                    <a:cubicBezTo>
                      <a:pt x="217" y="235"/>
                      <a:pt x="217" y="235"/>
                      <a:pt x="217" y="234"/>
                    </a:cubicBezTo>
                    <a:cubicBezTo>
                      <a:pt x="217" y="234"/>
                      <a:pt x="217" y="233"/>
                      <a:pt x="216" y="233"/>
                    </a:cubicBezTo>
                    <a:cubicBezTo>
                      <a:pt x="216" y="233"/>
                      <a:pt x="216" y="232"/>
                      <a:pt x="216" y="232"/>
                    </a:cubicBezTo>
                    <a:cubicBezTo>
                      <a:pt x="214" y="232"/>
                      <a:pt x="214" y="232"/>
                      <a:pt x="213" y="231"/>
                    </a:cubicBezTo>
                    <a:cubicBezTo>
                      <a:pt x="212" y="231"/>
                      <a:pt x="211" y="231"/>
                      <a:pt x="210" y="231"/>
                    </a:cubicBezTo>
                    <a:cubicBezTo>
                      <a:pt x="209" y="231"/>
                      <a:pt x="209" y="231"/>
                      <a:pt x="209" y="231"/>
                    </a:cubicBezTo>
                    <a:cubicBezTo>
                      <a:pt x="208" y="232"/>
                      <a:pt x="208" y="232"/>
                      <a:pt x="208" y="232"/>
                    </a:cubicBezTo>
                    <a:cubicBezTo>
                      <a:pt x="208" y="232"/>
                      <a:pt x="208" y="231"/>
                      <a:pt x="208" y="231"/>
                    </a:cubicBezTo>
                    <a:cubicBezTo>
                      <a:pt x="208" y="231"/>
                      <a:pt x="208" y="231"/>
                      <a:pt x="208" y="231"/>
                    </a:cubicBezTo>
                    <a:cubicBezTo>
                      <a:pt x="208" y="230"/>
                      <a:pt x="208" y="230"/>
                      <a:pt x="208" y="230"/>
                    </a:cubicBezTo>
                    <a:cubicBezTo>
                      <a:pt x="207" y="229"/>
                      <a:pt x="206" y="229"/>
                      <a:pt x="206" y="229"/>
                    </a:cubicBezTo>
                    <a:cubicBezTo>
                      <a:pt x="206" y="229"/>
                      <a:pt x="206" y="229"/>
                      <a:pt x="206" y="229"/>
                    </a:cubicBezTo>
                    <a:cubicBezTo>
                      <a:pt x="206" y="229"/>
                      <a:pt x="206" y="229"/>
                      <a:pt x="206" y="229"/>
                    </a:cubicBezTo>
                    <a:cubicBezTo>
                      <a:pt x="206" y="230"/>
                      <a:pt x="206" y="230"/>
                      <a:pt x="206" y="230"/>
                    </a:cubicBezTo>
                    <a:cubicBezTo>
                      <a:pt x="206" y="229"/>
                      <a:pt x="206" y="229"/>
                      <a:pt x="206" y="229"/>
                    </a:cubicBezTo>
                    <a:cubicBezTo>
                      <a:pt x="206" y="229"/>
                      <a:pt x="206" y="229"/>
                      <a:pt x="206" y="229"/>
                    </a:cubicBezTo>
                    <a:cubicBezTo>
                      <a:pt x="205" y="229"/>
                      <a:pt x="204" y="229"/>
                      <a:pt x="204" y="230"/>
                    </a:cubicBezTo>
                    <a:cubicBezTo>
                      <a:pt x="204" y="229"/>
                      <a:pt x="203" y="229"/>
                      <a:pt x="203" y="229"/>
                    </a:cubicBezTo>
                    <a:cubicBezTo>
                      <a:pt x="203" y="229"/>
                      <a:pt x="204" y="229"/>
                      <a:pt x="205" y="228"/>
                    </a:cubicBezTo>
                    <a:cubicBezTo>
                      <a:pt x="205" y="228"/>
                      <a:pt x="205" y="227"/>
                      <a:pt x="205" y="227"/>
                    </a:cubicBezTo>
                    <a:cubicBezTo>
                      <a:pt x="205" y="226"/>
                      <a:pt x="205" y="226"/>
                      <a:pt x="205" y="225"/>
                    </a:cubicBezTo>
                    <a:cubicBezTo>
                      <a:pt x="205" y="225"/>
                      <a:pt x="205" y="225"/>
                      <a:pt x="204" y="224"/>
                    </a:cubicBezTo>
                    <a:cubicBezTo>
                      <a:pt x="203" y="223"/>
                      <a:pt x="203" y="223"/>
                      <a:pt x="203" y="222"/>
                    </a:cubicBezTo>
                    <a:cubicBezTo>
                      <a:pt x="203" y="221"/>
                      <a:pt x="202" y="221"/>
                      <a:pt x="202" y="220"/>
                    </a:cubicBezTo>
                    <a:cubicBezTo>
                      <a:pt x="201" y="219"/>
                      <a:pt x="199" y="217"/>
                      <a:pt x="197" y="217"/>
                    </a:cubicBezTo>
                    <a:cubicBezTo>
                      <a:pt x="197" y="217"/>
                      <a:pt x="197" y="217"/>
                      <a:pt x="197" y="217"/>
                    </a:cubicBezTo>
                    <a:cubicBezTo>
                      <a:pt x="196" y="216"/>
                      <a:pt x="195" y="216"/>
                      <a:pt x="194" y="216"/>
                    </a:cubicBezTo>
                    <a:cubicBezTo>
                      <a:pt x="193" y="216"/>
                      <a:pt x="192" y="216"/>
                      <a:pt x="191" y="216"/>
                    </a:cubicBezTo>
                    <a:cubicBezTo>
                      <a:pt x="191" y="216"/>
                      <a:pt x="191" y="216"/>
                      <a:pt x="191" y="216"/>
                    </a:cubicBezTo>
                    <a:cubicBezTo>
                      <a:pt x="190" y="216"/>
                      <a:pt x="189" y="215"/>
                      <a:pt x="188" y="215"/>
                    </a:cubicBezTo>
                    <a:cubicBezTo>
                      <a:pt x="188" y="215"/>
                      <a:pt x="188" y="214"/>
                      <a:pt x="188" y="214"/>
                    </a:cubicBezTo>
                    <a:cubicBezTo>
                      <a:pt x="188" y="214"/>
                      <a:pt x="188" y="213"/>
                      <a:pt x="187" y="213"/>
                    </a:cubicBezTo>
                    <a:cubicBezTo>
                      <a:pt x="187" y="213"/>
                      <a:pt x="186" y="212"/>
                      <a:pt x="186" y="212"/>
                    </a:cubicBezTo>
                    <a:cubicBezTo>
                      <a:pt x="185" y="211"/>
                      <a:pt x="185" y="211"/>
                      <a:pt x="184" y="211"/>
                    </a:cubicBezTo>
                    <a:cubicBezTo>
                      <a:pt x="184" y="211"/>
                      <a:pt x="183" y="211"/>
                      <a:pt x="183" y="211"/>
                    </a:cubicBezTo>
                    <a:cubicBezTo>
                      <a:pt x="183" y="211"/>
                      <a:pt x="183" y="211"/>
                      <a:pt x="183" y="210"/>
                    </a:cubicBezTo>
                    <a:cubicBezTo>
                      <a:pt x="183" y="210"/>
                      <a:pt x="182" y="209"/>
                      <a:pt x="182" y="209"/>
                    </a:cubicBezTo>
                    <a:cubicBezTo>
                      <a:pt x="181" y="209"/>
                      <a:pt x="180" y="208"/>
                      <a:pt x="180" y="208"/>
                    </a:cubicBezTo>
                    <a:cubicBezTo>
                      <a:pt x="180" y="208"/>
                      <a:pt x="179" y="208"/>
                      <a:pt x="179" y="207"/>
                    </a:cubicBezTo>
                    <a:cubicBezTo>
                      <a:pt x="179" y="207"/>
                      <a:pt x="180" y="207"/>
                      <a:pt x="180" y="207"/>
                    </a:cubicBezTo>
                    <a:cubicBezTo>
                      <a:pt x="180" y="207"/>
                      <a:pt x="180" y="207"/>
                      <a:pt x="180" y="207"/>
                    </a:cubicBezTo>
                    <a:cubicBezTo>
                      <a:pt x="180" y="207"/>
                      <a:pt x="180" y="207"/>
                      <a:pt x="180" y="207"/>
                    </a:cubicBezTo>
                    <a:cubicBezTo>
                      <a:pt x="180" y="207"/>
                      <a:pt x="180" y="206"/>
                      <a:pt x="180" y="206"/>
                    </a:cubicBezTo>
                    <a:cubicBezTo>
                      <a:pt x="179" y="206"/>
                      <a:pt x="178" y="206"/>
                      <a:pt x="178" y="206"/>
                    </a:cubicBezTo>
                    <a:cubicBezTo>
                      <a:pt x="177" y="206"/>
                      <a:pt x="177" y="206"/>
                      <a:pt x="177" y="206"/>
                    </a:cubicBezTo>
                    <a:cubicBezTo>
                      <a:pt x="176" y="206"/>
                      <a:pt x="176" y="206"/>
                      <a:pt x="176" y="206"/>
                    </a:cubicBezTo>
                    <a:cubicBezTo>
                      <a:pt x="176" y="206"/>
                      <a:pt x="176" y="207"/>
                      <a:pt x="176" y="207"/>
                    </a:cubicBezTo>
                    <a:cubicBezTo>
                      <a:pt x="175" y="207"/>
                      <a:pt x="174" y="208"/>
                      <a:pt x="173" y="207"/>
                    </a:cubicBezTo>
                    <a:cubicBezTo>
                      <a:pt x="172" y="207"/>
                      <a:pt x="172" y="207"/>
                      <a:pt x="171" y="207"/>
                    </a:cubicBezTo>
                    <a:cubicBezTo>
                      <a:pt x="170" y="207"/>
                      <a:pt x="170" y="207"/>
                      <a:pt x="169" y="207"/>
                    </a:cubicBezTo>
                    <a:cubicBezTo>
                      <a:pt x="168" y="207"/>
                      <a:pt x="168" y="207"/>
                      <a:pt x="168" y="206"/>
                    </a:cubicBezTo>
                    <a:cubicBezTo>
                      <a:pt x="168" y="206"/>
                      <a:pt x="168" y="206"/>
                      <a:pt x="168" y="206"/>
                    </a:cubicBezTo>
                    <a:cubicBezTo>
                      <a:pt x="168" y="206"/>
                      <a:pt x="168" y="205"/>
                      <a:pt x="167" y="205"/>
                    </a:cubicBezTo>
                    <a:cubicBezTo>
                      <a:pt x="167" y="205"/>
                      <a:pt x="166" y="205"/>
                      <a:pt x="166" y="205"/>
                    </a:cubicBezTo>
                    <a:cubicBezTo>
                      <a:pt x="165" y="205"/>
                      <a:pt x="165" y="205"/>
                      <a:pt x="165" y="204"/>
                    </a:cubicBezTo>
                    <a:cubicBezTo>
                      <a:pt x="165" y="204"/>
                      <a:pt x="165" y="204"/>
                      <a:pt x="164" y="203"/>
                    </a:cubicBezTo>
                    <a:cubicBezTo>
                      <a:pt x="164" y="203"/>
                      <a:pt x="164" y="204"/>
                      <a:pt x="163" y="204"/>
                    </a:cubicBezTo>
                    <a:cubicBezTo>
                      <a:pt x="163" y="204"/>
                      <a:pt x="163" y="204"/>
                      <a:pt x="163" y="204"/>
                    </a:cubicBezTo>
                    <a:cubicBezTo>
                      <a:pt x="163" y="205"/>
                      <a:pt x="163" y="205"/>
                      <a:pt x="162" y="205"/>
                    </a:cubicBezTo>
                    <a:cubicBezTo>
                      <a:pt x="162" y="206"/>
                      <a:pt x="162" y="206"/>
                      <a:pt x="161" y="206"/>
                    </a:cubicBezTo>
                    <a:cubicBezTo>
                      <a:pt x="161" y="206"/>
                      <a:pt x="161" y="206"/>
                      <a:pt x="161" y="206"/>
                    </a:cubicBezTo>
                    <a:cubicBezTo>
                      <a:pt x="161" y="205"/>
                      <a:pt x="160" y="205"/>
                      <a:pt x="161" y="205"/>
                    </a:cubicBezTo>
                    <a:cubicBezTo>
                      <a:pt x="161" y="205"/>
                      <a:pt x="161" y="204"/>
                      <a:pt x="162" y="204"/>
                    </a:cubicBezTo>
                    <a:cubicBezTo>
                      <a:pt x="162" y="204"/>
                      <a:pt x="162" y="203"/>
                      <a:pt x="161" y="203"/>
                    </a:cubicBezTo>
                    <a:cubicBezTo>
                      <a:pt x="161" y="203"/>
                      <a:pt x="161" y="203"/>
                      <a:pt x="161" y="203"/>
                    </a:cubicBezTo>
                    <a:cubicBezTo>
                      <a:pt x="160" y="203"/>
                      <a:pt x="160" y="203"/>
                      <a:pt x="159" y="204"/>
                    </a:cubicBezTo>
                    <a:cubicBezTo>
                      <a:pt x="159" y="204"/>
                      <a:pt x="158" y="205"/>
                      <a:pt x="157" y="205"/>
                    </a:cubicBezTo>
                    <a:cubicBezTo>
                      <a:pt x="157" y="205"/>
                      <a:pt x="156" y="205"/>
                      <a:pt x="155" y="206"/>
                    </a:cubicBezTo>
                    <a:cubicBezTo>
                      <a:pt x="155" y="206"/>
                      <a:pt x="155" y="206"/>
                      <a:pt x="155" y="206"/>
                    </a:cubicBezTo>
                    <a:cubicBezTo>
                      <a:pt x="154" y="206"/>
                      <a:pt x="154" y="206"/>
                      <a:pt x="153" y="206"/>
                    </a:cubicBezTo>
                    <a:cubicBezTo>
                      <a:pt x="153" y="207"/>
                      <a:pt x="152" y="207"/>
                      <a:pt x="152" y="208"/>
                    </a:cubicBezTo>
                    <a:cubicBezTo>
                      <a:pt x="152" y="209"/>
                      <a:pt x="152" y="209"/>
                      <a:pt x="151" y="209"/>
                    </a:cubicBezTo>
                    <a:cubicBezTo>
                      <a:pt x="151" y="210"/>
                      <a:pt x="150" y="210"/>
                      <a:pt x="150" y="211"/>
                    </a:cubicBezTo>
                    <a:cubicBezTo>
                      <a:pt x="150" y="211"/>
                      <a:pt x="150" y="211"/>
                      <a:pt x="150" y="211"/>
                    </a:cubicBezTo>
                    <a:cubicBezTo>
                      <a:pt x="150" y="211"/>
                      <a:pt x="150" y="211"/>
                      <a:pt x="150" y="211"/>
                    </a:cubicBezTo>
                    <a:cubicBezTo>
                      <a:pt x="150" y="212"/>
                      <a:pt x="150" y="212"/>
                      <a:pt x="150" y="212"/>
                    </a:cubicBezTo>
                    <a:cubicBezTo>
                      <a:pt x="150" y="211"/>
                      <a:pt x="150" y="211"/>
                      <a:pt x="150" y="211"/>
                    </a:cubicBezTo>
                    <a:cubicBezTo>
                      <a:pt x="150" y="211"/>
                      <a:pt x="150" y="211"/>
                      <a:pt x="150" y="211"/>
                    </a:cubicBezTo>
                    <a:cubicBezTo>
                      <a:pt x="150" y="211"/>
                      <a:pt x="149" y="211"/>
                      <a:pt x="149" y="211"/>
                    </a:cubicBezTo>
                    <a:cubicBezTo>
                      <a:pt x="149" y="211"/>
                      <a:pt x="149" y="210"/>
                      <a:pt x="148" y="210"/>
                    </a:cubicBezTo>
                    <a:cubicBezTo>
                      <a:pt x="148" y="209"/>
                      <a:pt x="147" y="209"/>
                      <a:pt x="146" y="209"/>
                    </a:cubicBezTo>
                    <a:cubicBezTo>
                      <a:pt x="145" y="209"/>
                      <a:pt x="144" y="209"/>
                      <a:pt x="143" y="209"/>
                    </a:cubicBezTo>
                    <a:cubicBezTo>
                      <a:pt x="143" y="210"/>
                      <a:pt x="143" y="210"/>
                      <a:pt x="142" y="210"/>
                    </a:cubicBezTo>
                    <a:cubicBezTo>
                      <a:pt x="142" y="210"/>
                      <a:pt x="141" y="210"/>
                      <a:pt x="140" y="210"/>
                    </a:cubicBezTo>
                    <a:cubicBezTo>
                      <a:pt x="139" y="210"/>
                      <a:pt x="138" y="209"/>
                      <a:pt x="137" y="208"/>
                    </a:cubicBezTo>
                    <a:cubicBezTo>
                      <a:pt x="137" y="207"/>
                      <a:pt x="137" y="207"/>
                      <a:pt x="136" y="206"/>
                    </a:cubicBezTo>
                    <a:cubicBezTo>
                      <a:pt x="136" y="206"/>
                      <a:pt x="136" y="206"/>
                      <a:pt x="136" y="205"/>
                    </a:cubicBezTo>
                    <a:cubicBezTo>
                      <a:pt x="136" y="205"/>
                      <a:pt x="136" y="204"/>
                      <a:pt x="136" y="203"/>
                    </a:cubicBezTo>
                    <a:cubicBezTo>
                      <a:pt x="137" y="203"/>
                      <a:pt x="137" y="202"/>
                      <a:pt x="137" y="202"/>
                    </a:cubicBezTo>
                    <a:cubicBezTo>
                      <a:pt x="137" y="201"/>
                      <a:pt x="137" y="200"/>
                      <a:pt x="137" y="200"/>
                    </a:cubicBezTo>
                    <a:cubicBezTo>
                      <a:pt x="137" y="199"/>
                      <a:pt x="137" y="198"/>
                      <a:pt x="137" y="197"/>
                    </a:cubicBezTo>
                    <a:cubicBezTo>
                      <a:pt x="137" y="197"/>
                      <a:pt x="137" y="197"/>
                      <a:pt x="137" y="197"/>
                    </a:cubicBezTo>
                    <a:cubicBezTo>
                      <a:pt x="137" y="197"/>
                      <a:pt x="137" y="197"/>
                      <a:pt x="136" y="196"/>
                    </a:cubicBezTo>
                    <a:cubicBezTo>
                      <a:pt x="136" y="196"/>
                      <a:pt x="136" y="196"/>
                      <a:pt x="136" y="196"/>
                    </a:cubicBezTo>
                    <a:cubicBezTo>
                      <a:pt x="136" y="196"/>
                      <a:pt x="136" y="196"/>
                      <a:pt x="136" y="196"/>
                    </a:cubicBezTo>
                    <a:cubicBezTo>
                      <a:pt x="136" y="197"/>
                      <a:pt x="136" y="197"/>
                      <a:pt x="136" y="197"/>
                    </a:cubicBezTo>
                    <a:cubicBezTo>
                      <a:pt x="136" y="196"/>
                      <a:pt x="136" y="196"/>
                      <a:pt x="136" y="196"/>
                    </a:cubicBezTo>
                    <a:cubicBezTo>
                      <a:pt x="136" y="196"/>
                      <a:pt x="135" y="196"/>
                      <a:pt x="134" y="196"/>
                    </a:cubicBezTo>
                    <a:cubicBezTo>
                      <a:pt x="134" y="196"/>
                      <a:pt x="133" y="195"/>
                      <a:pt x="132" y="195"/>
                    </a:cubicBezTo>
                    <a:cubicBezTo>
                      <a:pt x="131" y="195"/>
                      <a:pt x="131" y="196"/>
                      <a:pt x="130" y="195"/>
                    </a:cubicBezTo>
                    <a:cubicBezTo>
                      <a:pt x="129" y="195"/>
                      <a:pt x="128" y="196"/>
                      <a:pt x="128" y="196"/>
                    </a:cubicBezTo>
                    <a:cubicBezTo>
                      <a:pt x="127" y="196"/>
                      <a:pt x="127" y="195"/>
                      <a:pt x="127" y="195"/>
                    </a:cubicBezTo>
                    <a:cubicBezTo>
                      <a:pt x="126" y="195"/>
                      <a:pt x="126" y="195"/>
                      <a:pt x="126" y="195"/>
                    </a:cubicBezTo>
                    <a:cubicBezTo>
                      <a:pt x="127" y="194"/>
                      <a:pt x="127" y="193"/>
                      <a:pt x="127" y="192"/>
                    </a:cubicBezTo>
                    <a:cubicBezTo>
                      <a:pt x="127" y="192"/>
                      <a:pt x="127" y="191"/>
                      <a:pt x="128" y="191"/>
                    </a:cubicBezTo>
                    <a:cubicBezTo>
                      <a:pt x="128" y="191"/>
                      <a:pt x="128" y="190"/>
                      <a:pt x="128" y="190"/>
                    </a:cubicBezTo>
                    <a:cubicBezTo>
                      <a:pt x="129" y="190"/>
                      <a:pt x="129" y="190"/>
                      <a:pt x="129" y="189"/>
                    </a:cubicBezTo>
                    <a:cubicBezTo>
                      <a:pt x="129" y="189"/>
                      <a:pt x="129" y="188"/>
                      <a:pt x="129" y="188"/>
                    </a:cubicBezTo>
                    <a:cubicBezTo>
                      <a:pt x="129" y="187"/>
                      <a:pt x="129" y="186"/>
                      <a:pt x="130" y="186"/>
                    </a:cubicBezTo>
                    <a:cubicBezTo>
                      <a:pt x="130" y="185"/>
                      <a:pt x="131" y="185"/>
                      <a:pt x="131" y="185"/>
                    </a:cubicBezTo>
                    <a:cubicBezTo>
                      <a:pt x="131" y="184"/>
                      <a:pt x="131" y="184"/>
                      <a:pt x="131" y="184"/>
                    </a:cubicBezTo>
                    <a:cubicBezTo>
                      <a:pt x="131" y="183"/>
                      <a:pt x="131" y="183"/>
                      <a:pt x="130" y="183"/>
                    </a:cubicBezTo>
                    <a:cubicBezTo>
                      <a:pt x="129" y="183"/>
                      <a:pt x="128" y="183"/>
                      <a:pt x="127" y="183"/>
                    </a:cubicBezTo>
                    <a:cubicBezTo>
                      <a:pt x="127" y="183"/>
                      <a:pt x="126" y="183"/>
                      <a:pt x="125" y="183"/>
                    </a:cubicBezTo>
                    <a:cubicBezTo>
                      <a:pt x="124" y="183"/>
                      <a:pt x="124" y="184"/>
                      <a:pt x="123" y="185"/>
                    </a:cubicBezTo>
                    <a:cubicBezTo>
                      <a:pt x="123" y="185"/>
                      <a:pt x="123" y="185"/>
                      <a:pt x="123" y="186"/>
                    </a:cubicBezTo>
                    <a:cubicBezTo>
                      <a:pt x="123" y="187"/>
                      <a:pt x="122" y="188"/>
                      <a:pt x="121" y="189"/>
                    </a:cubicBezTo>
                    <a:cubicBezTo>
                      <a:pt x="121" y="190"/>
                      <a:pt x="120" y="190"/>
                      <a:pt x="120" y="190"/>
                    </a:cubicBezTo>
                    <a:cubicBezTo>
                      <a:pt x="119" y="189"/>
                      <a:pt x="119" y="189"/>
                      <a:pt x="118" y="190"/>
                    </a:cubicBezTo>
                    <a:cubicBezTo>
                      <a:pt x="117" y="190"/>
                      <a:pt x="117" y="190"/>
                      <a:pt x="116" y="190"/>
                    </a:cubicBezTo>
                    <a:cubicBezTo>
                      <a:pt x="115" y="190"/>
                      <a:pt x="115" y="190"/>
                      <a:pt x="114" y="190"/>
                    </a:cubicBezTo>
                    <a:cubicBezTo>
                      <a:pt x="114" y="189"/>
                      <a:pt x="113" y="189"/>
                      <a:pt x="113" y="189"/>
                    </a:cubicBezTo>
                    <a:cubicBezTo>
                      <a:pt x="112" y="189"/>
                      <a:pt x="111" y="188"/>
                      <a:pt x="111" y="188"/>
                    </a:cubicBezTo>
                    <a:cubicBezTo>
                      <a:pt x="111" y="187"/>
                      <a:pt x="110" y="186"/>
                      <a:pt x="110" y="185"/>
                    </a:cubicBezTo>
                    <a:cubicBezTo>
                      <a:pt x="110" y="185"/>
                      <a:pt x="109" y="185"/>
                      <a:pt x="109" y="184"/>
                    </a:cubicBezTo>
                    <a:cubicBezTo>
                      <a:pt x="109" y="183"/>
                      <a:pt x="109" y="183"/>
                      <a:pt x="109" y="182"/>
                    </a:cubicBezTo>
                    <a:cubicBezTo>
                      <a:pt x="109" y="181"/>
                      <a:pt x="109" y="181"/>
                      <a:pt x="109" y="180"/>
                    </a:cubicBezTo>
                    <a:cubicBezTo>
                      <a:pt x="109" y="179"/>
                      <a:pt x="109" y="177"/>
                      <a:pt x="109" y="175"/>
                    </a:cubicBezTo>
                    <a:cubicBezTo>
                      <a:pt x="110" y="175"/>
                      <a:pt x="110" y="175"/>
                      <a:pt x="110" y="174"/>
                    </a:cubicBezTo>
                    <a:cubicBezTo>
                      <a:pt x="110" y="174"/>
                      <a:pt x="111" y="173"/>
                      <a:pt x="110" y="172"/>
                    </a:cubicBezTo>
                    <a:cubicBezTo>
                      <a:pt x="110" y="171"/>
                      <a:pt x="111" y="170"/>
                      <a:pt x="111" y="169"/>
                    </a:cubicBezTo>
                    <a:cubicBezTo>
                      <a:pt x="111" y="168"/>
                      <a:pt x="112" y="167"/>
                      <a:pt x="113" y="167"/>
                    </a:cubicBezTo>
                    <a:cubicBezTo>
                      <a:pt x="114" y="166"/>
                      <a:pt x="115" y="166"/>
                      <a:pt x="116" y="165"/>
                    </a:cubicBezTo>
                    <a:cubicBezTo>
                      <a:pt x="117" y="165"/>
                      <a:pt x="118" y="164"/>
                      <a:pt x="118" y="164"/>
                    </a:cubicBezTo>
                    <a:cubicBezTo>
                      <a:pt x="119" y="164"/>
                      <a:pt x="120" y="164"/>
                      <a:pt x="120" y="164"/>
                    </a:cubicBezTo>
                    <a:cubicBezTo>
                      <a:pt x="121" y="164"/>
                      <a:pt x="121" y="165"/>
                      <a:pt x="122" y="164"/>
                    </a:cubicBezTo>
                    <a:cubicBezTo>
                      <a:pt x="122" y="164"/>
                      <a:pt x="123" y="164"/>
                      <a:pt x="123" y="165"/>
                    </a:cubicBezTo>
                    <a:cubicBezTo>
                      <a:pt x="124" y="166"/>
                      <a:pt x="125" y="166"/>
                      <a:pt x="125" y="166"/>
                    </a:cubicBezTo>
                    <a:cubicBezTo>
                      <a:pt x="126" y="165"/>
                      <a:pt x="126" y="165"/>
                      <a:pt x="127" y="165"/>
                    </a:cubicBezTo>
                    <a:cubicBezTo>
                      <a:pt x="127" y="165"/>
                      <a:pt x="127" y="164"/>
                      <a:pt x="127" y="164"/>
                    </a:cubicBezTo>
                    <a:cubicBezTo>
                      <a:pt x="127" y="163"/>
                      <a:pt x="128" y="163"/>
                      <a:pt x="128" y="163"/>
                    </a:cubicBezTo>
                    <a:cubicBezTo>
                      <a:pt x="128" y="163"/>
                      <a:pt x="129" y="163"/>
                      <a:pt x="129" y="163"/>
                    </a:cubicBezTo>
                    <a:cubicBezTo>
                      <a:pt x="130" y="162"/>
                      <a:pt x="131" y="163"/>
                      <a:pt x="132" y="163"/>
                    </a:cubicBezTo>
                    <a:cubicBezTo>
                      <a:pt x="134" y="163"/>
                      <a:pt x="135" y="163"/>
                      <a:pt x="136" y="164"/>
                    </a:cubicBezTo>
                    <a:cubicBezTo>
                      <a:pt x="136" y="164"/>
                      <a:pt x="136" y="164"/>
                      <a:pt x="137" y="164"/>
                    </a:cubicBezTo>
                    <a:cubicBezTo>
                      <a:pt x="137" y="164"/>
                      <a:pt x="138" y="164"/>
                      <a:pt x="138" y="164"/>
                    </a:cubicBezTo>
                    <a:cubicBezTo>
                      <a:pt x="138" y="163"/>
                      <a:pt x="139" y="164"/>
                      <a:pt x="139" y="164"/>
                    </a:cubicBezTo>
                    <a:cubicBezTo>
                      <a:pt x="139" y="164"/>
                      <a:pt x="140" y="165"/>
                      <a:pt x="140" y="166"/>
                    </a:cubicBezTo>
                    <a:cubicBezTo>
                      <a:pt x="141" y="166"/>
                      <a:pt x="141" y="167"/>
                      <a:pt x="140" y="167"/>
                    </a:cubicBezTo>
                    <a:cubicBezTo>
                      <a:pt x="140" y="167"/>
                      <a:pt x="140" y="167"/>
                      <a:pt x="140" y="168"/>
                    </a:cubicBezTo>
                    <a:cubicBezTo>
                      <a:pt x="140" y="168"/>
                      <a:pt x="140" y="169"/>
                      <a:pt x="140" y="169"/>
                    </a:cubicBezTo>
                    <a:cubicBezTo>
                      <a:pt x="141" y="170"/>
                      <a:pt x="141" y="172"/>
                      <a:pt x="142" y="173"/>
                    </a:cubicBezTo>
                    <a:cubicBezTo>
                      <a:pt x="142" y="174"/>
                      <a:pt x="143" y="174"/>
                      <a:pt x="143" y="175"/>
                    </a:cubicBezTo>
                    <a:cubicBezTo>
                      <a:pt x="144" y="175"/>
                      <a:pt x="144" y="175"/>
                      <a:pt x="145" y="174"/>
                    </a:cubicBezTo>
                    <a:cubicBezTo>
                      <a:pt x="145" y="173"/>
                      <a:pt x="146" y="172"/>
                      <a:pt x="146" y="171"/>
                    </a:cubicBezTo>
                    <a:cubicBezTo>
                      <a:pt x="146" y="171"/>
                      <a:pt x="146" y="171"/>
                      <a:pt x="146" y="171"/>
                    </a:cubicBezTo>
                    <a:cubicBezTo>
                      <a:pt x="146" y="170"/>
                      <a:pt x="145" y="169"/>
                      <a:pt x="145" y="169"/>
                    </a:cubicBezTo>
                    <a:cubicBezTo>
                      <a:pt x="145" y="168"/>
                      <a:pt x="145" y="167"/>
                      <a:pt x="145" y="167"/>
                    </a:cubicBezTo>
                    <a:cubicBezTo>
                      <a:pt x="145" y="167"/>
                      <a:pt x="145" y="167"/>
                      <a:pt x="145" y="167"/>
                    </a:cubicBezTo>
                    <a:cubicBezTo>
                      <a:pt x="144" y="165"/>
                      <a:pt x="144" y="163"/>
                      <a:pt x="144" y="161"/>
                    </a:cubicBezTo>
                    <a:cubicBezTo>
                      <a:pt x="144" y="160"/>
                      <a:pt x="144" y="160"/>
                      <a:pt x="145" y="160"/>
                    </a:cubicBezTo>
                    <a:cubicBezTo>
                      <a:pt x="146" y="159"/>
                      <a:pt x="146" y="158"/>
                      <a:pt x="148" y="157"/>
                    </a:cubicBezTo>
                    <a:cubicBezTo>
                      <a:pt x="148" y="157"/>
                      <a:pt x="148" y="157"/>
                      <a:pt x="148" y="157"/>
                    </a:cubicBezTo>
                    <a:cubicBezTo>
                      <a:pt x="149" y="157"/>
                      <a:pt x="149" y="157"/>
                      <a:pt x="149" y="156"/>
                    </a:cubicBezTo>
                    <a:cubicBezTo>
                      <a:pt x="150" y="156"/>
                      <a:pt x="150" y="156"/>
                      <a:pt x="150" y="155"/>
                    </a:cubicBezTo>
                    <a:cubicBezTo>
                      <a:pt x="150" y="155"/>
                      <a:pt x="151" y="155"/>
                      <a:pt x="151" y="155"/>
                    </a:cubicBezTo>
                    <a:cubicBezTo>
                      <a:pt x="152" y="154"/>
                      <a:pt x="152" y="154"/>
                      <a:pt x="152" y="154"/>
                    </a:cubicBezTo>
                    <a:cubicBezTo>
                      <a:pt x="153" y="153"/>
                      <a:pt x="154" y="153"/>
                      <a:pt x="155" y="152"/>
                    </a:cubicBezTo>
                    <a:cubicBezTo>
                      <a:pt x="155" y="152"/>
                      <a:pt x="155" y="152"/>
                      <a:pt x="155" y="152"/>
                    </a:cubicBezTo>
                    <a:cubicBezTo>
                      <a:pt x="156" y="151"/>
                      <a:pt x="156" y="151"/>
                      <a:pt x="156" y="151"/>
                    </a:cubicBezTo>
                    <a:cubicBezTo>
                      <a:pt x="156" y="151"/>
                      <a:pt x="156" y="151"/>
                      <a:pt x="157" y="150"/>
                    </a:cubicBezTo>
                    <a:cubicBezTo>
                      <a:pt x="157" y="150"/>
                      <a:pt x="157" y="150"/>
                      <a:pt x="157" y="150"/>
                    </a:cubicBezTo>
                    <a:cubicBezTo>
                      <a:pt x="157" y="149"/>
                      <a:pt x="156" y="149"/>
                      <a:pt x="157" y="149"/>
                    </a:cubicBezTo>
                    <a:cubicBezTo>
                      <a:pt x="157" y="148"/>
                      <a:pt x="157" y="147"/>
                      <a:pt x="157" y="147"/>
                    </a:cubicBezTo>
                    <a:cubicBezTo>
                      <a:pt x="157" y="147"/>
                      <a:pt x="157" y="146"/>
                      <a:pt x="157" y="146"/>
                    </a:cubicBezTo>
                    <a:cubicBezTo>
                      <a:pt x="157" y="145"/>
                      <a:pt x="157" y="145"/>
                      <a:pt x="157" y="144"/>
                    </a:cubicBezTo>
                    <a:cubicBezTo>
                      <a:pt x="157" y="144"/>
                      <a:pt x="157" y="144"/>
                      <a:pt x="157" y="144"/>
                    </a:cubicBezTo>
                    <a:cubicBezTo>
                      <a:pt x="157" y="144"/>
                      <a:pt x="157" y="144"/>
                      <a:pt x="157" y="144"/>
                    </a:cubicBezTo>
                    <a:cubicBezTo>
                      <a:pt x="157" y="144"/>
                      <a:pt x="157" y="145"/>
                      <a:pt x="157" y="145"/>
                    </a:cubicBezTo>
                    <a:cubicBezTo>
                      <a:pt x="157" y="145"/>
                      <a:pt x="158" y="145"/>
                      <a:pt x="158" y="145"/>
                    </a:cubicBezTo>
                    <a:cubicBezTo>
                      <a:pt x="158" y="145"/>
                      <a:pt x="158" y="145"/>
                      <a:pt x="158" y="145"/>
                    </a:cubicBezTo>
                    <a:cubicBezTo>
                      <a:pt x="158" y="145"/>
                      <a:pt x="159" y="144"/>
                      <a:pt x="159" y="143"/>
                    </a:cubicBezTo>
                    <a:cubicBezTo>
                      <a:pt x="159" y="143"/>
                      <a:pt x="159" y="143"/>
                      <a:pt x="159" y="142"/>
                    </a:cubicBezTo>
                    <a:cubicBezTo>
                      <a:pt x="159" y="142"/>
                      <a:pt x="159" y="142"/>
                      <a:pt x="159" y="142"/>
                    </a:cubicBezTo>
                    <a:cubicBezTo>
                      <a:pt x="159" y="141"/>
                      <a:pt x="160" y="141"/>
                      <a:pt x="160" y="141"/>
                    </a:cubicBezTo>
                    <a:cubicBezTo>
                      <a:pt x="160" y="141"/>
                      <a:pt x="161" y="141"/>
                      <a:pt x="161" y="141"/>
                    </a:cubicBezTo>
                    <a:cubicBezTo>
                      <a:pt x="162" y="140"/>
                      <a:pt x="162" y="139"/>
                      <a:pt x="162" y="138"/>
                    </a:cubicBezTo>
                    <a:cubicBezTo>
                      <a:pt x="162" y="137"/>
                      <a:pt x="163" y="137"/>
                      <a:pt x="164" y="137"/>
                    </a:cubicBezTo>
                    <a:cubicBezTo>
                      <a:pt x="164" y="137"/>
                      <a:pt x="165" y="137"/>
                      <a:pt x="165" y="137"/>
                    </a:cubicBezTo>
                    <a:cubicBezTo>
                      <a:pt x="165" y="137"/>
                      <a:pt x="166" y="137"/>
                      <a:pt x="166" y="137"/>
                    </a:cubicBezTo>
                    <a:cubicBezTo>
                      <a:pt x="166" y="136"/>
                      <a:pt x="166" y="136"/>
                      <a:pt x="166" y="136"/>
                    </a:cubicBezTo>
                    <a:cubicBezTo>
                      <a:pt x="166" y="136"/>
                      <a:pt x="166" y="136"/>
                      <a:pt x="166" y="136"/>
                    </a:cubicBezTo>
                    <a:cubicBezTo>
                      <a:pt x="166" y="136"/>
                      <a:pt x="165" y="136"/>
                      <a:pt x="165" y="136"/>
                    </a:cubicBezTo>
                    <a:cubicBezTo>
                      <a:pt x="165" y="136"/>
                      <a:pt x="165" y="136"/>
                      <a:pt x="165" y="136"/>
                    </a:cubicBezTo>
                    <a:cubicBezTo>
                      <a:pt x="165" y="136"/>
                      <a:pt x="165" y="136"/>
                      <a:pt x="165" y="136"/>
                    </a:cubicBezTo>
                    <a:cubicBezTo>
                      <a:pt x="165" y="136"/>
                      <a:pt x="165" y="136"/>
                      <a:pt x="165" y="136"/>
                    </a:cubicBezTo>
                    <a:cubicBezTo>
                      <a:pt x="167" y="136"/>
                      <a:pt x="168" y="135"/>
                      <a:pt x="170" y="135"/>
                    </a:cubicBezTo>
                    <a:cubicBezTo>
                      <a:pt x="170" y="135"/>
                      <a:pt x="170" y="135"/>
                      <a:pt x="170" y="135"/>
                    </a:cubicBezTo>
                    <a:cubicBezTo>
                      <a:pt x="171" y="134"/>
                      <a:pt x="171" y="134"/>
                      <a:pt x="170" y="134"/>
                    </a:cubicBezTo>
                    <a:cubicBezTo>
                      <a:pt x="170" y="133"/>
                      <a:pt x="169" y="133"/>
                      <a:pt x="170" y="133"/>
                    </a:cubicBezTo>
                    <a:cubicBezTo>
                      <a:pt x="170" y="132"/>
                      <a:pt x="170" y="131"/>
                      <a:pt x="170" y="131"/>
                    </a:cubicBezTo>
                    <a:cubicBezTo>
                      <a:pt x="171" y="130"/>
                      <a:pt x="171" y="129"/>
                      <a:pt x="172" y="129"/>
                    </a:cubicBezTo>
                    <a:cubicBezTo>
                      <a:pt x="173" y="129"/>
                      <a:pt x="173" y="128"/>
                      <a:pt x="174" y="128"/>
                    </a:cubicBezTo>
                    <a:cubicBezTo>
                      <a:pt x="174" y="128"/>
                      <a:pt x="174" y="128"/>
                      <a:pt x="175" y="128"/>
                    </a:cubicBezTo>
                    <a:cubicBezTo>
                      <a:pt x="176" y="128"/>
                      <a:pt x="177" y="127"/>
                      <a:pt x="178" y="127"/>
                    </a:cubicBezTo>
                    <a:cubicBezTo>
                      <a:pt x="178" y="127"/>
                      <a:pt x="178" y="127"/>
                      <a:pt x="179" y="126"/>
                    </a:cubicBezTo>
                    <a:cubicBezTo>
                      <a:pt x="179" y="126"/>
                      <a:pt x="179" y="126"/>
                      <a:pt x="179" y="126"/>
                    </a:cubicBezTo>
                    <a:cubicBezTo>
                      <a:pt x="180" y="126"/>
                      <a:pt x="181" y="125"/>
                      <a:pt x="182" y="125"/>
                    </a:cubicBezTo>
                    <a:cubicBezTo>
                      <a:pt x="182" y="125"/>
                      <a:pt x="182" y="125"/>
                      <a:pt x="182" y="125"/>
                    </a:cubicBezTo>
                    <a:cubicBezTo>
                      <a:pt x="182" y="125"/>
                      <a:pt x="182" y="126"/>
                      <a:pt x="182" y="126"/>
                    </a:cubicBezTo>
                    <a:cubicBezTo>
                      <a:pt x="181" y="126"/>
                      <a:pt x="181" y="126"/>
                      <a:pt x="181" y="126"/>
                    </a:cubicBezTo>
                    <a:cubicBezTo>
                      <a:pt x="180" y="126"/>
                      <a:pt x="179" y="127"/>
                      <a:pt x="179" y="128"/>
                    </a:cubicBezTo>
                    <a:cubicBezTo>
                      <a:pt x="179" y="128"/>
                      <a:pt x="179" y="128"/>
                      <a:pt x="179" y="129"/>
                    </a:cubicBezTo>
                    <a:cubicBezTo>
                      <a:pt x="179" y="129"/>
                      <a:pt x="179" y="130"/>
                      <a:pt x="180" y="130"/>
                    </a:cubicBezTo>
                    <a:cubicBezTo>
                      <a:pt x="180" y="130"/>
                      <a:pt x="180" y="130"/>
                      <a:pt x="180" y="130"/>
                    </a:cubicBezTo>
                    <a:cubicBezTo>
                      <a:pt x="181" y="129"/>
                      <a:pt x="182" y="129"/>
                      <a:pt x="183" y="128"/>
                    </a:cubicBezTo>
                    <a:cubicBezTo>
                      <a:pt x="183" y="128"/>
                      <a:pt x="184" y="127"/>
                      <a:pt x="184" y="127"/>
                    </a:cubicBezTo>
                    <a:cubicBezTo>
                      <a:pt x="186" y="127"/>
                      <a:pt x="187" y="127"/>
                      <a:pt x="188" y="126"/>
                    </a:cubicBezTo>
                    <a:cubicBezTo>
                      <a:pt x="189" y="126"/>
                      <a:pt x="189" y="126"/>
                      <a:pt x="189" y="126"/>
                    </a:cubicBezTo>
                    <a:cubicBezTo>
                      <a:pt x="190" y="125"/>
                      <a:pt x="190" y="125"/>
                      <a:pt x="191" y="125"/>
                    </a:cubicBezTo>
                    <a:cubicBezTo>
                      <a:pt x="191" y="125"/>
                      <a:pt x="191" y="125"/>
                      <a:pt x="192" y="125"/>
                    </a:cubicBezTo>
                    <a:cubicBezTo>
                      <a:pt x="192" y="124"/>
                      <a:pt x="192" y="124"/>
                      <a:pt x="192" y="124"/>
                    </a:cubicBezTo>
                    <a:cubicBezTo>
                      <a:pt x="192" y="124"/>
                      <a:pt x="192" y="124"/>
                      <a:pt x="192" y="124"/>
                    </a:cubicBezTo>
                    <a:cubicBezTo>
                      <a:pt x="192" y="123"/>
                      <a:pt x="191" y="123"/>
                      <a:pt x="192" y="122"/>
                    </a:cubicBezTo>
                    <a:cubicBezTo>
                      <a:pt x="192" y="122"/>
                      <a:pt x="191" y="122"/>
                      <a:pt x="191" y="122"/>
                    </a:cubicBezTo>
                    <a:cubicBezTo>
                      <a:pt x="191" y="121"/>
                      <a:pt x="191" y="121"/>
                      <a:pt x="191" y="121"/>
                    </a:cubicBezTo>
                    <a:cubicBezTo>
                      <a:pt x="190" y="122"/>
                      <a:pt x="189" y="123"/>
                      <a:pt x="189" y="124"/>
                    </a:cubicBezTo>
                    <a:cubicBezTo>
                      <a:pt x="189" y="124"/>
                      <a:pt x="188" y="124"/>
                      <a:pt x="188" y="124"/>
                    </a:cubicBezTo>
                    <a:cubicBezTo>
                      <a:pt x="188" y="124"/>
                      <a:pt x="187" y="124"/>
                      <a:pt x="187" y="124"/>
                    </a:cubicBezTo>
                    <a:cubicBezTo>
                      <a:pt x="187" y="124"/>
                      <a:pt x="187" y="124"/>
                      <a:pt x="187" y="124"/>
                    </a:cubicBezTo>
                    <a:cubicBezTo>
                      <a:pt x="187" y="124"/>
                      <a:pt x="186" y="124"/>
                      <a:pt x="186" y="124"/>
                    </a:cubicBezTo>
                    <a:cubicBezTo>
                      <a:pt x="186" y="124"/>
                      <a:pt x="186" y="124"/>
                      <a:pt x="186" y="124"/>
                    </a:cubicBezTo>
                    <a:cubicBezTo>
                      <a:pt x="185" y="124"/>
                      <a:pt x="185" y="124"/>
                      <a:pt x="185" y="123"/>
                    </a:cubicBezTo>
                    <a:cubicBezTo>
                      <a:pt x="184" y="123"/>
                      <a:pt x="183" y="122"/>
                      <a:pt x="183" y="122"/>
                    </a:cubicBezTo>
                    <a:cubicBezTo>
                      <a:pt x="183" y="121"/>
                      <a:pt x="183" y="120"/>
                      <a:pt x="183" y="119"/>
                    </a:cubicBezTo>
                    <a:cubicBezTo>
                      <a:pt x="184" y="119"/>
                      <a:pt x="183" y="119"/>
                      <a:pt x="183" y="118"/>
                    </a:cubicBezTo>
                    <a:cubicBezTo>
                      <a:pt x="183" y="118"/>
                      <a:pt x="183" y="118"/>
                      <a:pt x="183" y="118"/>
                    </a:cubicBezTo>
                    <a:cubicBezTo>
                      <a:pt x="182" y="118"/>
                      <a:pt x="182" y="118"/>
                      <a:pt x="182" y="118"/>
                    </a:cubicBezTo>
                    <a:cubicBezTo>
                      <a:pt x="182" y="118"/>
                      <a:pt x="183" y="118"/>
                      <a:pt x="183" y="118"/>
                    </a:cubicBezTo>
                    <a:cubicBezTo>
                      <a:pt x="183" y="118"/>
                      <a:pt x="184" y="118"/>
                      <a:pt x="184" y="117"/>
                    </a:cubicBezTo>
                    <a:cubicBezTo>
                      <a:pt x="185" y="117"/>
                      <a:pt x="185" y="116"/>
                      <a:pt x="185" y="116"/>
                    </a:cubicBezTo>
                    <a:cubicBezTo>
                      <a:pt x="185" y="116"/>
                      <a:pt x="184" y="115"/>
                      <a:pt x="184" y="115"/>
                    </a:cubicBezTo>
                    <a:cubicBezTo>
                      <a:pt x="183" y="115"/>
                      <a:pt x="183" y="114"/>
                      <a:pt x="182" y="115"/>
                    </a:cubicBezTo>
                    <a:cubicBezTo>
                      <a:pt x="180" y="115"/>
                      <a:pt x="177" y="116"/>
                      <a:pt x="175" y="117"/>
                    </a:cubicBezTo>
                    <a:cubicBezTo>
                      <a:pt x="175" y="117"/>
                      <a:pt x="175" y="117"/>
                      <a:pt x="175" y="117"/>
                    </a:cubicBezTo>
                    <a:cubicBezTo>
                      <a:pt x="175" y="117"/>
                      <a:pt x="175" y="117"/>
                      <a:pt x="175" y="117"/>
                    </a:cubicBezTo>
                    <a:cubicBezTo>
                      <a:pt x="175" y="117"/>
                      <a:pt x="175" y="118"/>
                      <a:pt x="174" y="118"/>
                    </a:cubicBezTo>
                    <a:cubicBezTo>
                      <a:pt x="174" y="118"/>
                      <a:pt x="174" y="118"/>
                      <a:pt x="174" y="118"/>
                    </a:cubicBezTo>
                    <a:cubicBezTo>
                      <a:pt x="174" y="118"/>
                      <a:pt x="174" y="118"/>
                      <a:pt x="173" y="119"/>
                    </a:cubicBezTo>
                    <a:cubicBezTo>
                      <a:pt x="173" y="119"/>
                      <a:pt x="173" y="119"/>
                      <a:pt x="173" y="119"/>
                    </a:cubicBezTo>
                    <a:cubicBezTo>
                      <a:pt x="173" y="119"/>
                      <a:pt x="173" y="119"/>
                      <a:pt x="173" y="119"/>
                    </a:cubicBezTo>
                    <a:cubicBezTo>
                      <a:pt x="173" y="119"/>
                      <a:pt x="173" y="119"/>
                      <a:pt x="173" y="119"/>
                    </a:cubicBezTo>
                    <a:cubicBezTo>
                      <a:pt x="173" y="119"/>
                      <a:pt x="173" y="119"/>
                      <a:pt x="173" y="118"/>
                    </a:cubicBezTo>
                    <a:cubicBezTo>
                      <a:pt x="174" y="118"/>
                      <a:pt x="174" y="118"/>
                      <a:pt x="174" y="118"/>
                    </a:cubicBezTo>
                    <a:cubicBezTo>
                      <a:pt x="174" y="118"/>
                      <a:pt x="174" y="118"/>
                      <a:pt x="174" y="118"/>
                    </a:cubicBezTo>
                    <a:cubicBezTo>
                      <a:pt x="175" y="117"/>
                      <a:pt x="175" y="117"/>
                      <a:pt x="175" y="117"/>
                    </a:cubicBezTo>
                    <a:cubicBezTo>
                      <a:pt x="175" y="117"/>
                      <a:pt x="175" y="117"/>
                      <a:pt x="175" y="117"/>
                    </a:cubicBezTo>
                    <a:cubicBezTo>
                      <a:pt x="175" y="117"/>
                      <a:pt x="175" y="117"/>
                      <a:pt x="175" y="117"/>
                    </a:cubicBezTo>
                    <a:cubicBezTo>
                      <a:pt x="175" y="117"/>
                      <a:pt x="176" y="116"/>
                      <a:pt x="176" y="116"/>
                    </a:cubicBezTo>
                    <a:cubicBezTo>
                      <a:pt x="177" y="115"/>
                      <a:pt x="178" y="115"/>
                      <a:pt x="179" y="114"/>
                    </a:cubicBezTo>
                    <a:cubicBezTo>
                      <a:pt x="179" y="114"/>
                      <a:pt x="180" y="114"/>
                      <a:pt x="180" y="113"/>
                    </a:cubicBezTo>
                    <a:cubicBezTo>
                      <a:pt x="180" y="113"/>
                      <a:pt x="180" y="113"/>
                      <a:pt x="180" y="113"/>
                    </a:cubicBezTo>
                    <a:cubicBezTo>
                      <a:pt x="181" y="112"/>
                      <a:pt x="181" y="112"/>
                      <a:pt x="182" y="112"/>
                    </a:cubicBezTo>
                    <a:cubicBezTo>
                      <a:pt x="182" y="111"/>
                      <a:pt x="183" y="112"/>
                      <a:pt x="184" y="112"/>
                    </a:cubicBezTo>
                    <a:cubicBezTo>
                      <a:pt x="186" y="112"/>
                      <a:pt x="188" y="112"/>
                      <a:pt x="191" y="112"/>
                    </a:cubicBezTo>
                    <a:cubicBezTo>
                      <a:pt x="192" y="112"/>
                      <a:pt x="193" y="112"/>
                      <a:pt x="194" y="112"/>
                    </a:cubicBezTo>
                    <a:cubicBezTo>
                      <a:pt x="194" y="112"/>
                      <a:pt x="194" y="112"/>
                      <a:pt x="194" y="112"/>
                    </a:cubicBezTo>
                    <a:cubicBezTo>
                      <a:pt x="194" y="112"/>
                      <a:pt x="195" y="112"/>
                      <a:pt x="195" y="112"/>
                    </a:cubicBezTo>
                    <a:cubicBezTo>
                      <a:pt x="196" y="111"/>
                      <a:pt x="196" y="111"/>
                      <a:pt x="197" y="110"/>
                    </a:cubicBezTo>
                    <a:cubicBezTo>
                      <a:pt x="197" y="110"/>
                      <a:pt x="197" y="110"/>
                      <a:pt x="198" y="109"/>
                    </a:cubicBezTo>
                    <a:cubicBezTo>
                      <a:pt x="198" y="109"/>
                      <a:pt x="199" y="109"/>
                      <a:pt x="199" y="109"/>
                    </a:cubicBezTo>
                    <a:cubicBezTo>
                      <a:pt x="200" y="109"/>
                      <a:pt x="201" y="109"/>
                      <a:pt x="202" y="108"/>
                    </a:cubicBezTo>
                    <a:cubicBezTo>
                      <a:pt x="203" y="108"/>
                      <a:pt x="203" y="107"/>
                      <a:pt x="203" y="106"/>
                    </a:cubicBezTo>
                    <a:cubicBezTo>
                      <a:pt x="203" y="106"/>
                      <a:pt x="203" y="106"/>
                      <a:pt x="203" y="105"/>
                    </a:cubicBezTo>
                    <a:cubicBezTo>
                      <a:pt x="203" y="105"/>
                      <a:pt x="203" y="105"/>
                      <a:pt x="203" y="104"/>
                    </a:cubicBezTo>
                    <a:cubicBezTo>
                      <a:pt x="203" y="104"/>
                      <a:pt x="203" y="104"/>
                      <a:pt x="203" y="104"/>
                    </a:cubicBezTo>
                    <a:cubicBezTo>
                      <a:pt x="203" y="103"/>
                      <a:pt x="202" y="102"/>
                      <a:pt x="201" y="103"/>
                    </a:cubicBezTo>
                    <a:cubicBezTo>
                      <a:pt x="201" y="103"/>
                      <a:pt x="201" y="103"/>
                      <a:pt x="201" y="103"/>
                    </a:cubicBezTo>
                    <a:cubicBezTo>
                      <a:pt x="201" y="103"/>
                      <a:pt x="201" y="103"/>
                      <a:pt x="201" y="103"/>
                    </a:cubicBezTo>
                    <a:cubicBezTo>
                      <a:pt x="201" y="103"/>
                      <a:pt x="201" y="103"/>
                      <a:pt x="201" y="103"/>
                    </a:cubicBezTo>
                    <a:cubicBezTo>
                      <a:pt x="201" y="103"/>
                      <a:pt x="201" y="103"/>
                      <a:pt x="201" y="103"/>
                    </a:cubicBezTo>
                    <a:cubicBezTo>
                      <a:pt x="201" y="102"/>
                      <a:pt x="201" y="102"/>
                      <a:pt x="201" y="102"/>
                    </a:cubicBezTo>
                    <a:cubicBezTo>
                      <a:pt x="201" y="101"/>
                      <a:pt x="201" y="101"/>
                      <a:pt x="200" y="101"/>
                    </a:cubicBezTo>
                    <a:cubicBezTo>
                      <a:pt x="200" y="101"/>
                      <a:pt x="200" y="101"/>
                      <a:pt x="200" y="101"/>
                    </a:cubicBezTo>
                    <a:cubicBezTo>
                      <a:pt x="200" y="101"/>
                      <a:pt x="199" y="101"/>
                      <a:pt x="199" y="101"/>
                    </a:cubicBezTo>
                    <a:cubicBezTo>
                      <a:pt x="199" y="101"/>
                      <a:pt x="200" y="101"/>
                      <a:pt x="200" y="101"/>
                    </a:cubicBezTo>
                    <a:cubicBezTo>
                      <a:pt x="200" y="101"/>
                      <a:pt x="200" y="100"/>
                      <a:pt x="200" y="100"/>
                    </a:cubicBezTo>
                    <a:cubicBezTo>
                      <a:pt x="201" y="100"/>
                      <a:pt x="201" y="100"/>
                      <a:pt x="201" y="100"/>
                    </a:cubicBezTo>
                    <a:cubicBezTo>
                      <a:pt x="200" y="99"/>
                      <a:pt x="200" y="99"/>
                      <a:pt x="200" y="99"/>
                    </a:cubicBezTo>
                    <a:cubicBezTo>
                      <a:pt x="199" y="99"/>
                      <a:pt x="199" y="99"/>
                      <a:pt x="199" y="99"/>
                    </a:cubicBezTo>
                    <a:cubicBezTo>
                      <a:pt x="198" y="98"/>
                      <a:pt x="198" y="98"/>
                      <a:pt x="197" y="97"/>
                    </a:cubicBezTo>
                    <a:cubicBezTo>
                      <a:pt x="197" y="97"/>
                      <a:pt x="196" y="97"/>
                      <a:pt x="196" y="97"/>
                    </a:cubicBezTo>
                    <a:cubicBezTo>
                      <a:pt x="196" y="96"/>
                      <a:pt x="196" y="96"/>
                      <a:pt x="195" y="95"/>
                    </a:cubicBezTo>
                    <a:cubicBezTo>
                      <a:pt x="195" y="95"/>
                      <a:pt x="194" y="95"/>
                      <a:pt x="194" y="94"/>
                    </a:cubicBezTo>
                    <a:cubicBezTo>
                      <a:pt x="194" y="94"/>
                      <a:pt x="194" y="94"/>
                      <a:pt x="194" y="93"/>
                    </a:cubicBezTo>
                    <a:cubicBezTo>
                      <a:pt x="194" y="93"/>
                      <a:pt x="195" y="93"/>
                      <a:pt x="195" y="92"/>
                    </a:cubicBezTo>
                    <a:cubicBezTo>
                      <a:pt x="195" y="92"/>
                      <a:pt x="195" y="92"/>
                      <a:pt x="195" y="91"/>
                    </a:cubicBezTo>
                    <a:cubicBezTo>
                      <a:pt x="195" y="91"/>
                      <a:pt x="194" y="90"/>
                      <a:pt x="195" y="90"/>
                    </a:cubicBezTo>
                    <a:cubicBezTo>
                      <a:pt x="195" y="89"/>
                      <a:pt x="194" y="89"/>
                      <a:pt x="194" y="89"/>
                    </a:cubicBezTo>
                    <a:cubicBezTo>
                      <a:pt x="194" y="89"/>
                      <a:pt x="194" y="88"/>
                      <a:pt x="194" y="88"/>
                    </a:cubicBezTo>
                    <a:cubicBezTo>
                      <a:pt x="193" y="88"/>
                      <a:pt x="194" y="87"/>
                      <a:pt x="194" y="87"/>
                    </a:cubicBezTo>
                    <a:cubicBezTo>
                      <a:pt x="194" y="87"/>
                      <a:pt x="194" y="86"/>
                      <a:pt x="194" y="86"/>
                    </a:cubicBezTo>
                    <a:cubicBezTo>
                      <a:pt x="193" y="85"/>
                      <a:pt x="193" y="85"/>
                      <a:pt x="193" y="84"/>
                    </a:cubicBezTo>
                    <a:cubicBezTo>
                      <a:pt x="193" y="83"/>
                      <a:pt x="193" y="82"/>
                      <a:pt x="192" y="81"/>
                    </a:cubicBezTo>
                    <a:cubicBezTo>
                      <a:pt x="192" y="81"/>
                      <a:pt x="192" y="80"/>
                      <a:pt x="192" y="80"/>
                    </a:cubicBezTo>
                    <a:cubicBezTo>
                      <a:pt x="192" y="80"/>
                      <a:pt x="192" y="80"/>
                      <a:pt x="192" y="80"/>
                    </a:cubicBezTo>
                    <a:cubicBezTo>
                      <a:pt x="192" y="80"/>
                      <a:pt x="192" y="80"/>
                      <a:pt x="192" y="80"/>
                    </a:cubicBezTo>
                    <a:cubicBezTo>
                      <a:pt x="191" y="81"/>
                      <a:pt x="190" y="82"/>
                      <a:pt x="190" y="83"/>
                    </a:cubicBezTo>
                    <a:cubicBezTo>
                      <a:pt x="189" y="84"/>
                      <a:pt x="189" y="85"/>
                      <a:pt x="187" y="85"/>
                    </a:cubicBezTo>
                    <a:cubicBezTo>
                      <a:pt x="187" y="85"/>
                      <a:pt x="187" y="86"/>
                      <a:pt x="187" y="86"/>
                    </a:cubicBezTo>
                    <a:cubicBezTo>
                      <a:pt x="186" y="86"/>
                      <a:pt x="186" y="86"/>
                      <a:pt x="186" y="86"/>
                    </a:cubicBezTo>
                    <a:cubicBezTo>
                      <a:pt x="185" y="87"/>
                      <a:pt x="185" y="86"/>
                      <a:pt x="184" y="86"/>
                    </a:cubicBezTo>
                    <a:cubicBezTo>
                      <a:pt x="184" y="86"/>
                      <a:pt x="184" y="86"/>
                      <a:pt x="184" y="85"/>
                    </a:cubicBezTo>
                    <a:cubicBezTo>
                      <a:pt x="184" y="85"/>
                      <a:pt x="183" y="85"/>
                      <a:pt x="183" y="84"/>
                    </a:cubicBezTo>
                    <a:cubicBezTo>
                      <a:pt x="182" y="84"/>
                      <a:pt x="182" y="84"/>
                      <a:pt x="182" y="83"/>
                    </a:cubicBezTo>
                    <a:cubicBezTo>
                      <a:pt x="182" y="82"/>
                      <a:pt x="183" y="82"/>
                      <a:pt x="183" y="81"/>
                    </a:cubicBezTo>
                    <a:cubicBezTo>
                      <a:pt x="183" y="81"/>
                      <a:pt x="183" y="80"/>
                      <a:pt x="183" y="80"/>
                    </a:cubicBezTo>
                    <a:cubicBezTo>
                      <a:pt x="183" y="79"/>
                      <a:pt x="183" y="78"/>
                      <a:pt x="184" y="78"/>
                    </a:cubicBezTo>
                    <a:cubicBezTo>
                      <a:pt x="184" y="78"/>
                      <a:pt x="184" y="77"/>
                      <a:pt x="184" y="77"/>
                    </a:cubicBezTo>
                    <a:cubicBezTo>
                      <a:pt x="183" y="77"/>
                      <a:pt x="182" y="76"/>
                      <a:pt x="182" y="76"/>
                    </a:cubicBezTo>
                    <a:cubicBezTo>
                      <a:pt x="181" y="76"/>
                      <a:pt x="181" y="76"/>
                      <a:pt x="181" y="76"/>
                    </a:cubicBezTo>
                    <a:cubicBezTo>
                      <a:pt x="180" y="76"/>
                      <a:pt x="180" y="76"/>
                      <a:pt x="180" y="75"/>
                    </a:cubicBezTo>
                    <a:cubicBezTo>
                      <a:pt x="180" y="75"/>
                      <a:pt x="181" y="75"/>
                      <a:pt x="180" y="75"/>
                    </a:cubicBezTo>
                    <a:cubicBezTo>
                      <a:pt x="180" y="74"/>
                      <a:pt x="180" y="74"/>
                      <a:pt x="179" y="73"/>
                    </a:cubicBezTo>
                    <a:cubicBezTo>
                      <a:pt x="179" y="73"/>
                      <a:pt x="179" y="72"/>
                      <a:pt x="179" y="72"/>
                    </a:cubicBezTo>
                    <a:cubicBezTo>
                      <a:pt x="178" y="71"/>
                      <a:pt x="178" y="71"/>
                      <a:pt x="177" y="71"/>
                    </a:cubicBezTo>
                    <a:cubicBezTo>
                      <a:pt x="177" y="71"/>
                      <a:pt x="176" y="71"/>
                      <a:pt x="176" y="71"/>
                    </a:cubicBezTo>
                    <a:cubicBezTo>
                      <a:pt x="175" y="71"/>
                      <a:pt x="174" y="71"/>
                      <a:pt x="173" y="71"/>
                    </a:cubicBezTo>
                    <a:cubicBezTo>
                      <a:pt x="173" y="70"/>
                      <a:pt x="172" y="70"/>
                      <a:pt x="172" y="70"/>
                    </a:cubicBezTo>
                    <a:cubicBezTo>
                      <a:pt x="171" y="70"/>
                      <a:pt x="170" y="70"/>
                      <a:pt x="170" y="71"/>
                    </a:cubicBezTo>
                    <a:cubicBezTo>
                      <a:pt x="169" y="72"/>
                      <a:pt x="169" y="72"/>
                      <a:pt x="170" y="73"/>
                    </a:cubicBezTo>
                    <a:cubicBezTo>
                      <a:pt x="170" y="73"/>
                      <a:pt x="170" y="74"/>
                      <a:pt x="170" y="74"/>
                    </a:cubicBezTo>
                    <a:cubicBezTo>
                      <a:pt x="169" y="75"/>
                      <a:pt x="169" y="75"/>
                      <a:pt x="169" y="76"/>
                    </a:cubicBezTo>
                    <a:cubicBezTo>
                      <a:pt x="168" y="76"/>
                      <a:pt x="169" y="77"/>
                      <a:pt x="169" y="78"/>
                    </a:cubicBezTo>
                    <a:cubicBezTo>
                      <a:pt x="169" y="78"/>
                      <a:pt x="169" y="79"/>
                      <a:pt x="169" y="79"/>
                    </a:cubicBezTo>
                    <a:cubicBezTo>
                      <a:pt x="169" y="80"/>
                      <a:pt x="169" y="80"/>
                      <a:pt x="168" y="80"/>
                    </a:cubicBezTo>
                    <a:cubicBezTo>
                      <a:pt x="168" y="80"/>
                      <a:pt x="168" y="80"/>
                      <a:pt x="168" y="81"/>
                    </a:cubicBezTo>
                    <a:cubicBezTo>
                      <a:pt x="167" y="82"/>
                      <a:pt x="166" y="82"/>
                      <a:pt x="166" y="83"/>
                    </a:cubicBezTo>
                    <a:cubicBezTo>
                      <a:pt x="165" y="83"/>
                      <a:pt x="165" y="84"/>
                      <a:pt x="166" y="84"/>
                    </a:cubicBezTo>
                    <a:cubicBezTo>
                      <a:pt x="166" y="85"/>
                      <a:pt x="166" y="85"/>
                      <a:pt x="166" y="85"/>
                    </a:cubicBezTo>
                    <a:cubicBezTo>
                      <a:pt x="166" y="86"/>
                      <a:pt x="167" y="86"/>
                      <a:pt x="167" y="86"/>
                    </a:cubicBezTo>
                    <a:cubicBezTo>
                      <a:pt x="167" y="87"/>
                      <a:pt x="167" y="88"/>
                      <a:pt x="167" y="89"/>
                    </a:cubicBezTo>
                    <a:cubicBezTo>
                      <a:pt x="167" y="90"/>
                      <a:pt x="167" y="91"/>
                      <a:pt x="167" y="92"/>
                    </a:cubicBezTo>
                    <a:cubicBezTo>
                      <a:pt x="167" y="92"/>
                      <a:pt x="167" y="92"/>
                      <a:pt x="167" y="92"/>
                    </a:cubicBezTo>
                    <a:cubicBezTo>
                      <a:pt x="166" y="93"/>
                      <a:pt x="166" y="93"/>
                      <a:pt x="166" y="93"/>
                    </a:cubicBezTo>
                    <a:cubicBezTo>
                      <a:pt x="165" y="94"/>
                      <a:pt x="163" y="95"/>
                      <a:pt x="162" y="95"/>
                    </a:cubicBezTo>
                    <a:cubicBezTo>
                      <a:pt x="162" y="96"/>
                      <a:pt x="161" y="96"/>
                      <a:pt x="160" y="96"/>
                    </a:cubicBezTo>
                    <a:cubicBezTo>
                      <a:pt x="160" y="96"/>
                      <a:pt x="160" y="97"/>
                      <a:pt x="160" y="97"/>
                    </a:cubicBezTo>
                    <a:cubicBezTo>
                      <a:pt x="160" y="98"/>
                      <a:pt x="160" y="99"/>
                      <a:pt x="160" y="100"/>
                    </a:cubicBezTo>
                    <a:cubicBezTo>
                      <a:pt x="160" y="101"/>
                      <a:pt x="159" y="101"/>
                      <a:pt x="159" y="102"/>
                    </a:cubicBezTo>
                    <a:cubicBezTo>
                      <a:pt x="159" y="103"/>
                      <a:pt x="160" y="103"/>
                      <a:pt x="160" y="104"/>
                    </a:cubicBezTo>
                    <a:cubicBezTo>
                      <a:pt x="160" y="104"/>
                      <a:pt x="160" y="104"/>
                      <a:pt x="159" y="105"/>
                    </a:cubicBezTo>
                    <a:cubicBezTo>
                      <a:pt x="159" y="105"/>
                      <a:pt x="159" y="105"/>
                      <a:pt x="159" y="106"/>
                    </a:cubicBezTo>
                    <a:cubicBezTo>
                      <a:pt x="159" y="106"/>
                      <a:pt x="158" y="106"/>
                      <a:pt x="158" y="106"/>
                    </a:cubicBezTo>
                    <a:cubicBezTo>
                      <a:pt x="158" y="106"/>
                      <a:pt x="157" y="106"/>
                      <a:pt x="157" y="107"/>
                    </a:cubicBezTo>
                    <a:cubicBezTo>
                      <a:pt x="157" y="107"/>
                      <a:pt x="156" y="107"/>
                      <a:pt x="156" y="107"/>
                    </a:cubicBezTo>
                    <a:cubicBezTo>
                      <a:pt x="156" y="106"/>
                      <a:pt x="156" y="106"/>
                      <a:pt x="156" y="106"/>
                    </a:cubicBezTo>
                    <a:cubicBezTo>
                      <a:pt x="156" y="105"/>
                      <a:pt x="156" y="105"/>
                      <a:pt x="155" y="105"/>
                    </a:cubicBezTo>
                    <a:cubicBezTo>
                      <a:pt x="154" y="104"/>
                      <a:pt x="154" y="103"/>
                      <a:pt x="154" y="102"/>
                    </a:cubicBezTo>
                    <a:cubicBezTo>
                      <a:pt x="153" y="102"/>
                      <a:pt x="154" y="101"/>
                      <a:pt x="154" y="101"/>
                    </a:cubicBezTo>
                    <a:cubicBezTo>
                      <a:pt x="154" y="100"/>
                      <a:pt x="155" y="99"/>
                      <a:pt x="155" y="98"/>
                    </a:cubicBezTo>
                    <a:cubicBezTo>
                      <a:pt x="155" y="97"/>
                      <a:pt x="155" y="97"/>
                      <a:pt x="155" y="96"/>
                    </a:cubicBezTo>
                    <a:cubicBezTo>
                      <a:pt x="155" y="96"/>
                      <a:pt x="155" y="96"/>
                      <a:pt x="155" y="95"/>
                    </a:cubicBezTo>
                    <a:cubicBezTo>
                      <a:pt x="155" y="95"/>
                      <a:pt x="155" y="95"/>
                      <a:pt x="155" y="95"/>
                    </a:cubicBezTo>
                    <a:cubicBezTo>
                      <a:pt x="154" y="94"/>
                      <a:pt x="153" y="94"/>
                      <a:pt x="151" y="94"/>
                    </a:cubicBezTo>
                    <a:cubicBezTo>
                      <a:pt x="151" y="94"/>
                      <a:pt x="151" y="94"/>
                      <a:pt x="150" y="94"/>
                    </a:cubicBezTo>
                    <a:cubicBezTo>
                      <a:pt x="150" y="93"/>
                      <a:pt x="149" y="92"/>
                      <a:pt x="148" y="92"/>
                    </a:cubicBezTo>
                    <a:cubicBezTo>
                      <a:pt x="147" y="91"/>
                      <a:pt x="147" y="91"/>
                      <a:pt x="146" y="90"/>
                    </a:cubicBezTo>
                    <a:cubicBezTo>
                      <a:pt x="146" y="89"/>
                      <a:pt x="145" y="88"/>
                      <a:pt x="144" y="88"/>
                    </a:cubicBezTo>
                    <a:cubicBezTo>
                      <a:pt x="143" y="87"/>
                      <a:pt x="142" y="87"/>
                      <a:pt x="142" y="86"/>
                    </a:cubicBezTo>
                    <a:cubicBezTo>
                      <a:pt x="141" y="86"/>
                      <a:pt x="141" y="86"/>
                      <a:pt x="140" y="86"/>
                    </a:cubicBezTo>
                    <a:cubicBezTo>
                      <a:pt x="140" y="86"/>
                      <a:pt x="139" y="87"/>
                      <a:pt x="138" y="86"/>
                    </a:cubicBezTo>
                    <a:cubicBezTo>
                      <a:pt x="138" y="86"/>
                      <a:pt x="138" y="87"/>
                      <a:pt x="138" y="87"/>
                    </a:cubicBezTo>
                    <a:cubicBezTo>
                      <a:pt x="138" y="87"/>
                      <a:pt x="138" y="87"/>
                      <a:pt x="138" y="87"/>
                    </a:cubicBezTo>
                    <a:cubicBezTo>
                      <a:pt x="138" y="86"/>
                      <a:pt x="138" y="86"/>
                      <a:pt x="138" y="86"/>
                    </a:cubicBezTo>
                    <a:cubicBezTo>
                      <a:pt x="138" y="86"/>
                      <a:pt x="138" y="86"/>
                      <a:pt x="138" y="86"/>
                    </a:cubicBezTo>
                    <a:cubicBezTo>
                      <a:pt x="139" y="86"/>
                      <a:pt x="139" y="85"/>
                      <a:pt x="139" y="84"/>
                    </a:cubicBezTo>
                    <a:cubicBezTo>
                      <a:pt x="139" y="84"/>
                      <a:pt x="139" y="83"/>
                      <a:pt x="139" y="82"/>
                    </a:cubicBezTo>
                    <a:cubicBezTo>
                      <a:pt x="139" y="81"/>
                      <a:pt x="139" y="81"/>
                      <a:pt x="139" y="81"/>
                    </a:cubicBezTo>
                    <a:cubicBezTo>
                      <a:pt x="139" y="81"/>
                      <a:pt x="139" y="80"/>
                      <a:pt x="138" y="80"/>
                    </a:cubicBezTo>
                    <a:cubicBezTo>
                      <a:pt x="138" y="80"/>
                      <a:pt x="138" y="80"/>
                      <a:pt x="137" y="80"/>
                    </a:cubicBezTo>
                    <a:cubicBezTo>
                      <a:pt x="137" y="80"/>
                      <a:pt x="137" y="80"/>
                      <a:pt x="137" y="80"/>
                    </a:cubicBezTo>
                    <a:cubicBezTo>
                      <a:pt x="137" y="80"/>
                      <a:pt x="137" y="79"/>
                      <a:pt x="137" y="79"/>
                    </a:cubicBezTo>
                    <a:cubicBezTo>
                      <a:pt x="137" y="79"/>
                      <a:pt x="137" y="78"/>
                      <a:pt x="137" y="78"/>
                    </a:cubicBezTo>
                    <a:cubicBezTo>
                      <a:pt x="138" y="76"/>
                      <a:pt x="138" y="74"/>
                      <a:pt x="140" y="72"/>
                    </a:cubicBezTo>
                    <a:cubicBezTo>
                      <a:pt x="140" y="72"/>
                      <a:pt x="141" y="72"/>
                      <a:pt x="141" y="71"/>
                    </a:cubicBezTo>
                    <a:cubicBezTo>
                      <a:pt x="142" y="70"/>
                      <a:pt x="143" y="69"/>
                      <a:pt x="144" y="68"/>
                    </a:cubicBezTo>
                    <a:cubicBezTo>
                      <a:pt x="145" y="68"/>
                      <a:pt x="146" y="67"/>
                      <a:pt x="146" y="66"/>
                    </a:cubicBezTo>
                    <a:cubicBezTo>
                      <a:pt x="146" y="66"/>
                      <a:pt x="146" y="66"/>
                      <a:pt x="146" y="66"/>
                    </a:cubicBezTo>
                    <a:cubicBezTo>
                      <a:pt x="147" y="66"/>
                      <a:pt x="147" y="66"/>
                      <a:pt x="147" y="66"/>
                    </a:cubicBezTo>
                    <a:cubicBezTo>
                      <a:pt x="148" y="66"/>
                      <a:pt x="149" y="66"/>
                      <a:pt x="149" y="65"/>
                    </a:cubicBezTo>
                    <a:cubicBezTo>
                      <a:pt x="149" y="64"/>
                      <a:pt x="149" y="64"/>
                      <a:pt x="149" y="64"/>
                    </a:cubicBezTo>
                    <a:cubicBezTo>
                      <a:pt x="149" y="64"/>
                      <a:pt x="149" y="64"/>
                      <a:pt x="149" y="64"/>
                    </a:cubicBezTo>
                    <a:cubicBezTo>
                      <a:pt x="149" y="64"/>
                      <a:pt x="149" y="64"/>
                      <a:pt x="149" y="63"/>
                    </a:cubicBezTo>
                    <a:cubicBezTo>
                      <a:pt x="149" y="64"/>
                      <a:pt x="149" y="64"/>
                      <a:pt x="149" y="64"/>
                    </a:cubicBezTo>
                    <a:cubicBezTo>
                      <a:pt x="149" y="64"/>
                      <a:pt x="149" y="64"/>
                      <a:pt x="149" y="64"/>
                    </a:cubicBezTo>
                    <a:cubicBezTo>
                      <a:pt x="150" y="64"/>
                      <a:pt x="151" y="63"/>
                      <a:pt x="151" y="62"/>
                    </a:cubicBezTo>
                    <a:cubicBezTo>
                      <a:pt x="151" y="62"/>
                      <a:pt x="152" y="62"/>
                      <a:pt x="152" y="62"/>
                    </a:cubicBezTo>
                    <a:cubicBezTo>
                      <a:pt x="152" y="62"/>
                      <a:pt x="153" y="62"/>
                      <a:pt x="153" y="62"/>
                    </a:cubicBezTo>
                    <a:cubicBezTo>
                      <a:pt x="154" y="63"/>
                      <a:pt x="154" y="63"/>
                      <a:pt x="154" y="62"/>
                    </a:cubicBezTo>
                    <a:cubicBezTo>
                      <a:pt x="156" y="61"/>
                      <a:pt x="157" y="60"/>
                      <a:pt x="158" y="59"/>
                    </a:cubicBezTo>
                    <a:cubicBezTo>
                      <a:pt x="158" y="59"/>
                      <a:pt x="158" y="58"/>
                      <a:pt x="158" y="58"/>
                    </a:cubicBezTo>
                    <a:cubicBezTo>
                      <a:pt x="158" y="58"/>
                      <a:pt x="158" y="58"/>
                      <a:pt x="159" y="57"/>
                    </a:cubicBezTo>
                    <a:cubicBezTo>
                      <a:pt x="159" y="57"/>
                      <a:pt x="160" y="57"/>
                      <a:pt x="160" y="56"/>
                    </a:cubicBezTo>
                    <a:cubicBezTo>
                      <a:pt x="160" y="56"/>
                      <a:pt x="161" y="56"/>
                      <a:pt x="161" y="56"/>
                    </a:cubicBezTo>
                    <a:cubicBezTo>
                      <a:pt x="161" y="56"/>
                      <a:pt x="161" y="56"/>
                      <a:pt x="161" y="56"/>
                    </a:cubicBezTo>
                    <a:cubicBezTo>
                      <a:pt x="161" y="55"/>
                      <a:pt x="161" y="55"/>
                      <a:pt x="161" y="55"/>
                    </a:cubicBezTo>
                    <a:cubicBezTo>
                      <a:pt x="162" y="55"/>
                      <a:pt x="162" y="55"/>
                      <a:pt x="161" y="54"/>
                    </a:cubicBezTo>
                    <a:cubicBezTo>
                      <a:pt x="161" y="54"/>
                      <a:pt x="161" y="54"/>
                      <a:pt x="161" y="54"/>
                    </a:cubicBezTo>
                    <a:cubicBezTo>
                      <a:pt x="161" y="53"/>
                      <a:pt x="161" y="53"/>
                      <a:pt x="161" y="53"/>
                    </a:cubicBezTo>
                    <a:cubicBezTo>
                      <a:pt x="162" y="53"/>
                      <a:pt x="163" y="53"/>
                      <a:pt x="163" y="54"/>
                    </a:cubicBezTo>
                    <a:cubicBezTo>
                      <a:pt x="163" y="54"/>
                      <a:pt x="163" y="54"/>
                      <a:pt x="163" y="54"/>
                    </a:cubicBezTo>
                    <a:cubicBezTo>
                      <a:pt x="165" y="55"/>
                      <a:pt x="166" y="55"/>
                      <a:pt x="167" y="54"/>
                    </a:cubicBezTo>
                    <a:cubicBezTo>
                      <a:pt x="168" y="54"/>
                      <a:pt x="169" y="53"/>
                      <a:pt x="169" y="53"/>
                    </a:cubicBezTo>
                    <a:cubicBezTo>
                      <a:pt x="169" y="53"/>
                      <a:pt x="170" y="52"/>
                      <a:pt x="170" y="52"/>
                    </a:cubicBezTo>
                    <a:cubicBezTo>
                      <a:pt x="171" y="52"/>
                      <a:pt x="171" y="52"/>
                      <a:pt x="171" y="51"/>
                    </a:cubicBezTo>
                    <a:cubicBezTo>
                      <a:pt x="172" y="51"/>
                      <a:pt x="172" y="50"/>
                      <a:pt x="171" y="50"/>
                    </a:cubicBezTo>
                    <a:cubicBezTo>
                      <a:pt x="171" y="50"/>
                      <a:pt x="171" y="49"/>
                      <a:pt x="171" y="49"/>
                    </a:cubicBezTo>
                    <a:cubicBezTo>
                      <a:pt x="171" y="48"/>
                      <a:pt x="171" y="48"/>
                      <a:pt x="171" y="47"/>
                    </a:cubicBezTo>
                    <a:cubicBezTo>
                      <a:pt x="171" y="47"/>
                      <a:pt x="171" y="47"/>
                      <a:pt x="171" y="46"/>
                    </a:cubicBezTo>
                    <a:cubicBezTo>
                      <a:pt x="171" y="46"/>
                      <a:pt x="171" y="46"/>
                      <a:pt x="171" y="46"/>
                    </a:cubicBezTo>
                    <a:cubicBezTo>
                      <a:pt x="171" y="46"/>
                      <a:pt x="171" y="46"/>
                      <a:pt x="171" y="46"/>
                    </a:cubicBezTo>
                    <a:cubicBezTo>
                      <a:pt x="171" y="46"/>
                      <a:pt x="171" y="46"/>
                      <a:pt x="171" y="46"/>
                    </a:cubicBezTo>
                    <a:cubicBezTo>
                      <a:pt x="171" y="46"/>
                      <a:pt x="171" y="46"/>
                      <a:pt x="171" y="46"/>
                    </a:cubicBezTo>
                    <a:cubicBezTo>
                      <a:pt x="172" y="46"/>
                      <a:pt x="172" y="46"/>
                      <a:pt x="172" y="46"/>
                    </a:cubicBezTo>
                    <a:cubicBezTo>
                      <a:pt x="173" y="46"/>
                      <a:pt x="174" y="46"/>
                      <a:pt x="174" y="45"/>
                    </a:cubicBezTo>
                    <a:cubicBezTo>
                      <a:pt x="174" y="44"/>
                      <a:pt x="174" y="44"/>
                      <a:pt x="174" y="44"/>
                    </a:cubicBezTo>
                    <a:cubicBezTo>
                      <a:pt x="174" y="43"/>
                      <a:pt x="174" y="43"/>
                      <a:pt x="174" y="43"/>
                    </a:cubicBezTo>
                    <a:cubicBezTo>
                      <a:pt x="173" y="42"/>
                      <a:pt x="173" y="42"/>
                      <a:pt x="173" y="41"/>
                    </a:cubicBezTo>
                    <a:cubicBezTo>
                      <a:pt x="173" y="41"/>
                      <a:pt x="173" y="40"/>
                      <a:pt x="172" y="40"/>
                    </a:cubicBezTo>
                    <a:cubicBezTo>
                      <a:pt x="171" y="40"/>
                      <a:pt x="171" y="40"/>
                      <a:pt x="171" y="40"/>
                    </a:cubicBezTo>
                    <a:cubicBezTo>
                      <a:pt x="171" y="40"/>
                      <a:pt x="170" y="39"/>
                      <a:pt x="170" y="39"/>
                    </a:cubicBezTo>
                    <a:cubicBezTo>
                      <a:pt x="170" y="39"/>
                      <a:pt x="170" y="39"/>
                      <a:pt x="170" y="39"/>
                    </a:cubicBezTo>
                    <a:cubicBezTo>
                      <a:pt x="170" y="39"/>
                      <a:pt x="170" y="39"/>
                      <a:pt x="170" y="39"/>
                    </a:cubicBezTo>
                    <a:cubicBezTo>
                      <a:pt x="170" y="39"/>
                      <a:pt x="170" y="39"/>
                      <a:pt x="170" y="39"/>
                    </a:cubicBezTo>
                    <a:cubicBezTo>
                      <a:pt x="170" y="39"/>
                      <a:pt x="169" y="39"/>
                      <a:pt x="169" y="39"/>
                    </a:cubicBezTo>
                    <a:cubicBezTo>
                      <a:pt x="169" y="39"/>
                      <a:pt x="168" y="40"/>
                      <a:pt x="168" y="40"/>
                    </a:cubicBezTo>
                    <a:cubicBezTo>
                      <a:pt x="168" y="41"/>
                      <a:pt x="167" y="42"/>
                      <a:pt x="167" y="42"/>
                    </a:cubicBezTo>
                    <a:cubicBezTo>
                      <a:pt x="168" y="43"/>
                      <a:pt x="168" y="43"/>
                      <a:pt x="167" y="43"/>
                    </a:cubicBezTo>
                    <a:cubicBezTo>
                      <a:pt x="167" y="43"/>
                      <a:pt x="167" y="44"/>
                      <a:pt x="167" y="44"/>
                    </a:cubicBezTo>
                    <a:cubicBezTo>
                      <a:pt x="166" y="44"/>
                      <a:pt x="165" y="44"/>
                      <a:pt x="165" y="45"/>
                    </a:cubicBezTo>
                    <a:cubicBezTo>
                      <a:pt x="165" y="45"/>
                      <a:pt x="165" y="46"/>
                      <a:pt x="165" y="46"/>
                    </a:cubicBezTo>
                    <a:cubicBezTo>
                      <a:pt x="164" y="46"/>
                      <a:pt x="164" y="47"/>
                      <a:pt x="164" y="47"/>
                    </a:cubicBezTo>
                    <a:cubicBezTo>
                      <a:pt x="164" y="47"/>
                      <a:pt x="164" y="47"/>
                      <a:pt x="164" y="47"/>
                    </a:cubicBezTo>
                    <a:cubicBezTo>
                      <a:pt x="164" y="47"/>
                      <a:pt x="164" y="47"/>
                      <a:pt x="164" y="47"/>
                    </a:cubicBezTo>
                    <a:cubicBezTo>
                      <a:pt x="164" y="47"/>
                      <a:pt x="164" y="47"/>
                      <a:pt x="164" y="47"/>
                    </a:cubicBezTo>
                    <a:cubicBezTo>
                      <a:pt x="164" y="47"/>
                      <a:pt x="164" y="47"/>
                      <a:pt x="164" y="47"/>
                    </a:cubicBezTo>
                    <a:cubicBezTo>
                      <a:pt x="164" y="46"/>
                      <a:pt x="164" y="46"/>
                      <a:pt x="163" y="46"/>
                    </a:cubicBezTo>
                    <a:cubicBezTo>
                      <a:pt x="163" y="46"/>
                      <a:pt x="163" y="46"/>
                      <a:pt x="163" y="47"/>
                    </a:cubicBezTo>
                    <a:cubicBezTo>
                      <a:pt x="162" y="47"/>
                      <a:pt x="162" y="47"/>
                      <a:pt x="163" y="48"/>
                    </a:cubicBezTo>
                    <a:cubicBezTo>
                      <a:pt x="163" y="48"/>
                      <a:pt x="163" y="48"/>
                      <a:pt x="162" y="49"/>
                    </a:cubicBezTo>
                    <a:cubicBezTo>
                      <a:pt x="162" y="49"/>
                      <a:pt x="162" y="49"/>
                      <a:pt x="162" y="49"/>
                    </a:cubicBezTo>
                    <a:cubicBezTo>
                      <a:pt x="161" y="49"/>
                      <a:pt x="161" y="49"/>
                      <a:pt x="161" y="49"/>
                    </a:cubicBezTo>
                    <a:cubicBezTo>
                      <a:pt x="161" y="48"/>
                      <a:pt x="161" y="48"/>
                      <a:pt x="161" y="47"/>
                    </a:cubicBezTo>
                    <a:cubicBezTo>
                      <a:pt x="161" y="46"/>
                      <a:pt x="161" y="45"/>
                      <a:pt x="162" y="45"/>
                    </a:cubicBezTo>
                    <a:cubicBezTo>
                      <a:pt x="162" y="44"/>
                      <a:pt x="162" y="44"/>
                      <a:pt x="162" y="44"/>
                    </a:cubicBezTo>
                    <a:cubicBezTo>
                      <a:pt x="162" y="43"/>
                      <a:pt x="162" y="42"/>
                      <a:pt x="161" y="41"/>
                    </a:cubicBezTo>
                    <a:cubicBezTo>
                      <a:pt x="161" y="40"/>
                      <a:pt x="161" y="40"/>
                      <a:pt x="161" y="41"/>
                    </a:cubicBezTo>
                    <a:cubicBezTo>
                      <a:pt x="160" y="41"/>
                      <a:pt x="159" y="42"/>
                      <a:pt x="159" y="42"/>
                    </a:cubicBezTo>
                    <a:cubicBezTo>
                      <a:pt x="159" y="43"/>
                      <a:pt x="159" y="43"/>
                      <a:pt x="159" y="43"/>
                    </a:cubicBezTo>
                    <a:cubicBezTo>
                      <a:pt x="158" y="44"/>
                      <a:pt x="158" y="44"/>
                      <a:pt x="158" y="44"/>
                    </a:cubicBezTo>
                    <a:cubicBezTo>
                      <a:pt x="158" y="44"/>
                      <a:pt x="158" y="43"/>
                      <a:pt x="158" y="43"/>
                    </a:cubicBezTo>
                    <a:cubicBezTo>
                      <a:pt x="158" y="42"/>
                      <a:pt x="159" y="42"/>
                      <a:pt x="158" y="41"/>
                    </a:cubicBezTo>
                    <a:cubicBezTo>
                      <a:pt x="158" y="40"/>
                      <a:pt x="159" y="40"/>
                      <a:pt x="159" y="40"/>
                    </a:cubicBezTo>
                    <a:cubicBezTo>
                      <a:pt x="160" y="40"/>
                      <a:pt x="160" y="40"/>
                      <a:pt x="159" y="39"/>
                    </a:cubicBezTo>
                    <a:cubicBezTo>
                      <a:pt x="159" y="39"/>
                      <a:pt x="158" y="39"/>
                      <a:pt x="158" y="39"/>
                    </a:cubicBezTo>
                    <a:cubicBezTo>
                      <a:pt x="157" y="38"/>
                      <a:pt x="157" y="38"/>
                      <a:pt x="157" y="38"/>
                    </a:cubicBezTo>
                    <a:cubicBezTo>
                      <a:pt x="157" y="38"/>
                      <a:pt x="157" y="38"/>
                      <a:pt x="157" y="38"/>
                    </a:cubicBezTo>
                    <a:cubicBezTo>
                      <a:pt x="157" y="37"/>
                      <a:pt x="158" y="37"/>
                      <a:pt x="158" y="36"/>
                    </a:cubicBezTo>
                    <a:cubicBezTo>
                      <a:pt x="158" y="36"/>
                      <a:pt x="158" y="36"/>
                      <a:pt x="158" y="36"/>
                    </a:cubicBezTo>
                    <a:cubicBezTo>
                      <a:pt x="159" y="36"/>
                      <a:pt x="159" y="36"/>
                      <a:pt x="159" y="35"/>
                    </a:cubicBezTo>
                    <a:cubicBezTo>
                      <a:pt x="159" y="34"/>
                      <a:pt x="159" y="32"/>
                      <a:pt x="159" y="31"/>
                    </a:cubicBezTo>
                    <a:cubicBezTo>
                      <a:pt x="159" y="30"/>
                      <a:pt x="159" y="30"/>
                      <a:pt x="159" y="30"/>
                    </a:cubicBezTo>
                    <a:cubicBezTo>
                      <a:pt x="159" y="29"/>
                      <a:pt x="159" y="28"/>
                      <a:pt x="159" y="27"/>
                    </a:cubicBezTo>
                    <a:cubicBezTo>
                      <a:pt x="158" y="27"/>
                      <a:pt x="159" y="26"/>
                      <a:pt x="159" y="26"/>
                    </a:cubicBezTo>
                    <a:cubicBezTo>
                      <a:pt x="159" y="26"/>
                      <a:pt x="160" y="25"/>
                      <a:pt x="161" y="25"/>
                    </a:cubicBezTo>
                    <a:cubicBezTo>
                      <a:pt x="161" y="24"/>
                      <a:pt x="161" y="24"/>
                      <a:pt x="161" y="23"/>
                    </a:cubicBezTo>
                    <a:cubicBezTo>
                      <a:pt x="161" y="23"/>
                      <a:pt x="161" y="23"/>
                      <a:pt x="162" y="23"/>
                    </a:cubicBezTo>
                    <a:cubicBezTo>
                      <a:pt x="162" y="23"/>
                      <a:pt x="162" y="23"/>
                      <a:pt x="162" y="23"/>
                    </a:cubicBezTo>
                    <a:cubicBezTo>
                      <a:pt x="162" y="23"/>
                      <a:pt x="163" y="23"/>
                      <a:pt x="163" y="23"/>
                    </a:cubicBezTo>
                    <a:cubicBezTo>
                      <a:pt x="164" y="24"/>
                      <a:pt x="164" y="24"/>
                      <a:pt x="164" y="23"/>
                    </a:cubicBezTo>
                    <a:cubicBezTo>
                      <a:pt x="165" y="23"/>
                      <a:pt x="165" y="23"/>
                      <a:pt x="165" y="23"/>
                    </a:cubicBezTo>
                    <a:cubicBezTo>
                      <a:pt x="166" y="22"/>
                      <a:pt x="167" y="20"/>
                      <a:pt x="169" y="19"/>
                    </a:cubicBezTo>
                    <a:cubicBezTo>
                      <a:pt x="169" y="19"/>
                      <a:pt x="169" y="19"/>
                      <a:pt x="169" y="19"/>
                    </a:cubicBezTo>
                    <a:cubicBezTo>
                      <a:pt x="169" y="18"/>
                      <a:pt x="169" y="17"/>
                      <a:pt x="169" y="17"/>
                    </a:cubicBezTo>
                    <a:cubicBezTo>
                      <a:pt x="169" y="17"/>
                      <a:pt x="169" y="17"/>
                      <a:pt x="169" y="17"/>
                    </a:cubicBezTo>
                    <a:cubicBezTo>
                      <a:pt x="168" y="17"/>
                      <a:pt x="167" y="17"/>
                      <a:pt x="166" y="16"/>
                    </a:cubicBezTo>
                    <a:cubicBezTo>
                      <a:pt x="166" y="16"/>
                      <a:pt x="165" y="16"/>
                      <a:pt x="165" y="16"/>
                    </a:cubicBezTo>
                    <a:cubicBezTo>
                      <a:pt x="164" y="15"/>
                      <a:pt x="164" y="15"/>
                      <a:pt x="163" y="16"/>
                    </a:cubicBezTo>
                    <a:cubicBezTo>
                      <a:pt x="163" y="16"/>
                      <a:pt x="162" y="16"/>
                      <a:pt x="162" y="16"/>
                    </a:cubicBezTo>
                    <a:cubicBezTo>
                      <a:pt x="162" y="16"/>
                      <a:pt x="162" y="17"/>
                      <a:pt x="161" y="17"/>
                    </a:cubicBezTo>
                    <a:cubicBezTo>
                      <a:pt x="161" y="18"/>
                      <a:pt x="160" y="18"/>
                      <a:pt x="160" y="19"/>
                    </a:cubicBezTo>
                    <a:cubicBezTo>
                      <a:pt x="160" y="19"/>
                      <a:pt x="159" y="20"/>
                      <a:pt x="159" y="21"/>
                    </a:cubicBezTo>
                    <a:cubicBezTo>
                      <a:pt x="159" y="21"/>
                      <a:pt x="158" y="22"/>
                      <a:pt x="158" y="22"/>
                    </a:cubicBezTo>
                    <a:cubicBezTo>
                      <a:pt x="158" y="23"/>
                      <a:pt x="158" y="24"/>
                      <a:pt x="157" y="25"/>
                    </a:cubicBezTo>
                    <a:cubicBezTo>
                      <a:pt x="157" y="26"/>
                      <a:pt x="157" y="26"/>
                      <a:pt x="157" y="26"/>
                    </a:cubicBezTo>
                    <a:cubicBezTo>
                      <a:pt x="157" y="26"/>
                      <a:pt x="156" y="27"/>
                      <a:pt x="156" y="27"/>
                    </a:cubicBezTo>
                    <a:cubicBezTo>
                      <a:pt x="155" y="27"/>
                      <a:pt x="155" y="28"/>
                      <a:pt x="155" y="28"/>
                    </a:cubicBezTo>
                    <a:cubicBezTo>
                      <a:pt x="155" y="28"/>
                      <a:pt x="155" y="28"/>
                      <a:pt x="155" y="28"/>
                    </a:cubicBezTo>
                    <a:cubicBezTo>
                      <a:pt x="155" y="28"/>
                      <a:pt x="155" y="28"/>
                      <a:pt x="155" y="28"/>
                    </a:cubicBezTo>
                    <a:cubicBezTo>
                      <a:pt x="155" y="28"/>
                      <a:pt x="155" y="28"/>
                      <a:pt x="155" y="28"/>
                    </a:cubicBezTo>
                    <a:cubicBezTo>
                      <a:pt x="155" y="28"/>
                      <a:pt x="155" y="28"/>
                      <a:pt x="155" y="28"/>
                    </a:cubicBezTo>
                    <a:cubicBezTo>
                      <a:pt x="155" y="28"/>
                      <a:pt x="155" y="28"/>
                      <a:pt x="155" y="28"/>
                    </a:cubicBezTo>
                    <a:cubicBezTo>
                      <a:pt x="155" y="28"/>
                      <a:pt x="155" y="28"/>
                      <a:pt x="155" y="28"/>
                    </a:cubicBezTo>
                    <a:cubicBezTo>
                      <a:pt x="155" y="28"/>
                      <a:pt x="154" y="28"/>
                      <a:pt x="154" y="28"/>
                    </a:cubicBezTo>
                    <a:cubicBezTo>
                      <a:pt x="153" y="29"/>
                      <a:pt x="152" y="30"/>
                      <a:pt x="152" y="31"/>
                    </a:cubicBezTo>
                    <a:cubicBezTo>
                      <a:pt x="152" y="32"/>
                      <a:pt x="152" y="32"/>
                      <a:pt x="152" y="33"/>
                    </a:cubicBezTo>
                    <a:cubicBezTo>
                      <a:pt x="152" y="33"/>
                      <a:pt x="151" y="33"/>
                      <a:pt x="151" y="33"/>
                    </a:cubicBezTo>
                    <a:cubicBezTo>
                      <a:pt x="151" y="34"/>
                      <a:pt x="151" y="34"/>
                      <a:pt x="151" y="35"/>
                    </a:cubicBezTo>
                    <a:cubicBezTo>
                      <a:pt x="151" y="35"/>
                      <a:pt x="151" y="36"/>
                      <a:pt x="151" y="36"/>
                    </a:cubicBezTo>
                    <a:cubicBezTo>
                      <a:pt x="152" y="36"/>
                      <a:pt x="152" y="37"/>
                      <a:pt x="152" y="37"/>
                    </a:cubicBezTo>
                    <a:cubicBezTo>
                      <a:pt x="152" y="37"/>
                      <a:pt x="152" y="37"/>
                      <a:pt x="152" y="37"/>
                    </a:cubicBezTo>
                    <a:cubicBezTo>
                      <a:pt x="153" y="38"/>
                      <a:pt x="153" y="38"/>
                      <a:pt x="154" y="38"/>
                    </a:cubicBezTo>
                    <a:cubicBezTo>
                      <a:pt x="154" y="38"/>
                      <a:pt x="154" y="38"/>
                      <a:pt x="154" y="38"/>
                    </a:cubicBezTo>
                    <a:cubicBezTo>
                      <a:pt x="154" y="39"/>
                      <a:pt x="154" y="39"/>
                      <a:pt x="154" y="39"/>
                    </a:cubicBezTo>
                    <a:cubicBezTo>
                      <a:pt x="153" y="39"/>
                      <a:pt x="153" y="39"/>
                      <a:pt x="153" y="39"/>
                    </a:cubicBezTo>
                    <a:cubicBezTo>
                      <a:pt x="153" y="39"/>
                      <a:pt x="152" y="40"/>
                      <a:pt x="152" y="40"/>
                    </a:cubicBezTo>
                    <a:cubicBezTo>
                      <a:pt x="152" y="40"/>
                      <a:pt x="152" y="41"/>
                      <a:pt x="152" y="41"/>
                    </a:cubicBezTo>
                    <a:cubicBezTo>
                      <a:pt x="152" y="41"/>
                      <a:pt x="153" y="41"/>
                      <a:pt x="153" y="41"/>
                    </a:cubicBezTo>
                    <a:cubicBezTo>
                      <a:pt x="153" y="41"/>
                      <a:pt x="153" y="41"/>
                      <a:pt x="153" y="41"/>
                    </a:cubicBezTo>
                    <a:cubicBezTo>
                      <a:pt x="153" y="41"/>
                      <a:pt x="153" y="41"/>
                      <a:pt x="153" y="41"/>
                    </a:cubicBezTo>
                    <a:cubicBezTo>
                      <a:pt x="153" y="41"/>
                      <a:pt x="153" y="41"/>
                      <a:pt x="153" y="41"/>
                    </a:cubicBezTo>
                    <a:cubicBezTo>
                      <a:pt x="153" y="41"/>
                      <a:pt x="153" y="41"/>
                      <a:pt x="153" y="41"/>
                    </a:cubicBezTo>
                    <a:cubicBezTo>
                      <a:pt x="153" y="41"/>
                      <a:pt x="153" y="42"/>
                      <a:pt x="153" y="42"/>
                    </a:cubicBezTo>
                    <a:cubicBezTo>
                      <a:pt x="152" y="42"/>
                      <a:pt x="152" y="43"/>
                      <a:pt x="151" y="43"/>
                    </a:cubicBezTo>
                    <a:cubicBezTo>
                      <a:pt x="151" y="44"/>
                      <a:pt x="150" y="44"/>
                      <a:pt x="149" y="44"/>
                    </a:cubicBezTo>
                    <a:cubicBezTo>
                      <a:pt x="149" y="44"/>
                      <a:pt x="148" y="45"/>
                      <a:pt x="148" y="45"/>
                    </a:cubicBezTo>
                    <a:cubicBezTo>
                      <a:pt x="148" y="46"/>
                      <a:pt x="148" y="46"/>
                      <a:pt x="148" y="47"/>
                    </a:cubicBezTo>
                    <a:cubicBezTo>
                      <a:pt x="148" y="47"/>
                      <a:pt x="148" y="47"/>
                      <a:pt x="147" y="47"/>
                    </a:cubicBezTo>
                    <a:cubicBezTo>
                      <a:pt x="147" y="47"/>
                      <a:pt x="147" y="47"/>
                      <a:pt x="147" y="47"/>
                    </a:cubicBezTo>
                    <a:cubicBezTo>
                      <a:pt x="147" y="47"/>
                      <a:pt x="147" y="47"/>
                      <a:pt x="147" y="46"/>
                    </a:cubicBezTo>
                    <a:cubicBezTo>
                      <a:pt x="146" y="46"/>
                      <a:pt x="146" y="46"/>
                      <a:pt x="147" y="45"/>
                    </a:cubicBezTo>
                    <a:cubicBezTo>
                      <a:pt x="147" y="45"/>
                      <a:pt x="148" y="44"/>
                      <a:pt x="148" y="44"/>
                    </a:cubicBezTo>
                    <a:cubicBezTo>
                      <a:pt x="148" y="43"/>
                      <a:pt x="148" y="43"/>
                      <a:pt x="148" y="43"/>
                    </a:cubicBezTo>
                    <a:cubicBezTo>
                      <a:pt x="147" y="43"/>
                      <a:pt x="147" y="42"/>
                      <a:pt x="147" y="42"/>
                    </a:cubicBezTo>
                    <a:cubicBezTo>
                      <a:pt x="147" y="41"/>
                      <a:pt x="147" y="41"/>
                      <a:pt x="147" y="41"/>
                    </a:cubicBezTo>
                    <a:cubicBezTo>
                      <a:pt x="147" y="41"/>
                      <a:pt x="147" y="41"/>
                      <a:pt x="147" y="42"/>
                    </a:cubicBezTo>
                    <a:cubicBezTo>
                      <a:pt x="147" y="42"/>
                      <a:pt x="147" y="42"/>
                      <a:pt x="147" y="42"/>
                    </a:cubicBezTo>
                    <a:cubicBezTo>
                      <a:pt x="147" y="42"/>
                      <a:pt x="147" y="42"/>
                      <a:pt x="147" y="42"/>
                    </a:cubicBezTo>
                    <a:cubicBezTo>
                      <a:pt x="147" y="42"/>
                      <a:pt x="147" y="42"/>
                      <a:pt x="147" y="42"/>
                    </a:cubicBezTo>
                    <a:cubicBezTo>
                      <a:pt x="147" y="42"/>
                      <a:pt x="147" y="42"/>
                      <a:pt x="148" y="42"/>
                    </a:cubicBezTo>
                    <a:cubicBezTo>
                      <a:pt x="148" y="42"/>
                      <a:pt x="148" y="42"/>
                      <a:pt x="149" y="42"/>
                    </a:cubicBezTo>
                    <a:cubicBezTo>
                      <a:pt x="149" y="42"/>
                      <a:pt x="150" y="41"/>
                      <a:pt x="150" y="41"/>
                    </a:cubicBezTo>
                    <a:cubicBezTo>
                      <a:pt x="150" y="41"/>
                      <a:pt x="150" y="41"/>
                      <a:pt x="150" y="41"/>
                    </a:cubicBezTo>
                    <a:cubicBezTo>
                      <a:pt x="150" y="40"/>
                      <a:pt x="150" y="40"/>
                      <a:pt x="150" y="39"/>
                    </a:cubicBezTo>
                    <a:cubicBezTo>
                      <a:pt x="150" y="39"/>
                      <a:pt x="150" y="38"/>
                      <a:pt x="151" y="38"/>
                    </a:cubicBezTo>
                    <a:cubicBezTo>
                      <a:pt x="152" y="38"/>
                      <a:pt x="152" y="38"/>
                      <a:pt x="152" y="37"/>
                    </a:cubicBezTo>
                    <a:cubicBezTo>
                      <a:pt x="152" y="37"/>
                      <a:pt x="151" y="37"/>
                      <a:pt x="151" y="37"/>
                    </a:cubicBezTo>
                    <a:cubicBezTo>
                      <a:pt x="150" y="37"/>
                      <a:pt x="149" y="37"/>
                      <a:pt x="149" y="36"/>
                    </a:cubicBezTo>
                    <a:cubicBezTo>
                      <a:pt x="149" y="36"/>
                      <a:pt x="149" y="35"/>
                      <a:pt x="149" y="35"/>
                    </a:cubicBezTo>
                    <a:cubicBezTo>
                      <a:pt x="149" y="35"/>
                      <a:pt x="148" y="35"/>
                      <a:pt x="148" y="35"/>
                    </a:cubicBezTo>
                    <a:cubicBezTo>
                      <a:pt x="148" y="35"/>
                      <a:pt x="147" y="36"/>
                      <a:pt x="147" y="36"/>
                    </a:cubicBezTo>
                    <a:cubicBezTo>
                      <a:pt x="147" y="37"/>
                      <a:pt x="146" y="38"/>
                      <a:pt x="145" y="38"/>
                    </a:cubicBezTo>
                    <a:cubicBezTo>
                      <a:pt x="145" y="38"/>
                      <a:pt x="144" y="38"/>
                      <a:pt x="144" y="38"/>
                    </a:cubicBezTo>
                    <a:cubicBezTo>
                      <a:pt x="144" y="38"/>
                      <a:pt x="144" y="38"/>
                      <a:pt x="144" y="38"/>
                    </a:cubicBezTo>
                    <a:cubicBezTo>
                      <a:pt x="144" y="38"/>
                      <a:pt x="144" y="39"/>
                      <a:pt x="144" y="39"/>
                    </a:cubicBezTo>
                    <a:cubicBezTo>
                      <a:pt x="145" y="40"/>
                      <a:pt x="146" y="40"/>
                      <a:pt x="146" y="41"/>
                    </a:cubicBezTo>
                    <a:cubicBezTo>
                      <a:pt x="146" y="41"/>
                      <a:pt x="146" y="41"/>
                      <a:pt x="146" y="41"/>
                    </a:cubicBezTo>
                    <a:cubicBezTo>
                      <a:pt x="146" y="41"/>
                      <a:pt x="146" y="41"/>
                      <a:pt x="146" y="41"/>
                    </a:cubicBezTo>
                    <a:cubicBezTo>
                      <a:pt x="146" y="41"/>
                      <a:pt x="146" y="41"/>
                      <a:pt x="145" y="41"/>
                    </a:cubicBezTo>
                    <a:cubicBezTo>
                      <a:pt x="145" y="41"/>
                      <a:pt x="144" y="41"/>
                      <a:pt x="144" y="42"/>
                    </a:cubicBezTo>
                    <a:cubicBezTo>
                      <a:pt x="144" y="42"/>
                      <a:pt x="144" y="42"/>
                      <a:pt x="143" y="43"/>
                    </a:cubicBezTo>
                    <a:cubicBezTo>
                      <a:pt x="143" y="43"/>
                      <a:pt x="143" y="43"/>
                      <a:pt x="143" y="43"/>
                    </a:cubicBezTo>
                    <a:cubicBezTo>
                      <a:pt x="143" y="43"/>
                      <a:pt x="143" y="44"/>
                      <a:pt x="143" y="44"/>
                    </a:cubicBezTo>
                    <a:cubicBezTo>
                      <a:pt x="143" y="44"/>
                      <a:pt x="142" y="44"/>
                      <a:pt x="142" y="44"/>
                    </a:cubicBezTo>
                    <a:cubicBezTo>
                      <a:pt x="142" y="44"/>
                      <a:pt x="141" y="44"/>
                      <a:pt x="141" y="43"/>
                    </a:cubicBezTo>
                    <a:cubicBezTo>
                      <a:pt x="140" y="43"/>
                      <a:pt x="140" y="43"/>
                      <a:pt x="139" y="43"/>
                    </a:cubicBezTo>
                    <a:cubicBezTo>
                      <a:pt x="139" y="43"/>
                      <a:pt x="139" y="43"/>
                      <a:pt x="139" y="44"/>
                    </a:cubicBezTo>
                    <a:cubicBezTo>
                      <a:pt x="138" y="44"/>
                      <a:pt x="138" y="44"/>
                      <a:pt x="138" y="43"/>
                    </a:cubicBezTo>
                    <a:cubicBezTo>
                      <a:pt x="137" y="43"/>
                      <a:pt x="137" y="43"/>
                      <a:pt x="136" y="42"/>
                    </a:cubicBezTo>
                    <a:cubicBezTo>
                      <a:pt x="136" y="42"/>
                      <a:pt x="135" y="41"/>
                      <a:pt x="135" y="41"/>
                    </a:cubicBezTo>
                    <a:cubicBezTo>
                      <a:pt x="134" y="41"/>
                      <a:pt x="134" y="41"/>
                      <a:pt x="134" y="40"/>
                    </a:cubicBezTo>
                    <a:cubicBezTo>
                      <a:pt x="134" y="40"/>
                      <a:pt x="133" y="39"/>
                      <a:pt x="133" y="38"/>
                    </a:cubicBezTo>
                    <a:cubicBezTo>
                      <a:pt x="133" y="38"/>
                      <a:pt x="133" y="37"/>
                      <a:pt x="133" y="37"/>
                    </a:cubicBezTo>
                    <a:cubicBezTo>
                      <a:pt x="133" y="37"/>
                      <a:pt x="133" y="36"/>
                      <a:pt x="132" y="36"/>
                    </a:cubicBezTo>
                    <a:cubicBezTo>
                      <a:pt x="131" y="36"/>
                      <a:pt x="130" y="37"/>
                      <a:pt x="129" y="37"/>
                    </a:cubicBezTo>
                    <a:cubicBezTo>
                      <a:pt x="128" y="37"/>
                      <a:pt x="128" y="37"/>
                      <a:pt x="128" y="38"/>
                    </a:cubicBezTo>
                    <a:cubicBezTo>
                      <a:pt x="128" y="38"/>
                      <a:pt x="128" y="38"/>
                      <a:pt x="128" y="39"/>
                    </a:cubicBezTo>
                    <a:cubicBezTo>
                      <a:pt x="128" y="39"/>
                      <a:pt x="129" y="39"/>
                      <a:pt x="129" y="39"/>
                    </a:cubicBezTo>
                    <a:cubicBezTo>
                      <a:pt x="129" y="39"/>
                      <a:pt x="129" y="38"/>
                      <a:pt x="129" y="38"/>
                    </a:cubicBezTo>
                    <a:cubicBezTo>
                      <a:pt x="130" y="38"/>
                      <a:pt x="130" y="38"/>
                      <a:pt x="131" y="38"/>
                    </a:cubicBezTo>
                    <a:cubicBezTo>
                      <a:pt x="131" y="38"/>
                      <a:pt x="132" y="38"/>
                      <a:pt x="132" y="38"/>
                    </a:cubicBezTo>
                    <a:cubicBezTo>
                      <a:pt x="132" y="38"/>
                      <a:pt x="132" y="38"/>
                      <a:pt x="132" y="38"/>
                    </a:cubicBezTo>
                    <a:cubicBezTo>
                      <a:pt x="132" y="38"/>
                      <a:pt x="132" y="38"/>
                      <a:pt x="132" y="38"/>
                    </a:cubicBezTo>
                    <a:cubicBezTo>
                      <a:pt x="132" y="38"/>
                      <a:pt x="131" y="38"/>
                      <a:pt x="131" y="39"/>
                    </a:cubicBezTo>
                    <a:cubicBezTo>
                      <a:pt x="130" y="39"/>
                      <a:pt x="130" y="39"/>
                      <a:pt x="129" y="40"/>
                    </a:cubicBezTo>
                    <a:cubicBezTo>
                      <a:pt x="129" y="40"/>
                      <a:pt x="128" y="40"/>
                      <a:pt x="128" y="40"/>
                    </a:cubicBezTo>
                    <a:cubicBezTo>
                      <a:pt x="128" y="40"/>
                      <a:pt x="127" y="40"/>
                      <a:pt x="127" y="41"/>
                    </a:cubicBezTo>
                    <a:cubicBezTo>
                      <a:pt x="127" y="42"/>
                      <a:pt x="127" y="42"/>
                      <a:pt x="127" y="43"/>
                    </a:cubicBezTo>
                    <a:cubicBezTo>
                      <a:pt x="127" y="44"/>
                      <a:pt x="126" y="44"/>
                      <a:pt x="126" y="44"/>
                    </a:cubicBezTo>
                    <a:cubicBezTo>
                      <a:pt x="126" y="44"/>
                      <a:pt x="126" y="44"/>
                      <a:pt x="126" y="44"/>
                    </a:cubicBezTo>
                    <a:cubicBezTo>
                      <a:pt x="125" y="44"/>
                      <a:pt x="125" y="44"/>
                      <a:pt x="126" y="44"/>
                    </a:cubicBezTo>
                    <a:cubicBezTo>
                      <a:pt x="126" y="43"/>
                      <a:pt x="126" y="43"/>
                      <a:pt x="126" y="42"/>
                    </a:cubicBezTo>
                    <a:cubicBezTo>
                      <a:pt x="125" y="42"/>
                      <a:pt x="125" y="41"/>
                      <a:pt x="125" y="41"/>
                    </a:cubicBezTo>
                    <a:cubicBezTo>
                      <a:pt x="125" y="40"/>
                      <a:pt x="124" y="40"/>
                      <a:pt x="124" y="39"/>
                    </a:cubicBezTo>
                    <a:cubicBezTo>
                      <a:pt x="124" y="39"/>
                      <a:pt x="124" y="39"/>
                      <a:pt x="123" y="39"/>
                    </a:cubicBezTo>
                    <a:cubicBezTo>
                      <a:pt x="123" y="39"/>
                      <a:pt x="123" y="39"/>
                      <a:pt x="122" y="39"/>
                    </a:cubicBezTo>
                    <a:cubicBezTo>
                      <a:pt x="120" y="40"/>
                      <a:pt x="118" y="39"/>
                      <a:pt x="116" y="38"/>
                    </a:cubicBezTo>
                    <a:cubicBezTo>
                      <a:pt x="115" y="38"/>
                      <a:pt x="115" y="37"/>
                      <a:pt x="116" y="37"/>
                    </a:cubicBezTo>
                    <a:cubicBezTo>
                      <a:pt x="116" y="37"/>
                      <a:pt x="116" y="36"/>
                      <a:pt x="117" y="36"/>
                    </a:cubicBezTo>
                    <a:cubicBezTo>
                      <a:pt x="117" y="36"/>
                      <a:pt x="117" y="36"/>
                      <a:pt x="118" y="36"/>
                    </a:cubicBezTo>
                    <a:cubicBezTo>
                      <a:pt x="119" y="36"/>
                      <a:pt x="119" y="36"/>
                      <a:pt x="119" y="35"/>
                    </a:cubicBezTo>
                    <a:cubicBezTo>
                      <a:pt x="119" y="34"/>
                      <a:pt x="119" y="34"/>
                      <a:pt x="118" y="33"/>
                    </a:cubicBezTo>
                    <a:cubicBezTo>
                      <a:pt x="118" y="33"/>
                      <a:pt x="117" y="32"/>
                      <a:pt x="117" y="32"/>
                    </a:cubicBezTo>
                    <a:cubicBezTo>
                      <a:pt x="116" y="32"/>
                      <a:pt x="115" y="32"/>
                      <a:pt x="114" y="32"/>
                    </a:cubicBezTo>
                    <a:cubicBezTo>
                      <a:pt x="114" y="31"/>
                      <a:pt x="113" y="30"/>
                      <a:pt x="112" y="29"/>
                    </a:cubicBezTo>
                    <a:cubicBezTo>
                      <a:pt x="111" y="29"/>
                      <a:pt x="111" y="28"/>
                      <a:pt x="110" y="28"/>
                    </a:cubicBezTo>
                    <a:cubicBezTo>
                      <a:pt x="110" y="27"/>
                      <a:pt x="110" y="26"/>
                      <a:pt x="109" y="26"/>
                    </a:cubicBezTo>
                    <a:cubicBezTo>
                      <a:pt x="108" y="25"/>
                      <a:pt x="107" y="26"/>
                      <a:pt x="107" y="26"/>
                    </a:cubicBezTo>
                    <a:cubicBezTo>
                      <a:pt x="106" y="26"/>
                      <a:pt x="106" y="27"/>
                      <a:pt x="106" y="27"/>
                    </a:cubicBezTo>
                    <a:cubicBezTo>
                      <a:pt x="106" y="27"/>
                      <a:pt x="105" y="27"/>
                      <a:pt x="105" y="27"/>
                    </a:cubicBezTo>
                    <a:cubicBezTo>
                      <a:pt x="105" y="27"/>
                      <a:pt x="105" y="27"/>
                      <a:pt x="105" y="26"/>
                    </a:cubicBezTo>
                    <a:cubicBezTo>
                      <a:pt x="105" y="26"/>
                      <a:pt x="106" y="25"/>
                      <a:pt x="106" y="24"/>
                    </a:cubicBezTo>
                    <a:cubicBezTo>
                      <a:pt x="106" y="24"/>
                      <a:pt x="106" y="24"/>
                      <a:pt x="106" y="24"/>
                    </a:cubicBezTo>
                    <a:cubicBezTo>
                      <a:pt x="106" y="24"/>
                      <a:pt x="106" y="23"/>
                      <a:pt x="105" y="23"/>
                    </a:cubicBezTo>
                    <a:cubicBezTo>
                      <a:pt x="105" y="24"/>
                      <a:pt x="105" y="24"/>
                      <a:pt x="105" y="24"/>
                    </a:cubicBezTo>
                    <a:cubicBezTo>
                      <a:pt x="104" y="24"/>
                      <a:pt x="103" y="25"/>
                      <a:pt x="103" y="26"/>
                    </a:cubicBezTo>
                    <a:cubicBezTo>
                      <a:pt x="103" y="26"/>
                      <a:pt x="102" y="26"/>
                      <a:pt x="102" y="26"/>
                    </a:cubicBezTo>
                    <a:cubicBezTo>
                      <a:pt x="102" y="26"/>
                      <a:pt x="102" y="25"/>
                      <a:pt x="102" y="25"/>
                    </a:cubicBezTo>
                    <a:cubicBezTo>
                      <a:pt x="102" y="25"/>
                      <a:pt x="102" y="24"/>
                      <a:pt x="102" y="23"/>
                    </a:cubicBezTo>
                    <a:cubicBezTo>
                      <a:pt x="102" y="22"/>
                      <a:pt x="102" y="21"/>
                      <a:pt x="102" y="20"/>
                    </a:cubicBezTo>
                    <a:cubicBezTo>
                      <a:pt x="102" y="20"/>
                      <a:pt x="102" y="19"/>
                      <a:pt x="102" y="19"/>
                    </a:cubicBezTo>
                    <a:cubicBezTo>
                      <a:pt x="102" y="19"/>
                      <a:pt x="102" y="19"/>
                      <a:pt x="102" y="19"/>
                    </a:cubicBezTo>
                    <a:cubicBezTo>
                      <a:pt x="101" y="19"/>
                      <a:pt x="101" y="20"/>
                      <a:pt x="101" y="20"/>
                    </a:cubicBezTo>
                    <a:cubicBezTo>
                      <a:pt x="101" y="21"/>
                      <a:pt x="101" y="21"/>
                      <a:pt x="101" y="21"/>
                    </a:cubicBezTo>
                    <a:cubicBezTo>
                      <a:pt x="100" y="21"/>
                      <a:pt x="100" y="22"/>
                      <a:pt x="99" y="22"/>
                    </a:cubicBezTo>
                    <a:cubicBezTo>
                      <a:pt x="99" y="22"/>
                      <a:pt x="98" y="22"/>
                      <a:pt x="98" y="22"/>
                    </a:cubicBezTo>
                    <a:cubicBezTo>
                      <a:pt x="98" y="22"/>
                      <a:pt x="98" y="22"/>
                      <a:pt x="98" y="22"/>
                    </a:cubicBezTo>
                    <a:cubicBezTo>
                      <a:pt x="98" y="22"/>
                      <a:pt x="98" y="22"/>
                      <a:pt x="98" y="22"/>
                    </a:cubicBezTo>
                    <a:cubicBezTo>
                      <a:pt x="98" y="22"/>
                      <a:pt x="98" y="22"/>
                      <a:pt x="98" y="22"/>
                    </a:cubicBezTo>
                    <a:cubicBezTo>
                      <a:pt x="98" y="22"/>
                      <a:pt x="97" y="22"/>
                      <a:pt x="97" y="22"/>
                    </a:cubicBezTo>
                    <a:cubicBezTo>
                      <a:pt x="97" y="22"/>
                      <a:pt x="97" y="22"/>
                      <a:pt x="97" y="22"/>
                    </a:cubicBezTo>
                    <a:cubicBezTo>
                      <a:pt x="97" y="22"/>
                      <a:pt x="97" y="22"/>
                      <a:pt x="97" y="22"/>
                    </a:cubicBezTo>
                    <a:cubicBezTo>
                      <a:pt x="97" y="22"/>
                      <a:pt x="98" y="22"/>
                      <a:pt x="98" y="22"/>
                    </a:cubicBezTo>
                    <a:cubicBezTo>
                      <a:pt x="98" y="22"/>
                      <a:pt x="98" y="22"/>
                      <a:pt x="98" y="22"/>
                    </a:cubicBezTo>
                    <a:cubicBezTo>
                      <a:pt x="98" y="22"/>
                      <a:pt x="98" y="22"/>
                      <a:pt x="98" y="22"/>
                    </a:cubicBezTo>
                    <a:cubicBezTo>
                      <a:pt x="98" y="21"/>
                      <a:pt x="98" y="21"/>
                      <a:pt x="98" y="21"/>
                    </a:cubicBezTo>
                    <a:cubicBezTo>
                      <a:pt x="98" y="21"/>
                      <a:pt x="98" y="20"/>
                      <a:pt x="98" y="20"/>
                    </a:cubicBezTo>
                    <a:cubicBezTo>
                      <a:pt x="97" y="20"/>
                      <a:pt x="97" y="20"/>
                      <a:pt x="96" y="20"/>
                    </a:cubicBezTo>
                    <a:cubicBezTo>
                      <a:pt x="95" y="21"/>
                      <a:pt x="94" y="21"/>
                      <a:pt x="92" y="21"/>
                    </a:cubicBezTo>
                    <a:cubicBezTo>
                      <a:pt x="92" y="21"/>
                      <a:pt x="91" y="21"/>
                      <a:pt x="91" y="22"/>
                    </a:cubicBezTo>
                    <a:cubicBezTo>
                      <a:pt x="90" y="22"/>
                      <a:pt x="90" y="22"/>
                      <a:pt x="89" y="22"/>
                    </a:cubicBezTo>
                    <a:cubicBezTo>
                      <a:pt x="89" y="22"/>
                      <a:pt x="89" y="22"/>
                      <a:pt x="89" y="22"/>
                    </a:cubicBezTo>
                    <a:cubicBezTo>
                      <a:pt x="89" y="22"/>
                      <a:pt x="89" y="22"/>
                      <a:pt x="89" y="22"/>
                    </a:cubicBezTo>
                    <a:cubicBezTo>
                      <a:pt x="89" y="22"/>
                      <a:pt x="89" y="22"/>
                      <a:pt x="89" y="22"/>
                    </a:cubicBezTo>
                    <a:cubicBezTo>
                      <a:pt x="89" y="22"/>
                      <a:pt x="89" y="22"/>
                      <a:pt x="89" y="22"/>
                    </a:cubicBezTo>
                    <a:cubicBezTo>
                      <a:pt x="89" y="22"/>
                      <a:pt x="89" y="22"/>
                      <a:pt x="89" y="22"/>
                    </a:cubicBezTo>
                    <a:cubicBezTo>
                      <a:pt x="89" y="22"/>
                      <a:pt x="89" y="21"/>
                      <a:pt x="89" y="21"/>
                    </a:cubicBezTo>
                    <a:cubicBezTo>
                      <a:pt x="89" y="21"/>
                      <a:pt x="89" y="21"/>
                      <a:pt x="88" y="21"/>
                    </a:cubicBezTo>
                    <a:cubicBezTo>
                      <a:pt x="88" y="21"/>
                      <a:pt x="88" y="21"/>
                      <a:pt x="87" y="21"/>
                    </a:cubicBezTo>
                    <a:cubicBezTo>
                      <a:pt x="87" y="21"/>
                      <a:pt x="86" y="22"/>
                      <a:pt x="86" y="22"/>
                    </a:cubicBezTo>
                    <a:cubicBezTo>
                      <a:pt x="85" y="22"/>
                      <a:pt x="84" y="22"/>
                      <a:pt x="84" y="23"/>
                    </a:cubicBezTo>
                    <a:cubicBezTo>
                      <a:pt x="84" y="23"/>
                      <a:pt x="84" y="24"/>
                      <a:pt x="84" y="23"/>
                    </a:cubicBezTo>
                    <a:cubicBezTo>
                      <a:pt x="84" y="23"/>
                      <a:pt x="83" y="23"/>
                      <a:pt x="83" y="23"/>
                    </a:cubicBezTo>
                    <a:cubicBezTo>
                      <a:pt x="82" y="22"/>
                      <a:pt x="82" y="22"/>
                      <a:pt x="82" y="21"/>
                    </a:cubicBezTo>
                    <a:cubicBezTo>
                      <a:pt x="82" y="21"/>
                      <a:pt x="82" y="20"/>
                      <a:pt x="81" y="20"/>
                    </a:cubicBezTo>
                    <a:cubicBezTo>
                      <a:pt x="81" y="19"/>
                      <a:pt x="81" y="19"/>
                      <a:pt x="81" y="19"/>
                    </a:cubicBezTo>
                    <a:cubicBezTo>
                      <a:pt x="80" y="18"/>
                      <a:pt x="80" y="18"/>
                      <a:pt x="79" y="17"/>
                    </a:cubicBezTo>
                    <a:cubicBezTo>
                      <a:pt x="78" y="16"/>
                      <a:pt x="77" y="16"/>
                      <a:pt x="76" y="14"/>
                    </a:cubicBezTo>
                    <a:cubicBezTo>
                      <a:pt x="76" y="14"/>
                      <a:pt x="76" y="14"/>
                      <a:pt x="76" y="14"/>
                    </a:cubicBezTo>
                    <a:cubicBezTo>
                      <a:pt x="76" y="14"/>
                      <a:pt x="76" y="14"/>
                      <a:pt x="75" y="14"/>
                    </a:cubicBezTo>
                    <a:cubicBezTo>
                      <a:pt x="75" y="14"/>
                      <a:pt x="75" y="14"/>
                      <a:pt x="74" y="14"/>
                    </a:cubicBezTo>
                    <a:cubicBezTo>
                      <a:pt x="74" y="14"/>
                      <a:pt x="73" y="13"/>
                      <a:pt x="72" y="13"/>
                    </a:cubicBezTo>
                    <a:cubicBezTo>
                      <a:pt x="72" y="12"/>
                      <a:pt x="71" y="12"/>
                      <a:pt x="70" y="11"/>
                    </a:cubicBezTo>
                    <a:cubicBezTo>
                      <a:pt x="70" y="11"/>
                      <a:pt x="69" y="11"/>
                      <a:pt x="69" y="10"/>
                    </a:cubicBezTo>
                    <a:cubicBezTo>
                      <a:pt x="68" y="10"/>
                      <a:pt x="68" y="9"/>
                      <a:pt x="68" y="9"/>
                    </a:cubicBezTo>
                    <a:cubicBezTo>
                      <a:pt x="68" y="8"/>
                      <a:pt x="67" y="8"/>
                      <a:pt x="66" y="8"/>
                    </a:cubicBezTo>
                    <a:cubicBezTo>
                      <a:pt x="66" y="8"/>
                      <a:pt x="66" y="8"/>
                      <a:pt x="65" y="8"/>
                    </a:cubicBezTo>
                    <a:cubicBezTo>
                      <a:pt x="65" y="9"/>
                      <a:pt x="65" y="8"/>
                      <a:pt x="65" y="8"/>
                    </a:cubicBezTo>
                    <a:cubicBezTo>
                      <a:pt x="64" y="8"/>
                      <a:pt x="64" y="7"/>
                      <a:pt x="64" y="6"/>
                    </a:cubicBezTo>
                    <a:cubicBezTo>
                      <a:pt x="64" y="6"/>
                      <a:pt x="64" y="6"/>
                      <a:pt x="64" y="6"/>
                    </a:cubicBezTo>
                    <a:cubicBezTo>
                      <a:pt x="64" y="5"/>
                      <a:pt x="64" y="5"/>
                      <a:pt x="64" y="5"/>
                    </a:cubicBezTo>
                    <a:cubicBezTo>
                      <a:pt x="64" y="5"/>
                      <a:pt x="64" y="5"/>
                      <a:pt x="64" y="4"/>
                    </a:cubicBezTo>
                    <a:cubicBezTo>
                      <a:pt x="63" y="4"/>
                      <a:pt x="63" y="4"/>
                      <a:pt x="62" y="4"/>
                    </a:cubicBezTo>
                    <a:cubicBezTo>
                      <a:pt x="62" y="4"/>
                      <a:pt x="62" y="4"/>
                      <a:pt x="62" y="4"/>
                    </a:cubicBezTo>
                    <a:cubicBezTo>
                      <a:pt x="61" y="4"/>
                      <a:pt x="61" y="4"/>
                      <a:pt x="61" y="3"/>
                    </a:cubicBezTo>
                    <a:cubicBezTo>
                      <a:pt x="61" y="3"/>
                      <a:pt x="61" y="2"/>
                      <a:pt x="61" y="2"/>
                    </a:cubicBezTo>
                    <a:cubicBezTo>
                      <a:pt x="61" y="2"/>
                      <a:pt x="61" y="2"/>
                      <a:pt x="61" y="2"/>
                    </a:cubicBezTo>
                    <a:cubicBezTo>
                      <a:pt x="61" y="2"/>
                      <a:pt x="61" y="2"/>
                      <a:pt x="61" y="2"/>
                    </a:cubicBezTo>
                    <a:cubicBezTo>
                      <a:pt x="61" y="2"/>
                      <a:pt x="60" y="2"/>
                      <a:pt x="60" y="2"/>
                    </a:cubicBezTo>
                    <a:cubicBezTo>
                      <a:pt x="60" y="3"/>
                      <a:pt x="60" y="3"/>
                      <a:pt x="60" y="3"/>
                    </a:cubicBezTo>
                    <a:cubicBezTo>
                      <a:pt x="60" y="3"/>
                      <a:pt x="60" y="3"/>
                      <a:pt x="60" y="3"/>
                    </a:cubicBezTo>
                    <a:cubicBezTo>
                      <a:pt x="60" y="3"/>
                      <a:pt x="60" y="3"/>
                      <a:pt x="60" y="3"/>
                    </a:cubicBezTo>
                    <a:cubicBezTo>
                      <a:pt x="59" y="3"/>
                      <a:pt x="59" y="4"/>
                      <a:pt x="59" y="3"/>
                    </a:cubicBezTo>
                    <a:cubicBezTo>
                      <a:pt x="59" y="3"/>
                      <a:pt x="59" y="3"/>
                      <a:pt x="59" y="3"/>
                    </a:cubicBezTo>
                    <a:cubicBezTo>
                      <a:pt x="59" y="3"/>
                      <a:pt x="59" y="3"/>
                      <a:pt x="59" y="3"/>
                    </a:cubicBezTo>
                    <a:cubicBezTo>
                      <a:pt x="59" y="3"/>
                      <a:pt x="59" y="3"/>
                      <a:pt x="60" y="3"/>
                    </a:cubicBezTo>
                    <a:cubicBezTo>
                      <a:pt x="60" y="3"/>
                      <a:pt x="60" y="3"/>
                      <a:pt x="60" y="3"/>
                    </a:cubicBezTo>
                    <a:cubicBezTo>
                      <a:pt x="60" y="3"/>
                      <a:pt x="60" y="2"/>
                      <a:pt x="60" y="2"/>
                    </a:cubicBezTo>
                    <a:cubicBezTo>
                      <a:pt x="60" y="2"/>
                      <a:pt x="61" y="2"/>
                      <a:pt x="61" y="2"/>
                    </a:cubicBezTo>
                    <a:cubicBezTo>
                      <a:pt x="61" y="2"/>
                      <a:pt x="61" y="2"/>
                      <a:pt x="61" y="2"/>
                    </a:cubicBezTo>
                    <a:cubicBezTo>
                      <a:pt x="61" y="2"/>
                      <a:pt x="61" y="2"/>
                      <a:pt x="61" y="2"/>
                    </a:cubicBezTo>
                    <a:cubicBezTo>
                      <a:pt x="61" y="2"/>
                      <a:pt x="60" y="1"/>
                      <a:pt x="60" y="1"/>
                    </a:cubicBezTo>
                    <a:cubicBezTo>
                      <a:pt x="60" y="0"/>
                      <a:pt x="59" y="0"/>
                      <a:pt x="59" y="0"/>
                    </a:cubicBezTo>
                    <a:cubicBezTo>
                      <a:pt x="59" y="1"/>
                      <a:pt x="58" y="1"/>
                      <a:pt x="58" y="1"/>
                    </a:cubicBezTo>
                    <a:cubicBezTo>
                      <a:pt x="57" y="2"/>
                      <a:pt x="56" y="2"/>
                      <a:pt x="55" y="1"/>
                    </a:cubicBezTo>
                    <a:cubicBezTo>
                      <a:pt x="55" y="1"/>
                      <a:pt x="54" y="1"/>
                      <a:pt x="54" y="1"/>
                    </a:cubicBezTo>
                    <a:cubicBezTo>
                      <a:pt x="53" y="1"/>
                      <a:pt x="52" y="1"/>
                      <a:pt x="52" y="2"/>
                    </a:cubicBezTo>
                    <a:cubicBezTo>
                      <a:pt x="52" y="2"/>
                      <a:pt x="51" y="2"/>
                      <a:pt x="51" y="2"/>
                    </a:cubicBezTo>
                    <a:cubicBezTo>
                      <a:pt x="51" y="2"/>
                      <a:pt x="51" y="3"/>
                      <a:pt x="51" y="3"/>
                    </a:cubicBezTo>
                    <a:cubicBezTo>
                      <a:pt x="50" y="3"/>
                      <a:pt x="49" y="3"/>
                      <a:pt x="49" y="3"/>
                    </a:cubicBezTo>
                    <a:cubicBezTo>
                      <a:pt x="48" y="3"/>
                      <a:pt x="47" y="3"/>
                      <a:pt x="46" y="3"/>
                    </a:cubicBezTo>
                    <a:cubicBezTo>
                      <a:pt x="45" y="4"/>
                      <a:pt x="43" y="5"/>
                      <a:pt x="42" y="6"/>
                    </a:cubicBezTo>
                    <a:cubicBezTo>
                      <a:pt x="42" y="7"/>
                      <a:pt x="42" y="7"/>
                      <a:pt x="41" y="7"/>
                    </a:cubicBezTo>
                    <a:cubicBezTo>
                      <a:pt x="40" y="8"/>
                      <a:pt x="38" y="9"/>
                      <a:pt x="36" y="8"/>
                    </a:cubicBezTo>
                    <a:cubicBezTo>
                      <a:pt x="36" y="8"/>
                      <a:pt x="36" y="8"/>
                      <a:pt x="36" y="8"/>
                    </a:cubicBezTo>
                    <a:cubicBezTo>
                      <a:pt x="35" y="7"/>
                      <a:pt x="35" y="7"/>
                      <a:pt x="34" y="8"/>
                    </a:cubicBezTo>
                    <a:cubicBezTo>
                      <a:pt x="34" y="8"/>
                      <a:pt x="34" y="9"/>
                      <a:pt x="33" y="9"/>
                    </a:cubicBezTo>
                    <a:cubicBezTo>
                      <a:pt x="32" y="10"/>
                      <a:pt x="32" y="11"/>
                      <a:pt x="33" y="11"/>
                    </a:cubicBezTo>
                    <a:cubicBezTo>
                      <a:pt x="33" y="12"/>
                      <a:pt x="33" y="12"/>
                      <a:pt x="33" y="13"/>
                    </a:cubicBezTo>
                    <a:cubicBezTo>
                      <a:pt x="34" y="15"/>
                      <a:pt x="34" y="16"/>
                      <a:pt x="33" y="18"/>
                    </a:cubicBezTo>
                    <a:cubicBezTo>
                      <a:pt x="33" y="18"/>
                      <a:pt x="33" y="18"/>
                      <a:pt x="33" y="19"/>
                    </a:cubicBezTo>
                    <a:cubicBezTo>
                      <a:pt x="34" y="19"/>
                      <a:pt x="34" y="19"/>
                      <a:pt x="35" y="19"/>
                    </a:cubicBezTo>
                    <a:cubicBezTo>
                      <a:pt x="35" y="19"/>
                      <a:pt x="35" y="20"/>
                      <a:pt x="35" y="20"/>
                    </a:cubicBezTo>
                    <a:cubicBezTo>
                      <a:pt x="35" y="20"/>
                      <a:pt x="35" y="20"/>
                      <a:pt x="35" y="20"/>
                    </a:cubicBezTo>
                    <a:cubicBezTo>
                      <a:pt x="34" y="20"/>
                      <a:pt x="34" y="20"/>
                      <a:pt x="34" y="20"/>
                    </a:cubicBezTo>
                    <a:cubicBezTo>
                      <a:pt x="34" y="21"/>
                      <a:pt x="34" y="22"/>
                      <a:pt x="34" y="22"/>
                    </a:cubicBezTo>
                    <a:cubicBezTo>
                      <a:pt x="34" y="22"/>
                      <a:pt x="34" y="23"/>
                      <a:pt x="34" y="23"/>
                    </a:cubicBezTo>
                    <a:cubicBezTo>
                      <a:pt x="34" y="23"/>
                      <a:pt x="35" y="23"/>
                      <a:pt x="35" y="23"/>
                    </a:cubicBezTo>
                    <a:cubicBezTo>
                      <a:pt x="35" y="23"/>
                      <a:pt x="35" y="23"/>
                      <a:pt x="35" y="23"/>
                    </a:cubicBezTo>
                    <a:cubicBezTo>
                      <a:pt x="35" y="23"/>
                      <a:pt x="35" y="23"/>
                      <a:pt x="35" y="23"/>
                    </a:cubicBezTo>
                    <a:cubicBezTo>
                      <a:pt x="35" y="22"/>
                      <a:pt x="35" y="22"/>
                      <a:pt x="35" y="22"/>
                    </a:cubicBezTo>
                    <a:cubicBezTo>
                      <a:pt x="35" y="22"/>
                      <a:pt x="35" y="22"/>
                      <a:pt x="35" y="22"/>
                    </a:cubicBezTo>
                    <a:cubicBezTo>
                      <a:pt x="35" y="22"/>
                      <a:pt x="35" y="22"/>
                      <a:pt x="35" y="22"/>
                    </a:cubicBezTo>
                    <a:cubicBezTo>
                      <a:pt x="35" y="22"/>
                      <a:pt x="35" y="22"/>
                      <a:pt x="35" y="22"/>
                    </a:cubicBezTo>
                    <a:cubicBezTo>
                      <a:pt x="35" y="22"/>
                      <a:pt x="35" y="22"/>
                      <a:pt x="35" y="22"/>
                    </a:cubicBezTo>
                    <a:cubicBezTo>
                      <a:pt x="36" y="22"/>
                      <a:pt x="36" y="22"/>
                      <a:pt x="37" y="22"/>
                    </a:cubicBezTo>
                    <a:cubicBezTo>
                      <a:pt x="37" y="22"/>
                      <a:pt x="37" y="23"/>
                      <a:pt x="37" y="23"/>
                    </a:cubicBezTo>
                    <a:cubicBezTo>
                      <a:pt x="37" y="23"/>
                      <a:pt x="37" y="23"/>
                      <a:pt x="37" y="23"/>
                    </a:cubicBezTo>
                    <a:cubicBezTo>
                      <a:pt x="36" y="23"/>
                      <a:pt x="36" y="23"/>
                      <a:pt x="35" y="23"/>
                    </a:cubicBezTo>
                    <a:cubicBezTo>
                      <a:pt x="35" y="23"/>
                      <a:pt x="35" y="23"/>
                      <a:pt x="35" y="23"/>
                    </a:cubicBezTo>
                    <a:cubicBezTo>
                      <a:pt x="35" y="23"/>
                      <a:pt x="35" y="23"/>
                      <a:pt x="35" y="23"/>
                    </a:cubicBezTo>
                    <a:cubicBezTo>
                      <a:pt x="35" y="23"/>
                      <a:pt x="35" y="23"/>
                      <a:pt x="34" y="23"/>
                    </a:cubicBezTo>
                    <a:cubicBezTo>
                      <a:pt x="34" y="23"/>
                      <a:pt x="33" y="24"/>
                      <a:pt x="33" y="24"/>
                    </a:cubicBezTo>
                    <a:cubicBezTo>
                      <a:pt x="32" y="24"/>
                      <a:pt x="32" y="24"/>
                      <a:pt x="32" y="24"/>
                    </a:cubicBezTo>
                    <a:cubicBezTo>
                      <a:pt x="31" y="24"/>
                      <a:pt x="31" y="23"/>
                      <a:pt x="30" y="23"/>
                    </a:cubicBezTo>
                    <a:cubicBezTo>
                      <a:pt x="30" y="23"/>
                      <a:pt x="30" y="23"/>
                      <a:pt x="30" y="22"/>
                    </a:cubicBezTo>
                    <a:cubicBezTo>
                      <a:pt x="30" y="22"/>
                      <a:pt x="30" y="22"/>
                      <a:pt x="30" y="21"/>
                    </a:cubicBezTo>
                    <a:cubicBezTo>
                      <a:pt x="31" y="21"/>
                      <a:pt x="30" y="20"/>
                      <a:pt x="30" y="20"/>
                    </a:cubicBezTo>
                    <a:cubicBezTo>
                      <a:pt x="29" y="20"/>
                      <a:pt x="28" y="20"/>
                      <a:pt x="28" y="20"/>
                    </a:cubicBezTo>
                    <a:cubicBezTo>
                      <a:pt x="27" y="20"/>
                      <a:pt x="27" y="20"/>
                      <a:pt x="27" y="21"/>
                    </a:cubicBezTo>
                    <a:cubicBezTo>
                      <a:pt x="26" y="21"/>
                      <a:pt x="26" y="21"/>
                      <a:pt x="25" y="21"/>
                    </a:cubicBezTo>
                    <a:cubicBezTo>
                      <a:pt x="25" y="21"/>
                      <a:pt x="24" y="21"/>
                      <a:pt x="24" y="21"/>
                    </a:cubicBezTo>
                    <a:cubicBezTo>
                      <a:pt x="23" y="22"/>
                      <a:pt x="22" y="22"/>
                      <a:pt x="21" y="23"/>
                    </a:cubicBezTo>
                    <a:cubicBezTo>
                      <a:pt x="20" y="23"/>
                      <a:pt x="20" y="23"/>
                      <a:pt x="21" y="24"/>
                    </a:cubicBezTo>
                    <a:cubicBezTo>
                      <a:pt x="21" y="24"/>
                      <a:pt x="21" y="25"/>
                      <a:pt x="22" y="25"/>
                    </a:cubicBezTo>
                    <a:cubicBezTo>
                      <a:pt x="22" y="26"/>
                      <a:pt x="22" y="26"/>
                      <a:pt x="21" y="26"/>
                    </a:cubicBezTo>
                    <a:cubicBezTo>
                      <a:pt x="21" y="26"/>
                      <a:pt x="21" y="26"/>
                      <a:pt x="21" y="26"/>
                    </a:cubicBezTo>
                    <a:cubicBezTo>
                      <a:pt x="21" y="27"/>
                      <a:pt x="20" y="28"/>
                      <a:pt x="20" y="28"/>
                    </a:cubicBezTo>
                    <a:cubicBezTo>
                      <a:pt x="20" y="29"/>
                      <a:pt x="20" y="29"/>
                      <a:pt x="20" y="29"/>
                    </a:cubicBezTo>
                    <a:cubicBezTo>
                      <a:pt x="21" y="30"/>
                      <a:pt x="22" y="31"/>
                      <a:pt x="23" y="31"/>
                    </a:cubicBezTo>
                    <a:cubicBezTo>
                      <a:pt x="24" y="31"/>
                      <a:pt x="25" y="31"/>
                      <a:pt x="25" y="31"/>
                    </a:cubicBezTo>
                    <a:cubicBezTo>
                      <a:pt x="26" y="32"/>
                      <a:pt x="26" y="32"/>
                      <a:pt x="27" y="31"/>
                    </a:cubicBezTo>
                    <a:cubicBezTo>
                      <a:pt x="27" y="31"/>
                      <a:pt x="28" y="31"/>
                      <a:pt x="29" y="30"/>
                    </a:cubicBezTo>
                    <a:cubicBezTo>
                      <a:pt x="29" y="30"/>
                      <a:pt x="30" y="30"/>
                      <a:pt x="30" y="30"/>
                    </a:cubicBezTo>
                    <a:cubicBezTo>
                      <a:pt x="30" y="30"/>
                      <a:pt x="30" y="31"/>
                      <a:pt x="30" y="31"/>
                    </a:cubicBezTo>
                    <a:cubicBezTo>
                      <a:pt x="30" y="31"/>
                      <a:pt x="30" y="31"/>
                      <a:pt x="30" y="31"/>
                    </a:cubicBezTo>
                    <a:cubicBezTo>
                      <a:pt x="30" y="31"/>
                      <a:pt x="30" y="31"/>
                      <a:pt x="30" y="31"/>
                    </a:cubicBezTo>
                    <a:cubicBezTo>
                      <a:pt x="29" y="31"/>
                      <a:pt x="29" y="31"/>
                      <a:pt x="29" y="32"/>
                    </a:cubicBezTo>
                    <a:cubicBezTo>
                      <a:pt x="29" y="32"/>
                      <a:pt x="29" y="32"/>
                      <a:pt x="29" y="33"/>
                    </a:cubicBezTo>
                    <a:cubicBezTo>
                      <a:pt x="29" y="33"/>
                      <a:pt x="28" y="34"/>
                      <a:pt x="28" y="35"/>
                    </a:cubicBezTo>
                    <a:cubicBezTo>
                      <a:pt x="28" y="35"/>
                      <a:pt x="27" y="36"/>
                      <a:pt x="26" y="36"/>
                    </a:cubicBezTo>
                    <a:cubicBezTo>
                      <a:pt x="26" y="36"/>
                      <a:pt x="26" y="36"/>
                      <a:pt x="25" y="36"/>
                    </a:cubicBezTo>
                    <a:cubicBezTo>
                      <a:pt x="25" y="36"/>
                      <a:pt x="25" y="36"/>
                      <a:pt x="25" y="36"/>
                    </a:cubicBezTo>
                    <a:cubicBezTo>
                      <a:pt x="24" y="35"/>
                      <a:pt x="24" y="35"/>
                      <a:pt x="24" y="35"/>
                    </a:cubicBezTo>
                    <a:cubicBezTo>
                      <a:pt x="24" y="35"/>
                      <a:pt x="24" y="35"/>
                      <a:pt x="24" y="36"/>
                    </a:cubicBezTo>
                    <a:cubicBezTo>
                      <a:pt x="24" y="37"/>
                      <a:pt x="23" y="37"/>
                      <a:pt x="22" y="37"/>
                    </a:cubicBezTo>
                    <a:cubicBezTo>
                      <a:pt x="22" y="37"/>
                      <a:pt x="21" y="37"/>
                      <a:pt x="21" y="37"/>
                    </a:cubicBezTo>
                    <a:cubicBezTo>
                      <a:pt x="21" y="37"/>
                      <a:pt x="21" y="37"/>
                      <a:pt x="21" y="37"/>
                    </a:cubicBezTo>
                    <a:cubicBezTo>
                      <a:pt x="21" y="36"/>
                      <a:pt x="20" y="36"/>
                      <a:pt x="20" y="36"/>
                    </a:cubicBezTo>
                    <a:cubicBezTo>
                      <a:pt x="19" y="37"/>
                      <a:pt x="18" y="37"/>
                      <a:pt x="17" y="38"/>
                    </a:cubicBezTo>
                    <a:cubicBezTo>
                      <a:pt x="17" y="39"/>
                      <a:pt x="17" y="39"/>
                      <a:pt x="17" y="39"/>
                    </a:cubicBezTo>
                    <a:cubicBezTo>
                      <a:pt x="16" y="40"/>
                      <a:pt x="15" y="41"/>
                      <a:pt x="13" y="42"/>
                    </a:cubicBezTo>
                    <a:cubicBezTo>
                      <a:pt x="12" y="43"/>
                      <a:pt x="12" y="44"/>
                      <a:pt x="12" y="45"/>
                    </a:cubicBezTo>
                    <a:cubicBezTo>
                      <a:pt x="13" y="45"/>
                      <a:pt x="13" y="45"/>
                      <a:pt x="13" y="46"/>
                    </a:cubicBezTo>
                    <a:cubicBezTo>
                      <a:pt x="13" y="46"/>
                      <a:pt x="13" y="47"/>
                      <a:pt x="12" y="47"/>
                    </a:cubicBezTo>
                    <a:cubicBezTo>
                      <a:pt x="12" y="48"/>
                      <a:pt x="12" y="49"/>
                      <a:pt x="12" y="49"/>
                    </a:cubicBezTo>
                    <a:cubicBezTo>
                      <a:pt x="12" y="50"/>
                      <a:pt x="12" y="51"/>
                      <a:pt x="12" y="51"/>
                    </a:cubicBezTo>
                    <a:cubicBezTo>
                      <a:pt x="12" y="51"/>
                      <a:pt x="13" y="52"/>
                      <a:pt x="13" y="52"/>
                    </a:cubicBezTo>
                    <a:cubicBezTo>
                      <a:pt x="13" y="52"/>
                      <a:pt x="14" y="52"/>
                      <a:pt x="14" y="52"/>
                    </a:cubicBezTo>
                    <a:cubicBezTo>
                      <a:pt x="15" y="52"/>
                      <a:pt x="15" y="52"/>
                      <a:pt x="16" y="52"/>
                    </a:cubicBezTo>
                    <a:cubicBezTo>
                      <a:pt x="16" y="52"/>
                      <a:pt x="16" y="52"/>
                      <a:pt x="16" y="52"/>
                    </a:cubicBezTo>
                    <a:cubicBezTo>
                      <a:pt x="16" y="52"/>
                      <a:pt x="16" y="52"/>
                      <a:pt x="16" y="52"/>
                    </a:cubicBezTo>
                    <a:cubicBezTo>
                      <a:pt x="16" y="51"/>
                      <a:pt x="16" y="51"/>
                      <a:pt x="16" y="51"/>
                    </a:cubicBezTo>
                    <a:cubicBezTo>
                      <a:pt x="16" y="51"/>
                      <a:pt x="16" y="51"/>
                      <a:pt x="16" y="51"/>
                    </a:cubicBezTo>
                    <a:cubicBezTo>
                      <a:pt x="16" y="51"/>
                      <a:pt x="16" y="51"/>
                      <a:pt x="16" y="51"/>
                    </a:cubicBezTo>
                    <a:cubicBezTo>
                      <a:pt x="16" y="51"/>
                      <a:pt x="16" y="51"/>
                      <a:pt x="16" y="52"/>
                    </a:cubicBezTo>
                    <a:cubicBezTo>
                      <a:pt x="16" y="52"/>
                      <a:pt x="16" y="52"/>
                      <a:pt x="16" y="52"/>
                    </a:cubicBezTo>
                    <a:cubicBezTo>
                      <a:pt x="16" y="52"/>
                      <a:pt x="16" y="52"/>
                      <a:pt x="16" y="52"/>
                    </a:cubicBezTo>
                    <a:cubicBezTo>
                      <a:pt x="16" y="52"/>
                      <a:pt x="16" y="53"/>
                      <a:pt x="16" y="53"/>
                    </a:cubicBezTo>
                    <a:cubicBezTo>
                      <a:pt x="16" y="54"/>
                      <a:pt x="15" y="54"/>
                      <a:pt x="15" y="54"/>
                    </a:cubicBezTo>
                    <a:cubicBezTo>
                      <a:pt x="15" y="55"/>
                      <a:pt x="15" y="55"/>
                      <a:pt x="15" y="56"/>
                    </a:cubicBezTo>
                    <a:cubicBezTo>
                      <a:pt x="15" y="56"/>
                      <a:pt x="15" y="56"/>
                      <a:pt x="15" y="56"/>
                    </a:cubicBezTo>
                    <a:cubicBezTo>
                      <a:pt x="15" y="57"/>
                      <a:pt x="14" y="57"/>
                      <a:pt x="14" y="57"/>
                    </a:cubicBezTo>
                    <a:cubicBezTo>
                      <a:pt x="14" y="57"/>
                      <a:pt x="14" y="58"/>
                      <a:pt x="15" y="58"/>
                    </a:cubicBezTo>
                    <a:cubicBezTo>
                      <a:pt x="15" y="58"/>
                      <a:pt x="16" y="58"/>
                      <a:pt x="16" y="57"/>
                    </a:cubicBezTo>
                    <a:cubicBezTo>
                      <a:pt x="16" y="57"/>
                      <a:pt x="17" y="57"/>
                      <a:pt x="17" y="57"/>
                    </a:cubicBezTo>
                    <a:cubicBezTo>
                      <a:pt x="17" y="58"/>
                      <a:pt x="18" y="58"/>
                      <a:pt x="18" y="59"/>
                    </a:cubicBezTo>
                    <a:cubicBezTo>
                      <a:pt x="18" y="59"/>
                      <a:pt x="19" y="59"/>
                      <a:pt x="19" y="59"/>
                    </a:cubicBezTo>
                    <a:cubicBezTo>
                      <a:pt x="19" y="59"/>
                      <a:pt x="19" y="59"/>
                      <a:pt x="19" y="59"/>
                    </a:cubicBezTo>
                    <a:cubicBezTo>
                      <a:pt x="19" y="58"/>
                      <a:pt x="19" y="58"/>
                      <a:pt x="20" y="59"/>
                    </a:cubicBezTo>
                    <a:cubicBezTo>
                      <a:pt x="20" y="59"/>
                      <a:pt x="21" y="59"/>
                      <a:pt x="21" y="59"/>
                    </a:cubicBezTo>
                    <a:cubicBezTo>
                      <a:pt x="21" y="59"/>
                      <a:pt x="21" y="59"/>
                      <a:pt x="22" y="59"/>
                    </a:cubicBezTo>
                    <a:cubicBezTo>
                      <a:pt x="22" y="59"/>
                      <a:pt x="22" y="59"/>
                      <a:pt x="22" y="59"/>
                    </a:cubicBezTo>
                    <a:cubicBezTo>
                      <a:pt x="22" y="59"/>
                      <a:pt x="22" y="59"/>
                      <a:pt x="22" y="59"/>
                    </a:cubicBezTo>
                    <a:cubicBezTo>
                      <a:pt x="21" y="60"/>
                      <a:pt x="21" y="60"/>
                      <a:pt x="20" y="61"/>
                    </a:cubicBezTo>
                    <a:cubicBezTo>
                      <a:pt x="19" y="63"/>
                      <a:pt x="18" y="64"/>
                      <a:pt x="17" y="65"/>
                    </a:cubicBezTo>
                    <a:cubicBezTo>
                      <a:pt x="16" y="66"/>
                      <a:pt x="15" y="66"/>
                      <a:pt x="15" y="66"/>
                    </a:cubicBezTo>
                    <a:cubicBezTo>
                      <a:pt x="14" y="67"/>
                      <a:pt x="13" y="67"/>
                      <a:pt x="12" y="68"/>
                    </a:cubicBezTo>
                    <a:cubicBezTo>
                      <a:pt x="11" y="68"/>
                      <a:pt x="11" y="68"/>
                      <a:pt x="10" y="69"/>
                    </a:cubicBezTo>
                    <a:cubicBezTo>
                      <a:pt x="10" y="69"/>
                      <a:pt x="10" y="69"/>
                      <a:pt x="10" y="69"/>
                    </a:cubicBezTo>
                    <a:cubicBezTo>
                      <a:pt x="9" y="69"/>
                      <a:pt x="8" y="69"/>
                      <a:pt x="7" y="70"/>
                    </a:cubicBezTo>
                    <a:cubicBezTo>
                      <a:pt x="7" y="70"/>
                      <a:pt x="6" y="70"/>
                      <a:pt x="6" y="71"/>
                    </a:cubicBezTo>
                    <a:cubicBezTo>
                      <a:pt x="5" y="72"/>
                      <a:pt x="4" y="72"/>
                      <a:pt x="3" y="72"/>
                    </a:cubicBezTo>
                    <a:cubicBezTo>
                      <a:pt x="3" y="72"/>
                      <a:pt x="2" y="72"/>
                      <a:pt x="2" y="72"/>
                    </a:cubicBezTo>
                    <a:cubicBezTo>
                      <a:pt x="1" y="72"/>
                      <a:pt x="0" y="73"/>
                      <a:pt x="0" y="73"/>
                    </a:cubicBezTo>
                    <a:cubicBezTo>
                      <a:pt x="0" y="74"/>
                      <a:pt x="0" y="74"/>
                      <a:pt x="0" y="74"/>
                    </a:cubicBezTo>
                    <a:cubicBezTo>
                      <a:pt x="0" y="74"/>
                      <a:pt x="0" y="74"/>
                      <a:pt x="0" y="74"/>
                    </a:cubicBezTo>
                    <a:cubicBezTo>
                      <a:pt x="1" y="74"/>
                      <a:pt x="1" y="74"/>
                      <a:pt x="1" y="74"/>
                    </a:cubicBezTo>
                    <a:cubicBezTo>
                      <a:pt x="2" y="74"/>
                      <a:pt x="2" y="74"/>
                      <a:pt x="3" y="74"/>
                    </a:cubicBezTo>
                    <a:cubicBezTo>
                      <a:pt x="3" y="74"/>
                      <a:pt x="3" y="74"/>
                      <a:pt x="4" y="73"/>
                    </a:cubicBezTo>
                    <a:cubicBezTo>
                      <a:pt x="4" y="73"/>
                      <a:pt x="5" y="73"/>
                      <a:pt x="5" y="73"/>
                    </a:cubicBezTo>
                    <a:cubicBezTo>
                      <a:pt x="7" y="73"/>
                      <a:pt x="7" y="72"/>
                      <a:pt x="8" y="71"/>
                    </a:cubicBezTo>
                    <a:cubicBezTo>
                      <a:pt x="8" y="71"/>
                      <a:pt x="8" y="71"/>
                      <a:pt x="8" y="71"/>
                    </a:cubicBezTo>
                    <a:cubicBezTo>
                      <a:pt x="8" y="71"/>
                      <a:pt x="8" y="71"/>
                      <a:pt x="8" y="71"/>
                    </a:cubicBezTo>
                    <a:cubicBezTo>
                      <a:pt x="8" y="71"/>
                      <a:pt x="8" y="71"/>
                      <a:pt x="8" y="71"/>
                    </a:cubicBezTo>
                    <a:cubicBezTo>
                      <a:pt x="8" y="71"/>
                      <a:pt x="8" y="71"/>
                      <a:pt x="8" y="71"/>
                    </a:cubicBezTo>
                    <a:cubicBezTo>
                      <a:pt x="8" y="71"/>
                      <a:pt x="8" y="72"/>
                      <a:pt x="8" y="72"/>
                    </a:cubicBezTo>
                    <a:cubicBezTo>
                      <a:pt x="9" y="72"/>
                      <a:pt x="9" y="72"/>
                      <a:pt x="9" y="72"/>
                    </a:cubicBezTo>
                    <a:cubicBezTo>
                      <a:pt x="9" y="72"/>
                      <a:pt x="9" y="72"/>
                      <a:pt x="9" y="71"/>
                    </a:cubicBezTo>
                    <a:cubicBezTo>
                      <a:pt x="10" y="71"/>
                      <a:pt x="11" y="71"/>
                      <a:pt x="11" y="71"/>
                    </a:cubicBezTo>
                    <a:cubicBezTo>
                      <a:pt x="12" y="71"/>
                      <a:pt x="12" y="71"/>
                      <a:pt x="12" y="71"/>
                    </a:cubicBezTo>
                    <a:cubicBezTo>
                      <a:pt x="13" y="71"/>
                      <a:pt x="13" y="71"/>
                      <a:pt x="13" y="70"/>
                    </a:cubicBezTo>
                    <a:cubicBezTo>
                      <a:pt x="14" y="70"/>
                      <a:pt x="15" y="70"/>
                      <a:pt x="15" y="69"/>
                    </a:cubicBezTo>
                    <a:cubicBezTo>
                      <a:pt x="16" y="69"/>
                      <a:pt x="17" y="68"/>
                      <a:pt x="17" y="68"/>
                    </a:cubicBezTo>
                    <a:cubicBezTo>
                      <a:pt x="17" y="68"/>
                      <a:pt x="18" y="68"/>
                      <a:pt x="18" y="68"/>
                    </a:cubicBezTo>
                    <a:cubicBezTo>
                      <a:pt x="18" y="68"/>
                      <a:pt x="18" y="68"/>
                      <a:pt x="18" y="67"/>
                    </a:cubicBezTo>
                    <a:cubicBezTo>
                      <a:pt x="19" y="67"/>
                      <a:pt x="19" y="67"/>
                      <a:pt x="20" y="67"/>
                    </a:cubicBezTo>
                    <a:cubicBezTo>
                      <a:pt x="20" y="67"/>
                      <a:pt x="21" y="66"/>
                      <a:pt x="21" y="66"/>
                    </a:cubicBezTo>
                    <a:cubicBezTo>
                      <a:pt x="21" y="65"/>
                      <a:pt x="21" y="65"/>
                      <a:pt x="22" y="65"/>
                    </a:cubicBezTo>
                    <a:cubicBezTo>
                      <a:pt x="23" y="64"/>
                      <a:pt x="24" y="64"/>
                      <a:pt x="25" y="63"/>
                    </a:cubicBezTo>
                    <a:cubicBezTo>
                      <a:pt x="26" y="63"/>
                      <a:pt x="27" y="63"/>
                      <a:pt x="27" y="62"/>
                    </a:cubicBezTo>
                    <a:cubicBezTo>
                      <a:pt x="27" y="62"/>
                      <a:pt x="28" y="61"/>
                      <a:pt x="28" y="61"/>
                    </a:cubicBezTo>
                    <a:cubicBezTo>
                      <a:pt x="29" y="61"/>
                      <a:pt x="29" y="61"/>
                      <a:pt x="29" y="61"/>
                    </a:cubicBezTo>
                    <a:cubicBezTo>
                      <a:pt x="30" y="60"/>
                      <a:pt x="30" y="60"/>
                      <a:pt x="30" y="59"/>
                    </a:cubicBezTo>
                    <a:cubicBezTo>
                      <a:pt x="29" y="59"/>
                      <a:pt x="29" y="59"/>
                      <a:pt x="29" y="59"/>
                    </a:cubicBezTo>
                    <a:cubicBezTo>
                      <a:pt x="29" y="58"/>
                      <a:pt x="29" y="58"/>
                      <a:pt x="29" y="58"/>
                    </a:cubicBezTo>
                    <a:cubicBezTo>
                      <a:pt x="30" y="57"/>
                      <a:pt x="30" y="57"/>
                      <a:pt x="31" y="57"/>
                    </a:cubicBezTo>
                    <a:cubicBezTo>
                      <a:pt x="32" y="57"/>
                      <a:pt x="32" y="57"/>
                      <a:pt x="32" y="57"/>
                    </a:cubicBezTo>
                    <a:cubicBezTo>
                      <a:pt x="33" y="57"/>
                      <a:pt x="33" y="56"/>
                      <a:pt x="33" y="55"/>
                    </a:cubicBezTo>
                    <a:cubicBezTo>
                      <a:pt x="34" y="55"/>
                      <a:pt x="34" y="55"/>
                      <a:pt x="34" y="55"/>
                    </a:cubicBezTo>
                    <a:cubicBezTo>
                      <a:pt x="35" y="55"/>
                      <a:pt x="35" y="55"/>
                      <a:pt x="35" y="54"/>
                    </a:cubicBezTo>
                    <a:cubicBezTo>
                      <a:pt x="36" y="53"/>
                      <a:pt x="38" y="52"/>
                      <a:pt x="39" y="52"/>
                    </a:cubicBezTo>
                    <a:cubicBezTo>
                      <a:pt x="39" y="51"/>
                      <a:pt x="40" y="52"/>
                      <a:pt x="40" y="52"/>
                    </a:cubicBezTo>
                    <a:cubicBezTo>
                      <a:pt x="40" y="53"/>
                      <a:pt x="40" y="53"/>
                      <a:pt x="40" y="53"/>
                    </a:cubicBezTo>
                    <a:cubicBezTo>
                      <a:pt x="40" y="53"/>
                      <a:pt x="40" y="53"/>
                      <a:pt x="40" y="53"/>
                    </a:cubicBezTo>
                    <a:cubicBezTo>
                      <a:pt x="39" y="53"/>
                      <a:pt x="38" y="53"/>
                      <a:pt x="37" y="54"/>
                    </a:cubicBezTo>
                    <a:cubicBezTo>
                      <a:pt x="37" y="54"/>
                      <a:pt x="36" y="54"/>
                      <a:pt x="36" y="54"/>
                    </a:cubicBezTo>
                    <a:cubicBezTo>
                      <a:pt x="36" y="55"/>
                      <a:pt x="35" y="56"/>
                      <a:pt x="34" y="57"/>
                    </a:cubicBezTo>
                    <a:cubicBezTo>
                      <a:pt x="34" y="57"/>
                      <a:pt x="34" y="58"/>
                      <a:pt x="34" y="58"/>
                    </a:cubicBezTo>
                    <a:cubicBezTo>
                      <a:pt x="34" y="58"/>
                      <a:pt x="34" y="58"/>
                      <a:pt x="34" y="59"/>
                    </a:cubicBezTo>
                    <a:cubicBezTo>
                      <a:pt x="34" y="59"/>
                      <a:pt x="33" y="59"/>
                      <a:pt x="33" y="59"/>
                    </a:cubicBezTo>
                    <a:cubicBezTo>
                      <a:pt x="33" y="59"/>
                      <a:pt x="33" y="60"/>
                      <a:pt x="33" y="60"/>
                    </a:cubicBezTo>
                    <a:cubicBezTo>
                      <a:pt x="33" y="60"/>
                      <a:pt x="33" y="60"/>
                      <a:pt x="33" y="60"/>
                    </a:cubicBezTo>
                    <a:cubicBezTo>
                      <a:pt x="34" y="60"/>
                      <a:pt x="34" y="60"/>
                      <a:pt x="34" y="60"/>
                    </a:cubicBezTo>
                    <a:cubicBezTo>
                      <a:pt x="35" y="60"/>
                      <a:pt x="36" y="59"/>
                      <a:pt x="37" y="59"/>
                    </a:cubicBezTo>
                    <a:cubicBezTo>
                      <a:pt x="37" y="59"/>
                      <a:pt x="37" y="59"/>
                      <a:pt x="38" y="59"/>
                    </a:cubicBezTo>
                    <a:cubicBezTo>
                      <a:pt x="38" y="58"/>
                      <a:pt x="39" y="58"/>
                      <a:pt x="40" y="58"/>
                    </a:cubicBezTo>
                    <a:cubicBezTo>
                      <a:pt x="40" y="58"/>
                      <a:pt x="40" y="58"/>
                      <a:pt x="41" y="58"/>
                    </a:cubicBezTo>
                    <a:cubicBezTo>
                      <a:pt x="41" y="58"/>
                      <a:pt x="41" y="57"/>
                      <a:pt x="42" y="57"/>
                    </a:cubicBezTo>
                    <a:cubicBezTo>
                      <a:pt x="42" y="57"/>
                      <a:pt x="42" y="57"/>
                      <a:pt x="42" y="57"/>
                    </a:cubicBezTo>
                    <a:cubicBezTo>
                      <a:pt x="43" y="57"/>
                      <a:pt x="43" y="57"/>
                      <a:pt x="43" y="57"/>
                    </a:cubicBezTo>
                    <a:cubicBezTo>
                      <a:pt x="43" y="57"/>
                      <a:pt x="43" y="56"/>
                      <a:pt x="43" y="56"/>
                    </a:cubicBezTo>
                    <a:cubicBezTo>
                      <a:pt x="42" y="56"/>
                      <a:pt x="42" y="56"/>
                      <a:pt x="42" y="55"/>
                    </a:cubicBezTo>
                    <a:cubicBezTo>
                      <a:pt x="42" y="55"/>
                      <a:pt x="42" y="54"/>
                      <a:pt x="43" y="54"/>
                    </a:cubicBezTo>
                    <a:cubicBezTo>
                      <a:pt x="43" y="54"/>
                      <a:pt x="43" y="54"/>
                      <a:pt x="43" y="54"/>
                    </a:cubicBezTo>
                    <a:cubicBezTo>
                      <a:pt x="43" y="55"/>
                      <a:pt x="44" y="55"/>
                      <a:pt x="44" y="55"/>
                    </a:cubicBezTo>
                    <a:cubicBezTo>
                      <a:pt x="45" y="55"/>
                      <a:pt x="45" y="55"/>
                      <a:pt x="45" y="55"/>
                    </a:cubicBezTo>
                    <a:cubicBezTo>
                      <a:pt x="45" y="55"/>
                      <a:pt x="45" y="55"/>
                      <a:pt x="45" y="55"/>
                    </a:cubicBezTo>
                    <a:cubicBezTo>
                      <a:pt x="45" y="55"/>
                      <a:pt x="45" y="55"/>
                      <a:pt x="45" y="55"/>
                    </a:cubicBezTo>
                    <a:cubicBezTo>
                      <a:pt x="45" y="55"/>
                      <a:pt x="45" y="55"/>
                      <a:pt x="45" y="55"/>
                    </a:cubicBezTo>
                    <a:cubicBezTo>
                      <a:pt x="45" y="55"/>
                      <a:pt x="45" y="55"/>
                      <a:pt x="45" y="55"/>
                    </a:cubicBezTo>
                    <a:cubicBezTo>
                      <a:pt x="45" y="55"/>
                      <a:pt x="45" y="55"/>
                      <a:pt x="45" y="55"/>
                    </a:cubicBezTo>
                    <a:cubicBezTo>
                      <a:pt x="46" y="56"/>
                      <a:pt x="46" y="57"/>
                      <a:pt x="47" y="57"/>
                    </a:cubicBezTo>
                    <a:cubicBezTo>
                      <a:pt x="48" y="58"/>
                      <a:pt x="48" y="58"/>
                      <a:pt x="48" y="59"/>
                    </a:cubicBezTo>
                    <a:cubicBezTo>
                      <a:pt x="48" y="59"/>
                      <a:pt x="48" y="59"/>
                      <a:pt x="48" y="59"/>
                    </a:cubicBezTo>
                    <a:cubicBezTo>
                      <a:pt x="49" y="60"/>
                      <a:pt x="49" y="60"/>
                      <a:pt x="49" y="60"/>
                    </a:cubicBezTo>
                    <a:cubicBezTo>
                      <a:pt x="50" y="60"/>
                      <a:pt x="50" y="60"/>
                      <a:pt x="50" y="60"/>
                    </a:cubicBezTo>
                    <a:cubicBezTo>
                      <a:pt x="51" y="60"/>
                      <a:pt x="52" y="60"/>
                      <a:pt x="52" y="61"/>
                    </a:cubicBezTo>
                    <a:cubicBezTo>
                      <a:pt x="52" y="61"/>
                      <a:pt x="53" y="61"/>
                      <a:pt x="53" y="61"/>
                    </a:cubicBezTo>
                    <a:cubicBezTo>
                      <a:pt x="53" y="61"/>
                      <a:pt x="53" y="61"/>
                      <a:pt x="53" y="61"/>
                    </a:cubicBezTo>
                    <a:cubicBezTo>
                      <a:pt x="53" y="61"/>
                      <a:pt x="53" y="61"/>
                      <a:pt x="53" y="61"/>
                    </a:cubicBezTo>
                    <a:cubicBezTo>
                      <a:pt x="53" y="61"/>
                      <a:pt x="53" y="61"/>
                      <a:pt x="53" y="61"/>
                    </a:cubicBezTo>
                    <a:cubicBezTo>
                      <a:pt x="53" y="61"/>
                      <a:pt x="53" y="61"/>
                      <a:pt x="53" y="61"/>
                    </a:cubicBezTo>
                    <a:cubicBezTo>
                      <a:pt x="53" y="61"/>
                      <a:pt x="53" y="62"/>
                      <a:pt x="53" y="62"/>
                    </a:cubicBezTo>
                    <a:cubicBezTo>
                      <a:pt x="54" y="62"/>
                      <a:pt x="54" y="63"/>
                      <a:pt x="55" y="62"/>
                    </a:cubicBezTo>
                    <a:cubicBezTo>
                      <a:pt x="55" y="62"/>
                      <a:pt x="55" y="62"/>
                      <a:pt x="55" y="62"/>
                    </a:cubicBezTo>
                    <a:cubicBezTo>
                      <a:pt x="56" y="63"/>
                      <a:pt x="56" y="63"/>
                      <a:pt x="56" y="63"/>
                    </a:cubicBezTo>
                    <a:cubicBezTo>
                      <a:pt x="55" y="63"/>
                      <a:pt x="55" y="64"/>
                      <a:pt x="56" y="64"/>
                    </a:cubicBezTo>
                    <a:cubicBezTo>
                      <a:pt x="56" y="65"/>
                      <a:pt x="56" y="65"/>
                      <a:pt x="56" y="65"/>
                    </a:cubicBezTo>
                    <a:cubicBezTo>
                      <a:pt x="57" y="65"/>
                      <a:pt x="57" y="65"/>
                      <a:pt x="57" y="66"/>
                    </a:cubicBezTo>
                    <a:cubicBezTo>
                      <a:pt x="57" y="66"/>
                      <a:pt x="57" y="67"/>
                      <a:pt x="57" y="67"/>
                    </a:cubicBezTo>
                    <a:cubicBezTo>
                      <a:pt x="57" y="68"/>
                      <a:pt x="58" y="68"/>
                      <a:pt x="58" y="69"/>
                    </a:cubicBezTo>
                    <a:cubicBezTo>
                      <a:pt x="58" y="69"/>
                      <a:pt x="59" y="69"/>
                      <a:pt x="59" y="69"/>
                    </a:cubicBezTo>
                    <a:cubicBezTo>
                      <a:pt x="60" y="69"/>
                      <a:pt x="60" y="69"/>
                      <a:pt x="60" y="69"/>
                    </a:cubicBezTo>
                    <a:cubicBezTo>
                      <a:pt x="60" y="68"/>
                      <a:pt x="60" y="68"/>
                      <a:pt x="60" y="68"/>
                    </a:cubicBezTo>
                    <a:cubicBezTo>
                      <a:pt x="60" y="68"/>
                      <a:pt x="60" y="68"/>
                      <a:pt x="60" y="68"/>
                    </a:cubicBezTo>
                    <a:cubicBezTo>
                      <a:pt x="60" y="68"/>
                      <a:pt x="60" y="68"/>
                      <a:pt x="60" y="68"/>
                    </a:cubicBezTo>
                    <a:cubicBezTo>
                      <a:pt x="60" y="68"/>
                      <a:pt x="60" y="68"/>
                      <a:pt x="60" y="69"/>
                    </a:cubicBezTo>
                    <a:cubicBezTo>
                      <a:pt x="60" y="69"/>
                      <a:pt x="61" y="70"/>
                      <a:pt x="61" y="70"/>
                    </a:cubicBezTo>
                    <a:cubicBezTo>
                      <a:pt x="61" y="70"/>
                      <a:pt x="61" y="70"/>
                      <a:pt x="61" y="70"/>
                    </a:cubicBezTo>
                    <a:cubicBezTo>
                      <a:pt x="61" y="70"/>
                      <a:pt x="61" y="70"/>
                      <a:pt x="61" y="70"/>
                    </a:cubicBezTo>
                    <a:cubicBezTo>
                      <a:pt x="60" y="70"/>
                      <a:pt x="60" y="70"/>
                      <a:pt x="60" y="70"/>
                    </a:cubicBezTo>
                    <a:cubicBezTo>
                      <a:pt x="60" y="70"/>
                      <a:pt x="59" y="70"/>
                      <a:pt x="59" y="71"/>
                    </a:cubicBezTo>
                    <a:cubicBezTo>
                      <a:pt x="59" y="71"/>
                      <a:pt x="58" y="72"/>
                      <a:pt x="59" y="72"/>
                    </a:cubicBezTo>
                    <a:cubicBezTo>
                      <a:pt x="59" y="73"/>
                      <a:pt x="59" y="73"/>
                      <a:pt x="59" y="74"/>
                    </a:cubicBezTo>
                    <a:cubicBezTo>
                      <a:pt x="59" y="73"/>
                      <a:pt x="59" y="73"/>
                      <a:pt x="59" y="73"/>
                    </a:cubicBezTo>
                    <a:cubicBezTo>
                      <a:pt x="59" y="74"/>
                      <a:pt x="59" y="74"/>
                      <a:pt x="59" y="74"/>
                    </a:cubicBezTo>
                    <a:cubicBezTo>
                      <a:pt x="59" y="74"/>
                      <a:pt x="59" y="74"/>
                      <a:pt x="59" y="74"/>
                    </a:cubicBezTo>
                    <a:cubicBezTo>
                      <a:pt x="59" y="74"/>
                      <a:pt x="59" y="74"/>
                      <a:pt x="59" y="75"/>
                    </a:cubicBezTo>
                    <a:cubicBezTo>
                      <a:pt x="59" y="76"/>
                      <a:pt x="59" y="76"/>
                      <a:pt x="59" y="77"/>
                    </a:cubicBezTo>
                    <a:cubicBezTo>
                      <a:pt x="59" y="77"/>
                      <a:pt x="59" y="77"/>
                      <a:pt x="59" y="77"/>
                    </a:cubicBezTo>
                    <a:cubicBezTo>
                      <a:pt x="59" y="77"/>
                      <a:pt x="59" y="77"/>
                      <a:pt x="59" y="77"/>
                    </a:cubicBezTo>
                    <a:cubicBezTo>
                      <a:pt x="60" y="77"/>
                      <a:pt x="60" y="76"/>
                      <a:pt x="60" y="76"/>
                    </a:cubicBezTo>
                    <a:cubicBezTo>
                      <a:pt x="60" y="76"/>
                      <a:pt x="60" y="76"/>
                      <a:pt x="60" y="76"/>
                    </a:cubicBezTo>
                    <a:cubicBezTo>
                      <a:pt x="60" y="76"/>
                      <a:pt x="60" y="76"/>
                      <a:pt x="60" y="76"/>
                    </a:cubicBezTo>
                    <a:cubicBezTo>
                      <a:pt x="61" y="75"/>
                      <a:pt x="61" y="75"/>
                      <a:pt x="61" y="75"/>
                    </a:cubicBezTo>
                    <a:cubicBezTo>
                      <a:pt x="61" y="75"/>
                      <a:pt x="61" y="75"/>
                      <a:pt x="61" y="75"/>
                    </a:cubicBezTo>
                    <a:cubicBezTo>
                      <a:pt x="61" y="75"/>
                      <a:pt x="61" y="75"/>
                      <a:pt x="61" y="75"/>
                    </a:cubicBezTo>
                    <a:cubicBezTo>
                      <a:pt x="61" y="75"/>
                      <a:pt x="61" y="75"/>
                      <a:pt x="61" y="75"/>
                    </a:cubicBezTo>
                    <a:cubicBezTo>
                      <a:pt x="62" y="74"/>
                      <a:pt x="63" y="73"/>
                      <a:pt x="63" y="72"/>
                    </a:cubicBezTo>
                    <a:cubicBezTo>
                      <a:pt x="63" y="72"/>
                      <a:pt x="63" y="72"/>
                      <a:pt x="64" y="72"/>
                    </a:cubicBezTo>
                    <a:cubicBezTo>
                      <a:pt x="64" y="72"/>
                      <a:pt x="64" y="72"/>
                      <a:pt x="64" y="72"/>
                    </a:cubicBezTo>
                    <a:cubicBezTo>
                      <a:pt x="64" y="72"/>
                      <a:pt x="64" y="73"/>
                      <a:pt x="64" y="73"/>
                    </a:cubicBezTo>
                    <a:cubicBezTo>
                      <a:pt x="64" y="73"/>
                      <a:pt x="63" y="74"/>
                      <a:pt x="63" y="74"/>
                    </a:cubicBezTo>
                    <a:cubicBezTo>
                      <a:pt x="63" y="75"/>
                      <a:pt x="63" y="75"/>
                      <a:pt x="63" y="75"/>
                    </a:cubicBezTo>
                    <a:cubicBezTo>
                      <a:pt x="63" y="75"/>
                      <a:pt x="63" y="75"/>
                      <a:pt x="63" y="75"/>
                    </a:cubicBezTo>
                    <a:cubicBezTo>
                      <a:pt x="63" y="75"/>
                      <a:pt x="63" y="76"/>
                      <a:pt x="63" y="76"/>
                    </a:cubicBezTo>
                    <a:cubicBezTo>
                      <a:pt x="64" y="76"/>
                      <a:pt x="64" y="76"/>
                      <a:pt x="64" y="76"/>
                    </a:cubicBezTo>
                    <a:cubicBezTo>
                      <a:pt x="64" y="76"/>
                      <a:pt x="64" y="76"/>
                      <a:pt x="64" y="77"/>
                    </a:cubicBezTo>
                    <a:cubicBezTo>
                      <a:pt x="64" y="77"/>
                      <a:pt x="64" y="77"/>
                      <a:pt x="64" y="77"/>
                    </a:cubicBezTo>
                    <a:cubicBezTo>
                      <a:pt x="64" y="77"/>
                      <a:pt x="64" y="77"/>
                      <a:pt x="64" y="77"/>
                    </a:cubicBezTo>
                    <a:cubicBezTo>
                      <a:pt x="64" y="77"/>
                      <a:pt x="64" y="76"/>
                      <a:pt x="64" y="76"/>
                    </a:cubicBezTo>
                    <a:cubicBezTo>
                      <a:pt x="63" y="76"/>
                      <a:pt x="63" y="76"/>
                      <a:pt x="63" y="76"/>
                    </a:cubicBezTo>
                    <a:cubicBezTo>
                      <a:pt x="63" y="76"/>
                      <a:pt x="63" y="76"/>
                      <a:pt x="63" y="76"/>
                    </a:cubicBezTo>
                    <a:cubicBezTo>
                      <a:pt x="63" y="75"/>
                      <a:pt x="63" y="75"/>
                      <a:pt x="63" y="75"/>
                    </a:cubicBezTo>
                    <a:cubicBezTo>
                      <a:pt x="63" y="75"/>
                      <a:pt x="63" y="75"/>
                      <a:pt x="63" y="75"/>
                    </a:cubicBezTo>
                    <a:cubicBezTo>
                      <a:pt x="62" y="75"/>
                      <a:pt x="62" y="75"/>
                      <a:pt x="61" y="75"/>
                    </a:cubicBezTo>
                    <a:cubicBezTo>
                      <a:pt x="61" y="75"/>
                      <a:pt x="61" y="75"/>
                      <a:pt x="61" y="75"/>
                    </a:cubicBezTo>
                    <a:cubicBezTo>
                      <a:pt x="61" y="75"/>
                      <a:pt x="61" y="75"/>
                      <a:pt x="61" y="75"/>
                    </a:cubicBezTo>
                    <a:cubicBezTo>
                      <a:pt x="61" y="75"/>
                      <a:pt x="61" y="76"/>
                      <a:pt x="60" y="76"/>
                    </a:cubicBezTo>
                    <a:cubicBezTo>
                      <a:pt x="60" y="76"/>
                      <a:pt x="60" y="76"/>
                      <a:pt x="60" y="76"/>
                    </a:cubicBezTo>
                    <a:cubicBezTo>
                      <a:pt x="60" y="76"/>
                      <a:pt x="60" y="76"/>
                      <a:pt x="60" y="76"/>
                    </a:cubicBezTo>
                    <a:cubicBezTo>
                      <a:pt x="60" y="76"/>
                      <a:pt x="60" y="77"/>
                      <a:pt x="60" y="78"/>
                    </a:cubicBezTo>
                    <a:cubicBezTo>
                      <a:pt x="60" y="78"/>
                      <a:pt x="60" y="78"/>
                      <a:pt x="60" y="79"/>
                    </a:cubicBezTo>
                    <a:cubicBezTo>
                      <a:pt x="61" y="79"/>
                      <a:pt x="61" y="79"/>
                      <a:pt x="61" y="79"/>
                    </a:cubicBezTo>
                    <a:cubicBezTo>
                      <a:pt x="61" y="79"/>
                      <a:pt x="61" y="79"/>
                      <a:pt x="61" y="79"/>
                    </a:cubicBezTo>
                    <a:cubicBezTo>
                      <a:pt x="61" y="79"/>
                      <a:pt x="61" y="78"/>
                      <a:pt x="61" y="78"/>
                    </a:cubicBezTo>
                    <a:cubicBezTo>
                      <a:pt x="61" y="78"/>
                      <a:pt x="61" y="78"/>
                      <a:pt x="61" y="78"/>
                    </a:cubicBezTo>
                    <a:cubicBezTo>
                      <a:pt x="61" y="78"/>
                      <a:pt x="61" y="78"/>
                      <a:pt x="61" y="78"/>
                    </a:cubicBezTo>
                    <a:cubicBezTo>
                      <a:pt x="61" y="78"/>
                      <a:pt x="61" y="78"/>
                      <a:pt x="61" y="78"/>
                    </a:cubicBezTo>
                    <a:cubicBezTo>
                      <a:pt x="61" y="79"/>
                      <a:pt x="61" y="79"/>
                      <a:pt x="61" y="79"/>
                    </a:cubicBezTo>
                    <a:cubicBezTo>
                      <a:pt x="61" y="79"/>
                      <a:pt x="61" y="79"/>
                      <a:pt x="61" y="79"/>
                    </a:cubicBezTo>
                    <a:cubicBezTo>
                      <a:pt x="61" y="79"/>
                      <a:pt x="61" y="79"/>
                      <a:pt x="61" y="79"/>
                    </a:cubicBezTo>
                    <a:cubicBezTo>
                      <a:pt x="61" y="80"/>
                      <a:pt x="61" y="80"/>
                      <a:pt x="61" y="80"/>
                    </a:cubicBezTo>
                    <a:cubicBezTo>
                      <a:pt x="61" y="81"/>
                      <a:pt x="61" y="81"/>
                      <a:pt x="61" y="81"/>
                    </a:cubicBezTo>
                    <a:cubicBezTo>
                      <a:pt x="61" y="82"/>
                      <a:pt x="61" y="82"/>
                      <a:pt x="61" y="82"/>
                    </a:cubicBezTo>
                    <a:cubicBezTo>
                      <a:pt x="61" y="83"/>
                      <a:pt x="61" y="83"/>
                      <a:pt x="61" y="84"/>
                    </a:cubicBezTo>
                    <a:cubicBezTo>
                      <a:pt x="61" y="84"/>
                      <a:pt x="62" y="84"/>
                      <a:pt x="62" y="84"/>
                    </a:cubicBezTo>
                    <a:cubicBezTo>
                      <a:pt x="62" y="84"/>
                      <a:pt x="62" y="84"/>
                      <a:pt x="62" y="84"/>
                    </a:cubicBezTo>
                    <a:cubicBezTo>
                      <a:pt x="62" y="83"/>
                      <a:pt x="63" y="82"/>
                      <a:pt x="63" y="82"/>
                    </a:cubicBezTo>
                    <a:cubicBezTo>
                      <a:pt x="63" y="82"/>
                      <a:pt x="63" y="82"/>
                      <a:pt x="63" y="82"/>
                    </a:cubicBezTo>
                    <a:cubicBezTo>
                      <a:pt x="63" y="82"/>
                      <a:pt x="63" y="82"/>
                      <a:pt x="63" y="81"/>
                    </a:cubicBezTo>
                    <a:cubicBezTo>
                      <a:pt x="63" y="81"/>
                      <a:pt x="63" y="81"/>
                      <a:pt x="63" y="81"/>
                    </a:cubicBezTo>
                    <a:cubicBezTo>
                      <a:pt x="63" y="81"/>
                      <a:pt x="63" y="81"/>
                      <a:pt x="63" y="81"/>
                    </a:cubicBezTo>
                    <a:cubicBezTo>
                      <a:pt x="63" y="81"/>
                      <a:pt x="63" y="81"/>
                      <a:pt x="63" y="81"/>
                    </a:cubicBezTo>
                    <a:cubicBezTo>
                      <a:pt x="63" y="82"/>
                      <a:pt x="63" y="82"/>
                      <a:pt x="63" y="82"/>
                    </a:cubicBezTo>
                    <a:cubicBezTo>
                      <a:pt x="63" y="82"/>
                      <a:pt x="63" y="82"/>
                      <a:pt x="63" y="82"/>
                    </a:cubicBezTo>
                    <a:cubicBezTo>
                      <a:pt x="63" y="82"/>
                      <a:pt x="63" y="82"/>
                      <a:pt x="63" y="82"/>
                    </a:cubicBezTo>
                    <a:cubicBezTo>
                      <a:pt x="63" y="82"/>
                      <a:pt x="63" y="82"/>
                      <a:pt x="63" y="82"/>
                    </a:cubicBezTo>
                    <a:cubicBezTo>
                      <a:pt x="63" y="82"/>
                      <a:pt x="63" y="81"/>
                      <a:pt x="63" y="81"/>
                    </a:cubicBezTo>
                    <a:cubicBezTo>
                      <a:pt x="63" y="81"/>
                      <a:pt x="63" y="82"/>
                      <a:pt x="63" y="82"/>
                    </a:cubicBezTo>
                    <a:cubicBezTo>
                      <a:pt x="63" y="82"/>
                      <a:pt x="63" y="82"/>
                      <a:pt x="63" y="82"/>
                    </a:cubicBezTo>
                    <a:cubicBezTo>
                      <a:pt x="64" y="82"/>
                      <a:pt x="64" y="82"/>
                      <a:pt x="64" y="82"/>
                    </a:cubicBezTo>
                    <a:cubicBezTo>
                      <a:pt x="64" y="82"/>
                      <a:pt x="64" y="82"/>
                      <a:pt x="64" y="82"/>
                    </a:cubicBezTo>
                    <a:cubicBezTo>
                      <a:pt x="64" y="82"/>
                      <a:pt x="64" y="83"/>
                      <a:pt x="64" y="83"/>
                    </a:cubicBezTo>
                    <a:cubicBezTo>
                      <a:pt x="64" y="83"/>
                      <a:pt x="64" y="83"/>
                      <a:pt x="64" y="83"/>
                    </a:cubicBezTo>
                    <a:cubicBezTo>
                      <a:pt x="64" y="83"/>
                      <a:pt x="64" y="83"/>
                      <a:pt x="64" y="83"/>
                    </a:cubicBezTo>
                    <a:cubicBezTo>
                      <a:pt x="64" y="83"/>
                      <a:pt x="64" y="83"/>
                      <a:pt x="64" y="83"/>
                    </a:cubicBezTo>
                    <a:cubicBezTo>
                      <a:pt x="64" y="83"/>
                      <a:pt x="64" y="83"/>
                      <a:pt x="64" y="83"/>
                    </a:cubicBezTo>
                    <a:cubicBezTo>
                      <a:pt x="64" y="83"/>
                      <a:pt x="64" y="83"/>
                      <a:pt x="64" y="82"/>
                    </a:cubicBezTo>
                    <a:cubicBezTo>
                      <a:pt x="64" y="82"/>
                      <a:pt x="64" y="82"/>
                      <a:pt x="64" y="82"/>
                    </a:cubicBezTo>
                    <a:cubicBezTo>
                      <a:pt x="63" y="83"/>
                      <a:pt x="63" y="83"/>
                      <a:pt x="63" y="83"/>
                    </a:cubicBezTo>
                    <a:cubicBezTo>
                      <a:pt x="64" y="84"/>
                      <a:pt x="64" y="84"/>
                      <a:pt x="64" y="84"/>
                    </a:cubicBezTo>
                    <a:cubicBezTo>
                      <a:pt x="64" y="84"/>
                      <a:pt x="65" y="84"/>
                      <a:pt x="65" y="84"/>
                    </a:cubicBezTo>
                    <a:cubicBezTo>
                      <a:pt x="65" y="84"/>
                      <a:pt x="65" y="85"/>
                      <a:pt x="65" y="85"/>
                    </a:cubicBezTo>
                    <a:cubicBezTo>
                      <a:pt x="65" y="85"/>
                      <a:pt x="64" y="86"/>
                      <a:pt x="64" y="87"/>
                    </a:cubicBezTo>
                    <a:cubicBezTo>
                      <a:pt x="64" y="87"/>
                      <a:pt x="64" y="87"/>
                      <a:pt x="64" y="87"/>
                    </a:cubicBezTo>
                    <a:cubicBezTo>
                      <a:pt x="63" y="87"/>
                      <a:pt x="63" y="87"/>
                      <a:pt x="63" y="88"/>
                    </a:cubicBezTo>
                    <a:cubicBezTo>
                      <a:pt x="64" y="88"/>
                      <a:pt x="64" y="88"/>
                      <a:pt x="63" y="89"/>
                    </a:cubicBezTo>
                    <a:cubicBezTo>
                      <a:pt x="63" y="89"/>
                      <a:pt x="63" y="89"/>
                      <a:pt x="63" y="89"/>
                    </a:cubicBezTo>
                    <a:cubicBezTo>
                      <a:pt x="63" y="90"/>
                      <a:pt x="64" y="90"/>
                      <a:pt x="64" y="90"/>
                    </a:cubicBezTo>
                    <a:cubicBezTo>
                      <a:pt x="65" y="90"/>
                      <a:pt x="65" y="89"/>
                      <a:pt x="66" y="89"/>
                    </a:cubicBezTo>
                    <a:cubicBezTo>
                      <a:pt x="66" y="89"/>
                      <a:pt x="66" y="90"/>
                      <a:pt x="66" y="90"/>
                    </a:cubicBezTo>
                    <a:cubicBezTo>
                      <a:pt x="66" y="90"/>
                      <a:pt x="66" y="90"/>
                      <a:pt x="66" y="90"/>
                    </a:cubicBezTo>
                    <a:cubicBezTo>
                      <a:pt x="66" y="90"/>
                      <a:pt x="65" y="90"/>
                      <a:pt x="65" y="91"/>
                    </a:cubicBezTo>
                    <a:cubicBezTo>
                      <a:pt x="65" y="91"/>
                      <a:pt x="65" y="92"/>
                      <a:pt x="65" y="92"/>
                    </a:cubicBezTo>
                    <a:cubicBezTo>
                      <a:pt x="65" y="92"/>
                      <a:pt x="65" y="92"/>
                      <a:pt x="65" y="93"/>
                    </a:cubicBezTo>
                    <a:cubicBezTo>
                      <a:pt x="65" y="93"/>
                      <a:pt x="65" y="93"/>
                      <a:pt x="65" y="93"/>
                    </a:cubicBezTo>
                    <a:cubicBezTo>
                      <a:pt x="65" y="93"/>
                      <a:pt x="65" y="93"/>
                      <a:pt x="65" y="93"/>
                    </a:cubicBezTo>
                    <a:cubicBezTo>
                      <a:pt x="65" y="93"/>
                      <a:pt x="65" y="92"/>
                      <a:pt x="65" y="92"/>
                    </a:cubicBezTo>
                    <a:cubicBezTo>
                      <a:pt x="65" y="92"/>
                      <a:pt x="65" y="92"/>
                      <a:pt x="65" y="92"/>
                    </a:cubicBezTo>
                    <a:cubicBezTo>
                      <a:pt x="65" y="92"/>
                      <a:pt x="65" y="92"/>
                      <a:pt x="65" y="92"/>
                    </a:cubicBezTo>
                    <a:cubicBezTo>
                      <a:pt x="65" y="93"/>
                      <a:pt x="65" y="93"/>
                      <a:pt x="65" y="93"/>
                    </a:cubicBezTo>
                    <a:cubicBezTo>
                      <a:pt x="65" y="93"/>
                      <a:pt x="66" y="93"/>
                      <a:pt x="66" y="94"/>
                    </a:cubicBezTo>
                    <a:cubicBezTo>
                      <a:pt x="66" y="94"/>
                      <a:pt x="66" y="94"/>
                      <a:pt x="66" y="95"/>
                    </a:cubicBezTo>
                    <a:cubicBezTo>
                      <a:pt x="66" y="95"/>
                      <a:pt x="66" y="95"/>
                      <a:pt x="66" y="96"/>
                    </a:cubicBezTo>
                    <a:cubicBezTo>
                      <a:pt x="66" y="96"/>
                      <a:pt x="66" y="96"/>
                      <a:pt x="66" y="96"/>
                    </a:cubicBezTo>
                    <a:cubicBezTo>
                      <a:pt x="66" y="96"/>
                      <a:pt x="66" y="96"/>
                      <a:pt x="66" y="96"/>
                    </a:cubicBezTo>
                    <a:cubicBezTo>
                      <a:pt x="66" y="96"/>
                      <a:pt x="66" y="96"/>
                      <a:pt x="66" y="96"/>
                    </a:cubicBezTo>
                    <a:cubicBezTo>
                      <a:pt x="66" y="96"/>
                      <a:pt x="66" y="96"/>
                      <a:pt x="66" y="96"/>
                    </a:cubicBezTo>
                    <a:cubicBezTo>
                      <a:pt x="66" y="97"/>
                      <a:pt x="66" y="97"/>
                      <a:pt x="66" y="97"/>
                    </a:cubicBezTo>
                    <a:cubicBezTo>
                      <a:pt x="66" y="97"/>
                      <a:pt x="66" y="98"/>
                      <a:pt x="66" y="98"/>
                    </a:cubicBezTo>
                    <a:cubicBezTo>
                      <a:pt x="66" y="99"/>
                      <a:pt x="66" y="99"/>
                      <a:pt x="66" y="99"/>
                    </a:cubicBezTo>
                    <a:cubicBezTo>
                      <a:pt x="67" y="99"/>
                      <a:pt x="67" y="100"/>
                      <a:pt x="67" y="100"/>
                    </a:cubicBezTo>
                    <a:cubicBezTo>
                      <a:pt x="68" y="100"/>
                      <a:pt x="68" y="101"/>
                      <a:pt x="69" y="101"/>
                    </a:cubicBezTo>
                    <a:cubicBezTo>
                      <a:pt x="69" y="101"/>
                      <a:pt x="69" y="101"/>
                      <a:pt x="70" y="101"/>
                    </a:cubicBezTo>
                    <a:cubicBezTo>
                      <a:pt x="70" y="102"/>
                      <a:pt x="70" y="102"/>
                      <a:pt x="70" y="102"/>
                    </a:cubicBezTo>
                    <a:cubicBezTo>
                      <a:pt x="70" y="103"/>
                      <a:pt x="70" y="103"/>
                      <a:pt x="70" y="103"/>
                    </a:cubicBezTo>
                    <a:cubicBezTo>
                      <a:pt x="70" y="104"/>
                      <a:pt x="70" y="104"/>
                      <a:pt x="70" y="104"/>
                    </a:cubicBezTo>
                    <a:cubicBezTo>
                      <a:pt x="70" y="104"/>
                      <a:pt x="70" y="104"/>
                      <a:pt x="70" y="104"/>
                    </a:cubicBezTo>
                    <a:cubicBezTo>
                      <a:pt x="70" y="104"/>
                      <a:pt x="70" y="104"/>
                      <a:pt x="70" y="104"/>
                    </a:cubicBezTo>
                    <a:cubicBezTo>
                      <a:pt x="70" y="104"/>
                      <a:pt x="70" y="104"/>
                      <a:pt x="70" y="104"/>
                    </a:cubicBezTo>
                    <a:cubicBezTo>
                      <a:pt x="70" y="104"/>
                      <a:pt x="70" y="104"/>
                      <a:pt x="70" y="104"/>
                    </a:cubicBezTo>
                    <a:cubicBezTo>
                      <a:pt x="70" y="104"/>
                      <a:pt x="70" y="104"/>
                      <a:pt x="70" y="105"/>
                    </a:cubicBezTo>
                    <a:cubicBezTo>
                      <a:pt x="71" y="105"/>
                      <a:pt x="71" y="105"/>
                      <a:pt x="71" y="105"/>
                    </a:cubicBezTo>
                    <a:cubicBezTo>
                      <a:pt x="71" y="105"/>
                      <a:pt x="72" y="105"/>
                      <a:pt x="72" y="105"/>
                    </a:cubicBezTo>
                    <a:cubicBezTo>
                      <a:pt x="72" y="106"/>
                      <a:pt x="72" y="106"/>
                      <a:pt x="72" y="107"/>
                    </a:cubicBezTo>
                    <a:cubicBezTo>
                      <a:pt x="73" y="107"/>
                      <a:pt x="72" y="108"/>
                      <a:pt x="72" y="108"/>
                    </a:cubicBezTo>
                    <a:cubicBezTo>
                      <a:pt x="72" y="108"/>
                      <a:pt x="72" y="109"/>
                      <a:pt x="72" y="109"/>
                    </a:cubicBezTo>
                    <a:cubicBezTo>
                      <a:pt x="72" y="109"/>
                      <a:pt x="71" y="109"/>
                      <a:pt x="71" y="109"/>
                    </a:cubicBezTo>
                    <a:cubicBezTo>
                      <a:pt x="71" y="109"/>
                      <a:pt x="70" y="109"/>
                      <a:pt x="69" y="108"/>
                    </a:cubicBezTo>
                    <a:cubicBezTo>
                      <a:pt x="69" y="108"/>
                      <a:pt x="69" y="108"/>
                      <a:pt x="69" y="108"/>
                    </a:cubicBezTo>
                    <a:cubicBezTo>
                      <a:pt x="69" y="108"/>
                      <a:pt x="69" y="108"/>
                      <a:pt x="69" y="108"/>
                    </a:cubicBezTo>
                    <a:cubicBezTo>
                      <a:pt x="70" y="108"/>
                      <a:pt x="70" y="108"/>
                      <a:pt x="70" y="108"/>
                    </a:cubicBezTo>
                    <a:cubicBezTo>
                      <a:pt x="71" y="108"/>
                      <a:pt x="71" y="108"/>
                      <a:pt x="71" y="107"/>
                    </a:cubicBezTo>
                    <a:cubicBezTo>
                      <a:pt x="71" y="106"/>
                      <a:pt x="71" y="105"/>
                      <a:pt x="70" y="105"/>
                    </a:cubicBezTo>
                    <a:cubicBezTo>
                      <a:pt x="70" y="104"/>
                      <a:pt x="70" y="104"/>
                      <a:pt x="70" y="104"/>
                    </a:cubicBezTo>
                    <a:cubicBezTo>
                      <a:pt x="69" y="103"/>
                      <a:pt x="69" y="103"/>
                      <a:pt x="69" y="103"/>
                    </a:cubicBezTo>
                    <a:cubicBezTo>
                      <a:pt x="69" y="102"/>
                      <a:pt x="68" y="101"/>
                      <a:pt x="68" y="101"/>
                    </a:cubicBezTo>
                    <a:cubicBezTo>
                      <a:pt x="67" y="101"/>
                      <a:pt x="66" y="100"/>
                      <a:pt x="66" y="100"/>
                    </a:cubicBezTo>
                    <a:cubicBezTo>
                      <a:pt x="65" y="100"/>
                      <a:pt x="65" y="99"/>
                      <a:pt x="65" y="99"/>
                    </a:cubicBezTo>
                    <a:cubicBezTo>
                      <a:pt x="65" y="99"/>
                      <a:pt x="64" y="99"/>
                      <a:pt x="64" y="99"/>
                    </a:cubicBezTo>
                    <a:cubicBezTo>
                      <a:pt x="64" y="99"/>
                      <a:pt x="64" y="99"/>
                      <a:pt x="64" y="99"/>
                    </a:cubicBezTo>
                    <a:cubicBezTo>
                      <a:pt x="64" y="100"/>
                      <a:pt x="64" y="100"/>
                      <a:pt x="64" y="101"/>
                    </a:cubicBezTo>
                    <a:cubicBezTo>
                      <a:pt x="64" y="101"/>
                      <a:pt x="64" y="101"/>
                      <a:pt x="64" y="102"/>
                    </a:cubicBezTo>
                    <a:cubicBezTo>
                      <a:pt x="64" y="102"/>
                      <a:pt x="65" y="102"/>
                      <a:pt x="65" y="103"/>
                    </a:cubicBezTo>
                    <a:cubicBezTo>
                      <a:pt x="66" y="104"/>
                      <a:pt x="67" y="106"/>
                      <a:pt x="68" y="107"/>
                    </a:cubicBezTo>
                    <a:cubicBezTo>
                      <a:pt x="68" y="107"/>
                      <a:pt x="69" y="107"/>
                      <a:pt x="69" y="108"/>
                    </a:cubicBezTo>
                    <a:cubicBezTo>
                      <a:pt x="69" y="108"/>
                      <a:pt x="69" y="108"/>
                      <a:pt x="69" y="108"/>
                    </a:cubicBezTo>
                    <a:cubicBezTo>
                      <a:pt x="69" y="108"/>
                      <a:pt x="69" y="108"/>
                      <a:pt x="69" y="108"/>
                    </a:cubicBezTo>
                    <a:cubicBezTo>
                      <a:pt x="68" y="108"/>
                      <a:pt x="68" y="108"/>
                      <a:pt x="68" y="109"/>
                    </a:cubicBezTo>
                    <a:cubicBezTo>
                      <a:pt x="68" y="110"/>
                      <a:pt x="68" y="111"/>
                      <a:pt x="68" y="112"/>
                    </a:cubicBezTo>
                    <a:cubicBezTo>
                      <a:pt x="68" y="114"/>
                      <a:pt x="68" y="115"/>
                      <a:pt x="67" y="116"/>
                    </a:cubicBezTo>
                    <a:cubicBezTo>
                      <a:pt x="67" y="117"/>
                      <a:pt x="66" y="119"/>
                      <a:pt x="66" y="120"/>
                    </a:cubicBezTo>
                    <a:cubicBezTo>
                      <a:pt x="65" y="121"/>
                      <a:pt x="65" y="123"/>
                      <a:pt x="64" y="124"/>
                    </a:cubicBezTo>
                    <a:cubicBezTo>
                      <a:pt x="63" y="125"/>
                      <a:pt x="63" y="126"/>
                      <a:pt x="63" y="127"/>
                    </a:cubicBezTo>
                    <a:cubicBezTo>
                      <a:pt x="63" y="127"/>
                      <a:pt x="63" y="128"/>
                      <a:pt x="63" y="128"/>
                    </a:cubicBezTo>
                    <a:cubicBezTo>
                      <a:pt x="63" y="129"/>
                      <a:pt x="63" y="131"/>
                      <a:pt x="62" y="132"/>
                    </a:cubicBezTo>
                    <a:cubicBezTo>
                      <a:pt x="62" y="132"/>
                      <a:pt x="62" y="132"/>
                      <a:pt x="62" y="133"/>
                    </a:cubicBezTo>
                    <a:cubicBezTo>
                      <a:pt x="63" y="134"/>
                      <a:pt x="63" y="135"/>
                      <a:pt x="63" y="136"/>
                    </a:cubicBezTo>
                    <a:cubicBezTo>
                      <a:pt x="62" y="136"/>
                      <a:pt x="63" y="136"/>
                      <a:pt x="63" y="137"/>
                    </a:cubicBezTo>
                    <a:cubicBezTo>
                      <a:pt x="63" y="137"/>
                      <a:pt x="63" y="137"/>
                      <a:pt x="63" y="137"/>
                    </a:cubicBezTo>
                    <a:cubicBezTo>
                      <a:pt x="63" y="138"/>
                      <a:pt x="63" y="139"/>
                      <a:pt x="64" y="140"/>
                    </a:cubicBezTo>
                    <a:cubicBezTo>
                      <a:pt x="64" y="140"/>
                      <a:pt x="64" y="140"/>
                      <a:pt x="64" y="140"/>
                    </a:cubicBezTo>
                    <a:cubicBezTo>
                      <a:pt x="65" y="140"/>
                      <a:pt x="65" y="140"/>
                      <a:pt x="64" y="141"/>
                    </a:cubicBezTo>
                    <a:cubicBezTo>
                      <a:pt x="64" y="141"/>
                      <a:pt x="64" y="141"/>
                      <a:pt x="64" y="141"/>
                    </a:cubicBezTo>
                    <a:cubicBezTo>
                      <a:pt x="64" y="142"/>
                      <a:pt x="64" y="142"/>
                      <a:pt x="64" y="142"/>
                    </a:cubicBezTo>
                    <a:cubicBezTo>
                      <a:pt x="64" y="143"/>
                      <a:pt x="65" y="143"/>
                      <a:pt x="64" y="144"/>
                    </a:cubicBezTo>
                    <a:cubicBezTo>
                      <a:pt x="64" y="144"/>
                      <a:pt x="65" y="145"/>
                      <a:pt x="65" y="145"/>
                    </a:cubicBezTo>
                    <a:cubicBezTo>
                      <a:pt x="65" y="146"/>
                      <a:pt x="65" y="147"/>
                      <a:pt x="66" y="148"/>
                    </a:cubicBezTo>
                    <a:cubicBezTo>
                      <a:pt x="66" y="148"/>
                      <a:pt x="66" y="149"/>
                      <a:pt x="66" y="149"/>
                    </a:cubicBezTo>
                    <a:cubicBezTo>
                      <a:pt x="66" y="150"/>
                      <a:pt x="66" y="150"/>
                      <a:pt x="67" y="150"/>
                    </a:cubicBezTo>
                    <a:cubicBezTo>
                      <a:pt x="68" y="150"/>
                      <a:pt x="69" y="151"/>
                      <a:pt x="70" y="152"/>
                    </a:cubicBezTo>
                    <a:cubicBezTo>
                      <a:pt x="71" y="153"/>
                      <a:pt x="72" y="153"/>
                      <a:pt x="72" y="155"/>
                    </a:cubicBezTo>
                    <a:cubicBezTo>
                      <a:pt x="72" y="155"/>
                      <a:pt x="72" y="156"/>
                      <a:pt x="73" y="157"/>
                    </a:cubicBezTo>
                    <a:cubicBezTo>
                      <a:pt x="73" y="159"/>
                      <a:pt x="74" y="160"/>
                      <a:pt x="74" y="162"/>
                    </a:cubicBezTo>
                    <a:cubicBezTo>
                      <a:pt x="74" y="162"/>
                      <a:pt x="74" y="163"/>
                      <a:pt x="75" y="163"/>
                    </a:cubicBezTo>
                    <a:cubicBezTo>
                      <a:pt x="76" y="164"/>
                      <a:pt x="76" y="165"/>
                      <a:pt x="76" y="165"/>
                    </a:cubicBezTo>
                    <a:cubicBezTo>
                      <a:pt x="77" y="166"/>
                      <a:pt x="77" y="166"/>
                      <a:pt x="76" y="167"/>
                    </a:cubicBezTo>
                    <a:cubicBezTo>
                      <a:pt x="76" y="167"/>
                      <a:pt x="76" y="167"/>
                      <a:pt x="76" y="167"/>
                    </a:cubicBezTo>
                    <a:cubicBezTo>
                      <a:pt x="75" y="167"/>
                      <a:pt x="75" y="167"/>
                      <a:pt x="75" y="167"/>
                    </a:cubicBezTo>
                    <a:cubicBezTo>
                      <a:pt x="75" y="167"/>
                      <a:pt x="75" y="168"/>
                      <a:pt x="75" y="168"/>
                    </a:cubicBezTo>
                    <a:cubicBezTo>
                      <a:pt x="75" y="169"/>
                      <a:pt x="76" y="169"/>
                      <a:pt x="77" y="170"/>
                    </a:cubicBezTo>
                    <a:cubicBezTo>
                      <a:pt x="78" y="170"/>
                      <a:pt x="79" y="171"/>
                      <a:pt x="79" y="172"/>
                    </a:cubicBezTo>
                    <a:cubicBezTo>
                      <a:pt x="80" y="172"/>
                      <a:pt x="80" y="172"/>
                      <a:pt x="80" y="173"/>
                    </a:cubicBezTo>
                    <a:cubicBezTo>
                      <a:pt x="80" y="173"/>
                      <a:pt x="80" y="174"/>
                      <a:pt x="80" y="174"/>
                    </a:cubicBezTo>
                    <a:cubicBezTo>
                      <a:pt x="80" y="174"/>
                      <a:pt x="80" y="175"/>
                      <a:pt x="80" y="175"/>
                    </a:cubicBezTo>
                    <a:cubicBezTo>
                      <a:pt x="81" y="176"/>
                      <a:pt x="83" y="177"/>
                      <a:pt x="84" y="179"/>
                    </a:cubicBezTo>
                    <a:cubicBezTo>
                      <a:pt x="84" y="179"/>
                      <a:pt x="84" y="179"/>
                      <a:pt x="84" y="179"/>
                    </a:cubicBezTo>
                    <a:cubicBezTo>
                      <a:pt x="85" y="179"/>
                      <a:pt x="85" y="178"/>
                      <a:pt x="85" y="178"/>
                    </a:cubicBezTo>
                    <a:cubicBezTo>
                      <a:pt x="85" y="177"/>
                      <a:pt x="84" y="177"/>
                      <a:pt x="84" y="177"/>
                    </a:cubicBezTo>
                    <a:cubicBezTo>
                      <a:pt x="84" y="176"/>
                      <a:pt x="83" y="174"/>
                      <a:pt x="83" y="174"/>
                    </a:cubicBezTo>
                    <a:cubicBezTo>
                      <a:pt x="82" y="174"/>
                      <a:pt x="82" y="173"/>
                      <a:pt x="82" y="173"/>
                    </a:cubicBezTo>
                    <a:cubicBezTo>
                      <a:pt x="82" y="172"/>
                      <a:pt x="82" y="171"/>
                      <a:pt x="82" y="171"/>
                    </a:cubicBezTo>
                    <a:cubicBezTo>
                      <a:pt x="82" y="170"/>
                      <a:pt x="81" y="170"/>
                      <a:pt x="81" y="169"/>
                    </a:cubicBezTo>
                    <a:cubicBezTo>
                      <a:pt x="80" y="168"/>
                      <a:pt x="80" y="167"/>
                      <a:pt x="79" y="166"/>
                    </a:cubicBezTo>
                    <a:cubicBezTo>
                      <a:pt x="79" y="165"/>
                      <a:pt x="78" y="164"/>
                      <a:pt x="77" y="163"/>
                    </a:cubicBezTo>
                    <a:cubicBezTo>
                      <a:pt x="77" y="162"/>
                      <a:pt x="77" y="162"/>
                      <a:pt x="77" y="162"/>
                    </a:cubicBezTo>
                    <a:cubicBezTo>
                      <a:pt x="77" y="161"/>
                      <a:pt x="77" y="159"/>
                      <a:pt x="77" y="158"/>
                    </a:cubicBezTo>
                    <a:cubicBezTo>
                      <a:pt x="77" y="158"/>
                      <a:pt x="77" y="158"/>
                      <a:pt x="77" y="158"/>
                    </a:cubicBezTo>
                    <a:cubicBezTo>
                      <a:pt x="78" y="158"/>
                      <a:pt x="78" y="158"/>
                      <a:pt x="79" y="159"/>
                    </a:cubicBezTo>
                    <a:cubicBezTo>
                      <a:pt x="79" y="159"/>
                      <a:pt x="79" y="159"/>
                      <a:pt x="80" y="160"/>
                    </a:cubicBezTo>
                    <a:cubicBezTo>
                      <a:pt x="80" y="161"/>
                      <a:pt x="80" y="162"/>
                      <a:pt x="80" y="163"/>
                    </a:cubicBezTo>
                    <a:cubicBezTo>
                      <a:pt x="81" y="164"/>
                      <a:pt x="82" y="166"/>
                      <a:pt x="83" y="167"/>
                    </a:cubicBezTo>
                    <a:cubicBezTo>
                      <a:pt x="83" y="167"/>
                      <a:pt x="83" y="168"/>
                      <a:pt x="83" y="168"/>
                    </a:cubicBezTo>
                    <a:cubicBezTo>
                      <a:pt x="83" y="169"/>
                      <a:pt x="84" y="169"/>
                      <a:pt x="85" y="170"/>
                    </a:cubicBezTo>
                    <a:cubicBezTo>
                      <a:pt x="85" y="170"/>
                      <a:pt x="85" y="170"/>
                      <a:pt x="86" y="171"/>
                    </a:cubicBezTo>
                    <a:cubicBezTo>
                      <a:pt x="86" y="171"/>
                      <a:pt x="86" y="171"/>
                      <a:pt x="86" y="171"/>
                    </a:cubicBezTo>
                    <a:cubicBezTo>
                      <a:pt x="86" y="172"/>
                      <a:pt x="86" y="172"/>
                      <a:pt x="86" y="172"/>
                    </a:cubicBezTo>
                    <a:cubicBezTo>
                      <a:pt x="85" y="172"/>
                      <a:pt x="85" y="173"/>
                      <a:pt x="86" y="173"/>
                    </a:cubicBezTo>
                    <a:cubicBezTo>
                      <a:pt x="86" y="173"/>
                      <a:pt x="87" y="174"/>
                      <a:pt x="87" y="174"/>
                    </a:cubicBezTo>
                    <a:cubicBezTo>
                      <a:pt x="88" y="174"/>
                      <a:pt x="88" y="175"/>
                      <a:pt x="88" y="175"/>
                    </a:cubicBezTo>
                    <a:cubicBezTo>
                      <a:pt x="88" y="176"/>
                      <a:pt x="88" y="176"/>
                      <a:pt x="89" y="176"/>
                    </a:cubicBezTo>
                    <a:cubicBezTo>
                      <a:pt x="91" y="179"/>
                      <a:pt x="92" y="180"/>
                      <a:pt x="93" y="183"/>
                    </a:cubicBezTo>
                    <a:cubicBezTo>
                      <a:pt x="93" y="183"/>
                      <a:pt x="93" y="184"/>
                      <a:pt x="93" y="184"/>
                    </a:cubicBezTo>
                    <a:cubicBezTo>
                      <a:pt x="93" y="184"/>
                      <a:pt x="92" y="184"/>
                      <a:pt x="92" y="185"/>
                    </a:cubicBezTo>
                    <a:cubicBezTo>
                      <a:pt x="92" y="185"/>
                      <a:pt x="92" y="186"/>
                      <a:pt x="92" y="187"/>
                    </a:cubicBezTo>
                    <a:cubicBezTo>
                      <a:pt x="93" y="188"/>
                      <a:pt x="93" y="188"/>
                      <a:pt x="94" y="188"/>
                    </a:cubicBezTo>
                    <a:cubicBezTo>
                      <a:pt x="95" y="189"/>
                      <a:pt x="95" y="189"/>
                      <a:pt x="96" y="190"/>
                    </a:cubicBezTo>
                    <a:cubicBezTo>
                      <a:pt x="96" y="190"/>
                      <a:pt x="97" y="191"/>
                      <a:pt x="98" y="191"/>
                    </a:cubicBezTo>
                    <a:cubicBezTo>
                      <a:pt x="98" y="191"/>
                      <a:pt x="98" y="191"/>
                      <a:pt x="99" y="191"/>
                    </a:cubicBezTo>
                    <a:cubicBezTo>
                      <a:pt x="99" y="191"/>
                      <a:pt x="99" y="191"/>
                      <a:pt x="99" y="192"/>
                    </a:cubicBezTo>
                    <a:cubicBezTo>
                      <a:pt x="100" y="193"/>
                      <a:pt x="102" y="193"/>
                      <a:pt x="103" y="194"/>
                    </a:cubicBezTo>
                    <a:cubicBezTo>
                      <a:pt x="104" y="194"/>
                      <a:pt x="104" y="194"/>
                      <a:pt x="105" y="195"/>
                    </a:cubicBezTo>
                    <a:cubicBezTo>
                      <a:pt x="106" y="195"/>
                      <a:pt x="107" y="195"/>
                      <a:pt x="107" y="195"/>
                    </a:cubicBezTo>
                    <a:cubicBezTo>
                      <a:pt x="110" y="196"/>
                      <a:pt x="110" y="196"/>
                      <a:pt x="113" y="195"/>
                    </a:cubicBezTo>
                    <a:cubicBezTo>
                      <a:pt x="114" y="195"/>
                      <a:pt x="114" y="195"/>
                      <a:pt x="115" y="196"/>
                    </a:cubicBezTo>
                    <a:cubicBezTo>
                      <a:pt x="116" y="197"/>
                      <a:pt x="118" y="198"/>
                      <a:pt x="119" y="199"/>
                    </a:cubicBezTo>
                    <a:cubicBezTo>
                      <a:pt x="119" y="200"/>
                      <a:pt x="120" y="200"/>
                      <a:pt x="121" y="200"/>
                    </a:cubicBezTo>
                    <a:cubicBezTo>
                      <a:pt x="122" y="200"/>
                      <a:pt x="123" y="201"/>
                      <a:pt x="124" y="201"/>
                    </a:cubicBezTo>
                    <a:cubicBezTo>
                      <a:pt x="125" y="201"/>
                      <a:pt x="126" y="202"/>
                      <a:pt x="128" y="202"/>
                    </a:cubicBezTo>
                    <a:cubicBezTo>
                      <a:pt x="128" y="202"/>
                      <a:pt x="128" y="202"/>
                      <a:pt x="128" y="202"/>
                    </a:cubicBezTo>
                    <a:cubicBezTo>
                      <a:pt x="128" y="203"/>
                      <a:pt x="129" y="203"/>
                      <a:pt x="129" y="204"/>
                    </a:cubicBezTo>
                    <a:cubicBezTo>
                      <a:pt x="130" y="205"/>
                      <a:pt x="131" y="205"/>
                      <a:pt x="131" y="206"/>
                    </a:cubicBezTo>
                    <a:cubicBezTo>
                      <a:pt x="131" y="206"/>
                      <a:pt x="132" y="207"/>
                      <a:pt x="131" y="207"/>
                    </a:cubicBezTo>
                    <a:cubicBezTo>
                      <a:pt x="131" y="208"/>
                      <a:pt x="132" y="208"/>
                      <a:pt x="132" y="209"/>
                    </a:cubicBezTo>
                    <a:cubicBezTo>
                      <a:pt x="133" y="209"/>
                      <a:pt x="133" y="209"/>
                      <a:pt x="133" y="209"/>
                    </a:cubicBezTo>
                    <a:cubicBezTo>
                      <a:pt x="134" y="209"/>
                      <a:pt x="134" y="209"/>
                      <a:pt x="134" y="209"/>
                    </a:cubicBezTo>
                    <a:cubicBezTo>
                      <a:pt x="135" y="209"/>
                      <a:pt x="135" y="210"/>
                      <a:pt x="135" y="211"/>
                    </a:cubicBezTo>
                    <a:cubicBezTo>
                      <a:pt x="136" y="212"/>
                      <a:pt x="136" y="212"/>
                      <a:pt x="137" y="212"/>
                    </a:cubicBezTo>
                    <a:cubicBezTo>
                      <a:pt x="137" y="212"/>
                      <a:pt x="138" y="212"/>
                      <a:pt x="138" y="212"/>
                    </a:cubicBezTo>
                    <a:cubicBezTo>
                      <a:pt x="139" y="212"/>
                      <a:pt x="139" y="212"/>
                      <a:pt x="140" y="212"/>
                    </a:cubicBezTo>
                    <a:cubicBezTo>
                      <a:pt x="140" y="213"/>
                      <a:pt x="141" y="213"/>
                      <a:pt x="141" y="214"/>
                    </a:cubicBezTo>
                    <a:cubicBezTo>
                      <a:pt x="142" y="214"/>
                      <a:pt x="142" y="214"/>
                      <a:pt x="143" y="214"/>
                    </a:cubicBezTo>
                    <a:cubicBezTo>
                      <a:pt x="143" y="213"/>
                      <a:pt x="143" y="213"/>
                      <a:pt x="143" y="213"/>
                    </a:cubicBezTo>
                    <a:cubicBezTo>
                      <a:pt x="143" y="212"/>
                      <a:pt x="143" y="212"/>
                      <a:pt x="143" y="212"/>
                    </a:cubicBezTo>
                    <a:cubicBezTo>
                      <a:pt x="144" y="212"/>
                      <a:pt x="144" y="211"/>
                      <a:pt x="145" y="210"/>
                    </a:cubicBezTo>
                    <a:cubicBezTo>
                      <a:pt x="145" y="210"/>
                      <a:pt x="145" y="210"/>
                      <a:pt x="145" y="210"/>
                    </a:cubicBezTo>
                    <a:cubicBezTo>
                      <a:pt x="146" y="211"/>
                      <a:pt x="147" y="211"/>
                      <a:pt x="147" y="212"/>
                    </a:cubicBezTo>
                    <a:cubicBezTo>
                      <a:pt x="147" y="213"/>
                      <a:pt x="147" y="213"/>
                      <a:pt x="147" y="214"/>
                    </a:cubicBezTo>
                    <a:cubicBezTo>
                      <a:pt x="148" y="214"/>
                      <a:pt x="148" y="215"/>
                      <a:pt x="148" y="216"/>
                    </a:cubicBezTo>
                    <a:cubicBezTo>
                      <a:pt x="149" y="216"/>
                      <a:pt x="149" y="216"/>
                      <a:pt x="149" y="216"/>
                    </a:cubicBezTo>
                    <a:cubicBezTo>
                      <a:pt x="149" y="217"/>
                      <a:pt x="149" y="218"/>
                      <a:pt x="148" y="219"/>
                    </a:cubicBezTo>
                    <a:cubicBezTo>
                      <a:pt x="148" y="220"/>
                      <a:pt x="148" y="221"/>
                      <a:pt x="149" y="221"/>
                    </a:cubicBezTo>
                    <a:cubicBezTo>
                      <a:pt x="149" y="221"/>
                      <a:pt x="149" y="222"/>
                      <a:pt x="149" y="222"/>
                    </a:cubicBezTo>
                    <a:cubicBezTo>
                      <a:pt x="148" y="223"/>
                      <a:pt x="148" y="223"/>
                      <a:pt x="147" y="224"/>
                    </a:cubicBezTo>
                    <a:cubicBezTo>
                      <a:pt x="146" y="224"/>
                      <a:pt x="145" y="225"/>
                      <a:pt x="145" y="226"/>
                    </a:cubicBezTo>
                    <a:cubicBezTo>
                      <a:pt x="145" y="226"/>
                      <a:pt x="145" y="227"/>
                      <a:pt x="144" y="227"/>
                    </a:cubicBezTo>
                    <a:cubicBezTo>
                      <a:pt x="144" y="227"/>
                      <a:pt x="143" y="227"/>
                      <a:pt x="143" y="228"/>
                    </a:cubicBezTo>
                    <a:cubicBezTo>
                      <a:pt x="143" y="228"/>
                      <a:pt x="143" y="228"/>
                      <a:pt x="143" y="228"/>
                    </a:cubicBezTo>
                    <a:cubicBezTo>
                      <a:pt x="142" y="230"/>
                      <a:pt x="142" y="230"/>
                      <a:pt x="142" y="231"/>
                    </a:cubicBezTo>
                    <a:cubicBezTo>
                      <a:pt x="141" y="232"/>
                      <a:pt x="141" y="232"/>
                      <a:pt x="141" y="232"/>
                    </a:cubicBezTo>
                    <a:cubicBezTo>
                      <a:pt x="141" y="233"/>
                      <a:pt x="141" y="234"/>
                      <a:pt x="141" y="234"/>
                    </a:cubicBezTo>
                    <a:cubicBezTo>
                      <a:pt x="141" y="235"/>
                      <a:pt x="142" y="235"/>
                      <a:pt x="143" y="236"/>
                    </a:cubicBezTo>
                    <a:cubicBezTo>
                      <a:pt x="143" y="236"/>
                      <a:pt x="143" y="236"/>
                      <a:pt x="143" y="235"/>
                    </a:cubicBezTo>
                    <a:cubicBezTo>
                      <a:pt x="143" y="235"/>
                      <a:pt x="143" y="235"/>
                      <a:pt x="143" y="235"/>
                    </a:cubicBezTo>
                    <a:cubicBezTo>
                      <a:pt x="143" y="235"/>
                      <a:pt x="143" y="235"/>
                      <a:pt x="143" y="235"/>
                    </a:cubicBezTo>
                    <a:cubicBezTo>
                      <a:pt x="143" y="236"/>
                      <a:pt x="143" y="236"/>
                      <a:pt x="143" y="237"/>
                    </a:cubicBezTo>
                    <a:cubicBezTo>
                      <a:pt x="142" y="237"/>
                      <a:pt x="142" y="237"/>
                      <a:pt x="141" y="238"/>
                    </a:cubicBezTo>
                    <a:cubicBezTo>
                      <a:pt x="141" y="238"/>
                      <a:pt x="140" y="239"/>
                      <a:pt x="140" y="240"/>
                    </a:cubicBezTo>
                    <a:cubicBezTo>
                      <a:pt x="141" y="240"/>
                      <a:pt x="141" y="241"/>
                      <a:pt x="141" y="241"/>
                    </a:cubicBezTo>
                    <a:cubicBezTo>
                      <a:pt x="141" y="241"/>
                      <a:pt x="141" y="241"/>
                      <a:pt x="141" y="242"/>
                    </a:cubicBezTo>
                    <a:cubicBezTo>
                      <a:pt x="140" y="242"/>
                      <a:pt x="141" y="243"/>
                      <a:pt x="141" y="243"/>
                    </a:cubicBezTo>
                    <a:cubicBezTo>
                      <a:pt x="142" y="243"/>
                      <a:pt x="142" y="243"/>
                      <a:pt x="143" y="244"/>
                    </a:cubicBezTo>
                    <a:cubicBezTo>
                      <a:pt x="143" y="244"/>
                      <a:pt x="144" y="244"/>
                      <a:pt x="144" y="245"/>
                    </a:cubicBezTo>
                    <a:cubicBezTo>
                      <a:pt x="144" y="246"/>
                      <a:pt x="144" y="246"/>
                      <a:pt x="145" y="246"/>
                    </a:cubicBezTo>
                    <a:cubicBezTo>
                      <a:pt x="145" y="247"/>
                      <a:pt x="145" y="247"/>
                      <a:pt x="146" y="247"/>
                    </a:cubicBezTo>
                    <a:cubicBezTo>
                      <a:pt x="146" y="248"/>
                      <a:pt x="146" y="249"/>
                      <a:pt x="147" y="250"/>
                    </a:cubicBezTo>
                    <a:cubicBezTo>
                      <a:pt x="147" y="251"/>
                      <a:pt x="148" y="253"/>
                      <a:pt x="149" y="254"/>
                    </a:cubicBezTo>
                    <a:cubicBezTo>
                      <a:pt x="150" y="255"/>
                      <a:pt x="150" y="256"/>
                      <a:pt x="151" y="258"/>
                    </a:cubicBezTo>
                    <a:cubicBezTo>
                      <a:pt x="151" y="258"/>
                      <a:pt x="151" y="258"/>
                      <a:pt x="151" y="258"/>
                    </a:cubicBezTo>
                    <a:cubicBezTo>
                      <a:pt x="151" y="259"/>
                      <a:pt x="152" y="260"/>
                      <a:pt x="152" y="260"/>
                    </a:cubicBezTo>
                    <a:cubicBezTo>
                      <a:pt x="153" y="262"/>
                      <a:pt x="155" y="263"/>
                      <a:pt x="157" y="264"/>
                    </a:cubicBezTo>
                    <a:cubicBezTo>
                      <a:pt x="157" y="264"/>
                      <a:pt x="158" y="264"/>
                      <a:pt x="158" y="264"/>
                    </a:cubicBezTo>
                    <a:cubicBezTo>
                      <a:pt x="159" y="265"/>
                      <a:pt x="160" y="265"/>
                      <a:pt x="161" y="266"/>
                    </a:cubicBezTo>
                    <a:cubicBezTo>
                      <a:pt x="162" y="267"/>
                      <a:pt x="163" y="268"/>
                      <a:pt x="164" y="268"/>
                    </a:cubicBezTo>
                    <a:cubicBezTo>
                      <a:pt x="164" y="269"/>
                      <a:pt x="164" y="269"/>
                      <a:pt x="164" y="269"/>
                    </a:cubicBezTo>
                    <a:cubicBezTo>
                      <a:pt x="164" y="270"/>
                      <a:pt x="164" y="270"/>
                      <a:pt x="164" y="271"/>
                    </a:cubicBezTo>
                    <a:cubicBezTo>
                      <a:pt x="164" y="271"/>
                      <a:pt x="165" y="272"/>
                      <a:pt x="164" y="273"/>
                    </a:cubicBezTo>
                    <a:cubicBezTo>
                      <a:pt x="164" y="273"/>
                      <a:pt x="164" y="274"/>
                      <a:pt x="164" y="274"/>
                    </a:cubicBezTo>
                    <a:cubicBezTo>
                      <a:pt x="165" y="276"/>
                      <a:pt x="165" y="277"/>
                      <a:pt x="164" y="279"/>
                    </a:cubicBezTo>
                    <a:cubicBezTo>
                      <a:pt x="164" y="279"/>
                      <a:pt x="164" y="279"/>
                      <a:pt x="164" y="280"/>
                    </a:cubicBezTo>
                    <a:cubicBezTo>
                      <a:pt x="165" y="282"/>
                      <a:pt x="165" y="285"/>
                      <a:pt x="165" y="287"/>
                    </a:cubicBezTo>
                    <a:cubicBezTo>
                      <a:pt x="165" y="288"/>
                      <a:pt x="165" y="288"/>
                      <a:pt x="164" y="289"/>
                    </a:cubicBezTo>
                    <a:cubicBezTo>
                      <a:pt x="164" y="290"/>
                      <a:pt x="164" y="291"/>
                      <a:pt x="164" y="292"/>
                    </a:cubicBezTo>
                    <a:cubicBezTo>
                      <a:pt x="164" y="292"/>
                      <a:pt x="164" y="292"/>
                      <a:pt x="164" y="293"/>
                    </a:cubicBezTo>
                    <a:cubicBezTo>
                      <a:pt x="164" y="294"/>
                      <a:pt x="164" y="294"/>
                      <a:pt x="164" y="295"/>
                    </a:cubicBezTo>
                    <a:cubicBezTo>
                      <a:pt x="164" y="296"/>
                      <a:pt x="164" y="297"/>
                      <a:pt x="164" y="297"/>
                    </a:cubicBezTo>
                    <a:cubicBezTo>
                      <a:pt x="164" y="298"/>
                      <a:pt x="164" y="299"/>
                      <a:pt x="164" y="300"/>
                    </a:cubicBezTo>
                    <a:cubicBezTo>
                      <a:pt x="165" y="301"/>
                      <a:pt x="164" y="301"/>
                      <a:pt x="164" y="302"/>
                    </a:cubicBezTo>
                    <a:cubicBezTo>
                      <a:pt x="164" y="302"/>
                      <a:pt x="165" y="303"/>
                      <a:pt x="165" y="303"/>
                    </a:cubicBezTo>
                    <a:cubicBezTo>
                      <a:pt x="165" y="303"/>
                      <a:pt x="165" y="304"/>
                      <a:pt x="165" y="304"/>
                    </a:cubicBezTo>
                    <a:cubicBezTo>
                      <a:pt x="164" y="305"/>
                      <a:pt x="164" y="305"/>
                      <a:pt x="164" y="306"/>
                    </a:cubicBezTo>
                    <a:cubicBezTo>
                      <a:pt x="164" y="308"/>
                      <a:pt x="163" y="310"/>
                      <a:pt x="163" y="311"/>
                    </a:cubicBezTo>
                    <a:cubicBezTo>
                      <a:pt x="163" y="312"/>
                      <a:pt x="163" y="312"/>
                      <a:pt x="162" y="312"/>
                    </a:cubicBezTo>
                    <a:cubicBezTo>
                      <a:pt x="162" y="313"/>
                      <a:pt x="162" y="313"/>
                      <a:pt x="162" y="314"/>
                    </a:cubicBezTo>
                    <a:cubicBezTo>
                      <a:pt x="163" y="315"/>
                      <a:pt x="163" y="316"/>
                      <a:pt x="163" y="317"/>
                    </a:cubicBezTo>
                    <a:cubicBezTo>
                      <a:pt x="164" y="317"/>
                      <a:pt x="164" y="318"/>
                      <a:pt x="163" y="319"/>
                    </a:cubicBezTo>
                    <a:cubicBezTo>
                      <a:pt x="163" y="319"/>
                      <a:pt x="163" y="320"/>
                      <a:pt x="163" y="320"/>
                    </a:cubicBezTo>
                    <a:cubicBezTo>
                      <a:pt x="163" y="321"/>
                      <a:pt x="163" y="321"/>
                      <a:pt x="163" y="322"/>
                    </a:cubicBezTo>
                    <a:cubicBezTo>
                      <a:pt x="163" y="323"/>
                      <a:pt x="163" y="323"/>
                      <a:pt x="164" y="324"/>
                    </a:cubicBezTo>
                    <a:cubicBezTo>
                      <a:pt x="164" y="324"/>
                      <a:pt x="164" y="324"/>
                      <a:pt x="164" y="324"/>
                    </a:cubicBezTo>
                    <a:cubicBezTo>
                      <a:pt x="163" y="324"/>
                      <a:pt x="163" y="324"/>
                      <a:pt x="163" y="325"/>
                    </a:cubicBezTo>
                    <a:cubicBezTo>
                      <a:pt x="163" y="325"/>
                      <a:pt x="163" y="326"/>
                      <a:pt x="163" y="326"/>
                    </a:cubicBezTo>
                    <a:cubicBezTo>
                      <a:pt x="163" y="327"/>
                      <a:pt x="163" y="327"/>
                      <a:pt x="163" y="328"/>
                    </a:cubicBezTo>
                    <a:cubicBezTo>
                      <a:pt x="163" y="328"/>
                      <a:pt x="164" y="329"/>
                      <a:pt x="164" y="328"/>
                    </a:cubicBezTo>
                    <a:cubicBezTo>
                      <a:pt x="164" y="328"/>
                      <a:pt x="165" y="328"/>
                      <a:pt x="165" y="327"/>
                    </a:cubicBezTo>
                    <a:cubicBezTo>
                      <a:pt x="165" y="327"/>
                      <a:pt x="165" y="326"/>
                      <a:pt x="165" y="326"/>
                    </a:cubicBezTo>
                    <a:cubicBezTo>
                      <a:pt x="165" y="325"/>
                      <a:pt x="165" y="325"/>
                      <a:pt x="164" y="324"/>
                    </a:cubicBezTo>
                    <a:cubicBezTo>
                      <a:pt x="165" y="325"/>
                      <a:pt x="165" y="324"/>
                      <a:pt x="165" y="324"/>
                    </a:cubicBezTo>
                    <a:cubicBezTo>
                      <a:pt x="166" y="324"/>
                      <a:pt x="166" y="324"/>
                      <a:pt x="166" y="324"/>
                    </a:cubicBezTo>
                    <a:cubicBezTo>
                      <a:pt x="166" y="325"/>
                      <a:pt x="166" y="325"/>
                      <a:pt x="166" y="325"/>
                    </a:cubicBezTo>
                    <a:cubicBezTo>
                      <a:pt x="166" y="326"/>
                      <a:pt x="166" y="327"/>
                      <a:pt x="166" y="328"/>
                    </a:cubicBezTo>
                    <a:cubicBezTo>
                      <a:pt x="166" y="329"/>
                      <a:pt x="166" y="330"/>
                      <a:pt x="166" y="331"/>
                    </a:cubicBezTo>
                    <a:cubicBezTo>
                      <a:pt x="166" y="332"/>
                      <a:pt x="166" y="332"/>
                      <a:pt x="166" y="332"/>
                    </a:cubicBezTo>
                    <a:cubicBezTo>
                      <a:pt x="166" y="333"/>
                      <a:pt x="166" y="334"/>
                      <a:pt x="166" y="335"/>
                    </a:cubicBezTo>
                    <a:cubicBezTo>
                      <a:pt x="166" y="335"/>
                      <a:pt x="165" y="336"/>
                      <a:pt x="165" y="335"/>
                    </a:cubicBezTo>
                    <a:cubicBezTo>
                      <a:pt x="165" y="335"/>
                      <a:pt x="165" y="335"/>
                      <a:pt x="165" y="335"/>
                    </a:cubicBezTo>
                    <a:cubicBezTo>
                      <a:pt x="165" y="335"/>
                      <a:pt x="165" y="335"/>
                      <a:pt x="165" y="334"/>
                    </a:cubicBezTo>
                    <a:cubicBezTo>
                      <a:pt x="164" y="334"/>
                      <a:pt x="163" y="335"/>
                      <a:pt x="163" y="335"/>
                    </a:cubicBezTo>
                    <a:cubicBezTo>
                      <a:pt x="163" y="336"/>
                      <a:pt x="163" y="337"/>
                      <a:pt x="162" y="338"/>
                    </a:cubicBezTo>
                    <a:cubicBezTo>
                      <a:pt x="162" y="338"/>
                      <a:pt x="162" y="338"/>
                      <a:pt x="163" y="338"/>
                    </a:cubicBezTo>
                    <a:cubicBezTo>
                      <a:pt x="163" y="338"/>
                      <a:pt x="163" y="338"/>
                      <a:pt x="163" y="338"/>
                    </a:cubicBezTo>
                    <a:cubicBezTo>
                      <a:pt x="163" y="338"/>
                      <a:pt x="163" y="338"/>
                      <a:pt x="164" y="338"/>
                    </a:cubicBezTo>
                    <a:cubicBezTo>
                      <a:pt x="164" y="338"/>
                      <a:pt x="164" y="338"/>
                      <a:pt x="165" y="338"/>
                    </a:cubicBezTo>
                    <a:cubicBezTo>
                      <a:pt x="165" y="338"/>
                      <a:pt x="165" y="339"/>
                      <a:pt x="165" y="339"/>
                    </a:cubicBezTo>
                    <a:cubicBezTo>
                      <a:pt x="165" y="340"/>
                      <a:pt x="165" y="340"/>
                      <a:pt x="165" y="341"/>
                    </a:cubicBezTo>
                    <a:cubicBezTo>
                      <a:pt x="165" y="341"/>
                      <a:pt x="165" y="341"/>
                      <a:pt x="165" y="341"/>
                    </a:cubicBezTo>
                    <a:cubicBezTo>
                      <a:pt x="165" y="341"/>
                      <a:pt x="165" y="341"/>
                      <a:pt x="165" y="341"/>
                    </a:cubicBezTo>
                    <a:cubicBezTo>
                      <a:pt x="165" y="341"/>
                      <a:pt x="165" y="341"/>
                      <a:pt x="165" y="341"/>
                    </a:cubicBezTo>
                    <a:cubicBezTo>
                      <a:pt x="165" y="341"/>
                      <a:pt x="165" y="341"/>
                      <a:pt x="165" y="341"/>
                    </a:cubicBezTo>
                    <a:cubicBezTo>
                      <a:pt x="165" y="341"/>
                      <a:pt x="165" y="341"/>
                      <a:pt x="165" y="341"/>
                    </a:cubicBezTo>
                    <a:cubicBezTo>
                      <a:pt x="165" y="341"/>
                      <a:pt x="165" y="341"/>
                      <a:pt x="165" y="341"/>
                    </a:cubicBezTo>
                    <a:cubicBezTo>
                      <a:pt x="165" y="341"/>
                      <a:pt x="164" y="341"/>
                      <a:pt x="164" y="341"/>
                    </a:cubicBezTo>
                    <a:cubicBezTo>
                      <a:pt x="164" y="342"/>
                      <a:pt x="164" y="342"/>
                      <a:pt x="164" y="342"/>
                    </a:cubicBezTo>
                    <a:cubicBezTo>
                      <a:pt x="164" y="342"/>
                      <a:pt x="164" y="343"/>
                      <a:pt x="164" y="343"/>
                    </a:cubicBezTo>
                    <a:cubicBezTo>
                      <a:pt x="164" y="343"/>
                      <a:pt x="164" y="343"/>
                      <a:pt x="164" y="344"/>
                    </a:cubicBezTo>
                    <a:cubicBezTo>
                      <a:pt x="164" y="344"/>
                      <a:pt x="164" y="344"/>
                      <a:pt x="164" y="345"/>
                    </a:cubicBezTo>
                    <a:cubicBezTo>
                      <a:pt x="164" y="345"/>
                      <a:pt x="165" y="345"/>
                      <a:pt x="165" y="345"/>
                    </a:cubicBezTo>
                    <a:cubicBezTo>
                      <a:pt x="165" y="345"/>
                      <a:pt x="165" y="345"/>
                      <a:pt x="165" y="345"/>
                    </a:cubicBezTo>
                    <a:cubicBezTo>
                      <a:pt x="165" y="345"/>
                      <a:pt x="165" y="345"/>
                      <a:pt x="165" y="345"/>
                    </a:cubicBezTo>
                    <a:cubicBezTo>
                      <a:pt x="165" y="345"/>
                      <a:pt x="165" y="345"/>
                      <a:pt x="165" y="345"/>
                    </a:cubicBezTo>
                    <a:cubicBezTo>
                      <a:pt x="165" y="345"/>
                      <a:pt x="165" y="345"/>
                      <a:pt x="165" y="345"/>
                    </a:cubicBezTo>
                    <a:cubicBezTo>
                      <a:pt x="165" y="345"/>
                      <a:pt x="165" y="345"/>
                      <a:pt x="165" y="346"/>
                    </a:cubicBezTo>
                    <a:cubicBezTo>
                      <a:pt x="165" y="346"/>
                      <a:pt x="165" y="346"/>
                      <a:pt x="165" y="347"/>
                    </a:cubicBezTo>
                    <a:cubicBezTo>
                      <a:pt x="166" y="347"/>
                      <a:pt x="166" y="347"/>
                      <a:pt x="166" y="347"/>
                    </a:cubicBezTo>
                    <a:cubicBezTo>
                      <a:pt x="166" y="347"/>
                      <a:pt x="166" y="347"/>
                      <a:pt x="166" y="347"/>
                    </a:cubicBezTo>
                    <a:cubicBezTo>
                      <a:pt x="166" y="347"/>
                      <a:pt x="166" y="347"/>
                      <a:pt x="166" y="347"/>
                    </a:cubicBezTo>
                    <a:cubicBezTo>
                      <a:pt x="167" y="348"/>
                      <a:pt x="167" y="348"/>
                      <a:pt x="166" y="348"/>
                    </a:cubicBezTo>
                    <a:cubicBezTo>
                      <a:pt x="166" y="348"/>
                      <a:pt x="166" y="348"/>
                      <a:pt x="166" y="348"/>
                    </a:cubicBezTo>
                    <a:cubicBezTo>
                      <a:pt x="166" y="348"/>
                      <a:pt x="166" y="348"/>
                      <a:pt x="166" y="348"/>
                    </a:cubicBezTo>
                    <a:cubicBezTo>
                      <a:pt x="166" y="348"/>
                      <a:pt x="166" y="348"/>
                      <a:pt x="166" y="348"/>
                    </a:cubicBezTo>
                    <a:cubicBezTo>
                      <a:pt x="166" y="349"/>
                      <a:pt x="167" y="350"/>
                      <a:pt x="166" y="351"/>
                    </a:cubicBezTo>
                    <a:cubicBezTo>
                      <a:pt x="166" y="351"/>
                      <a:pt x="167" y="351"/>
                      <a:pt x="167" y="351"/>
                    </a:cubicBezTo>
                    <a:cubicBezTo>
                      <a:pt x="167" y="351"/>
                      <a:pt x="167" y="351"/>
                      <a:pt x="168" y="351"/>
                    </a:cubicBezTo>
                    <a:cubicBezTo>
                      <a:pt x="168" y="350"/>
                      <a:pt x="168" y="350"/>
                      <a:pt x="168" y="349"/>
                    </a:cubicBezTo>
                    <a:cubicBezTo>
                      <a:pt x="168" y="349"/>
                      <a:pt x="168" y="349"/>
                      <a:pt x="168" y="349"/>
                    </a:cubicBezTo>
                    <a:cubicBezTo>
                      <a:pt x="168" y="349"/>
                      <a:pt x="168" y="349"/>
                      <a:pt x="168" y="349"/>
                    </a:cubicBezTo>
                    <a:cubicBezTo>
                      <a:pt x="168" y="349"/>
                      <a:pt x="168" y="349"/>
                      <a:pt x="168" y="349"/>
                    </a:cubicBezTo>
                    <a:cubicBezTo>
                      <a:pt x="168" y="349"/>
                      <a:pt x="168" y="349"/>
                      <a:pt x="168" y="349"/>
                    </a:cubicBezTo>
                    <a:cubicBezTo>
                      <a:pt x="168" y="349"/>
                      <a:pt x="168" y="349"/>
                      <a:pt x="168" y="350"/>
                    </a:cubicBezTo>
                    <a:cubicBezTo>
                      <a:pt x="168" y="350"/>
                      <a:pt x="168" y="350"/>
                      <a:pt x="169" y="351"/>
                    </a:cubicBezTo>
                    <a:cubicBezTo>
                      <a:pt x="169" y="351"/>
                      <a:pt x="169" y="351"/>
                      <a:pt x="169" y="352"/>
                    </a:cubicBezTo>
                    <a:cubicBezTo>
                      <a:pt x="168" y="352"/>
                      <a:pt x="168" y="352"/>
                      <a:pt x="168" y="352"/>
                    </a:cubicBezTo>
                    <a:cubicBezTo>
                      <a:pt x="168" y="352"/>
                      <a:pt x="168" y="352"/>
                      <a:pt x="167" y="352"/>
                    </a:cubicBezTo>
                    <a:cubicBezTo>
                      <a:pt x="167" y="352"/>
                      <a:pt x="167" y="352"/>
                      <a:pt x="167" y="352"/>
                    </a:cubicBezTo>
                    <a:cubicBezTo>
                      <a:pt x="167" y="352"/>
                      <a:pt x="167" y="353"/>
                      <a:pt x="167" y="353"/>
                    </a:cubicBezTo>
                    <a:cubicBezTo>
                      <a:pt x="167" y="353"/>
                      <a:pt x="168" y="353"/>
                      <a:pt x="168" y="353"/>
                    </a:cubicBezTo>
                    <a:cubicBezTo>
                      <a:pt x="169" y="353"/>
                      <a:pt x="169" y="354"/>
                      <a:pt x="169" y="354"/>
                    </a:cubicBezTo>
                    <a:cubicBezTo>
                      <a:pt x="169" y="355"/>
                      <a:pt x="169" y="355"/>
                      <a:pt x="170" y="355"/>
                    </a:cubicBezTo>
                    <a:cubicBezTo>
                      <a:pt x="170" y="356"/>
                      <a:pt x="171" y="356"/>
                      <a:pt x="171" y="356"/>
                    </a:cubicBezTo>
                    <a:cubicBezTo>
                      <a:pt x="171" y="356"/>
                      <a:pt x="171" y="356"/>
                      <a:pt x="171" y="356"/>
                    </a:cubicBezTo>
                    <a:cubicBezTo>
                      <a:pt x="171" y="356"/>
                      <a:pt x="171" y="356"/>
                      <a:pt x="171" y="356"/>
                    </a:cubicBezTo>
                    <a:cubicBezTo>
                      <a:pt x="171" y="356"/>
                      <a:pt x="172" y="357"/>
                      <a:pt x="172" y="357"/>
                    </a:cubicBezTo>
                    <a:cubicBezTo>
                      <a:pt x="172" y="357"/>
                      <a:pt x="172" y="357"/>
                      <a:pt x="172" y="357"/>
                    </a:cubicBezTo>
                    <a:cubicBezTo>
                      <a:pt x="172" y="357"/>
                      <a:pt x="172" y="357"/>
                      <a:pt x="172" y="357"/>
                    </a:cubicBezTo>
                    <a:cubicBezTo>
                      <a:pt x="172" y="357"/>
                      <a:pt x="172" y="357"/>
                      <a:pt x="172" y="357"/>
                    </a:cubicBezTo>
                    <a:cubicBezTo>
                      <a:pt x="172" y="357"/>
                      <a:pt x="172" y="357"/>
                      <a:pt x="172" y="357"/>
                    </a:cubicBezTo>
                    <a:cubicBezTo>
                      <a:pt x="172" y="357"/>
                      <a:pt x="171" y="357"/>
                      <a:pt x="171" y="356"/>
                    </a:cubicBezTo>
                    <a:cubicBezTo>
                      <a:pt x="171" y="356"/>
                      <a:pt x="171" y="356"/>
                      <a:pt x="171" y="356"/>
                    </a:cubicBezTo>
                    <a:cubicBezTo>
                      <a:pt x="171" y="356"/>
                      <a:pt x="171" y="356"/>
                      <a:pt x="171" y="356"/>
                    </a:cubicBezTo>
                    <a:cubicBezTo>
                      <a:pt x="170" y="356"/>
                      <a:pt x="170" y="356"/>
                      <a:pt x="169" y="356"/>
                    </a:cubicBezTo>
                    <a:cubicBezTo>
                      <a:pt x="169" y="356"/>
                      <a:pt x="169" y="356"/>
                      <a:pt x="169" y="356"/>
                    </a:cubicBezTo>
                    <a:cubicBezTo>
                      <a:pt x="169" y="356"/>
                      <a:pt x="169" y="356"/>
                      <a:pt x="169" y="356"/>
                    </a:cubicBezTo>
                    <a:cubicBezTo>
                      <a:pt x="169" y="356"/>
                      <a:pt x="169" y="356"/>
                      <a:pt x="169" y="356"/>
                    </a:cubicBezTo>
                    <a:cubicBezTo>
                      <a:pt x="170" y="357"/>
                      <a:pt x="171" y="358"/>
                      <a:pt x="172" y="359"/>
                    </a:cubicBezTo>
                    <a:cubicBezTo>
                      <a:pt x="172" y="359"/>
                      <a:pt x="172" y="359"/>
                      <a:pt x="173" y="359"/>
                    </a:cubicBezTo>
                    <a:cubicBezTo>
                      <a:pt x="173" y="359"/>
                      <a:pt x="173" y="359"/>
                      <a:pt x="174" y="359"/>
                    </a:cubicBezTo>
                    <a:cubicBezTo>
                      <a:pt x="174" y="359"/>
                      <a:pt x="174" y="359"/>
                      <a:pt x="174" y="359"/>
                    </a:cubicBezTo>
                    <a:cubicBezTo>
                      <a:pt x="174" y="359"/>
                      <a:pt x="174" y="359"/>
                      <a:pt x="174" y="359"/>
                    </a:cubicBezTo>
                    <a:cubicBezTo>
                      <a:pt x="174" y="359"/>
                      <a:pt x="174" y="359"/>
                      <a:pt x="174" y="359"/>
                    </a:cubicBezTo>
                    <a:cubicBezTo>
                      <a:pt x="174" y="359"/>
                      <a:pt x="174" y="359"/>
                      <a:pt x="174" y="359"/>
                    </a:cubicBezTo>
                    <a:cubicBezTo>
                      <a:pt x="174" y="359"/>
                      <a:pt x="175" y="359"/>
                      <a:pt x="175" y="359"/>
                    </a:cubicBezTo>
                    <a:cubicBezTo>
                      <a:pt x="175" y="360"/>
                      <a:pt x="176" y="360"/>
                      <a:pt x="175" y="360"/>
                    </a:cubicBezTo>
                    <a:cubicBezTo>
                      <a:pt x="175" y="361"/>
                      <a:pt x="176" y="361"/>
                      <a:pt x="176" y="361"/>
                    </a:cubicBezTo>
                    <a:cubicBezTo>
                      <a:pt x="176" y="361"/>
                      <a:pt x="177" y="361"/>
                      <a:pt x="177" y="362"/>
                    </a:cubicBezTo>
                    <a:cubicBezTo>
                      <a:pt x="177" y="362"/>
                      <a:pt x="177" y="362"/>
                      <a:pt x="178" y="362"/>
                    </a:cubicBezTo>
                    <a:cubicBezTo>
                      <a:pt x="178" y="362"/>
                      <a:pt x="178" y="362"/>
                      <a:pt x="179" y="361"/>
                    </a:cubicBezTo>
                    <a:cubicBezTo>
                      <a:pt x="179" y="361"/>
                      <a:pt x="179" y="361"/>
                      <a:pt x="179" y="361"/>
                    </a:cubicBezTo>
                    <a:cubicBezTo>
                      <a:pt x="179" y="362"/>
                      <a:pt x="179" y="362"/>
                      <a:pt x="179" y="362"/>
                    </a:cubicBezTo>
                    <a:cubicBezTo>
                      <a:pt x="179" y="362"/>
                      <a:pt x="179" y="363"/>
                      <a:pt x="179" y="363"/>
                    </a:cubicBezTo>
                    <a:cubicBezTo>
                      <a:pt x="180" y="363"/>
                      <a:pt x="180" y="363"/>
                      <a:pt x="180" y="363"/>
                    </a:cubicBezTo>
                    <a:cubicBezTo>
                      <a:pt x="180" y="363"/>
                      <a:pt x="181" y="363"/>
                      <a:pt x="181" y="363"/>
                    </a:cubicBezTo>
                    <a:cubicBezTo>
                      <a:pt x="181" y="363"/>
                      <a:pt x="182" y="363"/>
                      <a:pt x="182" y="363"/>
                    </a:cubicBezTo>
                    <a:cubicBezTo>
                      <a:pt x="182" y="363"/>
                      <a:pt x="182" y="363"/>
                      <a:pt x="182" y="362"/>
                    </a:cubicBezTo>
                    <a:cubicBezTo>
                      <a:pt x="182" y="362"/>
                      <a:pt x="182" y="362"/>
                      <a:pt x="182" y="362"/>
                    </a:cubicBezTo>
                    <a:cubicBezTo>
                      <a:pt x="182" y="362"/>
                      <a:pt x="182" y="362"/>
                      <a:pt x="182" y="362"/>
                    </a:cubicBezTo>
                    <a:cubicBezTo>
                      <a:pt x="182" y="362"/>
                      <a:pt x="182" y="362"/>
                      <a:pt x="182" y="362"/>
                    </a:cubicBezTo>
                    <a:cubicBezTo>
                      <a:pt x="182" y="362"/>
                      <a:pt x="182" y="362"/>
                      <a:pt x="182" y="362"/>
                    </a:cubicBezTo>
                    <a:cubicBezTo>
                      <a:pt x="182" y="362"/>
                      <a:pt x="182" y="362"/>
                      <a:pt x="182" y="362"/>
                    </a:cubicBezTo>
                    <a:cubicBezTo>
                      <a:pt x="182" y="362"/>
                      <a:pt x="182" y="362"/>
                      <a:pt x="182" y="362"/>
                    </a:cubicBezTo>
                    <a:cubicBezTo>
                      <a:pt x="183" y="362"/>
                      <a:pt x="183" y="362"/>
                      <a:pt x="184" y="362"/>
                    </a:cubicBezTo>
                    <a:cubicBezTo>
                      <a:pt x="184" y="362"/>
                      <a:pt x="184" y="362"/>
                      <a:pt x="184" y="361"/>
                    </a:cubicBezTo>
                    <a:cubicBezTo>
                      <a:pt x="184" y="361"/>
                      <a:pt x="184" y="361"/>
                      <a:pt x="185" y="361"/>
                    </a:cubicBezTo>
                    <a:cubicBezTo>
                      <a:pt x="185" y="361"/>
                      <a:pt x="185" y="361"/>
                      <a:pt x="186" y="361"/>
                    </a:cubicBezTo>
                    <a:cubicBezTo>
                      <a:pt x="186" y="361"/>
                      <a:pt x="187" y="360"/>
                      <a:pt x="187" y="360"/>
                    </a:cubicBezTo>
                    <a:cubicBezTo>
                      <a:pt x="187" y="360"/>
                      <a:pt x="187" y="360"/>
                      <a:pt x="187" y="360"/>
                    </a:cubicBezTo>
                    <a:cubicBezTo>
                      <a:pt x="187" y="360"/>
                      <a:pt x="186" y="360"/>
                      <a:pt x="186" y="360"/>
                    </a:cubicBezTo>
                    <a:cubicBezTo>
                      <a:pt x="185" y="359"/>
                      <a:pt x="184" y="359"/>
                      <a:pt x="183" y="358"/>
                    </a:cubicBezTo>
                    <a:cubicBezTo>
                      <a:pt x="183" y="358"/>
                      <a:pt x="183" y="358"/>
                      <a:pt x="183" y="358"/>
                    </a:cubicBezTo>
                    <a:cubicBezTo>
                      <a:pt x="182" y="357"/>
                      <a:pt x="182" y="357"/>
                      <a:pt x="181" y="356"/>
                    </a:cubicBezTo>
                    <a:cubicBezTo>
                      <a:pt x="181" y="356"/>
                      <a:pt x="181" y="356"/>
                      <a:pt x="181" y="355"/>
                    </a:cubicBezTo>
                    <a:cubicBezTo>
                      <a:pt x="180" y="354"/>
                      <a:pt x="180" y="354"/>
                      <a:pt x="179" y="354"/>
                    </a:cubicBezTo>
                    <a:cubicBezTo>
                      <a:pt x="178" y="354"/>
                      <a:pt x="178" y="354"/>
                      <a:pt x="178" y="354"/>
                    </a:cubicBezTo>
                    <a:cubicBezTo>
                      <a:pt x="178" y="354"/>
                      <a:pt x="178" y="354"/>
                      <a:pt x="178" y="354"/>
                    </a:cubicBezTo>
                    <a:cubicBezTo>
                      <a:pt x="178" y="354"/>
                      <a:pt x="178" y="354"/>
                      <a:pt x="178" y="354"/>
                    </a:cubicBezTo>
                    <a:cubicBezTo>
                      <a:pt x="178" y="354"/>
                      <a:pt x="178" y="354"/>
                      <a:pt x="178" y="354"/>
                    </a:cubicBezTo>
                    <a:cubicBezTo>
                      <a:pt x="177" y="355"/>
                      <a:pt x="177" y="356"/>
                      <a:pt x="177" y="356"/>
                    </a:cubicBezTo>
                    <a:cubicBezTo>
                      <a:pt x="177" y="356"/>
                      <a:pt x="177" y="356"/>
                      <a:pt x="177" y="357"/>
                    </a:cubicBezTo>
                    <a:cubicBezTo>
                      <a:pt x="177" y="357"/>
                      <a:pt x="176" y="357"/>
                      <a:pt x="176" y="357"/>
                    </a:cubicBezTo>
                    <a:cubicBezTo>
                      <a:pt x="176" y="357"/>
                      <a:pt x="176" y="357"/>
                      <a:pt x="176" y="357"/>
                    </a:cubicBezTo>
                    <a:cubicBezTo>
                      <a:pt x="176" y="356"/>
                      <a:pt x="176" y="356"/>
                      <a:pt x="176" y="356"/>
                    </a:cubicBezTo>
                    <a:cubicBezTo>
                      <a:pt x="176" y="355"/>
                      <a:pt x="177" y="354"/>
                      <a:pt x="178" y="354"/>
                    </a:cubicBezTo>
                    <a:cubicBezTo>
                      <a:pt x="178" y="354"/>
                      <a:pt x="178" y="354"/>
                      <a:pt x="178" y="354"/>
                    </a:cubicBezTo>
                    <a:cubicBezTo>
                      <a:pt x="178" y="354"/>
                      <a:pt x="178" y="354"/>
                      <a:pt x="178" y="354"/>
                    </a:cubicBezTo>
                    <a:cubicBezTo>
                      <a:pt x="178" y="353"/>
                      <a:pt x="178" y="353"/>
                      <a:pt x="179" y="353"/>
                    </a:cubicBezTo>
                    <a:cubicBezTo>
                      <a:pt x="179" y="353"/>
                      <a:pt x="179" y="353"/>
                      <a:pt x="179" y="353"/>
                    </a:cubicBezTo>
                    <a:cubicBezTo>
                      <a:pt x="179" y="353"/>
                      <a:pt x="179" y="353"/>
                      <a:pt x="180" y="353"/>
                    </a:cubicBezTo>
                    <a:cubicBezTo>
                      <a:pt x="180" y="353"/>
                      <a:pt x="180" y="353"/>
                      <a:pt x="180" y="353"/>
                    </a:cubicBezTo>
                    <a:cubicBezTo>
                      <a:pt x="179" y="352"/>
                      <a:pt x="179" y="351"/>
                      <a:pt x="178" y="351"/>
                    </a:cubicBezTo>
                    <a:cubicBezTo>
                      <a:pt x="178" y="350"/>
                      <a:pt x="178" y="350"/>
                      <a:pt x="178" y="349"/>
                    </a:cubicBezTo>
                    <a:cubicBezTo>
                      <a:pt x="178" y="348"/>
                      <a:pt x="178" y="348"/>
                      <a:pt x="178" y="347"/>
                    </a:cubicBezTo>
                    <a:cubicBezTo>
                      <a:pt x="178" y="347"/>
                      <a:pt x="179" y="347"/>
                      <a:pt x="179" y="346"/>
                    </a:cubicBezTo>
                    <a:cubicBezTo>
                      <a:pt x="180" y="346"/>
                      <a:pt x="180" y="345"/>
                      <a:pt x="180" y="345"/>
                    </a:cubicBezTo>
                    <a:cubicBezTo>
                      <a:pt x="180" y="344"/>
                      <a:pt x="180" y="343"/>
                      <a:pt x="180" y="343"/>
                    </a:cubicBezTo>
                    <a:cubicBezTo>
                      <a:pt x="181" y="342"/>
                      <a:pt x="181" y="342"/>
                      <a:pt x="182" y="341"/>
                    </a:cubicBezTo>
                    <a:cubicBezTo>
                      <a:pt x="182" y="341"/>
                      <a:pt x="182" y="340"/>
                      <a:pt x="182" y="340"/>
                    </a:cubicBezTo>
                    <a:cubicBezTo>
                      <a:pt x="182" y="340"/>
                      <a:pt x="182" y="339"/>
                      <a:pt x="182" y="339"/>
                    </a:cubicBezTo>
                    <a:cubicBezTo>
                      <a:pt x="182" y="338"/>
                      <a:pt x="182" y="338"/>
                      <a:pt x="181" y="338"/>
                    </a:cubicBezTo>
                    <a:cubicBezTo>
                      <a:pt x="180" y="338"/>
                      <a:pt x="180" y="338"/>
                      <a:pt x="180" y="337"/>
                    </a:cubicBezTo>
                    <a:cubicBezTo>
                      <a:pt x="179" y="337"/>
                      <a:pt x="179" y="337"/>
                      <a:pt x="179" y="336"/>
                    </a:cubicBezTo>
                    <a:cubicBezTo>
                      <a:pt x="178" y="336"/>
                      <a:pt x="178" y="335"/>
                      <a:pt x="178" y="334"/>
                    </a:cubicBezTo>
                    <a:cubicBezTo>
                      <a:pt x="179" y="334"/>
                      <a:pt x="179" y="333"/>
                      <a:pt x="179" y="333"/>
                    </a:cubicBezTo>
                    <a:cubicBezTo>
                      <a:pt x="180" y="333"/>
                      <a:pt x="180" y="333"/>
                      <a:pt x="181" y="332"/>
                    </a:cubicBezTo>
                    <a:cubicBezTo>
                      <a:pt x="181" y="332"/>
                      <a:pt x="181" y="332"/>
                      <a:pt x="181" y="332"/>
                    </a:cubicBezTo>
                    <a:cubicBezTo>
                      <a:pt x="181" y="331"/>
                      <a:pt x="182" y="331"/>
                      <a:pt x="181" y="330"/>
                    </a:cubicBezTo>
                    <a:cubicBezTo>
                      <a:pt x="181" y="330"/>
                      <a:pt x="181" y="330"/>
                      <a:pt x="181" y="329"/>
                    </a:cubicBezTo>
                    <a:cubicBezTo>
                      <a:pt x="181" y="329"/>
                      <a:pt x="181" y="328"/>
                      <a:pt x="182" y="327"/>
                    </a:cubicBezTo>
                    <a:cubicBezTo>
                      <a:pt x="182" y="327"/>
                      <a:pt x="183" y="327"/>
                      <a:pt x="183" y="326"/>
                    </a:cubicBezTo>
                    <a:cubicBezTo>
                      <a:pt x="183" y="326"/>
                      <a:pt x="183" y="326"/>
                      <a:pt x="183" y="326"/>
                    </a:cubicBezTo>
                    <a:cubicBezTo>
                      <a:pt x="183" y="326"/>
                      <a:pt x="183" y="326"/>
                      <a:pt x="183" y="326"/>
                    </a:cubicBezTo>
                    <a:cubicBezTo>
                      <a:pt x="183" y="326"/>
                      <a:pt x="182" y="326"/>
                      <a:pt x="182" y="326"/>
                    </a:cubicBezTo>
                    <a:cubicBezTo>
                      <a:pt x="182" y="326"/>
                      <a:pt x="182" y="326"/>
                      <a:pt x="182" y="326"/>
                    </a:cubicBezTo>
                    <a:cubicBezTo>
                      <a:pt x="182" y="326"/>
                      <a:pt x="182" y="326"/>
                      <a:pt x="182" y="326"/>
                    </a:cubicBezTo>
                    <a:cubicBezTo>
                      <a:pt x="183" y="326"/>
                      <a:pt x="183" y="326"/>
                      <a:pt x="183" y="326"/>
                    </a:cubicBezTo>
                    <a:cubicBezTo>
                      <a:pt x="183" y="326"/>
                      <a:pt x="183" y="326"/>
                      <a:pt x="183" y="326"/>
                    </a:cubicBezTo>
                    <a:cubicBezTo>
                      <a:pt x="183" y="326"/>
                      <a:pt x="183" y="326"/>
                      <a:pt x="183" y="326"/>
                    </a:cubicBezTo>
                    <a:cubicBezTo>
                      <a:pt x="183" y="326"/>
                      <a:pt x="183" y="326"/>
                      <a:pt x="183" y="326"/>
                    </a:cubicBezTo>
                    <a:cubicBezTo>
                      <a:pt x="184" y="326"/>
                      <a:pt x="184" y="326"/>
                      <a:pt x="184" y="325"/>
                    </a:cubicBezTo>
                    <a:cubicBezTo>
                      <a:pt x="184" y="325"/>
                      <a:pt x="184" y="325"/>
                      <a:pt x="184" y="324"/>
                    </a:cubicBezTo>
                    <a:cubicBezTo>
                      <a:pt x="184" y="324"/>
                      <a:pt x="183" y="324"/>
                      <a:pt x="183" y="324"/>
                    </a:cubicBezTo>
                    <a:cubicBezTo>
                      <a:pt x="183" y="324"/>
                      <a:pt x="183" y="324"/>
                      <a:pt x="183" y="324"/>
                    </a:cubicBezTo>
                    <a:cubicBezTo>
                      <a:pt x="182" y="325"/>
                      <a:pt x="181" y="324"/>
                      <a:pt x="181" y="323"/>
                    </a:cubicBezTo>
                    <a:cubicBezTo>
                      <a:pt x="181" y="323"/>
                      <a:pt x="181" y="323"/>
                      <a:pt x="181" y="322"/>
                    </a:cubicBezTo>
                    <a:cubicBezTo>
                      <a:pt x="181" y="322"/>
                      <a:pt x="181" y="322"/>
                      <a:pt x="181" y="322"/>
                    </a:cubicBezTo>
                    <a:cubicBezTo>
                      <a:pt x="180" y="321"/>
                      <a:pt x="181" y="321"/>
                      <a:pt x="181" y="321"/>
                    </a:cubicBezTo>
                    <a:cubicBezTo>
                      <a:pt x="182" y="321"/>
                      <a:pt x="182" y="321"/>
                      <a:pt x="183" y="322"/>
                    </a:cubicBezTo>
                    <a:cubicBezTo>
                      <a:pt x="183" y="322"/>
                      <a:pt x="184" y="322"/>
                      <a:pt x="185" y="322"/>
                    </a:cubicBezTo>
                    <a:cubicBezTo>
                      <a:pt x="185" y="322"/>
                      <a:pt x="186" y="321"/>
                      <a:pt x="186" y="320"/>
                    </a:cubicBezTo>
                    <a:cubicBezTo>
                      <a:pt x="186" y="320"/>
                      <a:pt x="186" y="319"/>
                      <a:pt x="186" y="319"/>
                    </a:cubicBezTo>
                    <a:cubicBezTo>
                      <a:pt x="186" y="318"/>
                      <a:pt x="186" y="318"/>
                      <a:pt x="186" y="317"/>
                    </a:cubicBezTo>
                    <a:cubicBezTo>
                      <a:pt x="186" y="317"/>
                      <a:pt x="186" y="317"/>
                      <a:pt x="186" y="317"/>
                    </a:cubicBezTo>
                    <a:cubicBezTo>
                      <a:pt x="186" y="317"/>
                      <a:pt x="186" y="317"/>
                      <a:pt x="186" y="317"/>
                    </a:cubicBezTo>
                    <a:cubicBezTo>
                      <a:pt x="186" y="316"/>
                      <a:pt x="186" y="316"/>
                      <a:pt x="186" y="316"/>
                    </a:cubicBezTo>
                    <a:cubicBezTo>
                      <a:pt x="188" y="316"/>
                      <a:pt x="190" y="316"/>
                      <a:pt x="192" y="315"/>
                    </a:cubicBezTo>
                    <a:cubicBezTo>
                      <a:pt x="192" y="315"/>
                      <a:pt x="193" y="315"/>
                      <a:pt x="193" y="315"/>
                    </a:cubicBezTo>
                    <a:cubicBezTo>
                      <a:pt x="194" y="314"/>
                      <a:pt x="195" y="314"/>
                      <a:pt x="195" y="313"/>
                    </a:cubicBezTo>
                    <a:cubicBezTo>
                      <a:pt x="195" y="313"/>
                      <a:pt x="195" y="312"/>
                      <a:pt x="196" y="311"/>
                    </a:cubicBezTo>
                    <a:cubicBezTo>
                      <a:pt x="196" y="311"/>
                      <a:pt x="196" y="311"/>
                      <a:pt x="196" y="311"/>
                    </a:cubicBezTo>
                    <a:cubicBezTo>
                      <a:pt x="196" y="310"/>
                      <a:pt x="196" y="310"/>
                      <a:pt x="195" y="309"/>
                    </a:cubicBezTo>
                    <a:cubicBezTo>
                      <a:pt x="195" y="309"/>
                      <a:pt x="195" y="309"/>
                      <a:pt x="195" y="309"/>
                    </a:cubicBezTo>
                    <a:cubicBezTo>
                      <a:pt x="194" y="309"/>
                      <a:pt x="194" y="309"/>
                      <a:pt x="194" y="308"/>
                    </a:cubicBezTo>
                    <a:cubicBezTo>
                      <a:pt x="194" y="308"/>
                      <a:pt x="194" y="308"/>
                      <a:pt x="195" y="308"/>
                    </a:cubicBezTo>
                    <a:cubicBezTo>
                      <a:pt x="195" y="307"/>
                      <a:pt x="195" y="307"/>
                      <a:pt x="194" y="306"/>
                    </a:cubicBezTo>
                    <a:cubicBezTo>
                      <a:pt x="194" y="306"/>
                      <a:pt x="193" y="306"/>
                      <a:pt x="192" y="305"/>
                    </a:cubicBezTo>
                    <a:cubicBezTo>
                      <a:pt x="192" y="305"/>
                      <a:pt x="192" y="305"/>
                      <a:pt x="192" y="305"/>
                    </a:cubicBezTo>
                    <a:cubicBezTo>
                      <a:pt x="192" y="305"/>
                      <a:pt x="192" y="305"/>
                      <a:pt x="192" y="305"/>
                    </a:cubicBezTo>
                    <a:cubicBezTo>
                      <a:pt x="192" y="305"/>
                      <a:pt x="192" y="305"/>
                      <a:pt x="192" y="305"/>
                    </a:cubicBezTo>
                    <a:cubicBezTo>
                      <a:pt x="192" y="305"/>
                      <a:pt x="192" y="305"/>
                      <a:pt x="192" y="305"/>
                    </a:cubicBezTo>
                    <a:cubicBezTo>
                      <a:pt x="192" y="305"/>
                      <a:pt x="192" y="305"/>
                      <a:pt x="192" y="305"/>
                    </a:cubicBezTo>
                    <a:cubicBezTo>
                      <a:pt x="192" y="305"/>
                      <a:pt x="192" y="305"/>
                      <a:pt x="192" y="305"/>
                    </a:cubicBezTo>
                    <a:cubicBezTo>
                      <a:pt x="192" y="305"/>
                      <a:pt x="192" y="305"/>
                      <a:pt x="192" y="305"/>
                    </a:cubicBezTo>
                    <a:cubicBezTo>
                      <a:pt x="194" y="305"/>
                      <a:pt x="195" y="305"/>
                      <a:pt x="196" y="306"/>
                    </a:cubicBezTo>
                    <a:cubicBezTo>
                      <a:pt x="196" y="306"/>
                      <a:pt x="196" y="306"/>
                      <a:pt x="197" y="306"/>
                    </a:cubicBezTo>
                    <a:cubicBezTo>
                      <a:pt x="197" y="306"/>
                      <a:pt x="198" y="306"/>
                      <a:pt x="198" y="306"/>
                    </a:cubicBezTo>
                    <a:cubicBezTo>
                      <a:pt x="199" y="306"/>
                      <a:pt x="200" y="305"/>
                      <a:pt x="201" y="304"/>
                    </a:cubicBezTo>
                    <a:cubicBezTo>
                      <a:pt x="201" y="304"/>
                      <a:pt x="201" y="303"/>
                      <a:pt x="202" y="303"/>
                    </a:cubicBezTo>
                    <a:cubicBezTo>
                      <a:pt x="203" y="302"/>
                      <a:pt x="203" y="302"/>
                      <a:pt x="203" y="301"/>
                    </a:cubicBezTo>
                    <a:cubicBezTo>
                      <a:pt x="203" y="300"/>
                      <a:pt x="204" y="299"/>
                      <a:pt x="204" y="298"/>
                    </a:cubicBezTo>
                    <a:cubicBezTo>
                      <a:pt x="204" y="298"/>
                      <a:pt x="204" y="298"/>
                      <a:pt x="204" y="298"/>
                    </a:cubicBezTo>
                    <a:cubicBezTo>
                      <a:pt x="204" y="298"/>
                      <a:pt x="204" y="298"/>
                      <a:pt x="204" y="298"/>
                    </a:cubicBezTo>
                    <a:cubicBezTo>
                      <a:pt x="204" y="298"/>
                      <a:pt x="204" y="298"/>
                      <a:pt x="204" y="298"/>
                    </a:cubicBezTo>
                    <a:cubicBezTo>
                      <a:pt x="204" y="298"/>
                      <a:pt x="204" y="297"/>
                      <a:pt x="204" y="297"/>
                    </a:cubicBezTo>
                    <a:cubicBezTo>
                      <a:pt x="204" y="297"/>
                      <a:pt x="205" y="297"/>
                      <a:pt x="205" y="297"/>
                    </a:cubicBezTo>
                    <a:cubicBezTo>
                      <a:pt x="205" y="296"/>
                      <a:pt x="205" y="296"/>
                      <a:pt x="205" y="295"/>
                    </a:cubicBezTo>
                    <a:cubicBezTo>
                      <a:pt x="206" y="295"/>
                      <a:pt x="206" y="295"/>
                      <a:pt x="206" y="295"/>
                    </a:cubicBezTo>
                    <a:cubicBezTo>
                      <a:pt x="206" y="295"/>
                      <a:pt x="206" y="295"/>
                      <a:pt x="206" y="295"/>
                    </a:cubicBezTo>
                    <a:cubicBezTo>
                      <a:pt x="206" y="295"/>
                      <a:pt x="206" y="296"/>
                      <a:pt x="206" y="296"/>
                    </a:cubicBezTo>
                    <a:cubicBezTo>
                      <a:pt x="207" y="296"/>
                      <a:pt x="207" y="295"/>
                      <a:pt x="207" y="295"/>
                    </a:cubicBezTo>
                    <a:cubicBezTo>
                      <a:pt x="208" y="293"/>
                      <a:pt x="209" y="292"/>
                      <a:pt x="210" y="290"/>
                    </a:cubicBezTo>
                    <a:cubicBezTo>
                      <a:pt x="210" y="290"/>
                      <a:pt x="211" y="288"/>
                      <a:pt x="210" y="287"/>
                    </a:cubicBezTo>
                    <a:cubicBezTo>
                      <a:pt x="210" y="287"/>
                      <a:pt x="210" y="287"/>
                      <a:pt x="210" y="287"/>
                    </a:cubicBezTo>
                    <a:cubicBezTo>
                      <a:pt x="210" y="285"/>
                      <a:pt x="210" y="284"/>
                      <a:pt x="211" y="283"/>
                    </a:cubicBezTo>
                    <a:cubicBezTo>
                      <a:pt x="212" y="282"/>
                      <a:pt x="212" y="282"/>
                      <a:pt x="213" y="282"/>
                    </a:cubicBezTo>
                    <a:cubicBezTo>
                      <a:pt x="213" y="281"/>
                      <a:pt x="214" y="280"/>
                      <a:pt x="215" y="280"/>
                    </a:cubicBezTo>
                    <a:cubicBezTo>
                      <a:pt x="216" y="280"/>
                      <a:pt x="216" y="279"/>
                      <a:pt x="217" y="279"/>
                    </a:cubicBezTo>
                    <a:cubicBezTo>
                      <a:pt x="217" y="279"/>
                      <a:pt x="218" y="278"/>
                      <a:pt x="218" y="278"/>
                    </a:cubicBezTo>
                    <a:cubicBezTo>
                      <a:pt x="218" y="278"/>
                      <a:pt x="218" y="278"/>
                      <a:pt x="218" y="278"/>
                    </a:cubicBezTo>
                    <a:cubicBezTo>
                      <a:pt x="219" y="278"/>
                      <a:pt x="219" y="278"/>
                      <a:pt x="220" y="278"/>
                    </a:cubicBezTo>
                    <a:cubicBezTo>
                      <a:pt x="220" y="278"/>
                      <a:pt x="221" y="278"/>
                      <a:pt x="221" y="278"/>
                    </a:cubicBezTo>
                    <a:cubicBezTo>
                      <a:pt x="222" y="278"/>
                      <a:pt x="223" y="277"/>
                      <a:pt x="223" y="277"/>
                    </a:cubicBezTo>
                    <a:cubicBezTo>
                      <a:pt x="224" y="276"/>
                      <a:pt x="224" y="276"/>
                      <a:pt x="225" y="276"/>
                    </a:cubicBezTo>
                    <a:cubicBezTo>
                      <a:pt x="225" y="276"/>
                      <a:pt x="225" y="275"/>
                      <a:pt x="225" y="275"/>
                    </a:cubicBezTo>
                    <a:cubicBezTo>
                      <a:pt x="225" y="275"/>
                      <a:pt x="225" y="274"/>
                      <a:pt x="225" y="274"/>
                    </a:cubicBezTo>
                    <a:cubicBezTo>
                      <a:pt x="226" y="273"/>
                      <a:pt x="226" y="272"/>
                      <a:pt x="227" y="271"/>
                    </a:cubicBezTo>
                    <a:cubicBezTo>
                      <a:pt x="227" y="270"/>
                      <a:pt x="227" y="270"/>
                      <a:pt x="227" y="269"/>
                    </a:cubicBezTo>
                    <a:cubicBezTo>
                      <a:pt x="227" y="268"/>
                      <a:pt x="227" y="268"/>
                      <a:pt x="227" y="267"/>
                    </a:cubicBezTo>
                    <a:cubicBezTo>
                      <a:pt x="228" y="266"/>
                      <a:pt x="228" y="265"/>
                      <a:pt x="228" y="264"/>
                    </a:cubicBezTo>
                    <a:cubicBezTo>
                      <a:pt x="228" y="263"/>
                      <a:pt x="228" y="262"/>
                      <a:pt x="228" y="260"/>
                    </a:cubicBezTo>
                    <a:cubicBezTo>
                      <a:pt x="228" y="259"/>
                      <a:pt x="228" y="258"/>
                      <a:pt x="228" y="258"/>
                    </a:cubicBezTo>
                    <a:cubicBezTo>
                      <a:pt x="228" y="257"/>
                      <a:pt x="228" y="257"/>
                      <a:pt x="229" y="256"/>
                    </a:cubicBezTo>
                    <a:cubicBezTo>
                      <a:pt x="230" y="256"/>
                      <a:pt x="231" y="255"/>
                      <a:pt x="231" y="254"/>
                    </a:cubicBezTo>
                    <a:cubicBezTo>
                      <a:pt x="231" y="254"/>
                      <a:pt x="231" y="253"/>
                      <a:pt x="231" y="253"/>
                    </a:cubicBezTo>
                    <a:cubicBezTo>
                      <a:pt x="232" y="253"/>
                      <a:pt x="232" y="252"/>
                      <a:pt x="233" y="251"/>
                    </a:cubicBezTo>
                    <a:cubicBezTo>
                      <a:pt x="233" y="251"/>
                      <a:pt x="234" y="250"/>
                      <a:pt x="235" y="250"/>
                    </a:cubicBezTo>
                    <a:cubicBezTo>
                      <a:pt x="235" y="249"/>
                      <a:pt x="236" y="248"/>
                      <a:pt x="236" y="247"/>
                    </a:cubicBezTo>
                    <a:cubicBezTo>
                      <a:pt x="236" y="246"/>
                      <a:pt x="237" y="244"/>
                      <a:pt x="236" y="244"/>
                    </a:cubicBezTo>
                    <a:cubicBezTo>
                      <a:pt x="236" y="243"/>
                      <a:pt x="236" y="242"/>
                      <a:pt x="235" y="240"/>
                    </a:cubicBezTo>
                    <a:close/>
                    <a:moveTo>
                      <a:pt x="197" y="102"/>
                    </a:moveTo>
                    <a:cubicBezTo>
                      <a:pt x="197" y="102"/>
                      <a:pt x="197" y="102"/>
                      <a:pt x="197" y="102"/>
                    </a:cubicBezTo>
                    <a:cubicBezTo>
                      <a:pt x="197" y="103"/>
                      <a:pt x="196" y="103"/>
                      <a:pt x="196" y="103"/>
                    </a:cubicBezTo>
                    <a:cubicBezTo>
                      <a:pt x="196" y="103"/>
                      <a:pt x="196" y="103"/>
                      <a:pt x="196" y="103"/>
                    </a:cubicBezTo>
                    <a:cubicBezTo>
                      <a:pt x="196" y="102"/>
                      <a:pt x="197" y="102"/>
                      <a:pt x="197" y="102"/>
                    </a:cubicBezTo>
                    <a:close/>
                    <a:moveTo>
                      <a:pt x="186" y="105"/>
                    </a:moveTo>
                    <a:cubicBezTo>
                      <a:pt x="187" y="105"/>
                      <a:pt x="187" y="105"/>
                      <a:pt x="187" y="105"/>
                    </a:cubicBezTo>
                    <a:cubicBezTo>
                      <a:pt x="187" y="105"/>
                      <a:pt x="187" y="105"/>
                      <a:pt x="187" y="105"/>
                    </a:cubicBezTo>
                    <a:lnTo>
                      <a:pt x="186" y="105"/>
                    </a:lnTo>
                    <a:close/>
                    <a:moveTo>
                      <a:pt x="186" y="100"/>
                    </a:moveTo>
                    <a:cubicBezTo>
                      <a:pt x="186" y="100"/>
                      <a:pt x="187" y="100"/>
                      <a:pt x="187" y="100"/>
                    </a:cubicBezTo>
                    <a:cubicBezTo>
                      <a:pt x="188" y="100"/>
                      <a:pt x="189" y="100"/>
                      <a:pt x="189" y="100"/>
                    </a:cubicBezTo>
                    <a:cubicBezTo>
                      <a:pt x="189" y="100"/>
                      <a:pt x="190" y="101"/>
                      <a:pt x="190" y="101"/>
                    </a:cubicBezTo>
                    <a:cubicBezTo>
                      <a:pt x="190" y="101"/>
                      <a:pt x="189" y="101"/>
                      <a:pt x="189" y="101"/>
                    </a:cubicBezTo>
                    <a:cubicBezTo>
                      <a:pt x="189" y="101"/>
                      <a:pt x="189" y="101"/>
                      <a:pt x="189" y="101"/>
                    </a:cubicBezTo>
                    <a:cubicBezTo>
                      <a:pt x="188" y="101"/>
                      <a:pt x="187" y="101"/>
                      <a:pt x="187" y="101"/>
                    </a:cubicBezTo>
                    <a:cubicBezTo>
                      <a:pt x="186" y="101"/>
                      <a:pt x="186" y="101"/>
                      <a:pt x="186" y="101"/>
                    </a:cubicBezTo>
                    <a:cubicBezTo>
                      <a:pt x="186" y="101"/>
                      <a:pt x="186" y="101"/>
                      <a:pt x="186" y="101"/>
                    </a:cubicBezTo>
                    <a:cubicBezTo>
                      <a:pt x="186" y="100"/>
                      <a:pt x="186" y="100"/>
                      <a:pt x="186" y="100"/>
                    </a:cubicBezTo>
                    <a:close/>
                    <a:moveTo>
                      <a:pt x="185" y="105"/>
                    </a:moveTo>
                    <a:cubicBezTo>
                      <a:pt x="185" y="105"/>
                      <a:pt x="185" y="105"/>
                      <a:pt x="185" y="105"/>
                    </a:cubicBezTo>
                    <a:cubicBezTo>
                      <a:pt x="185" y="105"/>
                      <a:pt x="185" y="105"/>
                      <a:pt x="185" y="105"/>
                    </a:cubicBezTo>
                    <a:close/>
                    <a:moveTo>
                      <a:pt x="179" y="98"/>
                    </a:moveTo>
                    <a:cubicBezTo>
                      <a:pt x="179" y="98"/>
                      <a:pt x="179" y="98"/>
                      <a:pt x="179" y="98"/>
                    </a:cubicBezTo>
                    <a:cubicBezTo>
                      <a:pt x="179" y="98"/>
                      <a:pt x="179" y="98"/>
                      <a:pt x="179" y="98"/>
                    </a:cubicBezTo>
                    <a:cubicBezTo>
                      <a:pt x="179" y="98"/>
                      <a:pt x="179" y="98"/>
                      <a:pt x="179" y="98"/>
                    </a:cubicBezTo>
                    <a:cubicBezTo>
                      <a:pt x="179" y="98"/>
                      <a:pt x="179" y="98"/>
                      <a:pt x="179" y="98"/>
                    </a:cubicBezTo>
                    <a:close/>
                    <a:moveTo>
                      <a:pt x="178" y="99"/>
                    </a:moveTo>
                    <a:cubicBezTo>
                      <a:pt x="178" y="98"/>
                      <a:pt x="178" y="98"/>
                      <a:pt x="178" y="98"/>
                    </a:cubicBezTo>
                    <a:cubicBezTo>
                      <a:pt x="178" y="98"/>
                      <a:pt x="178" y="98"/>
                      <a:pt x="178" y="99"/>
                    </a:cubicBezTo>
                    <a:cubicBezTo>
                      <a:pt x="178" y="99"/>
                      <a:pt x="178" y="99"/>
                      <a:pt x="178" y="99"/>
                    </a:cubicBezTo>
                    <a:cubicBezTo>
                      <a:pt x="178" y="99"/>
                      <a:pt x="178" y="100"/>
                      <a:pt x="178" y="100"/>
                    </a:cubicBezTo>
                    <a:cubicBezTo>
                      <a:pt x="178" y="100"/>
                      <a:pt x="178" y="100"/>
                      <a:pt x="178" y="100"/>
                    </a:cubicBezTo>
                    <a:cubicBezTo>
                      <a:pt x="177" y="100"/>
                      <a:pt x="177" y="99"/>
                      <a:pt x="178" y="99"/>
                    </a:cubicBezTo>
                    <a:close/>
                    <a:moveTo>
                      <a:pt x="173" y="96"/>
                    </a:moveTo>
                    <a:cubicBezTo>
                      <a:pt x="173" y="96"/>
                      <a:pt x="173" y="96"/>
                      <a:pt x="173" y="96"/>
                    </a:cubicBezTo>
                    <a:cubicBezTo>
                      <a:pt x="173" y="96"/>
                      <a:pt x="173" y="96"/>
                      <a:pt x="173" y="96"/>
                    </a:cubicBezTo>
                    <a:cubicBezTo>
                      <a:pt x="173" y="96"/>
                      <a:pt x="173" y="96"/>
                      <a:pt x="173" y="96"/>
                    </a:cubicBezTo>
                    <a:close/>
                    <a:moveTo>
                      <a:pt x="169" y="108"/>
                    </a:moveTo>
                    <a:cubicBezTo>
                      <a:pt x="169" y="108"/>
                      <a:pt x="169" y="108"/>
                      <a:pt x="169" y="108"/>
                    </a:cubicBezTo>
                    <a:cubicBezTo>
                      <a:pt x="169" y="108"/>
                      <a:pt x="169" y="108"/>
                      <a:pt x="169" y="108"/>
                    </a:cubicBezTo>
                    <a:cubicBezTo>
                      <a:pt x="169" y="109"/>
                      <a:pt x="169" y="109"/>
                      <a:pt x="168" y="109"/>
                    </a:cubicBezTo>
                    <a:cubicBezTo>
                      <a:pt x="168" y="109"/>
                      <a:pt x="168" y="109"/>
                      <a:pt x="168" y="109"/>
                    </a:cubicBezTo>
                    <a:cubicBezTo>
                      <a:pt x="168" y="108"/>
                      <a:pt x="169" y="108"/>
                      <a:pt x="169" y="108"/>
                    </a:cubicBezTo>
                    <a:close/>
                    <a:moveTo>
                      <a:pt x="165" y="115"/>
                    </a:moveTo>
                    <a:cubicBezTo>
                      <a:pt x="165" y="115"/>
                      <a:pt x="165" y="115"/>
                      <a:pt x="165" y="115"/>
                    </a:cubicBezTo>
                    <a:cubicBezTo>
                      <a:pt x="165" y="115"/>
                      <a:pt x="165" y="115"/>
                      <a:pt x="165" y="115"/>
                    </a:cubicBezTo>
                    <a:cubicBezTo>
                      <a:pt x="165" y="115"/>
                      <a:pt x="165" y="115"/>
                      <a:pt x="165" y="115"/>
                    </a:cubicBezTo>
                    <a:cubicBezTo>
                      <a:pt x="165" y="115"/>
                      <a:pt x="165" y="115"/>
                      <a:pt x="165" y="115"/>
                    </a:cubicBezTo>
                    <a:cubicBezTo>
                      <a:pt x="165" y="115"/>
                      <a:pt x="165" y="115"/>
                      <a:pt x="165" y="115"/>
                    </a:cubicBezTo>
                    <a:close/>
                    <a:moveTo>
                      <a:pt x="155" y="55"/>
                    </a:moveTo>
                    <a:cubicBezTo>
                      <a:pt x="155" y="55"/>
                      <a:pt x="155" y="55"/>
                      <a:pt x="155" y="55"/>
                    </a:cubicBezTo>
                    <a:cubicBezTo>
                      <a:pt x="156" y="56"/>
                      <a:pt x="156" y="56"/>
                      <a:pt x="156" y="57"/>
                    </a:cubicBezTo>
                    <a:cubicBezTo>
                      <a:pt x="156" y="57"/>
                      <a:pt x="156" y="57"/>
                      <a:pt x="156" y="57"/>
                    </a:cubicBezTo>
                    <a:cubicBezTo>
                      <a:pt x="156" y="57"/>
                      <a:pt x="156" y="57"/>
                      <a:pt x="156" y="57"/>
                    </a:cubicBezTo>
                    <a:cubicBezTo>
                      <a:pt x="156" y="57"/>
                      <a:pt x="156" y="57"/>
                      <a:pt x="155" y="57"/>
                    </a:cubicBezTo>
                    <a:cubicBezTo>
                      <a:pt x="155" y="57"/>
                      <a:pt x="155" y="56"/>
                      <a:pt x="155" y="55"/>
                    </a:cubicBezTo>
                    <a:cubicBezTo>
                      <a:pt x="154" y="55"/>
                      <a:pt x="155" y="55"/>
                      <a:pt x="155" y="55"/>
                    </a:cubicBezTo>
                    <a:close/>
                    <a:moveTo>
                      <a:pt x="142" y="59"/>
                    </a:moveTo>
                    <a:cubicBezTo>
                      <a:pt x="142" y="59"/>
                      <a:pt x="142" y="59"/>
                      <a:pt x="142" y="59"/>
                    </a:cubicBezTo>
                    <a:cubicBezTo>
                      <a:pt x="142" y="59"/>
                      <a:pt x="143" y="59"/>
                      <a:pt x="143" y="60"/>
                    </a:cubicBezTo>
                    <a:cubicBezTo>
                      <a:pt x="143" y="60"/>
                      <a:pt x="143" y="60"/>
                      <a:pt x="143" y="60"/>
                    </a:cubicBezTo>
                    <a:cubicBezTo>
                      <a:pt x="143" y="60"/>
                      <a:pt x="143" y="60"/>
                      <a:pt x="143" y="60"/>
                    </a:cubicBezTo>
                    <a:cubicBezTo>
                      <a:pt x="143" y="60"/>
                      <a:pt x="143" y="60"/>
                      <a:pt x="144" y="60"/>
                    </a:cubicBezTo>
                    <a:cubicBezTo>
                      <a:pt x="144" y="60"/>
                      <a:pt x="144" y="60"/>
                      <a:pt x="144" y="60"/>
                    </a:cubicBezTo>
                    <a:cubicBezTo>
                      <a:pt x="144" y="60"/>
                      <a:pt x="144" y="60"/>
                      <a:pt x="144" y="60"/>
                    </a:cubicBezTo>
                    <a:cubicBezTo>
                      <a:pt x="144" y="60"/>
                      <a:pt x="144" y="60"/>
                      <a:pt x="144" y="60"/>
                    </a:cubicBezTo>
                    <a:cubicBezTo>
                      <a:pt x="144" y="60"/>
                      <a:pt x="144" y="60"/>
                      <a:pt x="144" y="60"/>
                    </a:cubicBezTo>
                    <a:cubicBezTo>
                      <a:pt x="143" y="60"/>
                      <a:pt x="143" y="60"/>
                      <a:pt x="143" y="60"/>
                    </a:cubicBezTo>
                    <a:cubicBezTo>
                      <a:pt x="143" y="60"/>
                      <a:pt x="143" y="60"/>
                      <a:pt x="143" y="60"/>
                    </a:cubicBezTo>
                    <a:cubicBezTo>
                      <a:pt x="143" y="60"/>
                      <a:pt x="143" y="60"/>
                      <a:pt x="143" y="60"/>
                    </a:cubicBezTo>
                    <a:cubicBezTo>
                      <a:pt x="142" y="60"/>
                      <a:pt x="142" y="60"/>
                      <a:pt x="142" y="59"/>
                    </a:cubicBezTo>
                    <a:cubicBezTo>
                      <a:pt x="142" y="59"/>
                      <a:pt x="142" y="59"/>
                      <a:pt x="142" y="59"/>
                    </a:cubicBezTo>
                    <a:close/>
                    <a:moveTo>
                      <a:pt x="137" y="57"/>
                    </a:moveTo>
                    <a:cubicBezTo>
                      <a:pt x="137" y="57"/>
                      <a:pt x="137" y="57"/>
                      <a:pt x="137" y="57"/>
                    </a:cubicBezTo>
                    <a:cubicBezTo>
                      <a:pt x="137" y="57"/>
                      <a:pt x="137" y="57"/>
                      <a:pt x="137" y="57"/>
                    </a:cubicBezTo>
                    <a:cubicBezTo>
                      <a:pt x="137" y="57"/>
                      <a:pt x="137" y="57"/>
                      <a:pt x="137" y="57"/>
                    </a:cubicBezTo>
                    <a:close/>
                    <a:moveTo>
                      <a:pt x="155" y="114"/>
                    </a:moveTo>
                    <a:cubicBezTo>
                      <a:pt x="155" y="114"/>
                      <a:pt x="155" y="114"/>
                      <a:pt x="155" y="114"/>
                    </a:cubicBezTo>
                    <a:cubicBezTo>
                      <a:pt x="155" y="114"/>
                      <a:pt x="155" y="114"/>
                      <a:pt x="155" y="114"/>
                    </a:cubicBezTo>
                    <a:cubicBezTo>
                      <a:pt x="155" y="114"/>
                      <a:pt x="155" y="114"/>
                      <a:pt x="155" y="114"/>
                    </a:cubicBezTo>
                    <a:cubicBezTo>
                      <a:pt x="155" y="114"/>
                      <a:pt x="155" y="114"/>
                      <a:pt x="155" y="114"/>
                    </a:cubicBezTo>
                    <a:cubicBezTo>
                      <a:pt x="155" y="114"/>
                      <a:pt x="155" y="114"/>
                      <a:pt x="155" y="114"/>
                    </a:cubicBezTo>
                    <a:close/>
                    <a:moveTo>
                      <a:pt x="153" y="129"/>
                    </a:moveTo>
                    <a:cubicBezTo>
                      <a:pt x="153" y="129"/>
                      <a:pt x="153" y="129"/>
                      <a:pt x="154" y="129"/>
                    </a:cubicBezTo>
                    <a:cubicBezTo>
                      <a:pt x="154" y="128"/>
                      <a:pt x="154" y="128"/>
                      <a:pt x="155" y="128"/>
                    </a:cubicBezTo>
                    <a:cubicBezTo>
                      <a:pt x="155" y="128"/>
                      <a:pt x="156" y="128"/>
                      <a:pt x="157" y="128"/>
                    </a:cubicBezTo>
                    <a:cubicBezTo>
                      <a:pt x="158" y="128"/>
                      <a:pt x="158" y="128"/>
                      <a:pt x="158" y="128"/>
                    </a:cubicBezTo>
                    <a:cubicBezTo>
                      <a:pt x="159" y="127"/>
                      <a:pt x="159" y="127"/>
                      <a:pt x="159" y="127"/>
                    </a:cubicBezTo>
                    <a:cubicBezTo>
                      <a:pt x="159" y="127"/>
                      <a:pt x="159" y="127"/>
                      <a:pt x="159" y="128"/>
                    </a:cubicBezTo>
                    <a:cubicBezTo>
                      <a:pt x="159" y="128"/>
                      <a:pt x="159" y="128"/>
                      <a:pt x="159" y="129"/>
                    </a:cubicBezTo>
                    <a:cubicBezTo>
                      <a:pt x="158" y="130"/>
                      <a:pt x="158" y="130"/>
                      <a:pt x="157" y="130"/>
                    </a:cubicBezTo>
                    <a:cubicBezTo>
                      <a:pt x="156" y="129"/>
                      <a:pt x="155" y="130"/>
                      <a:pt x="153" y="129"/>
                    </a:cubicBezTo>
                    <a:cubicBezTo>
                      <a:pt x="153" y="129"/>
                      <a:pt x="153" y="129"/>
                      <a:pt x="153" y="129"/>
                    </a:cubicBezTo>
                    <a:cubicBezTo>
                      <a:pt x="153" y="129"/>
                      <a:pt x="153" y="129"/>
                      <a:pt x="153" y="129"/>
                    </a:cubicBezTo>
                    <a:close/>
                    <a:moveTo>
                      <a:pt x="153" y="131"/>
                    </a:moveTo>
                    <a:cubicBezTo>
                      <a:pt x="153" y="131"/>
                      <a:pt x="153" y="131"/>
                      <a:pt x="153" y="131"/>
                    </a:cubicBezTo>
                    <a:cubicBezTo>
                      <a:pt x="152" y="132"/>
                      <a:pt x="151" y="132"/>
                      <a:pt x="150" y="133"/>
                    </a:cubicBezTo>
                    <a:cubicBezTo>
                      <a:pt x="149" y="133"/>
                      <a:pt x="149" y="133"/>
                      <a:pt x="148" y="134"/>
                    </a:cubicBezTo>
                    <a:cubicBezTo>
                      <a:pt x="147" y="134"/>
                      <a:pt x="147" y="134"/>
                      <a:pt x="146" y="134"/>
                    </a:cubicBezTo>
                    <a:cubicBezTo>
                      <a:pt x="146" y="134"/>
                      <a:pt x="145" y="134"/>
                      <a:pt x="145" y="134"/>
                    </a:cubicBezTo>
                    <a:cubicBezTo>
                      <a:pt x="145" y="134"/>
                      <a:pt x="145" y="133"/>
                      <a:pt x="145" y="133"/>
                    </a:cubicBezTo>
                    <a:cubicBezTo>
                      <a:pt x="145" y="133"/>
                      <a:pt x="145" y="133"/>
                      <a:pt x="145" y="133"/>
                    </a:cubicBezTo>
                    <a:cubicBezTo>
                      <a:pt x="147" y="133"/>
                      <a:pt x="148" y="132"/>
                      <a:pt x="149" y="131"/>
                    </a:cubicBezTo>
                    <a:cubicBezTo>
                      <a:pt x="149" y="131"/>
                      <a:pt x="149" y="131"/>
                      <a:pt x="150" y="131"/>
                    </a:cubicBezTo>
                    <a:cubicBezTo>
                      <a:pt x="150" y="132"/>
                      <a:pt x="151" y="131"/>
                      <a:pt x="151" y="131"/>
                    </a:cubicBezTo>
                    <a:cubicBezTo>
                      <a:pt x="152" y="131"/>
                      <a:pt x="152" y="131"/>
                      <a:pt x="152" y="131"/>
                    </a:cubicBezTo>
                    <a:cubicBezTo>
                      <a:pt x="153" y="131"/>
                      <a:pt x="153" y="131"/>
                      <a:pt x="153" y="131"/>
                    </a:cubicBezTo>
                    <a:close/>
                    <a:moveTo>
                      <a:pt x="146" y="121"/>
                    </a:moveTo>
                    <a:cubicBezTo>
                      <a:pt x="148" y="121"/>
                      <a:pt x="149" y="121"/>
                      <a:pt x="151" y="122"/>
                    </a:cubicBezTo>
                    <a:cubicBezTo>
                      <a:pt x="151" y="122"/>
                      <a:pt x="151" y="122"/>
                      <a:pt x="151" y="123"/>
                    </a:cubicBezTo>
                    <a:cubicBezTo>
                      <a:pt x="152" y="123"/>
                      <a:pt x="152" y="124"/>
                      <a:pt x="152" y="125"/>
                    </a:cubicBezTo>
                    <a:cubicBezTo>
                      <a:pt x="153" y="125"/>
                      <a:pt x="152" y="125"/>
                      <a:pt x="152" y="125"/>
                    </a:cubicBezTo>
                    <a:cubicBezTo>
                      <a:pt x="152" y="126"/>
                      <a:pt x="152" y="126"/>
                      <a:pt x="152" y="126"/>
                    </a:cubicBezTo>
                    <a:cubicBezTo>
                      <a:pt x="151" y="125"/>
                      <a:pt x="151" y="125"/>
                      <a:pt x="150" y="124"/>
                    </a:cubicBezTo>
                    <a:cubicBezTo>
                      <a:pt x="150" y="124"/>
                      <a:pt x="150" y="124"/>
                      <a:pt x="150" y="124"/>
                    </a:cubicBezTo>
                    <a:cubicBezTo>
                      <a:pt x="150" y="124"/>
                      <a:pt x="150" y="125"/>
                      <a:pt x="150" y="125"/>
                    </a:cubicBezTo>
                    <a:cubicBezTo>
                      <a:pt x="150" y="125"/>
                      <a:pt x="150" y="125"/>
                      <a:pt x="150" y="125"/>
                    </a:cubicBezTo>
                    <a:cubicBezTo>
                      <a:pt x="149" y="126"/>
                      <a:pt x="149" y="128"/>
                      <a:pt x="148" y="129"/>
                    </a:cubicBezTo>
                    <a:cubicBezTo>
                      <a:pt x="148" y="129"/>
                      <a:pt x="148" y="129"/>
                      <a:pt x="148" y="129"/>
                    </a:cubicBezTo>
                    <a:cubicBezTo>
                      <a:pt x="148" y="129"/>
                      <a:pt x="147" y="129"/>
                      <a:pt x="147" y="129"/>
                    </a:cubicBezTo>
                    <a:cubicBezTo>
                      <a:pt x="147" y="129"/>
                      <a:pt x="147" y="128"/>
                      <a:pt x="147" y="128"/>
                    </a:cubicBezTo>
                    <a:cubicBezTo>
                      <a:pt x="147" y="127"/>
                      <a:pt x="147" y="127"/>
                      <a:pt x="146" y="127"/>
                    </a:cubicBezTo>
                    <a:cubicBezTo>
                      <a:pt x="146" y="127"/>
                      <a:pt x="146" y="127"/>
                      <a:pt x="145" y="127"/>
                    </a:cubicBezTo>
                    <a:cubicBezTo>
                      <a:pt x="145" y="128"/>
                      <a:pt x="145" y="128"/>
                      <a:pt x="145" y="127"/>
                    </a:cubicBezTo>
                    <a:cubicBezTo>
                      <a:pt x="145" y="127"/>
                      <a:pt x="145" y="127"/>
                      <a:pt x="145" y="127"/>
                    </a:cubicBezTo>
                    <a:cubicBezTo>
                      <a:pt x="145" y="127"/>
                      <a:pt x="146" y="127"/>
                      <a:pt x="146" y="126"/>
                    </a:cubicBezTo>
                    <a:cubicBezTo>
                      <a:pt x="146" y="126"/>
                      <a:pt x="146" y="125"/>
                      <a:pt x="146" y="124"/>
                    </a:cubicBezTo>
                    <a:cubicBezTo>
                      <a:pt x="146" y="124"/>
                      <a:pt x="146" y="124"/>
                      <a:pt x="146" y="123"/>
                    </a:cubicBezTo>
                    <a:cubicBezTo>
                      <a:pt x="145" y="123"/>
                      <a:pt x="145" y="123"/>
                      <a:pt x="144" y="122"/>
                    </a:cubicBezTo>
                    <a:cubicBezTo>
                      <a:pt x="144" y="122"/>
                      <a:pt x="144" y="122"/>
                      <a:pt x="144" y="122"/>
                    </a:cubicBezTo>
                    <a:cubicBezTo>
                      <a:pt x="144" y="122"/>
                      <a:pt x="144" y="122"/>
                      <a:pt x="144" y="122"/>
                    </a:cubicBezTo>
                    <a:cubicBezTo>
                      <a:pt x="144" y="122"/>
                      <a:pt x="144" y="122"/>
                      <a:pt x="144" y="122"/>
                    </a:cubicBezTo>
                    <a:cubicBezTo>
                      <a:pt x="143" y="122"/>
                      <a:pt x="143" y="123"/>
                      <a:pt x="143" y="123"/>
                    </a:cubicBezTo>
                    <a:cubicBezTo>
                      <a:pt x="142" y="123"/>
                      <a:pt x="142" y="124"/>
                      <a:pt x="142" y="124"/>
                    </a:cubicBezTo>
                    <a:cubicBezTo>
                      <a:pt x="141" y="124"/>
                      <a:pt x="141" y="124"/>
                      <a:pt x="141" y="125"/>
                    </a:cubicBezTo>
                    <a:cubicBezTo>
                      <a:pt x="140" y="126"/>
                      <a:pt x="139" y="128"/>
                      <a:pt x="139" y="129"/>
                    </a:cubicBezTo>
                    <a:cubicBezTo>
                      <a:pt x="139" y="131"/>
                      <a:pt x="139" y="132"/>
                      <a:pt x="137" y="133"/>
                    </a:cubicBezTo>
                    <a:cubicBezTo>
                      <a:pt x="137" y="133"/>
                      <a:pt x="136" y="133"/>
                      <a:pt x="136" y="132"/>
                    </a:cubicBezTo>
                    <a:cubicBezTo>
                      <a:pt x="136" y="131"/>
                      <a:pt x="136" y="129"/>
                      <a:pt x="137" y="128"/>
                    </a:cubicBezTo>
                    <a:cubicBezTo>
                      <a:pt x="137" y="127"/>
                      <a:pt x="137" y="126"/>
                      <a:pt x="138" y="126"/>
                    </a:cubicBezTo>
                    <a:cubicBezTo>
                      <a:pt x="138" y="125"/>
                      <a:pt x="138" y="125"/>
                      <a:pt x="138" y="124"/>
                    </a:cubicBezTo>
                    <a:cubicBezTo>
                      <a:pt x="138" y="124"/>
                      <a:pt x="138" y="124"/>
                      <a:pt x="138" y="124"/>
                    </a:cubicBezTo>
                    <a:cubicBezTo>
                      <a:pt x="138" y="124"/>
                      <a:pt x="138" y="124"/>
                      <a:pt x="138" y="124"/>
                    </a:cubicBezTo>
                    <a:cubicBezTo>
                      <a:pt x="140" y="121"/>
                      <a:pt x="139" y="122"/>
                      <a:pt x="142" y="121"/>
                    </a:cubicBezTo>
                    <a:cubicBezTo>
                      <a:pt x="143" y="121"/>
                      <a:pt x="143" y="122"/>
                      <a:pt x="144" y="122"/>
                    </a:cubicBezTo>
                    <a:cubicBezTo>
                      <a:pt x="144" y="122"/>
                      <a:pt x="144" y="122"/>
                      <a:pt x="144" y="122"/>
                    </a:cubicBezTo>
                    <a:cubicBezTo>
                      <a:pt x="144" y="122"/>
                      <a:pt x="144" y="122"/>
                      <a:pt x="144" y="122"/>
                    </a:cubicBezTo>
                    <a:cubicBezTo>
                      <a:pt x="144" y="122"/>
                      <a:pt x="145" y="122"/>
                      <a:pt x="145" y="122"/>
                    </a:cubicBezTo>
                    <a:cubicBezTo>
                      <a:pt x="145" y="121"/>
                      <a:pt x="145" y="121"/>
                      <a:pt x="146" y="121"/>
                    </a:cubicBezTo>
                    <a:cubicBezTo>
                      <a:pt x="146" y="121"/>
                      <a:pt x="146" y="121"/>
                      <a:pt x="146" y="121"/>
                    </a:cubicBezTo>
                    <a:close/>
                    <a:moveTo>
                      <a:pt x="145" y="99"/>
                    </a:moveTo>
                    <a:cubicBezTo>
                      <a:pt x="145" y="99"/>
                      <a:pt x="145" y="99"/>
                      <a:pt x="145" y="99"/>
                    </a:cubicBezTo>
                    <a:cubicBezTo>
                      <a:pt x="145" y="99"/>
                      <a:pt x="145" y="99"/>
                      <a:pt x="145" y="98"/>
                    </a:cubicBezTo>
                    <a:cubicBezTo>
                      <a:pt x="145" y="98"/>
                      <a:pt x="145" y="98"/>
                      <a:pt x="146" y="98"/>
                    </a:cubicBezTo>
                    <a:cubicBezTo>
                      <a:pt x="146" y="98"/>
                      <a:pt x="146" y="98"/>
                      <a:pt x="146" y="98"/>
                    </a:cubicBezTo>
                    <a:cubicBezTo>
                      <a:pt x="146" y="99"/>
                      <a:pt x="145" y="99"/>
                      <a:pt x="145" y="99"/>
                    </a:cubicBezTo>
                    <a:cubicBezTo>
                      <a:pt x="145" y="99"/>
                      <a:pt x="145" y="99"/>
                      <a:pt x="145" y="99"/>
                    </a:cubicBezTo>
                    <a:cubicBezTo>
                      <a:pt x="145" y="99"/>
                      <a:pt x="145" y="99"/>
                      <a:pt x="145" y="99"/>
                    </a:cubicBezTo>
                    <a:close/>
                    <a:moveTo>
                      <a:pt x="139" y="109"/>
                    </a:moveTo>
                    <a:cubicBezTo>
                      <a:pt x="139" y="109"/>
                      <a:pt x="139" y="109"/>
                      <a:pt x="139" y="109"/>
                    </a:cubicBezTo>
                    <a:cubicBezTo>
                      <a:pt x="139" y="109"/>
                      <a:pt x="140" y="109"/>
                      <a:pt x="140" y="110"/>
                    </a:cubicBezTo>
                    <a:cubicBezTo>
                      <a:pt x="140" y="110"/>
                      <a:pt x="140" y="110"/>
                      <a:pt x="140" y="111"/>
                    </a:cubicBezTo>
                    <a:cubicBezTo>
                      <a:pt x="139" y="111"/>
                      <a:pt x="139" y="111"/>
                      <a:pt x="139" y="111"/>
                    </a:cubicBezTo>
                    <a:cubicBezTo>
                      <a:pt x="139" y="111"/>
                      <a:pt x="139" y="111"/>
                      <a:pt x="139" y="111"/>
                    </a:cubicBezTo>
                    <a:cubicBezTo>
                      <a:pt x="139" y="110"/>
                      <a:pt x="139" y="110"/>
                      <a:pt x="139" y="109"/>
                    </a:cubicBezTo>
                    <a:close/>
                    <a:moveTo>
                      <a:pt x="137" y="106"/>
                    </a:moveTo>
                    <a:cubicBezTo>
                      <a:pt x="137" y="106"/>
                      <a:pt x="137" y="106"/>
                      <a:pt x="137" y="106"/>
                    </a:cubicBezTo>
                    <a:cubicBezTo>
                      <a:pt x="137" y="106"/>
                      <a:pt x="137" y="106"/>
                      <a:pt x="137" y="106"/>
                    </a:cubicBezTo>
                    <a:close/>
                    <a:moveTo>
                      <a:pt x="135" y="65"/>
                    </a:moveTo>
                    <a:cubicBezTo>
                      <a:pt x="135" y="64"/>
                      <a:pt x="136" y="64"/>
                      <a:pt x="136" y="64"/>
                    </a:cubicBezTo>
                    <a:cubicBezTo>
                      <a:pt x="136" y="64"/>
                      <a:pt x="136" y="65"/>
                      <a:pt x="136" y="65"/>
                    </a:cubicBezTo>
                    <a:cubicBezTo>
                      <a:pt x="136" y="65"/>
                      <a:pt x="136" y="65"/>
                      <a:pt x="136" y="65"/>
                    </a:cubicBezTo>
                    <a:cubicBezTo>
                      <a:pt x="136" y="66"/>
                      <a:pt x="136" y="66"/>
                      <a:pt x="136" y="66"/>
                    </a:cubicBezTo>
                    <a:cubicBezTo>
                      <a:pt x="136" y="65"/>
                      <a:pt x="135" y="65"/>
                      <a:pt x="135" y="65"/>
                    </a:cubicBezTo>
                    <a:cubicBezTo>
                      <a:pt x="135" y="65"/>
                      <a:pt x="135" y="65"/>
                      <a:pt x="135" y="65"/>
                    </a:cubicBezTo>
                    <a:close/>
                    <a:moveTo>
                      <a:pt x="134" y="63"/>
                    </a:moveTo>
                    <a:cubicBezTo>
                      <a:pt x="134" y="63"/>
                      <a:pt x="134" y="63"/>
                      <a:pt x="134" y="63"/>
                    </a:cubicBezTo>
                    <a:cubicBezTo>
                      <a:pt x="134" y="63"/>
                      <a:pt x="134" y="63"/>
                      <a:pt x="134" y="63"/>
                    </a:cubicBezTo>
                    <a:cubicBezTo>
                      <a:pt x="133" y="63"/>
                      <a:pt x="133" y="63"/>
                      <a:pt x="133" y="63"/>
                    </a:cubicBezTo>
                    <a:cubicBezTo>
                      <a:pt x="133" y="63"/>
                      <a:pt x="134" y="63"/>
                      <a:pt x="134" y="63"/>
                    </a:cubicBezTo>
                    <a:close/>
                    <a:moveTo>
                      <a:pt x="133" y="94"/>
                    </a:moveTo>
                    <a:cubicBezTo>
                      <a:pt x="133" y="94"/>
                      <a:pt x="133" y="94"/>
                      <a:pt x="133" y="94"/>
                    </a:cubicBezTo>
                    <a:cubicBezTo>
                      <a:pt x="133" y="94"/>
                      <a:pt x="133" y="94"/>
                      <a:pt x="133" y="94"/>
                    </a:cubicBezTo>
                    <a:cubicBezTo>
                      <a:pt x="133" y="94"/>
                      <a:pt x="133" y="94"/>
                      <a:pt x="133" y="94"/>
                    </a:cubicBezTo>
                    <a:cubicBezTo>
                      <a:pt x="133" y="94"/>
                      <a:pt x="133" y="94"/>
                      <a:pt x="133" y="94"/>
                    </a:cubicBezTo>
                    <a:close/>
                    <a:moveTo>
                      <a:pt x="132" y="107"/>
                    </a:moveTo>
                    <a:cubicBezTo>
                      <a:pt x="132" y="107"/>
                      <a:pt x="132" y="108"/>
                      <a:pt x="132" y="108"/>
                    </a:cubicBezTo>
                    <a:cubicBezTo>
                      <a:pt x="132" y="108"/>
                      <a:pt x="132" y="108"/>
                      <a:pt x="132" y="108"/>
                    </a:cubicBezTo>
                    <a:cubicBezTo>
                      <a:pt x="132" y="108"/>
                      <a:pt x="133" y="108"/>
                      <a:pt x="133" y="108"/>
                    </a:cubicBezTo>
                    <a:cubicBezTo>
                      <a:pt x="133" y="108"/>
                      <a:pt x="133" y="108"/>
                      <a:pt x="133" y="108"/>
                    </a:cubicBezTo>
                    <a:cubicBezTo>
                      <a:pt x="133" y="108"/>
                      <a:pt x="133" y="108"/>
                      <a:pt x="133" y="108"/>
                    </a:cubicBezTo>
                    <a:cubicBezTo>
                      <a:pt x="133" y="108"/>
                      <a:pt x="132" y="108"/>
                      <a:pt x="132" y="108"/>
                    </a:cubicBezTo>
                    <a:cubicBezTo>
                      <a:pt x="132" y="108"/>
                      <a:pt x="132" y="108"/>
                      <a:pt x="132" y="108"/>
                    </a:cubicBezTo>
                    <a:cubicBezTo>
                      <a:pt x="132" y="108"/>
                      <a:pt x="132" y="108"/>
                      <a:pt x="132" y="107"/>
                    </a:cubicBezTo>
                    <a:close/>
                    <a:moveTo>
                      <a:pt x="134" y="116"/>
                    </a:moveTo>
                    <a:cubicBezTo>
                      <a:pt x="135" y="116"/>
                      <a:pt x="136" y="115"/>
                      <a:pt x="137" y="115"/>
                    </a:cubicBezTo>
                    <a:cubicBezTo>
                      <a:pt x="138" y="114"/>
                      <a:pt x="139" y="114"/>
                      <a:pt x="139" y="113"/>
                    </a:cubicBezTo>
                    <a:cubicBezTo>
                      <a:pt x="140" y="113"/>
                      <a:pt x="140" y="113"/>
                      <a:pt x="140" y="113"/>
                    </a:cubicBezTo>
                    <a:cubicBezTo>
                      <a:pt x="141" y="113"/>
                      <a:pt x="141" y="113"/>
                      <a:pt x="141" y="113"/>
                    </a:cubicBezTo>
                    <a:cubicBezTo>
                      <a:pt x="142" y="114"/>
                      <a:pt x="143" y="114"/>
                      <a:pt x="143" y="115"/>
                    </a:cubicBezTo>
                    <a:cubicBezTo>
                      <a:pt x="143" y="116"/>
                      <a:pt x="143" y="116"/>
                      <a:pt x="144" y="116"/>
                    </a:cubicBezTo>
                    <a:cubicBezTo>
                      <a:pt x="144" y="116"/>
                      <a:pt x="144" y="116"/>
                      <a:pt x="144" y="117"/>
                    </a:cubicBezTo>
                    <a:cubicBezTo>
                      <a:pt x="144" y="118"/>
                      <a:pt x="145" y="119"/>
                      <a:pt x="145" y="119"/>
                    </a:cubicBezTo>
                    <a:cubicBezTo>
                      <a:pt x="145" y="120"/>
                      <a:pt x="144" y="120"/>
                      <a:pt x="144" y="120"/>
                    </a:cubicBezTo>
                    <a:cubicBezTo>
                      <a:pt x="144" y="119"/>
                      <a:pt x="143" y="119"/>
                      <a:pt x="143" y="119"/>
                    </a:cubicBezTo>
                    <a:cubicBezTo>
                      <a:pt x="142" y="119"/>
                      <a:pt x="142" y="119"/>
                      <a:pt x="141" y="120"/>
                    </a:cubicBezTo>
                    <a:cubicBezTo>
                      <a:pt x="140" y="120"/>
                      <a:pt x="140" y="120"/>
                      <a:pt x="139" y="119"/>
                    </a:cubicBezTo>
                    <a:cubicBezTo>
                      <a:pt x="139" y="119"/>
                      <a:pt x="139" y="119"/>
                      <a:pt x="139" y="119"/>
                    </a:cubicBezTo>
                    <a:cubicBezTo>
                      <a:pt x="139" y="118"/>
                      <a:pt x="138" y="118"/>
                      <a:pt x="138" y="118"/>
                    </a:cubicBezTo>
                    <a:cubicBezTo>
                      <a:pt x="138" y="118"/>
                      <a:pt x="139" y="118"/>
                      <a:pt x="139" y="118"/>
                    </a:cubicBezTo>
                    <a:cubicBezTo>
                      <a:pt x="139" y="117"/>
                      <a:pt x="139" y="117"/>
                      <a:pt x="139" y="117"/>
                    </a:cubicBezTo>
                    <a:cubicBezTo>
                      <a:pt x="139" y="117"/>
                      <a:pt x="139" y="117"/>
                      <a:pt x="138" y="117"/>
                    </a:cubicBezTo>
                    <a:cubicBezTo>
                      <a:pt x="138" y="117"/>
                      <a:pt x="138" y="117"/>
                      <a:pt x="138" y="117"/>
                    </a:cubicBezTo>
                    <a:cubicBezTo>
                      <a:pt x="138" y="117"/>
                      <a:pt x="138" y="117"/>
                      <a:pt x="138" y="117"/>
                    </a:cubicBezTo>
                    <a:cubicBezTo>
                      <a:pt x="137" y="118"/>
                      <a:pt x="136" y="118"/>
                      <a:pt x="134" y="119"/>
                    </a:cubicBezTo>
                    <a:cubicBezTo>
                      <a:pt x="134" y="119"/>
                      <a:pt x="133" y="119"/>
                      <a:pt x="133" y="118"/>
                    </a:cubicBezTo>
                    <a:cubicBezTo>
                      <a:pt x="132" y="118"/>
                      <a:pt x="132" y="118"/>
                      <a:pt x="131" y="118"/>
                    </a:cubicBezTo>
                    <a:cubicBezTo>
                      <a:pt x="131" y="118"/>
                      <a:pt x="131" y="118"/>
                      <a:pt x="131" y="118"/>
                    </a:cubicBezTo>
                    <a:cubicBezTo>
                      <a:pt x="131" y="118"/>
                      <a:pt x="131" y="118"/>
                      <a:pt x="131" y="118"/>
                    </a:cubicBezTo>
                    <a:cubicBezTo>
                      <a:pt x="131" y="118"/>
                      <a:pt x="131" y="118"/>
                      <a:pt x="131" y="118"/>
                    </a:cubicBezTo>
                    <a:cubicBezTo>
                      <a:pt x="131" y="118"/>
                      <a:pt x="131" y="118"/>
                      <a:pt x="131" y="118"/>
                    </a:cubicBezTo>
                    <a:cubicBezTo>
                      <a:pt x="131" y="118"/>
                      <a:pt x="131" y="118"/>
                      <a:pt x="131" y="118"/>
                    </a:cubicBezTo>
                    <a:cubicBezTo>
                      <a:pt x="131" y="118"/>
                      <a:pt x="131" y="118"/>
                      <a:pt x="131" y="118"/>
                    </a:cubicBezTo>
                    <a:cubicBezTo>
                      <a:pt x="131" y="118"/>
                      <a:pt x="131" y="118"/>
                      <a:pt x="131" y="118"/>
                    </a:cubicBezTo>
                    <a:cubicBezTo>
                      <a:pt x="132" y="117"/>
                      <a:pt x="133" y="117"/>
                      <a:pt x="134" y="116"/>
                    </a:cubicBezTo>
                    <a:close/>
                    <a:moveTo>
                      <a:pt x="131" y="97"/>
                    </a:moveTo>
                    <a:cubicBezTo>
                      <a:pt x="131" y="97"/>
                      <a:pt x="131" y="97"/>
                      <a:pt x="131" y="97"/>
                    </a:cubicBezTo>
                    <a:cubicBezTo>
                      <a:pt x="131" y="96"/>
                      <a:pt x="131" y="96"/>
                      <a:pt x="131" y="96"/>
                    </a:cubicBezTo>
                    <a:cubicBezTo>
                      <a:pt x="131" y="97"/>
                      <a:pt x="131" y="97"/>
                      <a:pt x="131" y="97"/>
                    </a:cubicBezTo>
                    <a:cubicBezTo>
                      <a:pt x="131" y="97"/>
                      <a:pt x="131" y="97"/>
                      <a:pt x="131" y="97"/>
                    </a:cubicBezTo>
                    <a:close/>
                    <a:moveTo>
                      <a:pt x="130" y="61"/>
                    </a:moveTo>
                    <a:cubicBezTo>
                      <a:pt x="130" y="61"/>
                      <a:pt x="131" y="61"/>
                      <a:pt x="131" y="61"/>
                    </a:cubicBezTo>
                    <a:cubicBezTo>
                      <a:pt x="131" y="61"/>
                      <a:pt x="131" y="61"/>
                      <a:pt x="131" y="61"/>
                    </a:cubicBezTo>
                    <a:cubicBezTo>
                      <a:pt x="131" y="62"/>
                      <a:pt x="131" y="63"/>
                      <a:pt x="131" y="63"/>
                    </a:cubicBezTo>
                    <a:cubicBezTo>
                      <a:pt x="130" y="64"/>
                      <a:pt x="130" y="64"/>
                      <a:pt x="130" y="63"/>
                    </a:cubicBezTo>
                    <a:cubicBezTo>
                      <a:pt x="129" y="63"/>
                      <a:pt x="129" y="62"/>
                      <a:pt x="130" y="61"/>
                    </a:cubicBezTo>
                    <a:close/>
                    <a:moveTo>
                      <a:pt x="129" y="73"/>
                    </a:moveTo>
                    <a:cubicBezTo>
                      <a:pt x="129" y="73"/>
                      <a:pt x="129" y="73"/>
                      <a:pt x="129" y="73"/>
                    </a:cubicBezTo>
                    <a:cubicBezTo>
                      <a:pt x="129" y="73"/>
                      <a:pt x="129" y="73"/>
                      <a:pt x="129" y="73"/>
                    </a:cubicBezTo>
                    <a:cubicBezTo>
                      <a:pt x="130" y="73"/>
                      <a:pt x="130" y="73"/>
                      <a:pt x="130" y="73"/>
                    </a:cubicBezTo>
                    <a:cubicBezTo>
                      <a:pt x="130" y="73"/>
                      <a:pt x="129" y="73"/>
                      <a:pt x="129" y="73"/>
                    </a:cubicBezTo>
                    <a:cubicBezTo>
                      <a:pt x="129" y="73"/>
                      <a:pt x="129" y="73"/>
                      <a:pt x="129" y="74"/>
                    </a:cubicBezTo>
                    <a:cubicBezTo>
                      <a:pt x="129" y="74"/>
                      <a:pt x="129" y="74"/>
                      <a:pt x="129" y="74"/>
                    </a:cubicBezTo>
                    <a:cubicBezTo>
                      <a:pt x="129" y="74"/>
                      <a:pt x="129" y="74"/>
                      <a:pt x="129" y="74"/>
                    </a:cubicBezTo>
                    <a:cubicBezTo>
                      <a:pt x="129" y="74"/>
                      <a:pt x="129" y="74"/>
                      <a:pt x="129" y="74"/>
                    </a:cubicBezTo>
                    <a:cubicBezTo>
                      <a:pt x="129" y="74"/>
                      <a:pt x="129" y="74"/>
                      <a:pt x="129" y="73"/>
                    </a:cubicBezTo>
                    <a:close/>
                    <a:moveTo>
                      <a:pt x="129" y="65"/>
                    </a:moveTo>
                    <a:cubicBezTo>
                      <a:pt x="129" y="65"/>
                      <a:pt x="129" y="65"/>
                      <a:pt x="129" y="65"/>
                    </a:cubicBezTo>
                    <a:cubicBezTo>
                      <a:pt x="129" y="65"/>
                      <a:pt x="129" y="65"/>
                      <a:pt x="129" y="65"/>
                    </a:cubicBezTo>
                    <a:close/>
                    <a:moveTo>
                      <a:pt x="128" y="84"/>
                    </a:moveTo>
                    <a:cubicBezTo>
                      <a:pt x="128" y="85"/>
                      <a:pt x="128" y="85"/>
                      <a:pt x="128" y="85"/>
                    </a:cubicBezTo>
                    <a:cubicBezTo>
                      <a:pt x="128" y="85"/>
                      <a:pt x="128" y="85"/>
                      <a:pt x="128" y="85"/>
                    </a:cubicBezTo>
                    <a:lnTo>
                      <a:pt x="128" y="84"/>
                    </a:lnTo>
                    <a:close/>
                    <a:moveTo>
                      <a:pt x="127" y="111"/>
                    </a:moveTo>
                    <a:cubicBezTo>
                      <a:pt x="127" y="111"/>
                      <a:pt x="127" y="110"/>
                      <a:pt x="127" y="110"/>
                    </a:cubicBezTo>
                    <a:cubicBezTo>
                      <a:pt x="127" y="110"/>
                      <a:pt x="127" y="110"/>
                      <a:pt x="127" y="110"/>
                    </a:cubicBezTo>
                    <a:cubicBezTo>
                      <a:pt x="127" y="110"/>
                      <a:pt x="127" y="110"/>
                      <a:pt x="127" y="110"/>
                    </a:cubicBezTo>
                    <a:cubicBezTo>
                      <a:pt x="127" y="110"/>
                      <a:pt x="127" y="110"/>
                      <a:pt x="127" y="110"/>
                    </a:cubicBezTo>
                    <a:cubicBezTo>
                      <a:pt x="127" y="110"/>
                      <a:pt x="127" y="110"/>
                      <a:pt x="127" y="110"/>
                    </a:cubicBezTo>
                    <a:cubicBezTo>
                      <a:pt x="127" y="110"/>
                      <a:pt x="127" y="111"/>
                      <a:pt x="128" y="111"/>
                    </a:cubicBezTo>
                    <a:cubicBezTo>
                      <a:pt x="128" y="111"/>
                      <a:pt x="128" y="111"/>
                      <a:pt x="128" y="111"/>
                    </a:cubicBezTo>
                    <a:cubicBezTo>
                      <a:pt x="127" y="111"/>
                      <a:pt x="127" y="111"/>
                      <a:pt x="127" y="111"/>
                    </a:cubicBezTo>
                    <a:cubicBezTo>
                      <a:pt x="127" y="112"/>
                      <a:pt x="127" y="111"/>
                      <a:pt x="127" y="111"/>
                    </a:cubicBezTo>
                    <a:cubicBezTo>
                      <a:pt x="127" y="111"/>
                      <a:pt x="127" y="111"/>
                      <a:pt x="127" y="111"/>
                    </a:cubicBezTo>
                    <a:close/>
                    <a:moveTo>
                      <a:pt x="126" y="93"/>
                    </a:moveTo>
                    <a:cubicBezTo>
                      <a:pt x="126" y="93"/>
                      <a:pt x="126" y="93"/>
                      <a:pt x="126" y="93"/>
                    </a:cubicBezTo>
                    <a:cubicBezTo>
                      <a:pt x="126" y="93"/>
                      <a:pt x="126" y="93"/>
                      <a:pt x="126" y="93"/>
                    </a:cubicBezTo>
                    <a:close/>
                    <a:moveTo>
                      <a:pt x="126" y="85"/>
                    </a:moveTo>
                    <a:cubicBezTo>
                      <a:pt x="126" y="85"/>
                      <a:pt x="126" y="85"/>
                      <a:pt x="126" y="86"/>
                    </a:cubicBezTo>
                    <a:cubicBezTo>
                      <a:pt x="126" y="86"/>
                      <a:pt x="126" y="86"/>
                      <a:pt x="126" y="86"/>
                    </a:cubicBezTo>
                    <a:cubicBezTo>
                      <a:pt x="125" y="86"/>
                      <a:pt x="125" y="86"/>
                      <a:pt x="125" y="86"/>
                    </a:cubicBezTo>
                    <a:cubicBezTo>
                      <a:pt x="125" y="86"/>
                      <a:pt x="125" y="85"/>
                      <a:pt x="126" y="85"/>
                    </a:cubicBezTo>
                    <a:close/>
                    <a:moveTo>
                      <a:pt x="125" y="104"/>
                    </a:moveTo>
                    <a:cubicBezTo>
                      <a:pt x="125" y="105"/>
                      <a:pt x="125" y="106"/>
                      <a:pt x="124" y="106"/>
                    </a:cubicBezTo>
                    <a:cubicBezTo>
                      <a:pt x="124" y="107"/>
                      <a:pt x="124" y="107"/>
                      <a:pt x="124" y="107"/>
                    </a:cubicBezTo>
                    <a:cubicBezTo>
                      <a:pt x="124" y="107"/>
                      <a:pt x="124" y="107"/>
                      <a:pt x="124" y="107"/>
                    </a:cubicBezTo>
                    <a:cubicBezTo>
                      <a:pt x="124" y="107"/>
                      <a:pt x="124" y="107"/>
                      <a:pt x="124" y="107"/>
                    </a:cubicBezTo>
                    <a:cubicBezTo>
                      <a:pt x="124" y="107"/>
                      <a:pt x="124" y="107"/>
                      <a:pt x="124" y="106"/>
                    </a:cubicBezTo>
                    <a:cubicBezTo>
                      <a:pt x="124" y="106"/>
                      <a:pt x="125" y="105"/>
                      <a:pt x="125" y="104"/>
                    </a:cubicBezTo>
                    <a:cubicBezTo>
                      <a:pt x="125" y="104"/>
                      <a:pt x="125" y="104"/>
                      <a:pt x="125" y="104"/>
                    </a:cubicBezTo>
                    <a:cubicBezTo>
                      <a:pt x="125" y="104"/>
                      <a:pt x="125" y="104"/>
                      <a:pt x="125" y="104"/>
                    </a:cubicBezTo>
                    <a:close/>
                    <a:moveTo>
                      <a:pt x="125" y="94"/>
                    </a:moveTo>
                    <a:cubicBezTo>
                      <a:pt x="125" y="94"/>
                      <a:pt x="125" y="94"/>
                      <a:pt x="125" y="94"/>
                    </a:cubicBezTo>
                    <a:cubicBezTo>
                      <a:pt x="125" y="94"/>
                      <a:pt x="125" y="95"/>
                      <a:pt x="125" y="95"/>
                    </a:cubicBezTo>
                    <a:cubicBezTo>
                      <a:pt x="125" y="95"/>
                      <a:pt x="125" y="95"/>
                      <a:pt x="125" y="95"/>
                    </a:cubicBezTo>
                    <a:cubicBezTo>
                      <a:pt x="125" y="94"/>
                      <a:pt x="125" y="94"/>
                      <a:pt x="125" y="94"/>
                    </a:cubicBezTo>
                    <a:close/>
                    <a:moveTo>
                      <a:pt x="123" y="96"/>
                    </a:moveTo>
                    <a:cubicBezTo>
                      <a:pt x="123" y="96"/>
                      <a:pt x="124" y="96"/>
                      <a:pt x="124" y="96"/>
                    </a:cubicBezTo>
                    <a:cubicBezTo>
                      <a:pt x="124" y="96"/>
                      <a:pt x="125" y="97"/>
                      <a:pt x="125" y="97"/>
                    </a:cubicBezTo>
                    <a:cubicBezTo>
                      <a:pt x="125" y="98"/>
                      <a:pt x="125" y="98"/>
                      <a:pt x="125" y="99"/>
                    </a:cubicBezTo>
                    <a:cubicBezTo>
                      <a:pt x="125" y="100"/>
                      <a:pt x="125" y="101"/>
                      <a:pt x="125" y="101"/>
                    </a:cubicBezTo>
                    <a:cubicBezTo>
                      <a:pt x="125" y="102"/>
                      <a:pt x="125" y="102"/>
                      <a:pt x="125" y="102"/>
                    </a:cubicBezTo>
                    <a:cubicBezTo>
                      <a:pt x="125" y="102"/>
                      <a:pt x="125" y="103"/>
                      <a:pt x="125" y="103"/>
                    </a:cubicBezTo>
                    <a:cubicBezTo>
                      <a:pt x="125" y="103"/>
                      <a:pt x="125" y="103"/>
                      <a:pt x="124" y="102"/>
                    </a:cubicBezTo>
                    <a:cubicBezTo>
                      <a:pt x="124" y="102"/>
                      <a:pt x="124" y="102"/>
                      <a:pt x="124" y="102"/>
                    </a:cubicBezTo>
                    <a:cubicBezTo>
                      <a:pt x="123" y="102"/>
                      <a:pt x="123" y="101"/>
                      <a:pt x="123" y="101"/>
                    </a:cubicBezTo>
                    <a:cubicBezTo>
                      <a:pt x="123" y="101"/>
                      <a:pt x="123" y="101"/>
                      <a:pt x="123" y="100"/>
                    </a:cubicBezTo>
                    <a:cubicBezTo>
                      <a:pt x="123" y="100"/>
                      <a:pt x="123" y="99"/>
                      <a:pt x="123" y="98"/>
                    </a:cubicBezTo>
                    <a:cubicBezTo>
                      <a:pt x="123" y="98"/>
                      <a:pt x="123" y="98"/>
                      <a:pt x="122" y="98"/>
                    </a:cubicBezTo>
                    <a:cubicBezTo>
                      <a:pt x="123" y="97"/>
                      <a:pt x="123" y="97"/>
                      <a:pt x="123" y="96"/>
                    </a:cubicBezTo>
                    <a:close/>
                    <a:moveTo>
                      <a:pt x="120" y="100"/>
                    </a:moveTo>
                    <a:cubicBezTo>
                      <a:pt x="120" y="100"/>
                      <a:pt x="120" y="101"/>
                      <a:pt x="120" y="101"/>
                    </a:cubicBezTo>
                    <a:cubicBezTo>
                      <a:pt x="120" y="101"/>
                      <a:pt x="120" y="101"/>
                      <a:pt x="119" y="101"/>
                    </a:cubicBezTo>
                    <a:cubicBezTo>
                      <a:pt x="119" y="101"/>
                      <a:pt x="119" y="101"/>
                      <a:pt x="119" y="101"/>
                    </a:cubicBezTo>
                    <a:cubicBezTo>
                      <a:pt x="119" y="101"/>
                      <a:pt x="119" y="101"/>
                      <a:pt x="119" y="100"/>
                    </a:cubicBezTo>
                    <a:cubicBezTo>
                      <a:pt x="120" y="100"/>
                      <a:pt x="120" y="100"/>
                      <a:pt x="120" y="99"/>
                    </a:cubicBezTo>
                    <a:cubicBezTo>
                      <a:pt x="120" y="99"/>
                      <a:pt x="119" y="99"/>
                      <a:pt x="119" y="98"/>
                    </a:cubicBezTo>
                    <a:cubicBezTo>
                      <a:pt x="119" y="98"/>
                      <a:pt x="119" y="98"/>
                      <a:pt x="119" y="98"/>
                    </a:cubicBezTo>
                    <a:cubicBezTo>
                      <a:pt x="119" y="98"/>
                      <a:pt x="119" y="98"/>
                      <a:pt x="119" y="98"/>
                    </a:cubicBezTo>
                    <a:cubicBezTo>
                      <a:pt x="119" y="98"/>
                      <a:pt x="119" y="98"/>
                      <a:pt x="119" y="98"/>
                    </a:cubicBezTo>
                    <a:cubicBezTo>
                      <a:pt x="120" y="98"/>
                      <a:pt x="120" y="98"/>
                      <a:pt x="120" y="98"/>
                    </a:cubicBezTo>
                    <a:cubicBezTo>
                      <a:pt x="120" y="98"/>
                      <a:pt x="120" y="98"/>
                      <a:pt x="120" y="98"/>
                    </a:cubicBezTo>
                    <a:cubicBezTo>
                      <a:pt x="120" y="98"/>
                      <a:pt x="120" y="98"/>
                      <a:pt x="120" y="98"/>
                    </a:cubicBezTo>
                    <a:cubicBezTo>
                      <a:pt x="120" y="98"/>
                      <a:pt x="120" y="97"/>
                      <a:pt x="120" y="97"/>
                    </a:cubicBezTo>
                    <a:cubicBezTo>
                      <a:pt x="119" y="96"/>
                      <a:pt x="119" y="96"/>
                      <a:pt x="120" y="95"/>
                    </a:cubicBezTo>
                    <a:cubicBezTo>
                      <a:pt x="120" y="95"/>
                      <a:pt x="120" y="94"/>
                      <a:pt x="120" y="94"/>
                    </a:cubicBezTo>
                    <a:cubicBezTo>
                      <a:pt x="120" y="94"/>
                      <a:pt x="121" y="95"/>
                      <a:pt x="121" y="95"/>
                    </a:cubicBezTo>
                    <a:cubicBezTo>
                      <a:pt x="121" y="95"/>
                      <a:pt x="121" y="95"/>
                      <a:pt x="121" y="96"/>
                    </a:cubicBezTo>
                    <a:cubicBezTo>
                      <a:pt x="121" y="96"/>
                      <a:pt x="121" y="96"/>
                      <a:pt x="121" y="96"/>
                    </a:cubicBezTo>
                    <a:cubicBezTo>
                      <a:pt x="121" y="95"/>
                      <a:pt x="121" y="95"/>
                      <a:pt x="121" y="95"/>
                    </a:cubicBezTo>
                    <a:cubicBezTo>
                      <a:pt x="121" y="96"/>
                      <a:pt x="121" y="96"/>
                      <a:pt x="121" y="96"/>
                    </a:cubicBezTo>
                    <a:cubicBezTo>
                      <a:pt x="121" y="96"/>
                      <a:pt x="121" y="96"/>
                      <a:pt x="121" y="96"/>
                    </a:cubicBezTo>
                    <a:cubicBezTo>
                      <a:pt x="121" y="96"/>
                      <a:pt x="121" y="97"/>
                      <a:pt x="121" y="97"/>
                    </a:cubicBezTo>
                    <a:cubicBezTo>
                      <a:pt x="121" y="98"/>
                      <a:pt x="121" y="98"/>
                      <a:pt x="121" y="98"/>
                    </a:cubicBezTo>
                    <a:cubicBezTo>
                      <a:pt x="121" y="98"/>
                      <a:pt x="121" y="98"/>
                      <a:pt x="120" y="98"/>
                    </a:cubicBezTo>
                    <a:cubicBezTo>
                      <a:pt x="120" y="98"/>
                      <a:pt x="120" y="98"/>
                      <a:pt x="120" y="98"/>
                    </a:cubicBezTo>
                    <a:cubicBezTo>
                      <a:pt x="120" y="98"/>
                      <a:pt x="120" y="98"/>
                      <a:pt x="120" y="98"/>
                    </a:cubicBezTo>
                    <a:cubicBezTo>
                      <a:pt x="120" y="98"/>
                      <a:pt x="121" y="99"/>
                      <a:pt x="121" y="99"/>
                    </a:cubicBezTo>
                    <a:cubicBezTo>
                      <a:pt x="121" y="99"/>
                      <a:pt x="121" y="100"/>
                      <a:pt x="120" y="100"/>
                    </a:cubicBezTo>
                    <a:close/>
                    <a:moveTo>
                      <a:pt x="122" y="107"/>
                    </a:moveTo>
                    <a:cubicBezTo>
                      <a:pt x="122" y="107"/>
                      <a:pt x="122" y="107"/>
                      <a:pt x="121" y="107"/>
                    </a:cubicBezTo>
                    <a:cubicBezTo>
                      <a:pt x="121" y="107"/>
                      <a:pt x="121" y="107"/>
                      <a:pt x="121" y="107"/>
                    </a:cubicBezTo>
                    <a:cubicBezTo>
                      <a:pt x="121" y="106"/>
                      <a:pt x="121" y="106"/>
                      <a:pt x="121" y="105"/>
                    </a:cubicBezTo>
                    <a:cubicBezTo>
                      <a:pt x="121" y="105"/>
                      <a:pt x="121" y="105"/>
                      <a:pt x="121" y="105"/>
                    </a:cubicBezTo>
                    <a:cubicBezTo>
                      <a:pt x="121" y="105"/>
                      <a:pt x="121" y="105"/>
                      <a:pt x="121" y="105"/>
                    </a:cubicBezTo>
                    <a:cubicBezTo>
                      <a:pt x="121" y="105"/>
                      <a:pt x="121" y="104"/>
                      <a:pt x="121" y="104"/>
                    </a:cubicBezTo>
                    <a:cubicBezTo>
                      <a:pt x="121" y="104"/>
                      <a:pt x="121" y="104"/>
                      <a:pt x="121" y="104"/>
                    </a:cubicBezTo>
                    <a:cubicBezTo>
                      <a:pt x="121" y="104"/>
                      <a:pt x="121" y="104"/>
                      <a:pt x="121" y="104"/>
                    </a:cubicBezTo>
                    <a:cubicBezTo>
                      <a:pt x="121" y="104"/>
                      <a:pt x="121" y="104"/>
                      <a:pt x="121" y="104"/>
                    </a:cubicBezTo>
                    <a:cubicBezTo>
                      <a:pt x="121" y="104"/>
                      <a:pt x="121" y="105"/>
                      <a:pt x="121" y="105"/>
                    </a:cubicBezTo>
                    <a:cubicBezTo>
                      <a:pt x="121" y="105"/>
                      <a:pt x="121" y="105"/>
                      <a:pt x="121" y="105"/>
                    </a:cubicBezTo>
                    <a:cubicBezTo>
                      <a:pt x="121" y="105"/>
                      <a:pt x="121" y="106"/>
                      <a:pt x="122" y="106"/>
                    </a:cubicBezTo>
                    <a:cubicBezTo>
                      <a:pt x="122" y="106"/>
                      <a:pt x="122" y="106"/>
                      <a:pt x="122" y="107"/>
                    </a:cubicBezTo>
                    <a:close/>
                    <a:moveTo>
                      <a:pt x="121" y="56"/>
                    </a:moveTo>
                    <a:cubicBezTo>
                      <a:pt x="121" y="56"/>
                      <a:pt x="121" y="56"/>
                      <a:pt x="121" y="56"/>
                    </a:cubicBezTo>
                    <a:cubicBezTo>
                      <a:pt x="121" y="56"/>
                      <a:pt x="121" y="57"/>
                      <a:pt x="121" y="57"/>
                    </a:cubicBezTo>
                    <a:cubicBezTo>
                      <a:pt x="121" y="57"/>
                      <a:pt x="121" y="57"/>
                      <a:pt x="121" y="57"/>
                    </a:cubicBezTo>
                    <a:cubicBezTo>
                      <a:pt x="121" y="57"/>
                      <a:pt x="121" y="57"/>
                      <a:pt x="121" y="56"/>
                    </a:cubicBezTo>
                    <a:close/>
                    <a:moveTo>
                      <a:pt x="119" y="80"/>
                    </a:moveTo>
                    <a:cubicBezTo>
                      <a:pt x="120" y="79"/>
                      <a:pt x="120" y="79"/>
                      <a:pt x="120" y="79"/>
                    </a:cubicBezTo>
                    <a:cubicBezTo>
                      <a:pt x="120" y="79"/>
                      <a:pt x="120" y="79"/>
                      <a:pt x="121" y="79"/>
                    </a:cubicBezTo>
                    <a:cubicBezTo>
                      <a:pt x="121" y="79"/>
                      <a:pt x="121" y="79"/>
                      <a:pt x="121" y="79"/>
                    </a:cubicBezTo>
                    <a:cubicBezTo>
                      <a:pt x="120" y="80"/>
                      <a:pt x="120" y="80"/>
                      <a:pt x="119" y="80"/>
                    </a:cubicBezTo>
                    <a:cubicBezTo>
                      <a:pt x="119" y="81"/>
                      <a:pt x="119" y="81"/>
                      <a:pt x="119" y="81"/>
                    </a:cubicBezTo>
                    <a:cubicBezTo>
                      <a:pt x="119" y="81"/>
                      <a:pt x="119" y="81"/>
                      <a:pt x="119" y="81"/>
                    </a:cubicBezTo>
                    <a:cubicBezTo>
                      <a:pt x="119" y="81"/>
                      <a:pt x="119" y="81"/>
                      <a:pt x="119" y="81"/>
                    </a:cubicBezTo>
                    <a:cubicBezTo>
                      <a:pt x="119" y="81"/>
                      <a:pt x="119" y="81"/>
                      <a:pt x="119" y="81"/>
                    </a:cubicBezTo>
                    <a:cubicBezTo>
                      <a:pt x="119" y="81"/>
                      <a:pt x="119" y="81"/>
                      <a:pt x="119" y="81"/>
                    </a:cubicBezTo>
                    <a:cubicBezTo>
                      <a:pt x="119" y="81"/>
                      <a:pt x="119" y="81"/>
                      <a:pt x="119" y="81"/>
                    </a:cubicBezTo>
                    <a:cubicBezTo>
                      <a:pt x="119" y="81"/>
                      <a:pt x="119" y="80"/>
                      <a:pt x="119" y="80"/>
                    </a:cubicBezTo>
                    <a:cubicBezTo>
                      <a:pt x="119" y="80"/>
                      <a:pt x="119" y="80"/>
                      <a:pt x="119" y="80"/>
                    </a:cubicBezTo>
                    <a:close/>
                    <a:moveTo>
                      <a:pt x="119" y="56"/>
                    </a:moveTo>
                    <a:cubicBezTo>
                      <a:pt x="119" y="56"/>
                      <a:pt x="119" y="56"/>
                      <a:pt x="119" y="56"/>
                    </a:cubicBezTo>
                    <a:cubicBezTo>
                      <a:pt x="119" y="56"/>
                      <a:pt x="119" y="56"/>
                      <a:pt x="119" y="56"/>
                    </a:cubicBezTo>
                    <a:cubicBezTo>
                      <a:pt x="119" y="56"/>
                      <a:pt x="119" y="56"/>
                      <a:pt x="119" y="56"/>
                    </a:cubicBezTo>
                    <a:cubicBezTo>
                      <a:pt x="119" y="56"/>
                      <a:pt x="119" y="56"/>
                      <a:pt x="119" y="56"/>
                    </a:cubicBezTo>
                    <a:close/>
                    <a:moveTo>
                      <a:pt x="118" y="86"/>
                    </a:moveTo>
                    <a:cubicBezTo>
                      <a:pt x="118" y="86"/>
                      <a:pt x="119" y="86"/>
                      <a:pt x="119" y="86"/>
                    </a:cubicBezTo>
                    <a:cubicBezTo>
                      <a:pt x="119" y="86"/>
                      <a:pt x="119" y="86"/>
                      <a:pt x="119" y="86"/>
                    </a:cubicBezTo>
                    <a:cubicBezTo>
                      <a:pt x="119" y="85"/>
                      <a:pt x="120" y="85"/>
                      <a:pt x="120" y="85"/>
                    </a:cubicBezTo>
                    <a:cubicBezTo>
                      <a:pt x="120" y="85"/>
                      <a:pt x="120" y="85"/>
                      <a:pt x="120" y="85"/>
                    </a:cubicBezTo>
                    <a:cubicBezTo>
                      <a:pt x="120" y="85"/>
                      <a:pt x="120" y="85"/>
                      <a:pt x="120" y="85"/>
                    </a:cubicBezTo>
                    <a:cubicBezTo>
                      <a:pt x="119" y="83"/>
                      <a:pt x="119" y="83"/>
                      <a:pt x="121" y="81"/>
                    </a:cubicBezTo>
                    <a:cubicBezTo>
                      <a:pt x="122" y="81"/>
                      <a:pt x="122" y="81"/>
                      <a:pt x="122" y="81"/>
                    </a:cubicBezTo>
                    <a:cubicBezTo>
                      <a:pt x="122" y="82"/>
                      <a:pt x="122" y="82"/>
                      <a:pt x="122" y="82"/>
                    </a:cubicBezTo>
                    <a:cubicBezTo>
                      <a:pt x="122" y="82"/>
                      <a:pt x="122" y="82"/>
                      <a:pt x="122" y="82"/>
                    </a:cubicBezTo>
                    <a:cubicBezTo>
                      <a:pt x="122" y="83"/>
                      <a:pt x="121" y="83"/>
                      <a:pt x="121" y="83"/>
                    </a:cubicBezTo>
                    <a:cubicBezTo>
                      <a:pt x="121" y="84"/>
                      <a:pt x="120" y="84"/>
                      <a:pt x="120" y="85"/>
                    </a:cubicBezTo>
                    <a:cubicBezTo>
                      <a:pt x="120" y="85"/>
                      <a:pt x="120" y="85"/>
                      <a:pt x="120" y="85"/>
                    </a:cubicBezTo>
                    <a:cubicBezTo>
                      <a:pt x="120" y="85"/>
                      <a:pt x="120" y="85"/>
                      <a:pt x="120" y="85"/>
                    </a:cubicBezTo>
                    <a:cubicBezTo>
                      <a:pt x="120" y="85"/>
                      <a:pt x="120" y="85"/>
                      <a:pt x="119" y="86"/>
                    </a:cubicBezTo>
                    <a:cubicBezTo>
                      <a:pt x="119" y="86"/>
                      <a:pt x="119" y="86"/>
                      <a:pt x="119" y="86"/>
                    </a:cubicBezTo>
                    <a:cubicBezTo>
                      <a:pt x="119" y="86"/>
                      <a:pt x="119" y="86"/>
                      <a:pt x="118" y="86"/>
                    </a:cubicBezTo>
                    <a:cubicBezTo>
                      <a:pt x="118" y="86"/>
                      <a:pt x="118" y="86"/>
                      <a:pt x="118" y="86"/>
                    </a:cubicBezTo>
                    <a:cubicBezTo>
                      <a:pt x="118" y="86"/>
                      <a:pt x="118" y="86"/>
                      <a:pt x="118" y="86"/>
                    </a:cubicBezTo>
                    <a:close/>
                    <a:moveTo>
                      <a:pt x="118" y="48"/>
                    </a:moveTo>
                    <a:cubicBezTo>
                      <a:pt x="118" y="48"/>
                      <a:pt x="118" y="48"/>
                      <a:pt x="118" y="48"/>
                    </a:cubicBezTo>
                    <a:cubicBezTo>
                      <a:pt x="118" y="48"/>
                      <a:pt x="118" y="48"/>
                      <a:pt x="118" y="48"/>
                    </a:cubicBezTo>
                    <a:close/>
                    <a:moveTo>
                      <a:pt x="117" y="53"/>
                    </a:moveTo>
                    <a:cubicBezTo>
                      <a:pt x="117" y="53"/>
                      <a:pt x="117" y="53"/>
                      <a:pt x="117" y="53"/>
                    </a:cubicBezTo>
                    <a:cubicBezTo>
                      <a:pt x="117" y="53"/>
                      <a:pt x="117" y="53"/>
                      <a:pt x="117" y="53"/>
                    </a:cubicBezTo>
                    <a:cubicBezTo>
                      <a:pt x="117" y="53"/>
                      <a:pt x="117" y="53"/>
                      <a:pt x="117" y="53"/>
                    </a:cubicBezTo>
                    <a:cubicBezTo>
                      <a:pt x="116" y="53"/>
                      <a:pt x="116" y="53"/>
                      <a:pt x="117" y="53"/>
                    </a:cubicBezTo>
                    <a:close/>
                    <a:moveTo>
                      <a:pt x="61" y="74"/>
                    </a:moveTo>
                    <a:cubicBezTo>
                      <a:pt x="61" y="74"/>
                      <a:pt x="61" y="74"/>
                      <a:pt x="61" y="74"/>
                    </a:cubicBezTo>
                    <a:cubicBezTo>
                      <a:pt x="61" y="74"/>
                      <a:pt x="61" y="74"/>
                      <a:pt x="61" y="74"/>
                    </a:cubicBezTo>
                    <a:cubicBezTo>
                      <a:pt x="61" y="74"/>
                      <a:pt x="61" y="74"/>
                      <a:pt x="61" y="73"/>
                    </a:cubicBezTo>
                    <a:cubicBezTo>
                      <a:pt x="61" y="74"/>
                      <a:pt x="61" y="74"/>
                      <a:pt x="61" y="74"/>
                    </a:cubicBezTo>
                    <a:close/>
                    <a:moveTo>
                      <a:pt x="62" y="70"/>
                    </a:moveTo>
                    <a:cubicBezTo>
                      <a:pt x="62" y="70"/>
                      <a:pt x="62" y="70"/>
                      <a:pt x="62" y="70"/>
                    </a:cubicBezTo>
                    <a:cubicBezTo>
                      <a:pt x="62" y="70"/>
                      <a:pt x="62" y="70"/>
                      <a:pt x="62" y="70"/>
                    </a:cubicBezTo>
                    <a:cubicBezTo>
                      <a:pt x="62" y="70"/>
                      <a:pt x="62" y="70"/>
                      <a:pt x="62" y="70"/>
                    </a:cubicBezTo>
                    <a:cubicBezTo>
                      <a:pt x="62" y="70"/>
                      <a:pt x="62" y="70"/>
                      <a:pt x="62" y="70"/>
                    </a:cubicBezTo>
                    <a:cubicBezTo>
                      <a:pt x="62" y="70"/>
                      <a:pt x="62" y="70"/>
                      <a:pt x="62" y="70"/>
                    </a:cubicBezTo>
                    <a:cubicBezTo>
                      <a:pt x="62" y="70"/>
                      <a:pt x="62" y="70"/>
                      <a:pt x="62" y="70"/>
                    </a:cubicBezTo>
                    <a:cubicBezTo>
                      <a:pt x="62" y="70"/>
                      <a:pt x="62" y="70"/>
                      <a:pt x="62" y="70"/>
                    </a:cubicBezTo>
                    <a:close/>
                    <a:moveTo>
                      <a:pt x="63" y="67"/>
                    </a:moveTo>
                    <a:cubicBezTo>
                      <a:pt x="63" y="67"/>
                      <a:pt x="63" y="67"/>
                      <a:pt x="63" y="67"/>
                    </a:cubicBezTo>
                    <a:cubicBezTo>
                      <a:pt x="63" y="67"/>
                      <a:pt x="63" y="67"/>
                      <a:pt x="63" y="67"/>
                    </a:cubicBezTo>
                    <a:cubicBezTo>
                      <a:pt x="63" y="67"/>
                      <a:pt x="63" y="67"/>
                      <a:pt x="63" y="67"/>
                    </a:cubicBezTo>
                    <a:cubicBezTo>
                      <a:pt x="63" y="67"/>
                      <a:pt x="63" y="67"/>
                      <a:pt x="63" y="67"/>
                    </a:cubicBezTo>
                    <a:close/>
                    <a:moveTo>
                      <a:pt x="63" y="80"/>
                    </a:moveTo>
                    <a:cubicBezTo>
                      <a:pt x="63" y="80"/>
                      <a:pt x="63" y="80"/>
                      <a:pt x="63" y="80"/>
                    </a:cubicBezTo>
                    <a:cubicBezTo>
                      <a:pt x="62" y="80"/>
                      <a:pt x="62" y="80"/>
                      <a:pt x="62" y="79"/>
                    </a:cubicBezTo>
                    <a:cubicBezTo>
                      <a:pt x="62" y="79"/>
                      <a:pt x="62" y="78"/>
                      <a:pt x="62" y="78"/>
                    </a:cubicBezTo>
                    <a:cubicBezTo>
                      <a:pt x="62" y="78"/>
                      <a:pt x="62" y="78"/>
                      <a:pt x="62" y="78"/>
                    </a:cubicBezTo>
                    <a:cubicBezTo>
                      <a:pt x="62" y="78"/>
                      <a:pt x="62" y="78"/>
                      <a:pt x="62" y="78"/>
                    </a:cubicBezTo>
                    <a:cubicBezTo>
                      <a:pt x="62" y="78"/>
                      <a:pt x="62" y="78"/>
                      <a:pt x="63" y="78"/>
                    </a:cubicBezTo>
                    <a:cubicBezTo>
                      <a:pt x="63" y="78"/>
                      <a:pt x="63" y="78"/>
                      <a:pt x="63" y="78"/>
                    </a:cubicBezTo>
                    <a:cubicBezTo>
                      <a:pt x="63" y="78"/>
                      <a:pt x="63" y="78"/>
                      <a:pt x="62" y="78"/>
                    </a:cubicBezTo>
                    <a:cubicBezTo>
                      <a:pt x="62" y="78"/>
                      <a:pt x="62" y="78"/>
                      <a:pt x="62" y="78"/>
                    </a:cubicBezTo>
                    <a:cubicBezTo>
                      <a:pt x="62" y="78"/>
                      <a:pt x="62" y="78"/>
                      <a:pt x="62" y="78"/>
                    </a:cubicBezTo>
                    <a:cubicBezTo>
                      <a:pt x="63" y="79"/>
                      <a:pt x="63" y="79"/>
                      <a:pt x="63" y="80"/>
                    </a:cubicBezTo>
                    <a:cubicBezTo>
                      <a:pt x="63" y="80"/>
                      <a:pt x="63" y="80"/>
                      <a:pt x="63" y="80"/>
                    </a:cubicBezTo>
                    <a:close/>
                    <a:moveTo>
                      <a:pt x="64" y="78"/>
                    </a:moveTo>
                    <a:cubicBezTo>
                      <a:pt x="64" y="78"/>
                      <a:pt x="64" y="78"/>
                      <a:pt x="64" y="78"/>
                    </a:cubicBezTo>
                    <a:cubicBezTo>
                      <a:pt x="64" y="78"/>
                      <a:pt x="64" y="78"/>
                      <a:pt x="64" y="78"/>
                    </a:cubicBezTo>
                    <a:cubicBezTo>
                      <a:pt x="64" y="78"/>
                      <a:pt x="64" y="78"/>
                      <a:pt x="64" y="78"/>
                    </a:cubicBezTo>
                    <a:cubicBezTo>
                      <a:pt x="64" y="78"/>
                      <a:pt x="64" y="78"/>
                      <a:pt x="64" y="78"/>
                    </a:cubicBezTo>
                    <a:close/>
                    <a:moveTo>
                      <a:pt x="86" y="26"/>
                    </a:moveTo>
                    <a:cubicBezTo>
                      <a:pt x="86" y="26"/>
                      <a:pt x="86" y="26"/>
                      <a:pt x="86" y="26"/>
                    </a:cubicBezTo>
                    <a:cubicBezTo>
                      <a:pt x="86" y="25"/>
                      <a:pt x="86" y="25"/>
                      <a:pt x="86" y="25"/>
                    </a:cubicBezTo>
                    <a:cubicBezTo>
                      <a:pt x="86" y="25"/>
                      <a:pt x="86" y="25"/>
                      <a:pt x="86" y="24"/>
                    </a:cubicBezTo>
                    <a:cubicBezTo>
                      <a:pt x="86" y="24"/>
                      <a:pt x="86" y="24"/>
                      <a:pt x="86" y="24"/>
                    </a:cubicBezTo>
                    <a:cubicBezTo>
                      <a:pt x="86" y="24"/>
                      <a:pt x="86" y="24"/>
                      <a:pt x="86" y="24"/>
                    </a:cubicBezTo>
                    <a:cubicBezTo>
                      <a:pt x="86" y="25"/>
                      <a:pt x="86" y="25"/>
                      <a:pt x="86" y="25"/>
                    </a:cubicBezTo>
                    <a:cubicBezTo>
                      <a:pt x="86" y="26"/>
                      <a:pt x="86" y="26"/>
                      <a:pt x="86" y="26"/>
                    </a:cubicBezTo>
                    <a:close/>
                    <a:moveTo>
                      <a:pt x="89" y="25"/>
                    </a:moveTo>
                    <a:cubicBezTo>
                      <a:pt x="89" y="25"/>
                      <a:pt x="89" y="25"/>
                      <a:pt x="89" y="25"/>
                    </a:cubicBezTo>
                    <a:cubicBezTo>
                      <a:pt x="89" y="25"/>
                      <a:pt x="89" y="25"/>
                      <a:pt x="89" y="25"/>
                    </a:cubicBezTo>
                    <a:cubicBezTo>
                      <a:pt x="89" y="25"/>
                      <a:pt x="89" y="25"/>
                      <a:pt x="89" y="25"/>
                    </a:cubicBezTo>
                    <a:close/>
                    <a:moveTo>
                      <a:pt x="90" y="66"/>
                    </a:moveTo>
                    <a:cubicBezTo>
                      <a:pt x="90" y="66"/>
                      <a:pt x="90" y="66"/>
                      <a:pt x="90" y="66"/>
                    </a:cubicBezTo>
                    <a:cubicBezTo>
                      <a:pt x="90" y="66"/>
                      <a:pt x="90" y="66"/>
                      <a:pt x="90" y="66"/>
                    </a:cubicBezTo>
                    <a:cubicBezTo>
                      <a:pt x="90" y="66"/>
                      <a:pt x="90" y="66"/>
                      <a:pt x="90" y="66"/>
                    </a:cubicBezTo>
                    <a:close/>
                    <a:moveTo>
                      <a:pt x="94" y="86"/>
                    </a:moveTo>
                    <a:cubicBezTo>
                      <a:pt x="94" y="86"/>
                      <a:pt x="94" y="86"/>
                      <a:pt x="94" y="86"/>
                    </a:cubicBezTo>
                    <a:cubicBezTo>
                      <a:pt x="94" y="86"/>
                      <a:pt x="94" y="86"/>
                      <a:pt x="94" y="86"/>
                    </a:cubicBezTo>
                    <a:cubicBezTo>
                      <a:pt x="94" y="86"/>
                      <a:pt x="94" y="86"/>
                      <a:pt x="94" y="86"/>
                    </a:cubicBezTo>
                    <a:cubicBezTo>
                      <a:pt x="94" y="86"/>
                      <a:pt x="94" y="86"/>
                      <a:pt x="94" y="86"/>
                    </a:cubicBezTo>
                    <a:close/>
                    <a:moveTo>
                      <a:pt x="95" y="23"/>
                    </a:moveTo>
                    <a:cubicBezTo>
                      <a:pt x="95" y="23"/>
                      <a:pt x="95" y="23"/>
                      <a:pt x="94" y="23"/>
                    </a:cubicBezTo>
                    <a:cubicBezTo>
                      <a:pt x="94" y="23"/>
                      <a:pt x="93" y="23"/>
                      <a:pt x="92" y="23"/>
                    </a:cubicBezTo>
                    <a:cubicBezTo>
                      <a:pt x="92" y="23"/>
                      <a:pt x="92" y="23"/>
                      <a:pt x="92" y="23"/>
                    </a:cubicBezTo>
                    <a:cubicBezTo>
                      <a:pt x="92" y="23"/>
                      <a:pt x="92" y="23"/>
                      <a:pt x="91" y="24"/>
                    </a:cubicBezTo>
                    <a:cubicBezTo>
                      <a:pt x="91" y="24"/>
                      <a:pt x="91" y="24"/>
                      <a:pt x="91" y="24"/>
                    </a:cubicBezTo>
                    <a:cubicBezTo>
                      <a:pt x="91" y="24"/>
                      <a:pt x="91" y="24"/>
                      <a:pt x="91" y="24"/>
                    </a:cubicBezTo>
                    <a:cubicBezTo>
                      <a:pt x="91" y="24"/>
                      <a:pt x="91" y="24"/>
                      <a:pt x="91" y="24"/>
                    </a:cubicBezTo>
                    <a:cubicBezTo>
                      <a:pt x="91" y="24"/>
                      <a:pt x="91" y="24"/>
                      <a:pt x="91" y="24"/>
                    </a:cubicBezTo>
                    <a:cubicBezTo>
                      <a:pt x="91" y="24"/>
                      <a:pt x="91" y="24"/>
                      <a:pt x="91" y="24"/>
                    </a:cubicBezTo>
                    <a:cubicBezTo>
                      <a:pt x="91" y="23"/>
                      <a:pt x="92" y="23"/>
                      <a:pt x="92" y="23"/>
                    </a:cubicBezTo>
                    <a:cubicBezTo>
                      <a:pt x="92" y="23"/>
                      <a:pt x="92" y="23"/>
                      <a:pt x="92" y="23"/>
                    </a:cubicBezTo>
                    <a:cubicBezTo>
                      <a:pt x="93" y="23"/>
                      <a:pt x="94" y="23"/>
                      <a:pt x="95" y="23"/>
                    </a:cubicBezTo>
                    <a:cubicBezTo>
                      <a:pt x="95" y="23"/>
                      <a:pt x="95" y="23"/>
                      <a:pt x="95" y="23"/>
                    </a:cubicBezTo>
                    <a:close/>
                    <a:moveTo>
                      <a:pt x="113" y="90"/>
                    </a:moveTo>
                    <a:cubicBezTo>
                      <a:pt x="113" y="90"/>
                      <a:pt x="113" y="90"/>
                      <a:pt x="113" y="90"/>
                    </a:cubicBezTo>
                    <a:cubicBezTo>
                      <a:pt x="113" y="90"/>
                      <a:pt x="113" y="90"/>
                      <a:pt x="113" y="90"/>
                    </a:cubicBezTo>
                    <a:cubicBezTo>
                      <a:pt x="113" y="90"/>
                      <a:pt x="113" y="90"/>
                      <a:pt x="113" y="90"/>
                    </a:cubicBezTo>
                    <a:cubicBezTo>
                      <a:pt x="113" y="90"/>
                      <a:pt x="113" y="90"/>
                      <a:pt x="113" y="90"/>
                    </a:cubicBezTo>
                    <a:cubicBezTo>
                      <a:pt x="113" y="90"/>
                      <a:pt x="113" y="90"/>
                      <a:pt x="113" y="90"/>
                    </a:cubicBezTo>
                    <a:close/>
                    <a:moveTo>
                      <a:pt x="113" y="82"/>
                    </a:moveTo>
                    <a:cubicBezTo>
                      <a:pt x="113" y="82"/>
                      <a:pt x="112" y="82"/>
                      <a:pt x="112" y="82"/>
                    </a:cubicBezTo>
                    <a:cubicBezTo>
                      <a:pt x="112" y="82"/>
                      <a:pt x="112" y="82"/>
                      <a:pt x="112" y="82"/>
                    </a:cubicBezTo>
                    <a:cubicBezTo>
                      <a:pt x="113" y="82"/>
                      <a:pt x="113" y="81"/>
                      <a:pt x="113" y="82"/>
                    </a:cubicBezTo>
                    <a:cubicBezTo>
                      <a:pt x="113" y="82"/>
                      <a:pt x="113" y="82"/>
                      <a:pt x="114" y="82"/>
                    </a:cubicBezTo>
                    <a:cubicBezTo>
                      <a:pt x="113" y="82"/>
                      <a:pt x="113" y="82"/>
                      <a:pt x="113" y="82"/>
                    </a:cubicBezTo>
                    <a:close/>
                    <a:moveTo>
                      <a:pt x="113" y="65"/>
                    </a:moveTo>
                    <a:cubicBezTo>
                      <a:pt x="114" y="65"/>
                      <a:pt x="114" y="65"/>
                      <a:pt x="114" y="65"/>
                    </a:cubicBezTo>
                    <a:cubicBezTo>
                      <a:pt x="114" y="65"/>
                      <a:pt x="114" y="65"/>
                      <a:pt x="114" y="65"/>
                    </a:cubicBezTo>
                    <a:lnTo>
                      <a:pt x="113" y="65"/>
                    </a:lnTo>
                    <a:close/>
                    <a:moveTo>
                      <a:pt x="115" y="45"/>
                    </a:moveTo>
                    <a:cubicBezTo>
                      <a:pt x="115" y="45"/>
                      <a:pt x="115" y="45"/>
                      <a:pt x="115" y="45"/>
                    </a:cubicBezTo>
                    <a:cubicBezTo>
                      <a:pt x="115" y="45"/>
                      <a:pt x="115" y="46"/>
                      <a:pt x="115" y="46"/>
                    </a:cubicBezTo>
                    <a:cubicBezTo>
                      <a:pt x="115" y="46"/>
                      <a:pt x="115" y="46"/>
                      <a:pt x="115" y="46"/>
                    </a:cubicBezTo>
                    <a:cubicBezTo>
                      <a:pt x="115" y="46"/>
                      <a:pt x="115" y="46"/>
                      <a:pt x="115" y="46"/>
                    </a:cubicBezTo>
                    <a:cubicBezTo>
                      <a:pt x="115" y="46"/>
                      <a:pt x="115" y="45"/>
                      <a:pt x="115" y="45"/>
                    </a:cubicBezTo>
                    <a:close/>
                    <a:moveTo>
                      <a:pt x="96" y="36"/>
                    </a:moveTo>
                    <a:cubicBezTo>
                      <a:pt x="96" y="36"/>
                      <a:pt x="96" y="36"/>
                      <a:pt x="96" y="36"/>
                    </a:cubicBezTo>
                    <a:cubicBezTo>
                      <a:pt x="96" y="36"/>
                      <a:pt x="96" y="36"/>
                      <a:pt x="96" y="36"/>
                    </a:cubicBezTo>
                    <a:cubicBezTo>
                      <a:pt x="96" y="36"/>
                      <a:pt x="96" y="36"/>
                      <a:pt x="96" y="36"/>
                    </a:cubicBezTo>
                    <a:cubicBezTo>
                      <a:pt x="96" y="36"/>
                      <a:pt x="96" y="36"/>
                      <a:pt x="96" y="36"/>
                    </a:cubicBezTo>
                    <a:cubicBezTo>
                      <a:pt x="96" y="36"/>
                      <a:pt x="96" y="36"/>
                      <a:pt x="96" y="36"/>
                    </a:cubicBezTo>
                    <a:close/>
                    <a:moveTo>
                      <a:pt x="98" y="64"/>
                    </a:moveTo>
                    <a:cubicBezTo>
                      <a:pt x="98" y="64"/>
                      <a:pt x="98" y="64"/>
                      <a:pt x="98" y="63"/>
                    </a:cubicBezTo>
                    <a:cubicBezTo>
                      <a:pt x="98" y="64"/>
                      <a:pt x="98" y="64"/>
                      <a:pt x="98" y="64"/>
                    </a:cubicBezTo>
                    <a:cubicBezTo>
                      <a:pt x="98" y="64"/>
                      <a:pt x="98" y="64"/>
                      <a:pt x="98" y="64"/>
                    </a:cubicBezTo>
                    <a:close/>
                    <a:moveTo>
                      <a:pt x="98" y="47"/>
                    </a:moveTo>
                    <a:cubicBezTo>
                      <a:pt x="98" y="47"/>
                      <a:pt x="97" y="47"/>
                      <a:pt x="96" y="47"/>
                    </a:cubicBezTo>
                    <a:cubicBezTo>
                      <a:pt x="96" y="47"/>
                      <a:pt x="96" y="46"/>
                      <a:pt x="96" y="46"/>
                    </a:cubicBezTo>
                    <a:cubicBezTo>
                      <a:pt x="96" y="46"/>
                      <a:pt x="97" y="46"/>
                      <a:pt x="97" y="45"/>
                    </a:cubicBezTo>
                    <a:cubicBezTo>
                      <a:pt x="97" y="45"/>
                      <a:pt x="98" y="45"/>
                      <a:pt x="98" y="44"/>
                    </a:cubicBezTo>
                    <a:cubicBezTo>
                      <a:pt x="99" y="44"/>
                      <a:pt x="99" y="44"/>
                      <a:pt x="99" y="44"/>
                    </a:cubicBezTo>
                    <a:cubicBezTo>
                      <a:pt x="99" y="43"/>
                      <a:pt x="99" y="43"/>
                      <a:pt x="100" y="43"/>
                    </a:cubicBezTo>
                    <a:cubicBezTo>
                      <a:pt x="100" y="43"/>
                      <a:pt x="100" y="44"/>
                      <a:pt x="101" y="43"/>
                    </a:cubicBezTo>
                    <a:cubicBezTo>
                      <a:pt x="101" y="43"/>
                      <a:pt x="101" y="43"/>
                      <a:pt x="101" y="43"/>
                    </a:cubicBezTo>
                    <a:cubicBezTo>
                      <a:pt x="101" y="42"/>
                      <a:pt x="101" y="42"/>
                      <a:pt x="100" y="42"/>
                    </a:cubicBezTo>
                    <a:cubicBezTo>
                      <a:pt x="100" y="42"/>
                      <a:pt x="99" y="42"/>
                      <a:pt x="99" y="42"/>
                    </a:cubicBezTo>
                    <a:cubicBezTo>
                      <a:pt x="98" y="42"/>
                      <a:pt x="97" y="42"/>
                      <a:pt x="96" y="41"/>
                    </a:cubicBezTo>
                    <a:cubicBezTo>
                      <a:pt x="95" y="41"/>
                      <a:pt x="95" y="41"/>
                      <a:pt x="95" y="41"/>
                    </a:cubicBezTo>
                    <a:cubicBezTo>
                      <a:pt x="95" y="41"/>
                      <a:pt x="95" y="41"/>
                      <a:pt x="96" y="41"/>
                    </a:cubicBezTo>
                    <a:cubicBezTo>
                      <a:pt x="96" y="41"/>
                      <a:pt x="96" y="41"/>
                      <a:pt x="96" y="41"/>
                    </a:cubicBezTo>
                    <a:cubicBezTo>
                      <a:pt x="97" y="41"/>
                      <a:pt x="99" y="41"/>
                      <a:pt x="100" y="41"/>
                    </a:cubicBezTo>
                    <a:cubicBezTo>
                      <a:pt x="101" y="41"/>
                      <a:pt x="102" y="40"/>
                      <a:pt x="102" y="40"/>
                    </a:cubicBezTo>
                    <a:cubicBezTo>
                      <a:pt x="103" y="40"/>
                      <a:pt x="104" y="40"/>
                      <a:pt x="105" y="40"/>
                    </a:cubicBezTo>
                    <a:cubicBezTo>
                      <a:pt x="105" y="40"/>
                      <a:pt x="105" y="40"/>
                      <a:pt x="106" y="40"/>
                    </a:cubicBezTo>
                    <a:cubicBezTo>
                      <a:pt x="106" y="40"/>
                      <a:pt x="106" y="40"/>
                      <a:pt x="106" y="40"/>
                    </a:cubicBezTo>
                    <a:cubicBezTo>
                      <a:pt x="106" y="40"/>
                      <a:pt x="106" y="40"/>
                      <a:pt x="106" y="40"/>
                    </a:cubicBezTo>
                    <a:cubicBezTo>
                      <a:pt x="105" y="41"/>
                      <a:pt x="104" y="41"/>
                      <a:pt x="104" y="41"/>
                    </a:cubicBezTo>
                    <a:cubicBezTo>
                      <a:pt x="104" y="41"/>
                      <a:pt x="103" y="42"/>
                      <a:pt x="104" y="42"/>
                    </a:cubicBezTo>
                    <a:cubicBezTo>
                      <a:pt x="104" y="42"/>
                      <a:pt x="104" y="42"/>
                      <a:pt x="104" y="42"/>
                    </a:cubicBezTo>
                    <a:cubicBezTo>
                      <a:pt x="104" y="42"/>
                      <a:pt x="104" y="42"/>
                      <a:pt x="104" y="42"/>
                    </a:cubicBezTo>
                    <a:cubicBezTo>
                      <a:pt x="105" y="43"/>
                      <a:pt x="106" y="43"/>
                      <a:pt x="108" y="42"/>
                    </a:cubicBezTo>
                    <a:cubicBezTo>
                      <a:pt x="108" y="42"/>
                      <a:pt x="108" y="42"/>
                      <a:pt x="108" y="42"/>
                    </a:cubicBezTo>
                    <a:cubicBezTo>
                      <a:pt x="108" y="42"/>
                      <a:pt x="108" y="43"/>
                      <a:pt x="108" y="43"/>
                    </a:cubicBezTo>
                    <a:cubicBezTo>
                      <a:pt x="108" y="43"/>
                      <a:pt x="108" y="43"/>
                      <a:pt x="107" y="44"/>
                    </a:cubicBezTo>
                    <a:cubicBezTo>
                      <a:pt x="107" y="44"/>
                      <a:pt x="107" y="44"/>
                      <a:pt x="106" y="44"/>
                    </a:cubicBezTo>
                    <a:cubicBezTo>
                      <a:pt x="106" y="45"/>
                      <a:pt x="106" y="45"/>
                      <a:pt x="106" y="45"/>
                    </a:cubicBezTo>
                    <a:cubicBezTo>
                      <a:pt x="106" y="46"/>
                      <a:pt x="106" y="46"/>
                      <a:pt x="105" y="45"/>
                    </a:cubicBezTo>
                    <a:cubicBezTo>
                      <a:pt x="104" y="45"/>
                      <a:pt x="104" y="45"/>
                      <a:pt x="103" y="45"/>
                    </a:cubicBezTo>
                    <a:cubicBezTo>
                      <a:pt x="103" y="45"/>
                      <a:pt x="102" y="45"/>
                      <a:pt x="102" y="46"/>
                    </a:cubicBezTo>
                    <a:cubicBezTo>
                      <a:pt x="102" y="47"/>
                      <a:pt x="102" y="47"/>
                      <a:pt x="101" y="47"/>
                    </a:cubicBezTo>
                    <a:cubicBezTo>
                      <a:pt x="101" y="47"/>
                      <a:pt x="101" y="47"/>
                      <a:pt x="101" y="47"/>
                    </a:cubicBezTo>
                    <a:cubicBezTo>
                      <a:pt x="101" y="47"/>
                      <a:pt x="101" y="47"/>
                      <a:pt x="101" y="47"/>
                    </a:cubicBezTo>
                    <a:cubicBezTo>
                      <a:pt x="101" y="47"/>
                      <a:pt x="100" y="47"/>
                      <a:pt x="100" y="48"/>
                    </a:cubicBezTo>
                    <a:cubicBezTo>
                      <a:pt x="100" y="48"/>
                      <a:pt x="100" y="48"/>
                      <a:pt x="100" y="48"/>
                    </a:cubicBezTo>
                    <a:cubicBezTo>
                      <a:pt x="100" y="48"/>
                      <a:pt x="100" y="48"/>
                      <a:pt x="100" y="48"/>
                    </a:cubicBezTo>
                    <a:cubicBezTo>
                      <a:pt x="100" y="48"/>
                      <a:pt x="100" y="48"/>
                      <a:pt x="100" y="48"/>
                    </a:cubicBezTo>
                    <a:cubicBezTo>
                      <a:pt x="100" y="48"/>
                      <a:pt x="99" y="48"/>
                      <a:pt x="99" y="48"/>
                    </a:cubicBezTo>
                    <a:cubicBezTo>
                      <a:pt x="99" y="48"/>
                      <a:pt x="100" y="48"/>
                      <a:pt x="100" y="48"/>
                    </a:cubicBezTo>
                    <a:cubicBezTo>
                      <a:pt x="100" y="48"/>
                      <a:pt x="100" y="48"/>
                      <a:pt x="100" y="48"/>
                    </a:cubicBezTo>
                    <a:cubicBezTo>
                      <a:pt x="100" y="48"/>
                      <a:pt x="100" y="48"/>
                      <a:pt x="100" y="48"/>
                    </a:cubicBezTo>
                    <a:cubicBezTo>
                      <a:pt x="100" y="47"/>
                      <a:pt x="100" y="47"/>
                      <a:pt x="101" y="47"/>
                    </a:cubicBezTo>
                    <a:cubicBezTo>
                      <a:pt x="101" y="47"/>
                      <a:pt x="101" y="47"/>
                      <a:pt x="101" y="47"/>
                    </a:cubicBezTo>
                    <a:cubicBezTo>
                      <a:pt x="101" y="47"/>
                      <a:pt x="101" y="47"/>
                      <a:pt x="101" y="47"/>
                    </a:cubicBezTo>
                    <a:cubicBezTo>
                      <a:pt x="101" y="47"/>
                      <a:pt x="101" y="46"/>
                      <a:pt x="101" y="46"/>
                    </a:cubicBezTo>
                    <a:cubicBezTo>
                      <a:pt x="101" y="46"/>
                      <a:pt x="101" y="45"/>
                      <a:pt x="101" y="45"/>
                    </a:cubicBezTo>
                    <a:cubicBezTo>
                      <a:pt x="100" y="45"/>
                      <a:pt x="100" y="46"/>
                      <a:pt x="99" y="46"/>
                    </a:cubicBezTo>
                    <a:cubicBezTo>
                      <a:pt x="99" y="46"/>
                      <a:pt x="99" y="46"/>
                      <a:pt x="98" y="47"/>
                    </a:cubicBezTo>
                    <a:close/>
                    <a:moveTo>
                      <a:pt x="104" y="48"/>
                    </a:moveTo>
                    <a:cubicBezTo>
                      <a:pt x="104" y="48"/>
                      <a:pt x="104" y="48"/>
                      <a:pt x="104" y="48"/>
                    </a:cubicBezTo>
                    <a:cubicBezTo>
                      <a:pt x="104" y="48"/>
                      <a:pt x="104" y="49"/>
                      <a:pt x="104" y="49"/>
                    </a:cubicBezTo>
                    <a:cubicBezTo>
                      <a:pt x="104" y="49"/>
                      <a:pt x="104" y="49"/>
                      <a:pt x="104" y="49"/>
                    </a:cubicBezTo>
                    <a:cubicBezTo>
                      <a:pt x="104" y="49"/>
                      <a:pt x="104" y="49"/>
                      <a:pt x="104" y="49"/>
                    </a:cubicBezTo>
                    <a:cubicBezTo>
                      <a:pt x="104" y="49"/>
                      <a:pt x="104" y="49"/>
                      <a:pt x="104" y="49"/>
                    </a:cubicBezTo>
                    <a:cubicBezTo>
                      <a:pt x="104" y="49"/>
                      <a:pt x="104" y="49"/>
                      <a:pt x="104" y="48"/>
                    </a:cubicBezTo>
                    <a:cubicBezTo>
                      <a:pt x="104" y="48"/>
                      <a:pt x="104" y="48"/>
                      <a:pt x="104" y="48"/>
                    </a:cubicBezTo>
                    <a:cubicBezTo>
                      <a:pt x="104" y="48"/>
                      <a:pt x="104" y="48"/>
                      <a:pt x="104" y="48"/>
                    </a:cubicBezTo>
                    <a:cubicBezTo>
                      <a:pt x="104" y="48"/>
                      <a:pt x="104" y="48"/>
                      <a:pt x="104" y="48"/>
                    </a:cubicBezTo>
                    <a:close/>
                    <a:moveTo>
                      <a:pt x="102" y="56"/>
                    </a:moveTo>
                    <a:cubicBezTo>
                      <a:pt x="102" y="56"/>
                      <a:pt x="102" y="56"/>
                      <a:pt x="102" y="56"/>
                    </a:cubicBezTo>
                    <a:cubicBezTo>
                      <a:pt x="101" y="56"/>
                      <a:pt x="101" y="56"/>
                      <a:pt x="101" y="55"/>
                    </a:cubicBezTo>
                    <a:cubicBezTo>
                      <a:pt x="101" y="55"/>
                      <a:pt x="101" y="55"/>
                      <a:pt x="101" y="55"/>
                    </a:cubicBezTo>
                    <a:cubicBezTo>
                      <a:pt x="101" y="55"/>
                      <a:pt x="101" y="55"/>
                      <a:pt x="101" y="55"/>
                    </a:cubicBezTo>
                    <a:cubicBezTo>
                      <a:pt x="102" y="55"/>
                      <a:pt x="102" y="55"/>
                      <a:pt x="102" y="56"/>
                    </a:cubicBezTo>
                    <a:close/>
                    <a:moveTo>
                      <a:pt x="100" y="69"/>
                    </a:moveTo>
                    <a:cubicBezTo>
                      <a:pt x="100" y="69"/>
                      <a:pt x="100" y="69"/>
                      <a:pt x="100" y="69"/>
                    </a:cubicBezTo>
                    <a:cubicBezTo>
                      <a:pt x="101" y="69"/>
                      <a:pt x="101" y="69"/>
                      <a:pt x="101" y="69"/>
                    </a:cubicBezTo>
                    <a:lnTo>
                      <a:pt x="100" y="69"/>
                    </a:lnTo>
                    <a:close/>
                    <a:moveTo>
                      <a:pt x="104" y="76"/>
                    </a:moveTo>
                    <a:cubicBezTo>
                      <a:pt x="104" y="76"/>
                      <a:pt x="104" y="76"/>
                      <a:pt x="104" y="77"/>
                    </a:cubicBezTo>
                    <a:cubicBezTo>
                      <a:pt x="104" y="76"/>
                      <a:pt x="104" y="76"/>
                      <a:pt x="104" y="76"/>
                    </a:cubicBezTo>
                    <a:cubicBezTo>
                      <a:pt x="104" y="76"/>
                      <a:pt x="104" y="76"/>
                      <a:pt x="104" y="76"/>
                    </a:cubicBezTo>
                    <a:cubicBezTo>
                      <a:pt x="104" y="76"/>
                      <a:pt x="104" y="76"/>
                      <a:pt x="104" y="76"/>
                    </a:cubicBezTo>
                    <a:cubicBezTo>
                      <a:pt x="104" y="76"/>
                      <a:pt x="104" y="76"/>
                      <a:pt x="104" y="76"/>
                    </a:cubicBezTo>
                    <a:close/>
                    <a:moveTo>
                      <a:pt x="105" y="65"/>
                    </a:moveTo>
                    <a:cubicBezTo>
                      <a:pt x="105" y="66"/>
                      <a:pt x="104" y="66"/>
                      <a:pt x="104" y="66"/>
                    </a:cubicBezTo>
                    <a:cubicBezTo>
                      <a:pt x="103" y="66"/>
                      <a:pt x="102" y="66"/>
                      <a:pt x="102" y="66"/>
                    </a:cubicBezTo>
                    <a:cubicBezTo>
                      <a:pt x="101" y="67"/>
                      <a:pt x="101" y="66"/>
                      <a:pt x="100" y="66"/>
                    </a:cubicBezTo>
                    <a:cubicBezTo>
                      <a:pt x="100" y="66"/>
                      <a:pt x="100" y="65"/>
                      <a:pt x="99" y="65"/>
                    </a:cubicBezTo>
                    <a:cubicBezTo>
                      <a:pt x="99" y="65"/>
                      <a:pt x="99" y="65"/>
                      <a:pt x="99" y="65"/>
                    </a:cubicBezTo>
                    <a:cubicBezTo>
                      <a:pt x="100" y="65"/>
                      <a:pt x="100" y="65"/>
                      <a:pt x="100" y="65"/>
                    </a:cubicBezTo>
                    <a:cubicBezTo>
                      <a:pt x="100" y="65"/>
                      <a:pt x="100" y="65"/>
                      <a:pt x="101" y="65"/>
                    </a:cubicBezTo>
                    <a:cubicBezTo>
                      <a:pt x="101" y="65"/>
                      <a:pt x="101" y="65"/>
                      <a:pt x="101" y="65"/>
                    </a:cubicBezTo>
                    <a:cubicBezTo>
                      <a:pt x="102" y="64"/>
                      <a:pt x="102" y="64"/>
                      <a:pt x="102" y="64"/>
                    </a:cubicBezTo>
                    <a:cubicBezTo>
                      <a:pt x="103" y="63"/>
                      <a:pt x="103" y="63"/>
                      <a:pt x="104" y="63"/>
                    </a:cubicBezTo>
                    <a:cubicBezTo>
                      <a:pt x="104" y="63"/>
                      <a:pt x="104" y="63"/>
                      <a:pt x="104" y="63"/>
                    </a:cubicBezTo>
                    <a:cubicBezTo>
                      <a:pt x="104" y="63"/>
                      <a:pt x="105" y="63"/>
                      <a:pt x="105" y="62"/>
                    </a:cubicBezTo>
                    <a:cubicBezTo>
                      <a:pt x="105" y="62"/>
                      <a:pt x="105" y="62"/>
                      <a:pt x="105" y="62"/>
                    </a:cubicBezTo>
                    <a:cubicBezTo>
                      <a:pt x="105" y="61"/>
                      <a:pt x="104" y="61"/>
                      <a:pt x="104" y="60"/>
                    </a:cubicBezTo>
                    <a:cubicBezTo>
                      <a:pt x="104" y="60"/>
                      <a:pt x="104" y="60"/>
                      <a:pt x="104" y="60"/>
                    </a:cubicBezTo>
                    <a:cubicBezTo>
                      <a:pt x="105" y="60"/>
                      <a:pt x="105" y="60"/>
                      <a:pt x="105" y="60"/>
                    </a:cubicBezTo>
                    <a:cubicBezTo>
                      <a:pt x="105" y="61"/>
                      <a:pt x="106" y="61"/>
                      <a:pt x="106" y="62"/>
                    </a:cubicBezTo>
                    <a:cubicBezTo>
                      <a:pt x="107" y="63"/>
                      <a:pt x="107" y="63"/>
                      <a:pt x="107" y="63"/>
                    </a:cubicBezTo>
                    <a:cubicBezTo>
                      <a:pt x="109" y="63"/>
                      <a:pt x="110" y="63"/>
                      <a:pt x="110" y="62"/>
                    </a:cubicBezTo>
                    <a:cubicBezTo>
                      <a:pt x="111" y="61"/>
                      <a:pt x="112" y="61"/>
                      <a:pt x="113" y="61"/>
                    </a:cubicBezTo>
                    <a:cubicBezTo>
                      <a:pt x="113" y="61"/>
                      <a:pt x="114" y="61"/>
                      <a:pt x="114" y="61"/>
                    </a:cubicBezTo>
                    <a:cubicBezTo>
                      <a:pt x="114" y="61"/>
                      <a:pt x="114" y="61"/>
                      <a:pt x="114" y="61"/>
                    </a:cubicBezTo>
                    <a:cubicBezTo>
                      <a:pt x="114" y="60"/>
                      <a:pt x="114" y="60"/>
                      <a:pt x="114" y="61"/>
                    </a:cubicBezTo>
                    <a:cubicBezTo>
                      <a:pt x="114" y="61"/>
                      <a:pt x="114" y="61"/>
                      <a:pt x="114" y="61"/>
                    </a:cubicBezTo>
                    <a:cubicBezTo>
                      <a:pt x="114" y="61"/>
                      <a:pt x="114" y="61"/>
                      <a:pt x="114" y="61"/>
                    </a:cubicBezTo>
                    <a:cubicBezTo>
                      <a:pt x="114" y="61"/>
                      <a:pt x="114" y="61"/>
                      <a:pt x="114" y="61"/>
                    </a:cubicBezTo>
                    <a:cubicBezTo>
                      <a:pt x="113" y="62"/>
                      <a:pt x="113" y="62"/>
                      <a:pt x="113" y="62"/>
                    </a:cubicBezTo>
                    <a:cubicBezTo>
                      <a:pt x="112" y="62"/>
                      <a:pt x="111" y="63"/>
                      <a:pt x="110" y="63"/>
                    </a:cubicBezTo>
                    <a:cubicBezTo>
                      <a:pt x="109" y="64"/>
                      <a:pt x="108" y="64"/>
                      <a:pt x="107" y="65"/>
                    </a:cubicBezTo>
                    <a:cubicBezTo>
                      <a:pt x="107" y="65"/>
                      <a:pt x="107" y="65"/>
                      <a:pt x="107" y="65"/>
                    </a:cubicBezTo>
                    <a:cubicBezTo>
                      <a:pt x="106" y="65"/>
                      <a:pt x="106" y="65"/>
                      <a:pt x="105" y="65"/>
                    </a:cubicBezTo>
                    <a:close/>
                    <a:moveTo>
                      <a:pt x="107" y="87"/>
                    </a:moveTo>
                    <a:cubicBezTo>
                      <a:pt x="107" y="87"/>
                      <a:pt x="107" y="87"/>
                      <a:pt x="107" y="87"/>
                    </a:cubicBezTo>
                    <a:cubicBezTo>
                      <a:pt x="107" y="86"/>
                      <a:pt x="107" y="86"/>
                      <a:pt x="107" y="86"/>
                    </a:cubicBezTo>
                    <a:cubicBezTo>
                      <a:pt x="107" y="86"/>
                      <a:pt x="107" y="86"/>
                      <a:pt x="107" y="87"/>
                    </a:cubicBezTo>
                    <a:cubicBezTo>
                      <a:pt x="107" y="87"/>
                      <a:pt x="107" y="87"/>
                      <a:pt x="107" y="87"/>
                    </a:cubicBezTo>
                    <a:close/>
                    <a:moveTo>
                      <a:pt x="107" y="76"/>
                    </a:moveTo>
                    <a:cubicBezTo>
                      <a:pt x="107" y="76"/>
                      <a:pt x="107" y="76"/>
                      <a:pt x="107" y="76"/>
                    </a:cubicBezTo>
                    <a:cubicBezTo>
                      <a:pt x="107" y="76"/>
                      <a:pt x="107" y="76"/>
                      <a:pt x="107" y="76"/>
                    </a:cubicBezTo>
                    <a:cubicBezTo>
                      <a:pt x="107" y="76"/>
                      <a:pt x="107" y="75"/>
                      <a:pt x="107" y="75"/>
                    </a:cubicBezTo>
                    <a:cubicBezTo>
                      <a:pt x="108" y="75"/>
                      <a:pt x="109" y="74"/>
                      <a:pt x="110" y="74"/>
                    </a:cubicBezTo>
                    <a:cubicBezTo>
                      <a:pt x="110" y="74"/>
                      <a:pt x="111" y="74"/>
                      <a:pt x="111" y="74"/>
                    </a:cubicBezTo>
                    <a:cubicBezTo>
                      <a:pt x="111" y="74"/>
                      <a:pt x="112" y="74"/>
                      <a:pt x="112" y="74"/>
                    </a:cubicBezTo>
                    <a:cubicBezTo>
                      <a:pt x="112" y="74"/>
                      <a:pt x="112" y="75"/>
                      <a:pt x="112" y="75"/>
                    </a:cubicBezTo>
                    <a:cubicBezTo>
                      <a:pt x="112" y="75"/>
                      <a:pt x="112" y="75"/>
                      <a:pt x="112" y="75"/>
                    </a:cubicBezTo>
                    <a:cubicBezTo>
                      <a:pt x="112" y="75"/>
                      <a:pt x="111" y="75"/>
                      <a:pt x="111" y="75"/>
                    </a:cubicBezTo>
                    <a:cubicBezTo>
                      <a:pt x="111" y="75"/>
                      <a:pt x="111" y="75"/>
                      <a:pt x="111" y="75"/>
                    </a:cubicBezTo>
                    <a:cubicBezTo>
                      <a:pt x="110" y="75"/>
                      <a:pt x="110" y="75"/>
                      <a:pt x="110" y="75"/>
                    </a:cubicBezTo>
                    <a:cubicBezTo>
                      <a:pt x="109" y="75"/>
                      <a:pt x="108" y="75"/>
                      <a:pt x="108" y="76"/>
                    </a:cubicBezTo>
                    <a:cubicBezTo>
                      <a:pt x="108" y="76"/>
                      <a:pt x="107" y="76"/>
                      <a:pt x="107" y="76"/>
                    </a:cubicBezTo>
                    <a:close/>
                    <a:moveTo>
                      <a:pt x="133" y="205"/>
                    </a:moveTo>
                    <a:cubicBezTo>
                      <a:pt x="133" y="205"/>
                      <a:pt x="133" y="205"/>
                      <a:pt x="133" y="205"/>
                    </a:cubicBezTo>
                    <a:cubicBezTo>
                      <a:pt x="132" y="205"/>
                      <a:pt x="132" y="205"/>
                      <a:pt x="132" y="204"/>
                    </a:cubicBezTo>
                    <a:cubicBezTo>
                      <a:pt x="132" y="204"/>
                      <a:pt x="132" y="204"/>
                      <a:pt x="132" y="204"/>
                    </a:cubicBezTo>
                    <a:cubicBezTo>
                      <a:pt x="133" y="204"/>
                      <a:pt x="133" y="204"/>
                      <a:pt x="133" y="205"/>
                    </a:cubicBezTo>
                    <a:cubicBezTo>
                      <a:pt x="133" y="205"/>
                      <a:pt x="133" y="205"/>
                      <a:pt x="133" y="205"/>
                    </a:cubicBezTo>
                    <a:close/>
                    <a:moveTo>
                      <a:pt x="161" y="209"/>
                    </a:moveTo>
                    <a:cubicBezTo>
                      <a:pt x="161" y="209"/>
                      <a:pt x="161" y="210"/>
                      <a:pt x="161" y="210"/>
                    </a:cubicBezTo>
                    <a:cubicBezTo>
                      <a:pt x="161" y="210"/>
                      <a:pt x="160" y="209"/>
                      <a:pt x="160" y="209"/>
                    </a:cubicBezTo>
                    <a:cubicBezTo>
                      <a:pt x="160" y="209"/>
                      <a:pt x="160" y="209"/>
                      <a:pt x="161" y="208"/>
                    </a:cubicBezTo>
                    <a:cubicBezTo>
                      <a:pt x="161" y="208"/>
                      <a:pt x="161" y="208"/>
                      <a:pt x="161" y="208"/>
                    </a:cubicBezTo>
                    <a:cubicBezTo>
                      <a:pt x="161" y="208"/>
                      <a:pt x="161" y="208"/>
                      <a:pt x="161" y="208"/>
                    </a:cubicBezTo>
                    <a:cubicBezTo>
                      <a:pt x="161" y="208"/>
                      <a:pt x="161" y="208"/>
                      <a:pt x="161" y="209"/>
                    </a:cubicBezTo>
                    <a:cubicBezTo>
                      <a:pt x="161" y="209"/>
                      <a:pt x="161" y="209"/>
                      <a:pt x="161" y="209"/>
                    </a:cubicBezTo>
                    <a:close/>
                    <a:moveTo>
                      <a:pt x="166" y="343"/>
                    </a:moveTo>
                    <a:cubicBezTo>
                      <a:pt x="166" y="343"/>
                      <a:pt x="166" y="343"/>
                      <a:pt x="166" y="343"/>
                    </a:cubicBezTo>
                    <a:cubicBezTo>
                      <a:pt x="166" y="343"/>
                      <a:pt x="166" y="343"/>
                      <a:pt x="166" y="343"/>
                    </a:cubicBezTo>
                    <a:cubicBezTo>
                      <a:pt x="166" y="342"/>
                      <a:pt x="166" y="342"/>
                      <a:pt x="166" y="343"/>
                    </a:cubicBezTo>
                    <a:cubicBezTo>
                      <a:pt x="166" y="343"/>
                      <a:pt x="166" y="343"/>
                      <a:pt x="166" y="343"/>
                    </a:cubicBezTo>
                    <a:close/>
                    <a:moveTo>
                      <a:pt x="167" y="263"/>
                    </a:moveTo>
                    <a:cubicBezTo>
                      <a:pt x="167" y="263"/>
                      <a:pt x="167" y="263"/>
                      <a:pt x="167" y="263"/>
                    </a:cubicBezTo>
                    <a:cubicBezTo>
                      <a:pt x="166" y="263"/>
                      <a:pt x="165" y="263"/>
                      <a:pt x="165" y="262"/>
                    </a:cubicBezTo>
                    <a:cubicBezTo>
                      <a:pt x="165" y="262"/>
                      <a:pt x="165" y="262"/>
                      <a:pt x="165" y="262"/>
                    </a:cubicBezTo>
                    <a:cubicBezTo>
                      <a:pt x="165" y="262"/>
                      <a:pt x="165" y="262"/>
                      <a:pt x="165" y="262"/>
                    </a:cubicBezTo>
                    <a:cubicBezTo>
                      <a:pt x="166" y="262"/>
                      <a:pt x="166" y="263"/>
                      <a:pt x="167" y="263"/>
                    </a:cubicBezTo>
                    <a:cubicBezTo>
                      <a:pt x="167" y="263"/>
                      <a:pt x="167" y="263"/>
                      <a:pt x="167" y="263"/>
                    </a:cubicBezTo>
                    <a:cubicBezTo>
                      <a:pt x="167" y="263"/>
                      <a:pt x="167" y="263"/>
                      <a:pt x="167" y="263"/>
                    </a:cubicBezTo>
                    <a:cubicBezTo>
                      <a:pt x="167" y="263"/>
                      <a:pt x="167" y="263"/>
                      <a:pt x="167" y="263"/>
                    </a:cubicBezTo>
                    <a:close/>
                    <a:moveTo>
                      <a:pt x="171" y="352"/>
                    </a:moveTo>
                    <a:cubicBezTo>
                      <a:pt x="171" y="352"/>
                      <a:pt x="171" y="352"/>
                      <a:pt x="171" y="352"/>
                    </a:cubicBezTo>
                    <a:cubicBezTo>
                      <a:pt x="171" y="352"/>
                      <a:pt x="171" y="352"/>
                      <a:pt x="171" y="352"/>
                    </a:cubicBezTo>
                    <a:cubicBezTo>
                      <a:pt x="171" y="352"/>
                      <a:pt x="171" y="352"/>
                      <a:pt x="171" y="352"/>
                    </a:cubicBezTo>
                    <a:cubicBezTo>
                      <a:pt x="171" y="352"/>
                      <a:pt x="171" y="352"/>
                      <a:pt x="171" y="352"/>
                    </a:cubicBezTo>
                    <a:cubicBezTo>
                      <a:pt x="171" y="352"/>
                      <a:pt x="171" y="352"/>
                      <a:pt x="171" y="352"/>
                    </a:cubicBezTo>
                    <a:cubicBezTo>
                      <a:pt x="171" y="352"/>
                      <a:pt x="171" y="352"/>
                      <a:pt x="171" y="352"/>
                    </a:cubicBezTo>
                    <a:close/>
                    <a:moveTo>
                      <a:pt x="173" y="355"/>
                    </a:moveTo>
                    <a:cubicBezTo>
                      <a:pt x="173" y="355"/>
                      <a:pt x="172" y="355"/>
                      <a:pt x="172" y="355"/>
                    </a:cubicBezTo>
                    <a:cubicBezTo>
                      <a:pt x="172" y="355"/>
                      <a:pt x="172" y="355"/>
                      <a:pt x="172" y="355"/>
                    </a:cubicBezTo>
                    <a:cubicBezTo>
                      <a:pt x="172" y="355"/>
                      <a:pt x="172" y="355"/>
                      <a:pt x="172" y="355"/>
                    </a:cubicBezTo>
                    <a:cubicBezTo>
                      <a:pt x="172" y="355"/>
                      <a:pt x="173" y="355"/>
                      <a:pt x="173" y="355"/>
                    </a:cubicBezTo>
                    <a:cubicBezTo>
                      <a:pt x="173" y="355"/>
                      <a:pt x="173" y="355"/>
                      <a:pt x="173" y="355"/>
                    </a:cubicBezTo>
                    <a:close/>
                    <a:moveTo>
                      <a:pt x="173" y="358"/>
                    </a:moveTo>
                    <a:cubicBezTo>
                      <a:pt x="173" y="358"/>
                      <a:pt x="173" y="358"/>
                      <a:pt x="173" y="358"/>
                    </a:cubicBezTo>
                    <a:cubicBezTo>
                      <a:pt x="173" y="358"/>
                      <a:pt x="173" y="358"/>
                      <a:pt x="173" y="358"/>
                    </a:cubicBezTo>
                    <a:cubicBezTo>
                      <a:pt x="173" y="358"/>
                      <a:pt x="173" y="358"/>
                      <a:pt x="173" y="358"/>
                    </a:cubicBezTo>
                    <a:cubicBezTo>
                      <a:pt x="173" y="358"/>
                      <a:pt x="173" y="358"/>
                      <a:pt x="173" y="358"/>
                    </a:cubicBezTo>
                    <a:close/>
                    <a:moveTo>
                      <a:pt x="174" y="356"/>
                    </a:moveTo>
                    <a:cubicBezTo>
                      <a:pt x="174" y="356"/>
                      <a:pt x="174" y="356"/>
                      <a:pt x="174" y="356"/>
                    </a:cubicBezTo>
                    <a:cubicBezTo>
                      <a:pt x="174" y="356"/>
                      <a:pt x="174" y="356"/>
                      <a:pt x="174" y="356"/>
                    </a:cubicBezTo>
                    <a:cubicBezTo>
                      <a:pt x="174" y="356"/>
                      <a:pt x="174" y="356"/>
                      <a:pt x="174" y="356"/>
                    </a:cubicBezTo>
                    <a:cubicBezTo>
                      <a:pt x="174" y="356"/>
                      <a:pt x="174" y="356"/>
                      <a:pt x="174" y="356"/>
                    </a:cubicBezTo>
                    <a:cubicBezTo>
                      <a:pt x="174" y="356"/>
                      <a:pt x="174" y="356"/>
                      <a:pt x="174" y="356"/>
                    </a:cubicBezTo>
                    <a:cubicBezTo>
                      <a:pt x="174" y="356"/>
                      <a:pt x="174" y="356"/>
                      <a:pt x="174" y="356"/>
                    </a:cubicBezTo>
                    <a:cubicBezTo>
                      <a:pt x="174" y="356"/>
                      <a:pt x="174" y="356"/>
                      <a:pt x="174" y="356"/>
                    </a:cubicBezTo>
                    <a:cubicBezTo>
                      <a:pt x="174" y="356"/>
                      <a:pt x="174" y="356"/>
                      <a:pt x="174" y="356"/>
                    </a:cubicBezTo>
                    <a:cubicBezTo>
                      <a:pt x="174" y="356"/>
                      <a:pt x="174" y="356"/>
                      <a:pt x="174" y="356"/>
                    </a:cubicBezTo>
                    <a:cubicBezTo>
                      <a:pt x="174" y="356"/>
                      <a:pt x="174" y="356"/>
                      <a:pt x="174" y="356"/>
                    </a:cubicBezTo>
                    <a:cubicBezTo>
                      <a:pt x="174" y="356"/>
                      <a:pt x="174" y="356"/>
                      <a:pt x="174" y="356"/>
                    </a:cubicBezTo>
                    <a:cubicBezTo>
                      <a:pt x="175" y="356"/>
                      <a:pt x="174" y="356"/>
                      <a:pt x="174" y="356"/>
                    </a:cubicBezTo>
                    <a:close/>
                    <a:moveTo>
                      <a:pt x="178" y="357"/>
                    </a:moveTo>
                    <a:cubicBezTo>
                      <a:pt x="178" y="357"/>
                      <a:pt x="178" y="357"/>
                      <a:pt x="178" y="357"/>
                    </a:cubicBezTo>
                    <a:cubicBezTo>
                      <a:pt x="178" y="357"/>
                      <a:pt x="178" y="357"/>
                      <a:pt x="178" y="357"/>
                    </a:cubicBezTo>
                    <a:cubicBezTo>
                      <a:pt x="178" y="357"/>
                      <a:pt x="178" y="358"/>
                      <a:pt x="178" y="358"/>
                    </a:cubicBezTo>
                    <a:cubicBezTo>
                      <a:pt x="178" y="358"/>
                      <a:pt x="178" y="358"/>
                      <a:pt x="178" y="358"/>
                    </a:cubicBezTo>
                    <a:cubicBezTo>
                      <a:pt x="177" y="357"/>
                      <a:pt x="178" y="357"/>
                      <a:pt x="178" y="357"/>
                    </a:cubicBezTo>
                    <a:close/>
                    <a:moveTo>
                      <a:pt x="176" y="359"/>
                    </a:moveTo>
                    <a:cubicBezTo>
                      <a:pt x="176" y="359"/>
                      <a:pt x="176" y="359"/>
                      <a:pt x="176" y="359"/>
                    </a:cubicBezTo>
                    <a:cubicBezTo>
                      <a:pt x="177" y="359"/>
                      <a:pt x="177" y="359"/>
                      <a:pt x="177" y="359"/>
                    </a:cubicBezTo>
                    <a:cubicBezTo>
                      <a:pt x="177" y="359"/>
                      <a:pt x="177" y="359"/>
                      <a:pt x="177" y="359"/>
                    </a:cubicBezTo>
                    <a:cubicBezTo>
                      <a:pt x="177" y="359"/>
                      <a:pt x="177" y="359"/>
                      <a:pt x="177" y="359"/>
                    </a:cubicBezTo>
                    <a:cubicBezTo>
                      <a:pt x="177" y="359"/>
                      <a:pt x="177" y="359"/>
                      <a:pt x="177" y="359"/>
                    </a:cubicBezTo>
                    <a:cubicBezTo>
                      <a:pt x="177" y="359"/>
                      <a:pt x="178" y="359"/>
                      <a:pt x="178" y="359"/>
                    </a:cubicBezTo>
                    <a:cubicBezTo>
                      <a:pt x="178" y="359"/>
                      <a:pt x="178" y="359"/>
                      <a:pt x="178" y="359"/>
                    </a:cubicBezTo>
                    <a:cubicBezTo>
                      <a:pt x="178" y="359"/>
                      <a:pt x="178" y="359"/>
                      <a:pt x="178" y="359"/>
                    </a:cubicBezTo>
                    <a:cubicBezTo>
                      <a:pt x="178" y="359"/>
                      <a:pt x="177" y="359"/>
                      <a:pt x="177" y="359"/>
                    </a:cubicBezTo>
                    <a:cubicBezTo>
                      <a:pt x="177" y="359"/>
                      <a:pt x="177" y="359"/>
                      <a:pt x="177" y="359"/>
                    </a:cubicBezTo>
                    <a:cubicBezTo>
                      <a:pt x="177" y="359"/>
                      <a:pt x="177" y="359"/>
                      <a:pt x="177" y="359"/>
                    </a:cubicBezTo>
                    <a:cubicBezTo>
                      <a:pt x="177" y="359"/>
                      <a:pt x="177" y="360"/>
                      <a:pt x="177" y="360"/>
                    </a:cubicBezTo>
                    <a:cubicBezTo>
                      <a:pt x="177" y="360"/>
                      <a:pt x="176" y="360"/>
                      <a:pt x="176" y="359"/>
                    </a:cubicBezTo>
                    <a:cubicBezTo>
                      <a:pt x="176" y="359"/>
                      <a:pt x="176" y="359"/>
                      <a:pt x="176" y="359"/>
                    </a:cubicBezTo>
                    <a:cubicBezTo>
                      <a:pt x="176" y="359"/>
                      <a:pt x="176" y="359"/>
                      <a:pt x="176" y="359"/>
                    </a:cubicBezTo>
                    <a:cubicBezTo>
                      <a:pt x="176" y="359"/>
                      <a:pt x="176" y="359"/>
                      <a:pt x="176" y="359"/>
                    </a:cubicBezTo>
                    <a:cubicBezTo>
                      <a:pt x="176" y="359"/>
                      <a:pt x="176" y="359"/>
                      <a:pt x="176" y="359"/>
                    </a:cubicBezTo>
                    <a:cubicBezTo>
                      <a:pt x="176" y="359"/>
                      <a:pt x="176" y="359"/>
                      <a:pt x="176" y="359"/>
                    </a:cubicBezTo>
                    <a:cubicBezTo>
                      <a:pt x="176" y="359"/>
                      <a:pt x="176" y="359"/>
                      <a:pt x="176" y="359"/>
                    </a:cubicBezTo>
                    <a:cubicBezTo>
                      <a:pt x="176" y="359"/>
                      <a:pt x="176" y="359"/>
                      <a:pt x="176" y="359"/>
                    </a:cubicBezTo>
                    <a:close/>
                    <a:moveTo>
                      <a:pt x="178" y="214"/>
                    </a:moveTo>
                    <a:cubicBezTo>
                      <a:pt x="179" y="214"/>
                      <a:pt x="179" y="214"/>
                      <a:pt x="179" y="214"/>
                    </a:cubicBezTo>
                    <a:cubicBezTo>
                      <a:pt x="179" y="214"/>
                      <a:pt x="179" y="214"/>
                      <a:pt x="179" y="214"/>
                    </a:cubicBezTo>
                    <a:lnTo>
                      <a:pt x="178" y="214"/>
                    </a:lnTo>
                    <a:close/>
                    <a:moveTo>
                      <a:pt x="182" y="296"/>
                    </a:moveTo>
                    <a:cubicBezTo>
                      <a:pt x="182" y="296"/>
                      <a:pt x="182" y="296"/>
                      <a:pt x="182" y="296"/>
                    </a:cubicBezTo>
                    <a:cubicBezTo>
                      <a:pt x="182" y="296"/>
                      <a:pt x="182" y="296"/>
                      <a:pt x="182" y="296"/>
                    </a:cubicBezTo>
                    <a:cubicBezTo>
                      <a:pt x="182" y="295"/>
                      <a:pt x="182" y="295"/>
                      <a:pt x="182" y="296"/>
                    </a:cubicBezTo>
                    <a:cubicBezTo>
                      <a:pt x="182" y="296"/>
                      <a:pt x="182" y="296"/>
                      <a:pt x="182" y="296"/>
                    </a:cubicBezTo>
                    <a:cubicBezTo>
                      <a:pt x="182" y="296"/>
                      <a:pt x="182" y="296"/>
                      <a:pt x="182" y="296"/>
                    </a:cubicBezTo>
                    <a:close/>
                    <a:moveTo>
                      <a:pt x="194" y="219"/>
                    </a:moveTo>
                    <a:cubicBezTo>
                      <a:pt x="194" y="219"/>
                      <a:pt x="194" y="219"/>
                      <a:pt x="194" y="219"/>
                    </a:cubicBezTo>
                    <a:cubicBezTo>
                      <a:pt x="194" y="219"/>
                      <a:pt x="194" y="219"/>
                      <a:pt x="194" y="218"/>
                    </a:cubicBezTo>
                    <a:cubicBezTo>
                      <a:pt x="194" y="219"/>
                      <a:pt x="194" y="219"/>
                      <a:pt x="194" y="219"/>
                    </a:cubicBezTo>
                    <a:cubicBezTo>
                      <a:pt x="194" y="219"/>
                      <a:pt x="194" y="219"/>
                      <a:pt x="194" y="219"/>
                    </a:cubicBezTo>
                    <a:close/>
                    <a:moveTo>
                      <a:pt x="203" y="230"/>
                    </a:moveTo>
                    <a:cubicBezTo>
                      <a:pt x="203" y="231"/>
                      <a:pt x="203" y="231"/>
                      <a:pt x="203" y="231"/>
                    </a:cubicBezTo>
                    <a:cubicBezTo>
                      <a:pt x="202" y="230"/>
                      <a:pt x="202" y="230"/>
                      <a:pt x="202" y="230"/>
                    </a:cubicBezTo>
                    <a:cubicBezTo>
                      <a:pt x="202" y="230"/>
                      <a:pt x="203" y="230"/>
                      <a:pt x="203" y="230"/>
                    </a:cubicBezTo>
                    <a:cubicBezTo>
                      <a:pt x="203" y="230"/>
                      <a:pt x="203" y="230"/>
                      <a:pt x="203" y="230"/>
                    </a:cubicBezTo>
                    <a:cubicBezTo>
                      <a:pt x="203" y="230"/>
                      <a:pt x="203" y="230"/>
                      <a:pt x="203" y="230"/>
                    </a:cubicBezTo>
                    <a:cubicBezTo>
                      <a:pt x="203" y="230"/>
                      <a:pt x="204" y="230"/>
                      <a:pt x="204" y="230"/>
                    </a:cubicBezTo>
                    <a:cubicBezTo>
                      <a:pt x="204" y="230"/>
                      <a:pt x="204" y="230"/>
                      <a:pt x="203" y="230"/>
                    </a:cubicBezTo>
                    <a:close/>
                    <a:moveTo>
                      <a:pt x="206" y="233"/>
                    </a:moveTo>
                    <a:cubicBezTo>
                      <a:pt x="206" y="233"/>
                      <a:pt x="206" y="233"/>
                      <a:pt x="206" y="233"/>
                    </a:cubicBezTo>
                    <a:cubicBezTo>
                      <a:pt x="206" y="233"/>
                      <a:pt x="206" y="233"/>
                      <a:pt x="206" y="233"/>
                    </a:cubicBezTo>
                    <a:cubicBezTo>
                      <a:pt x="206" y="233"/>
                      <a:pt x="206" y="233"/>
                      <a:pt x="206" y="233"/>
                    </a:cubicBezTo>
                    <a:cubicBezTo>
                      <a:pt x="206" y="233"/>
                      <a:pt x="206" y="233"/>
                      <a:pt x="206" y="233"/>
                    </a:cubicBezTo>
                    <a:cubicBezTo>
                      <a:pt x="206" y="233"/>
                      <a:pt x="206" y="233"/>
                      <a:pt x="206" y="233"/>
                    </a:cubicBezTo>
                    <a:close/>
                    <a:moveTo>
                      <a:pt x="207" y="239"/>
                    </a:moveTo>
                    <a:cubicBezTo>
                      <a:pt x="207" y="239"/>
                      <a:pt x="206" y="239"/>
                      <a:pt x="206" y="239"/>
                    </a:cubicBezTo>
                    <a:cubicBezTo>
                      <a:pt x="206" y="239"/>
                      <a:pt x="206" y="238"/>
                      <a:pt x="206" y="238"/>
                    </a:cubicBezTo>
                    <a:cubicBezTo>
                      <a:pt x="206" y="238"/>
                      <a:pt x="206" y="238"/>
                      <a:pt x="206" y="238"/>
                    </a:cubicBezTo>
                    <a:cubicBezTo>
                      <a:pt x="206" y="238"/>
                      <a:pt x="206" y="238"/>
                      <a:pt x="206" y="238"/>
                    </a:cubicBezTo>
                    <a:cubicBezTo>
                      <a:pt x="206" y="238"/>
                      <a:pt x="207" y="238"/>
                      <a:pt x="207" y="239"/>
                    </a:cubicBezTo>
                    <a:cubicBezTo>
                      <a:pt x="207" y="239"/>
                      <a:pt x="207" y="239"/>
                      <a:pt x="207" y="239"/>
                    </a:cubicBezTo>
                    <a:close/>
                    <a:moveTo>
                      <a:pt x="208" y="268"/>
                    </a:moveTo>
                    <a:cubicBezTo>
                      <a:pt x="208" y="268"/>
                      <a:pt x="208" y="268"/>
                      <a:pt x="208" y="268"/>
                    </a:cubicBezTo>
                    <a:cubicBezTo>
                      <a:pt x="208" y="268"/>
                      <a:pt x="208" y="268"/>
                      <a:pt x="208" y="2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 name="Oval 450">
                <a:extLst>
                  <a:ext uri="{FF2B5EF4-FFF2-40B4-BE49-F238E27FC236}">
                    <a16:creationId xmlns:a16="http://schemas.microsoft.com/office/drawing/2014/main" id="{01FE6EDD-A045-4152-9340-7C04DFFF3B35}"/>
                  </a:ext>
                </a:extLst>
              </p:cNvPr>
              <p:cNvSpPr>
                <a:spLocks noChangeArrowheads="1"/>
              </p:cNvSpPr>
              <p:nvPr/>
            </p:nvSpPr>
            <p:spPr bwMode="auto">
              <a:xfrm>
                <a:off x="4364404" y="2529519"/>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 name="Freeform 451">
                <a:extLst>
                  <a:ext uri="{FF2B5EF4-FFF2-40B4-BE49-F238E27FC236}">
                    <a16:creationId xmlns:a16="http://schemas.microsoft.com/office/drawing/2014/main" id="{2C6D9276-A009-44BE-98CC-E946782043FB}"/>
                  </a:ext>
                </a:extLst>
              </p:cNvPr>
              <p:cNvSpPr>
                <a:spLocks/>
              </p:cNvSpPr>
              <p:nvPr/>
            </p:nvSpPr>
            <p:spPr bwMode="auto">
              <a:xfrm>
                <a:off x="4907317" y="233743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 name="Freeform 452">
                <a:extLst>
                  <a:ext uri="{FF2B5EF4-FFF2-40B4-BE49-F238E27FC236}">
                    <a16:creationId xmlns:a16="http://schemas.microsoft.com/office/drawing/2014/main" id="{2EDBB982-2A64-4218-9E58-1218FB74D625}"/>
                  </a:ext>
                </a:extLst>
              </p:cNvPr>
              <p:cNvSpPr>
                <a:spLocks noEditPoints="1"/>
              </p:cNvSpPr>
              <p:nvPr/>
            </p:nvSpPr>
            <p:spPr bwMode="auto">
              <a:xfrm>
                <a:off x="4853343" y="2053279"/>
                <a:ext cx="311143" cy="400042"/>
              </a:xfrm>
              <a:custGeom>
                <a:avLst/>
                <a:gdLst>
                  <a:gd name="T0" fmla="*/ 61 w 86"/>
                  <a:gd name="T1" fmla="*/ 75 h 111"/>
                  <a:gd name="T2" fmla="*/ 67 w 86"/>
                  <a:gd name="T3" fmla="*/ 73 h 111"/>
                  <a:gd name="T4" fmla="*/ 63 w 86"/>
                  <a:gd name="T5" fmla="*/ 65 h 111"/>
                  <a:gd name="T6" fmla="*/ 65 w 86"/>
                  <a:gd name="T7" fmla="*/ 63 h 111"/>
                  <a:gd name="T8" fmla="*/ 66 w 86"/>
                  <a:gd name="T9" fmla="*/ 63 h 111"/>
                  <a:gd name="T10" fmla="*/ 71 w 86"/>
                  <a:gd name="T11" fmla="*/ 59 h 111"/>
                  <a:gd name="T12" fmla="*/ 72 w 86"/>
                  <a:gd name="T13" fmla="*/ 52 h 111"/>
                  <a:gd name="T14" fmla="*/ 71 w 86"/>
                  <a:gd name="T15" fmla="*/ 48 h 111"/>
                  <a:gd name="T16" fmla="*/ 74 w 86"/>
                  <a:gd name="T17" fmla="*/ 50 h 111"/>
                  <a:gd name="T18" fmla="*/ 74 w 86"/>
                  <a:gd name="T19" fmla="*/ 41 h 111"/>
                  <a:gd name="T20" fmla="*/ 78 w 86"/>
                  <a:gd name="T21" fmla="*/ 28 h 111"/>
                  <a:gd name="T22" fmla="*/ 82 w 86"/>
                  <a:gd name="T23" fmla="*/ 24 h 111"/>
                  <a:gd name="T24" fmla="*/ 81 w 86"/>
                  <a:gd name="T25" fmla="*/ 16 h 111"/>
                  <a:gd name="T26" fmla="*/ 70 w 86"/>
                  <a:gd name="T27" fmla="*/ 22 h 111"/>
                  <a:gd name="T28" fmla="*/ 72 w 86"/>
                  <a:gd name="T29" fmla="*/ 19 h 111"/>
                  <a:gd name="T30" fmla="*/ 68 w 86"/>
                  <a:gd name="T31" fmla="*/ 17 h 111"/>
                  <a:gd name="T32" fmla="*/ 60 w 86"/>
                  <a:gd name="T33" fmla="*/ 15 h 111"/>
                  <a:gd name="T34" fmla="*/ 77 w 86"/>
                  <a:gd name="T35" fmla="*/ 10 h 111"/>
                  <a:gd name="T36" fmla="*/ 67 w 86"/>
                  <a:gd name="T37" fmla="*/ 5 h 111"/>
                  <a:gd name="T38" fmla="*/ 61 w 86"/>
                  <a:gd name="T39" fmla="*/ 5 h 111"/>
                  <a:gd name="T40" fmla="*/ 56 w 86"/>
                  <a:gd name="T41" fmla="*/ 2 h 111"/>
                  <a:gd name="T42" fmla="*/ 56 w 86"/>
                  <a:gd name="T43" fmla="*/ 3 h 111"/>
                  <a:gd name="T44" fmla="*/ 49 w 86"/>
                  <a:gd name="T45" fmla="*/ 3 h 111"/>
                  <a:gd name="T46" fmla="*/ 45 w 86"/>
                  <a:gd name="T47" fmla="*/ 10 h 111"/>
                  <a:gd name="T48" fmla="*/ 41 w 86"/>
                  <a:gd name="T49" fmla="*/ 7 h 111"/>
                  <a:gd name="T50" fmla="*/ 37 w 86"/>
                  <a:gd name="T51" fmla="*/ 11 h 111"/>
                  <a:gd name="T52" fmla="*/ 35 w 86"/>
                  <a:gd name="T53" fmla="*/ 11 h 111"/>
                  <a:gd name="T54" fmla="*/ 35 w 86"/>
                  <a:gd name="T55" fmla="*/ 11 h 111"/>
                  <a:gd name="T56" fmla="*/ 27 w 86"/>
                  <a:gd name="T57" fmla="*/ 9 h 111"/>
                  <a:gd name="T58" fmla="*/ 23 w 86"/>
                  <a:gd name="T59" fmla="*/ 13 h 111"/>
                  <a:gd name="T60" fmla="*/ 16 w 86"/>
                  <a:gd name="T61" fmla="*/ 20 h 111"/>
                  <a:gd name="T62" fmla="*/ 12 w 86"/>
                  <a:gd name="T63" fmla="*/ 24 h 111"/>
                  <a:gd name="T64" fmla="*/ 3 w 86"/>
                  <a:gd name="T65" fmla="*/ 31 h 111"/>
                  <a:gd name="T66" fmla="*/ 7 w 86"/>
                  <a:gd name="T67" fmla="*/ 33 h 111"/>
                  <a:gd name="T68" fmla="*/ 2 w 86"/>
                  <a:gd name="T69" fmla="*/ 38 h 111"/>
                  <a:gd name="T70" fmla="*/ 10 w 86"/>
                  <a:gd name="T71" fmla="*/ 42 h 111"/>
                  <a:gd name="T72" fmla="*/ 15 w 86"/>
                  <a:gd name="T73" fmla="*/ 52 h 111"/>
                  <a:gd name="T74" fmla="*/ 16 w 86"/>
                  <a:gd name="T75" fmla="*/ 59 h 111"/>
                  <a:gd name="T76" fmla="*/ 15 w 86"/>
                  <a:gd name="T77" fmla="*/ 63 h 111"/>
                  <a:gd name="T78" fmla="*/ 14 w 86"/>
                  <a:gd name="T79" fmla="*/ 66 h 111"/>
                  <a:gd name="T80" fmla="*/ 18 w 86"/>
                  <a:gd name="T81" fmla="*/ 67 h 111"/>
                  <a:gd name="T82" fmla="*/ 19 w 86"/>
                  <a:gd name="T83" fmla="*/ 71 h 111"/>
                  <a:gd name="T84" fmla="*/ 14 w 86"/>
                  <a:gd name="T85" fmla="*/ 71 h 111"/>
                  <a:gd name="T86" fmla="*/ 16 w 86"/>
                  <a:gd name="T87" fmla="*/ 73 h 111"/>
                  <a:gd name="T88" fmla="*/ 19 w 86"/>
                  <a:gd name="T89" fmla="*/ 75 h 111"/>
                  <a:gd name="T90" fmla="*/ 15 w 86"/>
                  <a:gd name="T91" fmla="*/ 81 h 111"/>
                  <a:gd name="T92" fmla="*/ 12 w 86"/>
                  <a:gd name="T93" fmla="*/ 85 h 111"/>
                  <a:gd name="T94" fmla="*/ 13 w 86"/>
                  <a:gd name="T95" fmla="*/ 86 h 111"/>
                  <a:gd name="T96" fmla="*/ 15 w 86"/>
                  <a:gd name="T97" fmla="*/ 95 h 111"/>
                  <a:gd name="T98" fmla="*/ 14 w 86"/>
                  <a:gd name="T99" fmla="*/ 100 h 111"/>
                  <a:gd name="T100" fmla="*/ 15 w 86"/>
                  <a:gd name="T101" fmla="*/ 105 h 111"/>
                  <a:gd name="T102" fmla="*/ 22 w 86"/>
                  <a:gd name="T103" fmla="*/ 111 h 111"/>
                  <a:gd name="T104" fmla="*/ 28 w 86"/>
                  <a:gd name="T105" fmla="*/ 102 h 111"/>
                  <a:gd name="T106" fmla="*/ 32 w 86"/>
                  <a:gd name="T107" fmla="*/ 96 h 111"/>
                  <a:gd name="T108" fmla="*/ 39 w 86"/>
                  <a:gd name="T109" fmla="*/ 92 h 111"/>
                  <a:gd name="T110" fmla="*/ 54 w 86"/>
                  <a:gd name="T111" fmla="*/ 83 h 111"/>
                  <a:gd name="T112" fmla="*/ 76 w 86"/>
                  <a:gd name="T113" fmla="*/ 27 h 111"/>
                  <a:gd name="T114" fmla="*/ 37 w 86"/>
                  <a:gd name="T115" fmla="*/ 91 h 111"/>
                  <a:gd name="T116" fmla="*/ 51 w 86"/>
                  <a:gd name="T117" fmla="*/ 7 h 111"/>
                  <a:gd name="T118" fmla="*/ 58 w 86"/>
                  <a:gd name="T119" fmla="*/ 7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6" h="111">
                    <a:moveTo>
                      <a:pt x="65" y="77"/>
                    </a:moveTo>
                    <a:cubicBezTo>
                      <a:pt x="65" y="77"/>
                      <a:pt x="65" y="77"/>
                      <a:pt x="65" y="77"/>
                    </a:cubicBezTo>
                    <a:cubicBezTo>
                      <a:pt x="65" y="77"/>
                      <a:pt x="65" y="77"/>
                      <a:pt x="65" y="77"/>
                    </a:cubicBezTo>
                    <a:cubicBezTo>
                      <a:pt x="64" y="76"/>
                      <a:pt x="63" y="77"/>
                      <a:pt x="62" y="76"/>
                    </a:cubicBezTo>
                    <a:cubicBezTo>
                      <a:pt x="61" y="76"/>
                      <a:pt x="61" y="76"/>
                      <a:pt x="60" y="76"/>
                    </a:cubicBezTo>
                    <a:cubicBezTo>
                      <a:pt x="60" y="76"/>
                      <a:pt x="60" y="76"/>
                      <a:pt x="60" y="76"/>
                    </a:cubicBezTo>
                    <a:cubicBezTo>
                      <a:pt x="59" y="76"/>
                      <a:pt x="59" y="76"/>
                      <a:pt x="59" y="76"/>
                    </a:cubicBezTo>
                    <a:cubicBezTo>
                      <a:pt x="59" y="76"/>
                      <a:pt x="59" y="75"/>
                      <a:pt x="59" y="75"/>
                    </a:cubicBezTo>
                    <a:cubicBezTo>
                      <a:pt x="60" y="75"/>
                      <a:pt x="60" y="75"/>
                      <a:pt x="61" y="75"/>
                    </a:cubicBezTo>
                    <a:cubicBezTo>
                      <a:pt x="61" y="75"/>
                      <a:pt x="61" y="74"/>
                      <a:pt x="61" y="74"/>
                    </a:cubicBezTo>
                    <a:cubicBezTo>
                      <a:pt x="61" y="73"/>
                      <a:pt x="61" y="73"/>
                      <a:pt x="61" y="72"/>
                    </a:cubicBezTo>
                    <a:cubicBezTo>
                      <a:pt x="61" y="72"/>
                      <a:pt x="61" y="72"/>
                      <a:pt x="62" y="72"/>
                    </a:cubicBezTo>
                    <a:cubicBezTo>
                      <a:pt x="62" y="72"/>
                      <a:pt x="62" y="72"/>
                      <a:pt x="62" y="72"/>
                    </a:cubicBezTo>
                    <a:cubicBezTo>
                      <a:pt x="62" y="73"/>
                      <a:pt x="63" y="74"/>
                      <a:pt x="63" y="75"/>
                    </a:cubicBezTo>
                    <a:cubicBezTo>
                      <a:pt x="64" y="75"/>
                      <a:pt x="64" y="76"/>
                      <a:pt x="65" y="76"/>
                    </a:cubicBezTo>
                    <a:cubicBezTo>
                      <a:pt x="65" y="76"/>
                      <a:pt x="65" y="76"/>
                      <a:pt x="66" y="76"/>
                    </a:cubicBezTo>
                    <a:cubicBezTo>
                      <a:pt x="67" y="76"/>
                      <a:pt x="67" y="76"/>
                      <a:pt x="67" y="75"/>
                    </a:cubicBezTo>
                    <a:cubicBezTo>
                      <a:pt x="67" y="74"/>
                      <a:pt x="67" y="73"/>
                      <a:pt x="67" y="73"/>
                    </a:cubicBezTo>
                    <a:cubicBezTo>
                      <a:pt x="67" y="72"/>
                      <a:pt x="66" y="71"/>
                      <a:pt x="67" y="70"/>
                    </a:cubicBezTo>
                    <a:cubicBezTo>
                      <a:pt x="67" y="70"/>
                      <a:pt x="66" y="70"/>
                      <a:pt x="66" y="70"/>
                    </a:cubicBezTo>
                    <a:cubicBezTo>
                      <a:pt x="66" y="69"/>
                      <a:pt x="65" y="68"/>
                      <a:pt x="64" y="68"/>
                    </a:cubicBezTo>
                    <a:cubicBezTo>
                      <a:pt x="64" y="67"/>
                      <a:pt x="64" y="67"/>
                      <a:pt x="63" y="67"/>
                    </a:cubicBezTo>
                    <a:cubicBezTo>
                      <a:pt x="63" y="67"/>
                      <a:pt x="63" y="66"/>
                      <a:pt x="63" y="66"/>
                    </a:cubicBezTo>
                    <a:cubicBezTo>
                      <a:pt x="63" y="66"/>
                      <a:pt x="63" y="65"/>
                      <a:pt x="63" y="64"/>
                    </a:cubicBezTo>
                    <a:cubicBezTo>
                      <a:pt x="63" y="64"/>
                      <a:pt x="63" y="64"/>
                      <a:pt x="63" y="64"/>
                    </a:cubicBezTo>
                    <a:cubicBezTo>
                      <a:pt x="63" y="64"/>
                      <a:pt x="63" y="64"/>
                      <a:pt x="63" y="64"/>
                    </a:cubicBezTo>
                    <a:cubicBezTo>
                      <a:pt x="63" y="64"/>
                      <a:pt x="63" y="65"/>
                      <a:pt x="63" y="65"/>
                    </a:cubicBezTo>
                    <a:cubicBezTo>
                      <a:pt x="63" y="66"/>
                      <a:pt x="64" y="66"/>
                      <a:pt x="65" y="67"/>
                    </a:cubicBezTo>
                    <a:cubicBezTo>
                      <a:pt x="65" y="67"/>
                      <a:pt x="65" y="68"/>
                      <a:pt x="66" y="68"/>
                    </a:cubicBezTo>
                    <a:cubicBezTo>
                      <a:pt x="66" y="68"/>
                      <a:pt x="67" y="68"/>
                      <a:pt x="67" y="68"/>
                    </a:cubicBezTo>
                    <a:cubicBezTo>
                      <a:pt x="67" y="67"/>
                      <a:pt x="67" y="67"/>
                      <a:pt x="67" y="66"/>
                    </a:cubicBezTo>
                    <a:cubicBezTo>
                      <a:pt x="67" y="66"/>
                      <a:pt x="67" y="66"/>
                      <a:pt x="67" y="65"/>
                    </a:cubicBezTo>
                    <a:cubicBezTo>
                      <a:pt x="67" y="65"/>
                      <a:pt x="67" y="65"/>
                      <a:pt x="67" y="64"/>
                    </a:cubicBezTo>
                    <a:cubicBezTo>
                      <a:pt x="67" y="64"/>
                      <a:pt x="66" y="64"/>
                      <a:pt x="65" y="63"/>
                    </a:cubicBezTo>
                    <a:cubicBezTo>
                      <a:pt x="65" y="63"/>
                      <a:pt x="65" y="63"/>
                      <a:pt x="65" y="63"/>
                    </a:cubicBezTo>
                    <a:cubicBezTo>
                      <a:pt x="65" y="63"/>
                      <a:pt x="65" y="63"/>
                      <a:pt x="65" y="63"/>
                    </a:cubicBezTo>
                    <a:cubicBezTo>
                      <a:pt x="65" y="63"/>
                      <a:pt x="65" y="63"/>
                      <a:pt x="65" y="63"/>
                    </a:cubicBezTo>
                    <a:cubicBezTo>
                      <a:pt x="65" y="62"/>
                      <a:pt x="64" y="62"/>
                      <a:pt x="64" y="62"/>
                    </a:cubicBezTo>
                    <a:cubicBezTo>
                      <a:pt x="64" y="62"/>
                      <a:pt x="64" y="62"/>
                      <a:pt x="64" y="62"/>
                    </a:cubicBezTo>
                    <a:cubicBezTo>
                      <a:pt x="64" y="62"/>
                      <a:pt x="64" y="62"/>
                      <a:pt x="64" y="62"/>
                    </a:cubicBezTo>
                    <a:cubicBezTo>
                      <a:pt x="64" y="62"/>
                      <a:pt x="64" y="62"/>
                      <a:pt x="64" y="62"/>
                    </a:cubicBezTo>
                    <a:cubicBezTo>
                      <a:pt x="65" y="62"/>
                      <a:pt x="65" y="62"/>
                      <a:pt x="65" y="63"/>
                    </a:cubicBezTo>
                    <a:cubicBezTo>
                      <a:pt x="65" y="63"/>
                      <a:pt x="65" y="63"/>
                      <a:pt x="65" y="63"/>
                    </a:cubicBezTo>
                    <a:cubicBezTo>
                      <a:pt x="65" y="63"/>
                      <a:pt x="65" y="63"/>
                      <a:pt x="65" y="63"/>
                    </a:cubicBezTo>
                    <a:cubicBezTo>
                      <a:pt x="65" y="63"/>
                      <a:pt x="66" y="63"/>
                      <a:pt x="66" y="63"/>
                    </a:cubicBezTo>
                    <a:cubicBezTo>
                      <a:pt x="66" y="63"/>
                      <a:pt x="67" y="63"/>
                      <a:pt x="68" y="63"/>
                    </a:cubicBezTo>
                    <a:cubicBezTo>
                      <a:pt x="68" y="63"/>
                      <a:pt x="69" y="62"/>
                      <a:pt x="69" y="62"/>
                    </a:cubicBezTo>
                    <a:cubicBezTo>
                      <a:pt x="70" y="62"/>
                      <a:pt x="70" y="62"/>
                      <a:pt x="70" y="62"/>
                    </a:cubicBezTo>
                    <a:cubicBezTo>
                      <a:pt x="70" y="62"/>
                      <a:pt x="70" y="61"/>
                      <a:pt x="70" y="61"/>
                    </a:cubicBezTo>
                    <a:cubicBezTo>
                      <a:pt x="70" y="61"/>
                      <a:pt x="70" y="60"/>
                      <a:pt x="70" y="60"/>
                    </a:cubicBezTo>
                    <a:cubicBezTo>
                      <a:pt x="69" y="60"/>
                      <a:pt x="69" y="60"/>
                      <a:pt x="68" y="59"/>
                    </a:cubicBezTo>
                    <a:cubicBezTo>
                      <a:pt x="68" y="59"/>
                      <a:pt x="68" y="59"/>
                      <a:pt x="68" y="59"/>
                    </a:cubicBezTo>
                    <a:cubicBezTo>
                      <a:pt x="68" y="59"/>
                      <a:pt x="68" y="59"/>
                      <a:pt x="68" y="59"/>
                    </a:cubicBezTo>
                    <a:cubicBezTo>
                      <a:pt x="69" y="59"/>
                      <a:pt x="70" y="60"/>
                      <a:pt x="71" y="59"/>
                    </a:cubicBezTo>
                    <a:cubicBezTo>
                      <a:pt x="71" y="59"/>
                      <a:pt x="71" y="59"/>
                      <a:pt x="71" y="59"/>
                    </a:cubicBezTo>
                    <a:cubicBezTo>
                      <a:pt x="72" y="59"/>
                      <a:pt x="73" y="57"/>
                      <a:pt x="72" y="57"/>
                    </a:cubicBezTo>
                    <a:cubicBezTo>
                      <a:pt x="72" y="57"/>
                      <a:pt x="71" y="56"/>
                      <a:pt x="71" y="56"/>
                    </a:cubicBezTo>
                    <a:cubicBezTo>
                      <a:pt x="71" y="55"/>
                      <a:pt x="71" y="55"/>
                      <a:pt x="71" y="55"/>
                    </a:cubicBezTo>
                    <a:cubicBezTo>
                      <a:pt x="71" y="55"/>
                      <a:pt x="71" y="55"/>
                      <a:pt x="71" y="55"/>
                    </a:cubicBezTo>
                    <a:cubicBezTo>
                      <a:pt x="71" y="54"/>
                      <a:pt x="71" y="54"/>
                      <a:pt x="71" y="54"/>
                    </a:cubicBezTo>
                    <a:cubicBezTo>
                      <a:pt x="71" y="55"/>
                      <a:pt x="72" y="55"/>
                      <a:pt x="72" y="54"/>
                    </a:cubicBezTo>
                    <a:cubicBezTo>
                      <a:pt x="72" y="54"/>
                      <a:pt x="72" y="54"/>
                      <a:pt x="72" y="54"/>
                    </a:cubicBezTo>
                    <a:cubicBezTo>
                      <a:pt x="72" y="53"/>
                      <a:pt x="72" y="53"/>
                      <a:pt x="72" y="52"/>
                    </a:cubicBezTo>
                    <a:cubicBezTo>
                      <a:pt x="72" y="52"/>
                      <a:pt x="72" y="51"/>
                      <a:pt x="72" y="51"/>
                    </a:cubicBezTo>
                    <a:cubicBezTo>
                      <a:pt x="71" y="50"/>
                      <a:pt x="72" y="50"/>
                      <a:pt x="72" y="50"/>
                    </a:cubicBezTo>
                    <a:cubicBezTo>
                      <a:pt x="72" y="50"/>
                      <a:pt x="72" y="49"/>
                      <a:pt x="72" y="49"/>
                    </a:cubicBezTo>
                    <a:cubicBezTo>
                      <a:pt x="72" y="49"/>
                      <a:pt x="71" y="49"/>
                      <a:pt x="71" y="49"/>
                    </a:cubicBezTo>
                    <a:cubicBezTo>
                      <a:pt x="71" y="49"/>
                      <a:pt x="70" y="49"/>
                      <a:pt x="70" y="49"/>
                    </a:cubicBezTo>
                    <a:cubicBezTo>
                      <a:pt x="70" y="48"/>
                      <a:pt x="70" y="48"/>
                      <a:pt x="70" y="48"/>
                    </a:cubicBezTo>
                    <a:cubicBezTo>
                      <a:pt x="70" y="48"/>
                      <a:pt x="70" y="47"/>
                      <a:pt x="70" y="47"/>
                    </a:cubicBezTo>
                    <a:cubicBezTo>
                      <a:pt x="70" y="47"/>
                      <a:pt x="71" y="47"/>
                      <a:pt x="71" y="48"/>
                    </a:cubicBezTo>
                    <a:cubicBezTo>
                      <a:pt x="71" y="48"/>
                      <a:pt x="71" y="48"/>
                      <a:pt x="71" y="48"/>
                    </a:cubicBezTo>
                    <a:cubicBezTo>
                      <a:pt x="71" y="48"/>
                      <a:pt x="71" y="48"/>
                      <a:pt x="71" y="48"/>
                    </a:cubicBezTo>
                    <a:cubicBezTo>
                      <a:pt x="71" y="47"/>
                      <a:pt x="70" y="47"/>
                      <a:pt x="70" y="47"/>
                    </a:cubicBezTo>
                    <a:cubicBezTo>
                      <a:pt x="70" y="47"/>
                      <a:pt x="70" y="47"/>
                      <a:pt x="70" y="47"/>
                    </a:cubicBezTo>
                    <a:cubicBezTo>
                      <a:pt x="71" y="47"/>
                      <a:pt x="71" y="46"/>
                      <a:pt x="71" y="46"/>
                    </a:cubicBezTo>
                    <a:cubicBezTo>
                      <a:pt x="72" y="46"/>
                      <a:pt x="72" y="46"/>
                      <a:pt x="72" y="46"/>
                    </a:cubicBezTo>
                    <a:cubicBezTo>
                      <a:pt x="72" y="46"/>
                      <a:pt x="72" y="46"/>
                      <a:pt x="73" y="46"/>
                    </a:cubicBezTo>
                    <a:cubicBezTo>
                      <a:pt x="73" y="46"/>
                      <a:pt x="74" y="47"/>
                      <a:pt x="74" y="48"/>
                    </a:cubicBezTo>
                    <a:cubicBezTo>
                      <a:pt x="73" y="49"/>
                      <a:pt x="74" y="49"/>
                      <a:pt x="74" y="50"/>
                    </a:cubicBezTo>
                    <a:cubicBezTo>
                      <a:pt x="74" y="50"/>
                      <a:pt x="74" y="50"/>
                      <a:pt x="74" y="50"/>
                    </a:cubicBezTo>
                    <a:cubicBezTo>
                      <a:pt x="74" y="50"/>
                      <a:pt x="74" y="50"/>
                      <a:pt x="74" y="49"/>
                    </a:cubicBezTo>
                    <a:cubicBezTo>
                      <a:pt x="74" y="48"/>
                      <a:pt x="74" y="48"/>
                      <a:pt x="75" y="47"/>
                    </a:cubicBezTo>
                    <a:cubicBezTo>
                      <a:pt x="75" y="46"/>
                      <a:pt x="75" y="45"/>
                      <a:pt x="75" y="45"/>
                    </a:cubicBezTo>
                    <a:cubicBezTo>
                      <a:pt x="75" y="44"/>
                      <a:pt x="75" y="44"/>
                      <a:pt x="75" y="44"/>
                    </a:cubicBezTo>
                    <a:cubicBezTo>
                      <a:pt x="74" y="43"/>
                      <a:pt x="74" y="43"/>
                      <a:pt x="74" y="43"/>
                    </a:cubicBezTo>
                    <a:cubicBezTo>
                      <a:pt x="73" y="43"/>
                      <a:pt x="73" y="43"/>
                      <a:pt x="73" y="43"/>
                    </a:cubicBezTo>
                    <a:cubicBezTo>
                      <a:pt x="73" y="43"/>
                      <a:pt x="73" y="43"/>
                      <a:pt x="73" y="43"/>
                    </a:cubicBezTo>
                    <a:cubicBezTo>
                      <a:pt x="73" y="43"/>
                      <a:pt x="73" y="42"/>
                      <a:pt x="73" y="42"/>
                    </a:cubicBezTo>
                    <a:cubicBezTo>
                      <a:pt x="74" y="42"/>
                      <a:pt x="74" y="42"/>
                      <a:pt x="74" y="41"/>
                    </a:cubicBezTo>
                    <a:cubicBezTo>
                      <a:pt x="74" y="41"/>
                      <a:pt x="73" y="41"/>
                      <a:pt x="73" y="41"/>
                    </a:cubicBezTo>
                    <a:cubicBezTo>
                      <a:pt x="73" y="40"/>
                      <a:pt x="73" y="40"/>
                      <a:pt x="72" y="40"/>
                    </a:cubicBezTo>
                    <a:cubicBezTo>
                      <a:pt x="72" y="40"/>
                      <a:pt x="72" y="40"/>
                      <a:pt x="72" y="40"/>
                    </a:cubicBezTo>
                    <a:cubicBezTo>
                      <a:pt x="72" y="40"/>
                      <a:pt x="73" y="39"/>
                      <a:pt x="73" y="39"/>
                    </a:cubicBezTo>
                    <a:cubicBezTo>
                      <a:pt x="73" y="40"/>
                      <a:pt x="74" y="40"/>
                      <a:pt x="74" y="39"/>
                    </a:cubicBezTo>
                    <a:cubicBezTo>
                      <a:pt x="74" y="38"/>
                      <a:pt x="75" y="37"/>
                      <a:pt x="75" y="36"/>
                    </a:cubicBezTo>
                    <a:cubicBezTo>
                      <a:pt x="75" y="34"/>
                      <a:pt x="76" y="32"/>
                      <a:pt x="77" y="30"/>
                    </a:cubicBezTo>
                    <a:cubicBezTo>
                      <a:pt x="77" y="30"/>
                      <a:pt x="78" y="29"/>
                      <a:pt x="78" y="29"/>
                    </a:cubicBezTo>
                    <a:cubicBezTo>
                      <a:pt x="78" y="29"/>
                      <a:pt x="78" y="28"/>
                      <a:pt x="78" y="28"/>
                    </a:cubicBezTo>
                    <a:cubicBezTo>
                      <a:pt x="78" y="27"/>
                      <a:pt x="78" y="27"/>
                      <a:pt x="79" y="27"/>
                    </a:cubicBezTo>
                    <a:cubicBezTo>
                      <a:pt x="80" y="27"/>
                      <a:pt x="80" y="27"/>
                      <a:pt x="80" y="26"/>
                    </a:cubicBezTo>
                    <a:cubicBezTo>
                      <a:pt x="80" y="26"/>
                      <a:pt x="80" y="25"/>
                      <a:pt x="80" y="25"/>
                    </a:cubicBezTo>
                    <a:cubicBezTo>
                      <a:pt x="80" y="25"/>
                      <a:pt x="80" y="25"/>
                      <a:pt x="79" y="25"/>
                    </a:cubicBezTo>
                    <a:cubicBezTo>
                      <a:pt x="79" y="25"/>
                      <a:pt x="79" y="25"/>
                      <a:pt x="78" y="25"/>
                    </a:cubicBezTo>
                    <a:cubicBezTo>
                      <a:pt x="78" y="25"/>
                      <a:pt x="78" y="25"/>
                      <a:pt x="78" y="25"/>
                    </a:cubicBezTo>
                    <a:cubicBezTo>
                      <a:pt x="78" y="25"/>
                      <a:pt x="78" y="24"/>
                      <a:pt x="78" y="24"/>
                    </a:cubicBezTo>
                    <a:cubicBezTo>
                      <a:pt x="79" y="24"/>
                      <a:pt x="79" y="24"/>
                      <a:pt x="80" y="24"/>
                    </a:cubicBezTo>
                    <a:cubicBezTo>
                      <a:pt x="80" y="25"/>
                      <a:pt x="81" y="25"/>
                      <a:pt x="82" y="24"/>
                    </a:cubicBezTo>
                    <a:cubicBezTo>
                      <a:pt x="82" y="24"/>
                      <a:pt x="82" y="24"/>
                      <a:pt x="82" y="24"/>
                    </a:cubicBezTo>
                    <a:cubicBezTo>
                      <a:pt x="83" y="24"/>
                      <a:pt x="83" y="24"/>
                      <a:pt x="83" y="23"/>
                    </a:cubicBezTo>
                    <a:cubicBezTo>
                      <a:pt x="82" y="23"/>
                      <a:pt x="82" y="23"/>
                      <a:pt x="82" y="23"/>
                    </a:cubicBezTo>
                    <a:cubicBezTo>
                      <a:pt x="82" y="23"/>
                      <a:pt x="83" y="22"/>
                      <a:pt x="83" y="22"/>
                    </a:cubicBezTo>
                    <a:cubicBezTo>
                      <a:pt x="83" y="22"/>
                      <a:pt x="84" y="22"/>
                      <a:pt x="84" y="22"/>
                    </a:cubicBezTo>
                    <a:cubicBezTo>
                      <a:pt x="85" y="22"/>
                      <a:pt x="85" y="21"/>
                      <a:pt x="85" y="21"/>
                    </a:cubicBezTo>
                    <a:cubicBezTo>
                      <a:pt x="86" y="20"/>
                      <a:pt x="86" y="20"/>
                      <a:pt x="85" y="19"/>
                    </a:cubicBezTo>
                    <a:cubicBezTo>
                      <a:pt x="85" y="18"/>
                      <a:pt x="85" y="18"/>
                      <a:pt x="85" y="18"/>
                    </a:cubicBezTo>
                    <a:cubicBezTo>
                      <a:pt x="84" y="17"/>
                      <a:pt x="83" y="17"/>
                      <a:pt x="81" y="16"/>
                    </a:cubicBezTo>
                    <a:cubicBezTo>
                      <a:pt x="81" y="16"/>
                      <a:pt x="80" y="17"/>
                      <a:pt x="79" y="17"/>
                    </a:cubicBezTo>
                    <a:cubicBezTo>
                      <a:pt x="79" y="17"/>
                      <a:pt x="79" y="17"/>
                      <a:pt x="79" y="17"/>
                    </a:cubicBezTo>
                    <a:cubicBezTo>
                      <a:pt x="78" y="18"/>
                      <a:pt x="78" y="18"/>
                      <a:pt x="78" y="18"/>
                    </a:cubicBezTo>
                    <a:cubicBezTo>
                      <a:pt x="78" y="18"/>
                      <a:pt x="78" y="18"/>
                      <a:pt x="78" y="18"/>
                    </a:cubicBezTo>
                    <a:cubicBezTo>
                      <a:pt x="77" y="18"/>
                      <a:pt x="77" y="18"/>
                      <a:pt x="77" y="18"/>
                    </a:cubicBezTo>
                    <a:cubicBezTo>
                      <a:pt x="76" y="18"/>
                      <a:pt x="76" y="18"/>
                      <a:pt x="76" y="18"/>
                    </a:cubicBezTo>
                    <a:cubicBezTo>
                      <a:pt x="75" y="19"/>
                      <a:pt x="74" y="20"/>
                      <a:pt x="73" y="21"/>
                    </a:cubicBezTo>
                    <a:cubicBezTo>
                      <a:pt x="72" y="21"/>
                      <a:pt x="71" y="21"/>
                      <a:pt x="70" y="22"/>
                    </a:cubicBezTo>
                    <a:cubicBezTo>
                      <a:pt x="70" y="22"/>
                      <a:pt x="70" y="22"/>
                      <a:pt x="70" y="22"/>
                    </a:cubicBezTo>
                    <a:cubicBezTo>
                      <a:pt x="70" y="22"/>
                      <a:pt x="70" y="22"/>
                      <a:pt x="70" y="22"/>
                    </a:cubicBezTo>
                    <a:cubicBezTo>
                      <a:pt x="70" y="22"/>
                      <a:pt x="69" y="22"/>
                      <a:pt x="69" y="23"/>
                    </a:cubicBezTo>
                    <a:cubicBezTo>
                      <a:pt x="69" y="23"/>
                      <a:pt x="69" y="23"/>
                      <a:pt x="69" y="23"/>
                    </a:cubicBezTo>
                    <a:cubicBezTo>
                      <a:pt x="69" y="23"/>
                      <a:pt x="69" y="23"/>
                      <a:pt x="69" y="23"/>
                    </a:cubicBezTo>
                    <a:cubicBezTo>
                      <a:pt x="69" y="22"/>
                      <a:pt x="70" y="22"/>
                      <a:pt x="70" y="22"/>
                    </a:cubicBezTo>
                    <a:cubicBezTo>
                      <a:pt x="70" y="22"/>
                      <a:pt x="70" y="22"/>
                      <a:pt x="70" y="22"/>
                    </a:cubicBezTo>
                    <a:cubicBezTo>
                      <a:pt x="70" y="22"/>
                      <a:pt x="70" y="22"/>
                      <a:pt x="70" y="22"/>
                    </a:cubicBezTo>
                    <a:cubicBezTo>
                      <a:pt x="70" y="21"/>
                      <a:pt x="70" y="21"/>
                      <a:pt x="70" y="21"/>
                    </a:cubicBezTo>
                    <a:cubicBezTo>
                      <a:pt x="71" y="20"/>
                      <a:pt x="72" y="20"/>
                      <a:pt x="72" y="19"/>
                    </a:cubicBezTo>
                    <a:cubicBezTo>
                      <a:pt x="73" y="19"/>
                      <a:pt x="74" y="18"/>
                      <a:pt x="74" y="18"/>
                    </a:cubicBezTo>
                    <a:cubicBezTo>
                      <a:pt x="74" y="17"/>
                      <a:pt x="74" y="17"/>
                      <a:pt x="75" y="17"/>
                    </a:cubicBezTo>
                    <a:cubicBezTo>
                      <a:pt x="75" y="15"/>
                      <a:pt x="74" y="14"/>
                      <a:pt x="73" y="15"/>
                    </a:cubicBezTo>
                    <a:cubicBezTo>
                      <a:pt x="73" y="15"/>
                      <a:pt x="73" y="15"/>
                      <a:pt x="73" y="15"/>
                    </a:cubicBezTo>
                    <a:cubicBezTo>
                      <a:pt x="72" y="15"/>
                      <a:pt x="72" y="15"/>
                      <a:pt x="72" y="15"/>
                    </a:cubicBezTo>
                    <a:cubicBezTo>
                      <a:pt x="72" y="15"/>
                      <a:pt x="72" y="16"/>
                      <a:pt x="72" y="16"/>
                    </a:cubicBezTo>
                    <a:cubicBezTo>
                      <a:pt x="72" y="17"/>
                      <a:pt x="71" y="17"/>
                      <a:pt x="71" y="17"/>
                    </a:cubicBezTo>
                    <a:cubicBezTo>
                      <a:pt x="71" y="17"/>
                      <a:pt x="70" y="17"/>
                      <a:pt x="70" y="17"/>
                    </a:cubicBezTo>
                    <a:cubicBezTo>
                      <a:pt x="70" y="17"/>
                      <a:pt x="69" y="17"/>
                      <a:pt x="68" y="17"/>
                    </a:cubicBezTo>
                    <a:cubicBezTo>
                      <a:pt x="68" y="17"/>
                      <a:pt x="68" y="17"/>
                      <a:pt x="68" y="17"/>
                    </a:cubicBezTo>
                    <a:cubicBezTo>
                      <a:pt x="68" y="17"/>
                      <a:pt x="68" y="17"/>
                      <a:pt x="68" y="16"/>
                    </a:cubicBezTo>
                    <a:cubicBezTo>
                      <a:pt x="68" y="16"/>
                      <a:pt x="69" y="16"/>
                      <a:pt x="69" y="16"/>
                    </a:cubicBezTo>
                    <a:cubicBezTo>
                      <a:pt x="69" y="16"/>
                      <a:pt x="70" y="16"/>
                      <a:pt x="70" y="15"/>
                    </a:cubicBezTo>
                    <a:cubicBezTo>
                      <a:pt x="70" y="15"/>
                      <a:pt x="70" y="14"/>
                      <a:pt x="70" y="14"/>
                    </a:cubicBezTo>
                    <a:cubicBezTo>
                      <a:pt x="69" y="14"/>
                      <a:pt x="68" y="14"/>
                      <a:pt x="68" y="14"/>
                    </a:cubicBezTo>
                    <a:cubicBezTo>
                      <a:pt x="65" y="13"/>
                      <a:pt x="64" y="13"/>
                      <a:pt x="62" y="14"/>
                    </a:cubicBezTo>
                    <a:cubicBezTo>
                      <a:pt x="62" y="15"/>
                      <a:pt x="61" y="15"/>
                      <a:pt x="61" y="15"/>
                    </a:cubicBezTo>
                    <a:cubicBezTo>
                      <a:pt x="61" y="15"/>
                      <a:pt x="60" y="15"/>
                      <a:pt x="60" y="15"/>
                    </a:cubicBezTo>
                    <a:cubicBezTo>
                      <a:pt x="60" y="15"/>
                      <a:pt x="59" y="15"/>
                      <a:pt x="59" y="15"/>
                    </a:cubicBezTo>
                    <a:cubicBezTo>
                      <a:pt x="59" y="15"/>
                      <a:pt x="59" y="15"/>
                      <a:pt x="59" y="15"/>
                    </a:cubicBezTo>
                    <a:cubicBezTo>
                      <a:pt x="60" y="15"/>
                      <a:pt x="60" y="14"/>
                      <a:pt x="60" y="14"/>
                    </a:cubicBezTo>
                    <a:cubicBezTo>
                      <a:pt x="61" y="14"/>
                      <a:pt x="62" y="14"/>
                      <a:pt x="63" y="13"/>
                    </a:cubicBezTo>
                    <a:cubicBezTo>
                      <a:pt x="64" y="13"/>
                      <a:pt x="66" y="13"/>
                      <a:pt x="67" y="13"/>
                    </a:cubicBezTo>
                    <a:cubicBezTo>
                      <a:pt x="69" y="13"/>
                      <a:pt x="70" y="13"/>
                      <a:pt x="71" y="13"/>
                    </a:cubicBezTo>
                    <a:cubicBezTo>
                      <a:pt x="72" y="13"/>
                      <a:pt x="73" y="13"/>
                      <a:pt x="74" y="13"/>
                    </a:cubicBezTo>
                    <a:cubicBezTo>
                      <a:pt x="75" y="13"/>
                      <a:pt x="76" y="12"/>
                      <a:pt x="76" y="11"/>
                    </a:cubicBezTo>
                    <a:cubicBezTo>
                      <a:pt x="77" y="11"/>
                      <a:pt x="77" y="10"/>
                      <a:pt x="77" y="10"/>
                    </a:cubicBezTo>
                    <a:cubicBezTo>
                      <a:pt x="76" y="9"/>
                      <a:pt x="75" y="9"/>
                      <a:pt x="75" y="9"/>
                    </a:cubicBezTo>
                    <a:cubicBezTo>
                      <a:pt x="74" y="8"/>
                      <a:pt x="73" y="7"/>
                      <a:pt x="72" y="8"/>
                    </a:cubicBezTo>
                    <a:cubicBezTo>
                      <a:pt x="71" y="8"/>
                      <a:pt x="71" y="8"/>
                      <a:pt x="71" y="8"/>
                    </a:cubicBezTo>
                    <a:cubicBezTo>
                      <a:pt x="71" y="8"/>
                      <a:pt x="71" y="8"/>
                      <a:pt x="71" y="8"/>
                    </a:cubicBezTo>
                    <a:cubicBezTo>
                      <a:pt x="71" y="8"/>
                      <a:pt x="71" y="8"/>
                      <a:pt x="71" y="8"/>
                    </a:cubicBezTo>
                    <a:cubicBezTo>
                      <a:pt x="71" y="8"/>
                      <a:pt x="71" y="8"/>
                      <a:pt x="72" y="7"/>
                    </a:cubicBezTo>
                    <a:cubicBezTo>
                      <a:pt x="72" y="7"/>
                      <a:pt x="72" y="6"/>
                      <a:pt x="72" y="6"/>
                    </a:cubicBezTo>
                    <a:cubicBezTo>
                      <a:pt x="72" y="5"/>
                      <a:pt x="71" y="5"/>
                      <a:pt x="71" y="5"/>
                    </a:cubicBezTo>
                    <a:cubicBezTo>
                      <a:pt x="70" y="6"/>
                      <a:pt x="68" y="6"/>
                      <a:pt x="67" y="5"/>
                    </a:cubicBezTo>
                    <a:cubicBezTo>
                      <a:pt x="66" y="5"/>
                      <a:pt x="66" y="5"/>
                      <a:pt x="65" y="5"/>
                    </a:cubicBezTo>
                    <a:cubicBezTo>
                      <a:pt x="64" y="5"/>
                      <a:pt x="64" y="5"/>
                      <a:pt x="63" y="5"/>
                    </a:cubicBezTo>
                    <a:cubicBezTo>
                      <a:pt x="63" y="6"/>
                      <a:pt x="62" y="6"/>
                      <a:pt x="61" y="6"/>
                    </a:cubicBezTo>
                    <a:cubicBezTo>
                      <a:pt x="60" y="5"/>
                      <a:pt x="60" y="6"/>
                      <a:pt x="59" y="6"/>
                    </a:cubicBezTo>
                    <a:cubicBezTo>
                      <a:pt x="59" y="6"/>
                      <a:pt x="59" y="6"/>
                      <a:pt x="59" y="6"/>
                    </a:cubicBezTo>
                    <a:cubicBezTo>
                      <a:pt x="58" y="6"/>
                      <a:pt x="58" y="6"/>
                      <a:pt x="58" y="6"/>
                    </a:cubicBezTo>
                    <a:cubicBezTo>
                      <a:pt x="58" y="6"/>
                      <a:pt x="58" y="6"/>
                      <a:pt x="58" y="6"/>
                    </a:cubicBezTo>
                    <a:cubicBezTo>
                      <a:pt x="59" y="6"/>
                      <a:pt x="59" y="5"/>
                      <a:pt x="59" y="5"/>
                    </a:cubicBezTo>
                    <a:cubicBezTo>
                      <a:pt x="60" y="5"/>
                      <a:pt x="61" y="5"/>
                      <a:pt x="61" y="5"/>
                    </a:cubicBezTo>
                    <a:cubicBezTo>
                      <a:pt x="62" y="5"/>
                      <a:pt x="64" y="5"/>
                      <a:pt x="65" y="5"/>
                    </a:cubicBezTo>
                    <a:cubicBezTo>
                      <a:pt x="66" y="5"/>
                      <a:pt x="67" y="5"/>
                      <a:pt x="68" y="5"/>
                    </a:cubicBezTo>
                    <a:cubicBezTo>
                      <a:pt x="69" y="5"/>
                      <a:pt x="70" y="5"/>
                      <a:pt x="70" y="4"/>
                    </a:cubicBezTo>
                    <a:cubicBezTo>
                      <a:pt x="71" y="4"/>
                      <a:pt x="71" y="4"/>
                      <a:pt x="71" y="4"/>
                    </a:cubicBezTo>
                    <a:cubicBezTo>
                      <a:pt x="70" y="3"/>
                      <a:pt x="69" y="2"/>
                      <a:pt x="68" y="2"/>
                    </a:cubicBezTo>
                    <a:cubicBezTo>
                      <a:pt x="66" y="2"/>
                      <a:pt x="65" y="1"/>
                      <a:pt x="63" y="1"/>
                    </a:cubicBezTo>
                    <a:cubicBezTo>
                      <a:pt x="62" y="0"/>
                      <a:pt x="61" y="0"/>
                      <a:pt x="61" y="0"/>
                    </a:cubicBezTo>
                    <a:cubicBezTo>
                      <a:pt x="60" y="0"/>
                      <a:pt x="59" y="0"/>
                      <a:pt x="58" y="0"/>
                    </a:cubicBezTo>
                    <a:cubicBezTo>
                      <a:pt x="57" y="1"/>
                      <a:pt x="57" y="1"/>
                      <a:pt x="56" y="2"/>
                    </a:cubicBezTo>
                    <a:cubicBezTo>
                      <a:pt x="56" y="2"/>
                      <a:pt x="56" y="2"/>
                      <a:pt x="56" y="2"/>
                    </a:cubicBezTo>
                    <a:cubicBezTo>
                      <a:pt x="56" y="2"/>
                      <a:pt x="56" y="2"/>
                      <a:pt x="56" y="2"/>
                    </a:cubicBezTo>
                    <a:cubicBezTo>
                      <a:pt x="56" y="2"/>
                      <a:pt x="56" y="2"/>
                      <a:pt x="56" y="2"/>
                    </a:cubicBezTo>
                    <a:cubicBezTo>
                      <a:pt x="56" y="2"/>
                      <a:pt x="56" y="2"/>
                      <a:pt x="56" y="2"/>
                    </a:cubicBezTo>
                    <a:cubicBezTo>
                      <a:pt x="56" y="2"/>
                      <a:pt x="56" y="2"/>
                      <a:pt x="56" y="3"/>
                    </a:cubicBezTo>
                    <a:cubicBezTo>
                      <a:pt x="56" y="3"/>
                      <a:pt x="56" y="3"/>
                      <a:pt x="56" y="3"/>
                    </a:cubicBezTo>
                    <a:cubicBezTo>
                      <a:pt x="56" y="3"/>
                      <a:pt x="56" y="3"/>
                      <a:pt x="56" y="3"/>
                    </a:cubicBezTo>
                    <a:cubicBezTo>
                      <a:pt x="56" y="3"/>
                      <a:pt x="56" y="3"/>
                      <a:pt x="56" y="3"/>
                    </a:cubicBezTo>
                    <a:cubicBezTo>
                      <a:pt x="56" y="3"/>
                      <a:pt x="56" y="3"/>
                      <a:pt x="56" y="3"/>
                    </a:cubicBezTo>
                    <a:cubicBezTo>
                      <a:pt x="56" y="3"/>
                      <a:pt x="55" y="2"/>
                      <a:pt x="55" y="2"/>
                    </a:cubicBezTo>
                    <a:cubicBezTo>
                      <a:pt x="54" y="2"/>
                      <a:pt x="54" y="2"/>
                      <a:pt x="54" y="2"/>
                    </a:cubicBezTo>
                    <a:cubicBezTo>
                      <a:pt x="54" y="2"/>
                      <a:pt x="54" y="2"/>
                      <a:pt x="54" y="2"/>
                    </a:cubicBezTo>
                    <a:cubicBezTo>
                      <a:pt x="54" y="3"/>
                      <a:pt x="54" y="3"/>
                      <a:pt x="54" y="3"/>
                    </a:cubicBezTo>
                    <a:cubicBezTo>
                      <a:pt x="54" y="3"/>
                      <a:pt x="54" y="3"/>
                      <a:pt x="54" y="3"/>
                    </a:cubicBezTo>
                    <a:cubicBezTo>
                      <a:pt x="54" y="3"/>
                      <a:pt x="54" y="4"/>
                      <a:pt x="54" y="3"/>
                    </a:cubicBezTo>
                    <a:cubicBezTo>
                      <a:pt x="53" y="3"/>
                      <a:pt x="52" y="3"/>
                      <a:pt x="52" y="2"/>
                    </a:cubicBezTo>
                    <a:cubicBezTo>
                      <a:pt x="51" y="2"/>
                      <a:pt x="51" y="2"/>
                      <a:pt x="50" y="2"/>
                    </a:cubicBezTo>
                    <a:cubicBezTo>
                      <a:pt x="50" y="3"/>
                      <a:pt x="50" y="3"/>
                      <a:pt x="49" y="3"/>
                    </a:cubicBezTo>
                    <a:cubicBezTo>
                      <a:pt x="49" y="3"/>
                      <a:pt x="49" y="3"/>
                      <a:pt x="49" y="3"/>
                    </a:cubicBezTo>
                    <a:cubicBezTo>
                      <a:pt x="49" y="4"/>
                      <a:pt x="49" y="5"/>
                      <a:pt x="49" y="5"/>
                    </a:cubicBezTo>
                    <a:cubicBezTo>
                      <a:pt x="49" y="6"/>
                      <a:pt x="48" y="6"/>
                      <a:pt x="48" y="6"/>
                    </a:cubicBezTo>
                    <a:cubicBezTo>
                      <a:pt x="48" y="6"/>
                      <a:pt x="48" y="6"/>
                      <a:pt x="47" y="7"/>
                    </a:cubicBezTo>
                    <a:cubicBezTo>
                      <a:pt x="47" y="7"/>
                      <a:pt x="47" y="7"/>
                      <a:pt x="47" y="7"/>
                    </a:cubicBezTo>
                    <a:cubicBezTo>
                      <a:pt x="46" y="7"/>
                      <a:pt x="46" y="6"/>
                      <a:pt x="45" y="6"/>
                    </a:cubicBezTo>
                    <a:cubicBezTo>
                      <a:pt x="45" y="6"/>
                      <a:pt x="45" y="6"/>
                      <a:pt x="45" y="7"/>
                    </a:cubicBezTo>
                    <a:cubicBezTo>
                      <a:pt x="45" y="7"/>
                      <a:pt x="45" y="7"/>
                      <a:pt x="45" y="7"/>
                    </a:cubicBezTo>
                    <a:cubicBezTo>
                      <a:pt x="45" y="8"/>
                      <a:pt x="45" y="9"/>
                      <a:pt x="45" y="10"/>
                    </a:cubicBezTo>
                    <a:cubicBezTo>
                      <a:pt x="46" y="11"/>
                      <a:pt x="46" y="12"/>
                      <a:pt x="46" y="13"/>
                    </a:cubicBezTo>
                    <a:cubicBezTo>
                      <a:pt x="46" y="14"/>
                      <a:pt x="46" y="14"/>
                      <a:pt x="46" y="14"/>
                    </a:cubicBezTo>
                    <a:cubicBezTo>
                      <a:pt x="45" y="14"/>
                      <a:pt x="45" y="14"/>
                      <a:pt x="45" y="13"/>
                    </a:cubicBezTo>
                    <a:cubicBezTo>
                      <a:pt x="45" y="13"/>
                      <a:pt x="44" y="13"/>
                      <a:pt x="44" y="13"/>
                    </a:cubicBezTo>
                    <a:cubicBezTo>
                      <a:pt x="44" y="12"/>
                      <a:pt x="44" y="12"/>
                      <a:pt x="44" y="12"/>
                    </a:cubicBezTo>
                    <a:cubicBezTo>
                      <a:pt x="44" y="12"/>
                      <a:pt x="44" y="12"/>
                      <a:pt x="44" y="11"/>
                    </a:cubicBezTo>
                    <a:cubicBezTo>
                      <a:pt x="44" y="11"/>
                      <a:pt x="43" y="11"/>
                      <a:pt x="43" y="10"/>
                    </a:cubicBezTo>
                    <a:cubicBezTo>
                      <a:pt x="43" y="9"/>
                      <a:pt x="43" y="9"/>
                      <a:pt x="42" y="8"/>
                    </a:cubicBezTo>
                    <a:cubicBezTo>
                      <a:pt x="42" y="7"/>
                      <a:pt x="42" y="7"/>
                      <a:pt x="41" y="7"/>
                    </a:cubicBezTo>
                    <a:cubicBezTo>
                      <a:pt x="41" y="7"/>
                      <a:pt x="40" y="7"/>
                      <a:pt x="40" y="7"/>
                    </a:cubicBezTo>
                    <a:cubicBezTo>
                      <a:pt x="40" y="7"/>
                      <a:pt x="40" y="7"/>
                      <a:pt x="40" y="8"/>
                    </a:cubicBezTo>
                    <a:cubicBezTo>
                      <a:pt x="40" y="9"/>
                      <a:pt x="40" y="10"/>
                      <a:pt x="40" y="11"/>
                    </a:cubicBezTo>
                    <a:cubicBezTo>
                      <a:pt x="40" y="11"/>
                      <a:pt x="40" y="11"/>
                      <a:pt x="39" y="12"/>
                    </a:cubicBezTo>
                    <a:cubicBezTo>
                      <a:pt x="39" y="12"/>
                      <a:pt x="39" y="12"/>
                      <a:pt x="38" y="12"/>
                    </a:cubicBezTo>
                    <a:cubicBezTo>
                      <a:pt x="38" y="12"/>
                      <a:pt x="38" y="12"/>
                      <a:pt x="38" y="12"/>
                    </a:cubicBezTo>
                    <a:cubicBezTo>
                      <a:pt x="38" y="12"/>
                      <a:pt x="38" y="12"/>
                      <a:pt x="38" y="12"/>
                    </a:cubicBezTo>
                    <a:cubicBezTo>
                      <a:pt x="37" y="12"/>
                      <a:pt x="37" y="12"/>
                      <a:pt x="37" y="12"/>
                    </a:cubicBezTo>
                    <a:cubicBezTo>
                      <a:pt x="37" y="11"/>
                      <a:pt x="38" y="11"/>
                      <a:pt x="37" y="11"/>
                    </a:cubicBezTo>
                    <a:cubicBezTo>
                      <a:pt x="37" y="10"/>
                      <a:pt x="37" y="9"/>
                      <a:pt x="37" y="8"/>
                    </a:cubicBezTo>
                    <a:cubicBezTo>
                      <a:pt x="37" y="8"/>
                      <a:pt x="37" y="8"/>
                      <a:pt x="37" y="8"/>
                    </a:cubicBezTo>
                    <a:cubicBezTo>
                      <a:pt x="37" y="8"/>
                      <a:pt x="37" y="7"/>
                      <a:pt x="37" y="7"/>
                    </a:cubicBezTo>
                    <a:cubicBezTo>
                      <a:pt x="37" y="7"/>
                      <a:pt x="37" y="7"/>
                      <a:pt x="36" y="8"/>
                    </a:cubicBezTo>
                    <a:cubicBezTo>
                      <a:pt x="36" y="8"/>
                      <a:pt x="36" y="8"/>
                      <a:pt x="36" y="9"/>
                    </a:cubicBezTo>
                    <a:cubicBezTo>
                      <a:pt x="36" y="9"/>
                      <a:pt x="36" y="10"/>
                      <a:pt x="36" y="10"/>
                    </a:cubicBezTo>
                    <a:cubicBezTo>
                      <a:pt x="36" y="10"/>
                      <a:pt x="36" y="11"/>
                      <a:pt x="35" y="11"/>
                    </a:cubicBezTo>
                    <a:cubicBezTo>
                      <a:pt x="35" y="11"/>
                      <a:pt x="35" y="11"/>
                      <a:pt x="35" y="11"/>
                    </a:cubicBezTo>
                    <a:cubicBezTo>
                      <a:pt x="35" y="11"/>
                      <a:pt x="35" y="11"/>
                      <a:pt x="35" y="11"/>
                    </a:cubicBezTo>
                    <a:cubicBezTo>
                      <a:pt x="35" y="11"/>
                      <a:pt x="35" y="11"/>
                      <a:pt x="35" y="12"/>
                    </a:cubicBezTo>
                    <a:cubicBezTo>
                      <a:pt x="35" y="12"/>
                      <a:pt x="34" y="12"/>
                      <a:pt x="34" y="12"/>
                    </a:cubicBezTo>
                    <a:cubicBezTo>
                      <a:pt x="34" y="12"/>
                      <a:pt x="34" y="12"/>
                      <a:pt x="34" y="12"/>
                    </a:cubicBezTo>
                    <a:cubicBezTo>
                      <a:pt x="34" y="12"/>
                      <a:pt x="34" y="12"/>
                      <a:pt x="34" y="13"/>
                    </a:cubicBezTo>
                    <a:cubicBezTo>
                      <a:pt x="34" y="12"/>
                      <a:pt x="34" y="12"/>
                      <a:pt x="34" y="12"/>
                    </a:cubicBezTo>
                    <a:cubicBezTo>
                      <a:pt x="34" y="12"/>
                      <a:pt x="34" y="12"/>
                      <a:pt x="34" y="12"/>
                    </a:cubicBezTo>
                    <a:cubicBezTo>
                      <a:pt x="34" y="12"/>
                      <a:pt x="35" y="12"/>
                      <a:pt x="35" y="12"/>
                    </a:cubicBezTo>
                    <a:cubicBezTo>
                      <a:pt x="35" y="11"/>
                      <a:pt x="35" y="11"/>
                      <a:pt x="35" y="11"/>
                    </a:cubicBezTo>
                    <a:cubicBezTo>
                      <a:pt x="35" y="11"/>
                      <a:pt x="35" y="11"/>
                      <a:pt x="35" y="11"/>
                    </a:cubicBezTo>
                    <a:cubicBezTo>
                      <a:pt x="35" y="11"/>
                      <a:pt x="35" y="11"/>
                      <a:pt x="35" y="10"/>
                    </a:cubicBezTo>
                    <a:cubicBezTo>
                      <a:pt x="35" y="10"/>
                      <a:pt x="36" y="9"/>
                      <a:pt x="36" y="9"/>
                    </a:cubicBezTo>
                    <a:cubicBezTo>
                      <a:pt x="36" y="8"/>
                      <a:pt x="36" y="7"/>
                      <a:pt x="36" y="7"/>
                    </a:cubicBezTo>
                    <a:cubicBezTo>
                      <a:pt x="36" y="7"/>
                      <a:pt x="35" y="6"/>
                      <a:pt x="35" y="6"/>
                    </a:cubicBezTo>
                    <a:cubicBezTo>
                      <a:pt x="35" y="6"/>
                      <a:pt x="34" y="6"/>
                      <a:pt x="34" y="7"/>
                    </a:cubicBezTo>
                    <a:cubicBezTo>
                      <a:pt x="33" y="7"/>
                      <a:pt x="32" y="7"/>
                      <a:pt x="31" y="7"/>
                    </a:cubicBezTo>
                    <a:cubicBezTo>
                      <a:pt x="30" y="7"/>
                      <a:pt x="29" y="7"/>
                      <a:pt x="28" y="8"/>
                    </a:cubicBezTo>
                    <a:cubicBezTo>
                      <a:pt x="28" y="8"/>
                      <a:pt x="27" y="8"/>
                      <a:pt x="27" y="8"/>
                    </a:cubicBezTo>
                    <a:cubicBezTo>
                      <a:pt x="27" y="9"/>
                      <a:pt x="27" y="9"/>
                      <a:pt x="27" y="9"/>
                    </a:cubicBezTo>
                    <a:cubicBezTo>
                      <a:pt x="27" y="9"/>
                      <a:pt x="27" y="9"/>
                      <a:pt x="27" y="9"/>
                    </a:cubicBezTo>
                    <a:cubicBezTo>
                      <a:pt x="27" y="9"/>
                      <a:pt x="27" y="9"/>
                      <a:pt x="27" y="9"/>
                    </a:cubicBezTo>
                    <a:cubicBezTo>
                      <a:pt x="27" y="9"/>
                      <a:pt x="27" y="9"/>
                      <a:pt x="26" y="8"/>
                    </a:cubicBezTo>
                    <a:cubicBezTo>
                      <a:pt x="26" y="8"/>
                      <a:pt x="26" y="8"/>
                      <a:pt x="25" y="9"/>
                    </a:cubicBezTo>
                    <a:cubicBezTo>
                      <a:pt x="25" y="9"/>
                      <a:pt x="24" y="9"/>
                      <a:pt x="24" y="10"/>
                    </a:cubicBezTo>
                    <a:cubicBezTo>
                      <a:pt x="24" y="10"/>
                      <a:pt x="24" y="10"/>
                      <a:pt x="24" y="10"/>
                    </a:cubicBezTo>
                    <a:cubicBezTo>
                      <a:pt x="24" y="11"/>
                      <a:pt x="24" y="11"/>
                      <a:pt x="24" y="12"/>
                    </a:cubicBezTo>
                    <a:cubicBezTo>
                      <a:pt x="24" y="12"/>
                      <a:pt x="23" y="12"/>
                      <a:pt x="23" y="13"/>
                    </a:cubicBezTo>
                    <a:cubicBezTo>
                      <a:pt x="23" y="13"/>
                      <a:pt x="23" y="13"/>
                      <a:pt x="23" y="13"/>
                    </a:cubicBezTo>
                    <a:cubicBezTo>
                      <a:pt x="22" y="13"/>
                      <a:pt x="22" y="14"/>
                      <a:pt x="22" y="13"/>
                    </a:cubicBezTo>
                    <a:cubicBezTo>
                      <a:pt x="21" y="13"/>
                      <a:pt x="21" y="13"/>
                      <a:pt x="20" y="13"/>
                    </a:cubicBezTo>
                    <a:cubicBezTo>
                      <a:pt x="19" y="13"/>
                      <a:pt x="18" y="13"/>
                      <a:pt x="18" y="14"/>
                    </a:cubicBezTo>
                    <a:cubicBezTo>
                      <a:pt x="17" y="15"/>
                      <a:pt x="17" y="15"/>
                      <a:pt x="16" y="15"/>
                    </a:cubicBezTo>
                    <a:cubicBezTo>
                      <a:pt x="16" y="15"/>
                      <a:pt x="15" y="15"/>
                      <a:pt x="15" y="16"/>
                    </a:cubicBezTo>
                    <a:cubicBezTo>
                      <a:pt x="14" y="16"/>
                      <a:pt x="14" y="17"/>
                      <a:pt x="13" y="18"/>
                    </a:cubicBezTo>
                    <a:cubicBezTo>
                      <a:pt x="13" y="18"/>
                      <a:pt x="13" y="19"/>
                      <a:pt x="14" y="19"/>
                    </a:cubicBezTo>
                    <a:cubicBezTo>
                      <a:pt x="15" y="19"/>
                      <a:pt x="15" y="20"/>
                      <a:pt x="16" y="20"/>
                    </a:cubicBezTo>
                    <a:cubicBezTo>
                      <a:pt x="16" y="20"/>
                      <a:pt x="16" y="20"/>
                      <a:pt x="16" y="20"/>
                    </a:cubicBezTo>
                    <a:cubicBezTo>
                      <a:pt x="16" y="20"/>
                      <a:pt x="16" y="20"/>
                      <a:pt x="16" y="20"/>
                    </a:cubicBezTo>
                    <a:cubicBezTo>
                      <a:pt x="16" y="20"/>
                      <a:pt x="16" y="20"/>
                      <a:pt x="16" y="20"/>
                    </a:cubicBezTo>
                    <a:cubicBezTo>
                      <a:pt x="16" y="20"/>
                      <a:pt x="16" y="20"/>
                      <a:pt x="16" y="20"/>
                    </a:cubicBezTo>
                    <a:cubicBezTo>
                      <a:pt x="16" y="20"/>
                      <a:pt x="16" y="20"/>
                      <a:pt x="16" y="20"/>
                    </a:cubicBezTo>
                    <a:cubicBezTo>
                      <a:pt x="16" y="20"/>
                      <a:pt x="16" y="21"/>
                      <a:pt x="16" y="21"/>
                    </a:cubicBezTo>
                    <a:cubicBezTo>
                      <a:pt x="15" y="21"/>
                      <a:pt x="15" y="21"/>
                      <a:pt x="15" y="22"/>
                    </a:cubicBezTo>
                    <a:cubicBezTo>
                      <a:pt x="15" y="22"/>
                      <a:pt x="15" y="22"/>
                      <a:pt x="15" y="23"/>
                    </a:cubicBezTo>
                    <a:cubicBezTo>
                      <a:pt x="14" y="23"/>
                      <a:pt x="14" y="24"/>
                      <a:pt x="13" y="24"/>
                    </a:cubicBezTo>
                    <a:cubicBezTo>
                      <a:pt x="13" y="24"/>
                      <a:pt x="12" y="25"/>
                      <a:pt x="12" y="24"/>
                    </a:cubicBezTo>
                    <a:cubicBezTo>
                      <a:pt x="11" y="24"/>
                      <a:pt x="10" y="24"/>
                      <a:pt x="9" y="24"/>
                    </a:cubicBezTo>
                    <a:cubicBezTo>
                      <a:pt x="9" y="24"/>
                      <a:pt x="8" y="24"/>
                      <a:pt x="8" y="24"/>
                    </a:cubicBezTo>
                    <a:cubicBezTo>
                      <a:pt x="7" y="25"/>
                      <a:pt x="7" y="25"/>
                      <a:pt x="6" y="25"/>
                    </a:cubicBezTo>
                    <a:cubicBezTo>
                      <a:pt x="5" y="25"/>
                      <a:pt x="4" y="26"/>
                      <a:pt x="3" y="26"/>
                    </a:cubicBezTo>
                    <a:cubicBezTo>
                      <a:pt x="2" y="26"/>
                      <a:pt x="1" y="26"/>
                      <a:pt x="1" y="27"/>
                    </a:cubicBezTo>
                    <a:cubicBezTo>
                      <a:pt x="0" y="28"/>
                      <a:pt x="0" y="28"/>
                      <a:pt x="1" y="29"/>
                    </a:cubicBezTo>
                    <a:cubicBezTo>
                      <a:pt x="1" y="30"/>
                      <a:pt x="2" y="30"/>
                      <a:pt x="2" y="31"/>
                    </a:cubicBezTo>
                    <a:cubicBezTo>
                      <a:pt x="2" y="31"/>
                      <a:pt x="2" y="31"/>
                      <a:pt x="2" y="31"/>
                    </a:cubicBezTo>
                    <a:cubicBezTo>
                      <a:pt x="2" y="31"/>
                      <a:pt x="2" y="31"/>
                      <a:pt x="3" y="31"/>
                    </a:cubicBezTo>
                    <a:cubicBezTo>
                      <a:pt x="3" y="31"/>
                      <a:pt x="2" y="31"/>
                      <a:pt x="2" y="31"/>
                    </a:cubicBezTo>
                    <a:cubicBezTo>
                      <a:pt x="2" y="31"/>
                      <a:pt x="2" y="31"/>
                      <a:pt x="2" y="31"/>
                    </a:cubicBezTo>
                    <a:cubicBezTo>
                      <a:pt x="2" y="31"/>
                      <a:pt x="2" y="31"/>
                      <a:pt x="2" y="31"/>
                    </a:cubicBezTo>
                    <a:cubicBezTo>
                      <a:pt x="2" y="31"/>
                      <a:pt x="2" y="31"/>
                      <a:pt x="2" y="31"/>
                    </a:cubicBezTo>
                    <a:cubicBezTo>
                      <a:pt x="2" y="32"/>
                      <a:pt x="3" y="32"/>
                      <a:pt x="3" y="32"/>
                    </a:cubicBezTo>
                    <a:cubicBezTo>
                      <a:pt x="3" y="33"/>
                      <a:pt x="3" y="33"/>
                      <a:pt x="4" y="33"/>
                    </a:cubicBezTo>
                    <a:cubicBezTo>
                      <a:pt x="4" y="33"/>
                      <a:pt x="5" y="33"/>
                      <a:pt x="5" y="33"/>
                    </a:cubicBezTo>
                    <a:cubicBezTo>
                      <a:pt x="6" y="33"/>
                      <a:pt x="6" y="33"/>
                      <a:pt x="7" y="33"/>
                    </a:cubicBezTo>
                    <a:cubicBezTo>
                      <a:pt x="7" y="33"/>
                      <a:pt x="7" y="33"/>
                      <a:pt x="7" y="33"/>
                    </a:cubicBezTo>
                    <a:cubicBezTo>
                      <a:pt x="7" y="33"/>
                      <a:pt x="7" y="33"/>
                      <a:pt x="7" y="34"/>
                    </a:cubicBezTo>
                    <a:cubicBezTo>
                      <a:pt x="7" y="34"/>
                      <a:pt x="7" y="34"/>
                      <a:pt x="7" y="34"/>
                    </a:cubicBezTo>
                    <a:cubicBezTo>
                      <a:pt x="7" y="34"/>
                      <a:pt x="7" y="34"/>
                      <a:pt x="6" y="34"/>
                    </a:cubicBezTo>
                    <a:cubicBezTo>
                      <a:pt x="5" y="34"/>
                      <a:pt x="4" y="33"/>
                      <a:pt x="4" y="34"/>
                    </a:cubicBezTo>
                    <a:cubicBezTo>
                      <a:pt x="3" y="34"/>
                      <a:pt x="3" y="34"/>
                      <a:pt x="2" y="34"/>
                    </a:cubicBezTo>
                    <a:cubicBezTo>
                      <a:pt x="2" y="34"/>
                      <a:pt x="1" y="34"/>
                      <a:pt x="1" y="34"/>
                    </a:cubicBezTo>
                    <a:cubicBezTo>
                      <a:pt x="0" y="35"/>
                      <a:pt x="0" y="36"/>
                      <a:pt x="0" y="36"/>
                    </a:cubicBezTo>
                    <a:cubicBezTo>
                      <a:pt x="1" y="37"/>
                      <a:pt x="1" y="37"/>
                      <a:pt x="2" y="38"/>
                    </a:cubicBezTo>
                    <a:cubicBezTo>
                      <a:pt x="2" y="38"/>
                      <a:pt x="2" y="38"/>
                      <a:pt x="2" y="38"/>
                    </a:cubicBezTo>
                    <a:cubicBezTo>
                      <a:pt x="2" y="38"/>
                      <a:pt x="1" y="38"/>
                      <a:pt x="1" y="39"/>
                    </a:cubicBezTo>
                    <a:cubicBezTo>
                      <a:pt x="1" y="39"/>
                      <a:pt x="1" y="39"/>
                      <a:pt x="1" y="39"/>
                    </a:cubicBezTo>
                    <a:cubicBezTo>
                      <a:pt x="1" y="40"/>
                      <a:pt x="2" y="41"/>
                      <a:pt x="3" y="42"/>
                    </a:cubicBezTo>
                    <a:cubicBezTo>
                      <a:pt x="3" y="42"/>
                      <a:pt x="4" y="42"/>
                      <a:pt x="4" y="41"/>
                    </a:cubicBezTo>
                    <a:cubicBezTo>
                      <a:pt x="4" y="41"/>
                      <a:pt x="5" y="41"/>
                      <a:pt x="5" y="41"/>
                    </a:cubicBezTo>
                    <a:cubicBezTo>
                      <a:pt x="5" y="41"/>
                      <a:pt x="6" y="41"/>
                      <a:pt x="6" y="42"/>
                    </a:cubicBezTo>
                    <a:cubicBezTo>
                      <a:pt x="6" y="42"/>
                      <a:pt x="6" y="42"/>
                      <a:pt x="6" y="42"/>
                    </a:cubicBezTo>
                    <a:cubicBezTo>
                      <a:pt x="7" y="41"/>
                      <a:pt x="8" y="42"/>
                      <a:pt x="9" y="42"/>
                    </a:cubicBezTo>
                    <a:cubicBezTo>
                      <a:pt x="9" y="42"/>
                      <a:pt x="9" y="42"/>
                      <a:pt x="10" y="42"/>
                    </a:cubicBezTo>
                    <a:cubicBezTo>
                      <a:pt x="11" y="42"/>
                      <a:pt x="12" y="42"/>
                      <a:pt x="12" y="43"/>
                    </a:cubicBezTo>
                    <a:cubicBezTo>
                      <a:pt x="13" y="44"/>
                      <a:pt x="14" y="44"/>
                      <a:pt x="15" y="45"/>
                    </a:cubicBezTo>
                    <a:cubicBezTo>
                      <a:pt x="15" y="45"/>
                      <a:pt x="15" y="45"/>
                      <a:pt x="15" y="45"/>
                    </a:cubicBezTo>
                    <a:cubicBezTo>
                      <a:pt x="15" y="46"/>
                      <a:pt x="15" y="46"/>
                      <a:pt x="15" y="46"/>
                    </a:cubicBezTo>
                    <a:cubicBezTo>
                      <a:pt x="15" y="47"/>
                      <a:pt x="15" y="47"/>
                      <a:pt x="15" y="47"/>
                    </a:cubicBezTo>
                    <a:cubicBezTo>
                      <a:pt x="15" y="48"/>
                      <a:pt x="15" y="49"/>
                      <a:pt x="15" y="49"/>
                    </a:cubicBezTo>
                    <a:cubicBezTo>
                      <a:pt x="15" y="49"/>
                      <a:pt x="16" y="50"/>
                      <a:pt x="16" y="50"/>
                    </a:cubicBezTo>
                    <a:cubicBezTo>
                      <a:pt x="16" y="50"/>
                      <a:pt x="16" y="51"/>
                      <a:pt x="15" y="51"/>
                    </a:cubicBezTo>
                    <a:cubicBezTo>
                      <a:pt x="15" y="51"/>
                      <a:pt x="15" y="51"/>
                      <a:pt x="15" y="52"/>
                    </a:cubicBezTo>
                    <a:cubicBezTo>
                      <a:pt x="15" y="52"/>
                      <a:pt x="16" y="52"/>
                      <a:pt x="16" y="52"/>
                    </a:cubicBezTo>
                    <a:cubicBezTo>
                      <a:pt x="16" y="52"/>
                      <a:pt x="16" y="52"/>
                      <a:pt x="16" y="52"/>
                    </a:cubicBezTo>
                    <a:cubicBezTo>
                      <a:pt x="16" y="52"/>
                      <a:pt x="16" y="53"/>
                      <a:pt x="16" y="53"/>
                    </a:cubicBezTo>
                    <a:cubicBezTo>
                      <a:pt x="16" y="53"/>
                      <a:pt x="16" y="53"/>
                      <a:pt x="16" y="54"/>
                    </a:cubicBezTo>
                    <a:cubicBezTo>
                      <a:pt x="16" y="54"/>
                      <a:pt x="16" y="54"/>
                      <a:pt x="16" y="54"/>
                    </a:cubicBezTo>
                    <a:cubicBezTo>
                      <a:pt x="16" y="54"/>
                      <a:pt x="16" y="55"/>
                      <a:pt x="16" y="55"/>
                    </a:cubicBezTo>
                    <a:cubicBezTo>
                      <a:pt x="16" y="55"/>
                      <a:pt x="16" y="55"/>
                      <a:pt x="16" y="56"/>
                    </a:cubicBezTo>
                    <a:cubicBezTo>
                      <a:pt x="16" y="56"/>
                      <a:pt x="16" y="57"/>
                      <a:pt x="16" y="57"/>
                    </a:cubicBezTo>
                    <a:cubicBezTo>
                      <a:pt x="16" y="58"/>
                      <a:pt x="16" y="58"/>
                      <a:pt x="16" y="59"/>
                    </a:cubicBezTo>
                    <a:cubicBezTo>
                      <a:pt x="16" y="59"/>
                      <a:pt x="16" y="59"/>
                      <a:pt x="16" y="59"/>
                    </a:cubicBezTo>
                    <a:cubicBezTo>
                      <a:pt x="16" y="59"/>
                      <a:pt x="16" y="59"/>
                      <a:pt x="16" y="59"/>
                    </a:cubicBezTo>
                    <a:cubicBezTo>
                      <a:pt x="17" y="60"/>
                      <a:pt x="17" y="60"/>
                      <a:pt x="16" y="60"/>
                    </a:cubicBezTo>
                    <a:cubicBezTo>
                      <a:pt x="16" y="60"/>
                      <a:pt x="15" y="60"/>
                      <a:pt x="15" y="61"/>
                    </a:cubicBezTo>
                    <a:cubicBezTo>
                      <a:pt x="15" y="61"/>
                      <a:pt x="15" y="61"/>
                      <a:pt x="15" y="61"/>
                    </a:cubicBezTo>
                    <a:cubicBezTo>
                      <a:pt x="15" y="61"/>
                      <a:pt x="16" y="61"/>
                      <a:pt x="15" y="62"/>
                    </a:cubicBezTo>
                    <a:cubicBezTo>
                      <a:pt x="15" y="62"/>
                      <a:pt x="15" y="62"/>
                      <a:pt x="15" y="63"/>
                    </a:cubicBezTo>
                    <a:cubicBezTo>
                      <a:pt x="15" y="63"/>
                      <a:pt x="15" y="63"/>
                      <a:pt x="15" y="63"/>
                    </a:cubicBezTo>
                    <a:cubicBezTo>
                      <a:pt x="15" y="63"/>
                      <a:pt x="15" y="63"/>
                      <a:pt x="15" y="63"/>
                    </a:cubicBezTo>
                    <a:cubicBezTo>
                      <a:pt x="15" y="63"/>
                      <a:pt x="15" y="63"/>
                      <a:pt x="15" y="63"/>
                    </a:cubicBezTo>
                    <a:cubicBezTo>
                      <a:pt x="15" y="63"/>
                      <a:pt x="15" y="63"/>
                      <a:pt x="15" y="63"/>
                    </a:cubicBezTo>
                    <a:cubicBezTo>
                      <a:pt x="15" y="63"/>
                      <a:pt x="15" y="63"/>
                      <a:pt x="15" y="63"/>
                    </a:cubicBezTo>
                    <a:cubicBezTo>
                      <a:pt x="15" y="63"/>
                      <a:pt x="15" y="63"/>
                      <a:pt x="15" y="64"/>
                    </a:cubicBezTo>
                    <a:cubicBezTo>
                      <a:pt x="15" y="64"/>
                      <a:pt x="15" y="64"/>
                      <a:pt x="15" y="64"/>
                    </a:cubicBezTo>
                    <a:cubicBezTo>
                      <a:pt x="15" y="64"/>
                      <a:pt x="15" y="64"/>
                      <a:pt x="15" y="64"/>
                    </a:cubicBezTo>
                    <a:cubicBezTo>
                      <a:pt x="15" y="64"/>
                      <a:pt x="15" y="64"/>
                      <a:pt x="15" y="64"/>
                    </a:cubicBezTo>
                    <a:cubicBezTo>
                      <a:pt x="15" y="64"/>
                      <a:pt x="14" y="65"/>
                      <a:pt x="14" y="65"/>
                    </a:cubicBezTo>
                    <a:cubicBezTo>
                      <a:pt x="14" y="66"/>
                      <a:pt x="14" y="66"/>
                      <a:pt x="14" y="66"/>
                    </a:cubicBezTo>
                    <a:cubicBezTo>
                      <a:pt x="15" y="67"/>
                      <a:pt x="16" y="67"/>
                      <a:pt x="17" y="67"/>
                    </a:cubicBezTo>
                    <a:cubicBezTo>
                      <a:pt x="17" y="66"/>
                      <a:pt x="17" y="66"/>
                      <a:pt x="17" y="66"/>
                    </a:cubicBezTo>
                    <a:cubicBezTo>
                      <a:pt x="17" y="66"/>
                      <a:pt x="18" y="66"/>
                      <a:pt x="18" y="66"/>
                    </a:cubicBezTo>
                    <a:cubicBezTo>
                      <a:pt x="18" y="66"/>
                      <a:pt x="18" y="66"/>
                      <a:pt x="18" y="66"/>
                    </a:cubicBezTo>
                    <a:cubicBezTo>
                      <a:pt x="18" y="66"/>
                      <a:pt x="18" y="66"/>
                      <a:pt x="18" y="66"/>
                    </a:cubicBezTo>
                    <a:cubicBezTo>
                      <a:pt x="18" y="66"/>
                      <a:pt x="18" y="66"/>
                      <a:pt x="18" y="66"/>
                    </a:cubicBezTo>
                    <a:cubicBezTo>
                      <a:pt x="18" y="66"/>
                      <a:pt x="18" y="66"/>
                      <a:pt x="18" y="66"/>
                    </a:cubicBezTo>
                    <a:cubicBezTo>
                      <a:pt x="18" y="66"/>
                      <a:pt x="19" y="66"/>
                      <a:pt x="19" y="66"/>
                    </a:cubicBezTo>
                    <a:cubicBezTo>
                      <a:pt x="19" y="67"/>
                      <a:pt x="18" y="67"/>
                      <a:pt x="18" y="67"/>
                    </a:cubicBezTo>
                    <a:cubicBezTo>
                      <a:pt x="18" y="67"/>
                      <a:pt x="18" y="67"/>
                      <a:pt x="17" y="68"/>
                    </a:cubicBezTo>
                    <a:cubicBezTo>
                      <a:pt x="17" y="68"/>
                      <a:pt x="17" y="68"/>
                      <a:pt x="18" y="68"/>
                    </a:cubicBezTo>
                    <a:cubicBezTo>
                      <a:pt x="18" y="68"/>
                      <a:pt x="18" y="69"/>
                      <a:pt x="18" y="69"/>
                    </a:cubicBezTo>
                    <a:cubicBezTo>
                      <a:pt x="19" y="69"/>
                      <a:pt x="19" y="69"/>
                      <a:pt x="18" y="69"/>
                    </a:cubicBezTo>
                    <a:cubicBezTo>
                      <a:pt x="18" y="70"/>
                      <a:pt x="18" y="70"/>
                      <a:pt x="18" y="70"/>
                    </a:cubicBezTo>
                    <a:cubicBezTo>
                      <a:pt x="18" y="70"/>
                      <a:pt x="18" y="70"/>
                      <a:pt x="18" y="70"/>
                    </a:cubicBezTo>
                    <a:cubicBezTo>
                      <a:pt x="18" y="70"/>
                      <a:pt x="18" y="70"/>
                      <a:pt x="18" y="70"/>
                    </a:cubicBezTo>
                    <a:cubicBezTo>
                      <a:pt x="19" y="70"/>
                      <a:pt x="19" y="71"/>
                      <a:pt x="19" y="71"/>
                    </a:cubicBezTo>
                    <a:cubicBezTo>
                      <a:pt x="19" y="71"/>
                      <a:pt x="19" y="71"/>
                      <a:pt x="19" y="71"/>
                    </a:cubicBezTo>
                    <a:cubicBezTo>
                      <a:pt x="19" y="71"/>
                      <a:pt x="19" y="71"/>
                      <a:pt x="19" y="71"/>
                    </a:cubicBezTo>
                    <a:cubicBezTo>
                      <a:pt x="19" y="71"/>
                      <a:pt x="18" y="71"/>
                      <a:pt x="18" y="70"/>
                    </a:cubicBezTo>
                    <a:cubicBezTo>
                      <a:pt x="18" y="70"/>
                      <a:pt x="18" y="70"/>
                      <a:pt x="18" y="70"/>
                    </a:cubicBezTo>
                    <a:cubicBezTo>
                      <a:pt x="18" y="70"/>
                      <a:pt x="18" y="70"/>
                      <a:pt x="18" y="70"/>
                    </a:cubicBezTo>
                    <a:cubicBezTo>
                      <a:pt x="18" y="70"/>
                      <a:pt x="17" y="70"/>
                      <a:pt x="16" y="70"/>
                    </a:cubicBezTo>
                    <a:cubicBezTo>
                      <a:pt x="16" y="70"/>
                      <a:pt x="16" y="69"/>
                      <a:pt x="15" y="69"/>
                    </a:cubicBezTo>
                    <a:cubicBezTo>
                      <a:pt x="15" y="69"/>
                      <a:pt x="14" y="70"/>
                      <a:pt x="14" y="70"/>
                    </a:cubicBezTo>
                    <a:cubicBezTo>
                      <a:pt x="14" y="70"/>
                      <a:pt x="14" y="70"/>
                      <a:pt x="14" y="70"/>
                    </a:cubicBezTo>
                    <a:cubicBezTo>
                      <a:pt x="14" y="71"/>
                      <a:pt x="14" y="71"/>
                      <a:pt x="14" y="71"/>
                    </a:cubicBezTo>
                    <a:cubicBezTo>
                      <a:pt x="14" y="71"/>
                      <a:pt x="14" y="71"/>
                      <a:pt x="14" y="72"/>
                    </a:cubicBezTo>
                    <a:cubicBezTo>
                      <a:pt x="13" y="72"/>
                      <a:pt x="13" y="72"/>
                      <a:pt x="13" y="72"/>
                    </a:cubicBezTo>
                    <a:cubicBezTo>
                      <a:pt x="13" y="73"/>
                      <a:pt x="13" y="73"/>
                      <a:pt x="13" y="74"/>
                    </a:cubicBezTo>
                    <a:cubicBezTo>
                      <a:pt x="13" y="75"/>
                      <a:pt x="13" y="75"/>
                      <a:pt x="14" y="76"/>
                    </a:cubicBezTo>
                    <a:cubicBezTo>
                      <a:pt x="14" y="76"/>
                      <a:pt x="14" y="76"/>
                      <a:pt x="14" y="76"/>
                    </a:cubicBezTo>
                    <a:cubicBezTo>
                      <a:pt x="15" y="76"/>
                      <a:pt x="16" y="76"/>
                      <a:pt x="17" y="76"/>
                    </a:cubicBezTo>
                    <a:cubicBezTo>
                      <a:pt x="17" y="76"/>
                      <a:pt x="18" y="75"/>
                      <a:pt x="17" y="74"/>
                    </a:cubicBezTo>
                    <a:cubicBezTo>
                      <a:pt x="17" y="74"/>
                      <a:pt x="17" y="74"/>
                      <a:pt x="17" y="74"/>
                    </a:cubicBezTo>
                    <a:cubicBezTo>
                      <a:pt x="16" y="74"/>
                      <a:pt x="16" y="73"/>
                      <a:pt x="16" y="73"/>
                    </a:cubicBezTo>
                    <a:cubicBezTo>
                      <a:pt x="16" y="73"/>
                      <a:pt x="16" y="73"/>
                      <a:pt x="16" y="73"/>
                    </a:cubicBezTo>
                    <a:cubicBezTo>
                      <a:pt x="16" y="72"/>
                      <a:pt x="16" y="72"/>
                      <a:pt x="16" y="72"/>
                    </a:cubicBezTo>
                    <a:cubicBezTo>
                      <a:pt x="16" y="73"/>
                      <a:pt x="16" y="73"/>
                      <a:pt x="16" y="73"/>
                    </a:cubicBezTo>
                    <a:cubicBezTo>
                      <a:pt x="16" y="73"/>
                      <a:pt x="16" y="73"/>
                      <a:pt x="16" y="73"/>
                    </a:cubicBezTo>
                    <a:cubicBezTo>
                      <a:pt x="17" y="73"/>
                      <a:pt x="18" y="74"/>
                      <a:pt x="20" y="74"/>
                    </a:cubicBezTo>
                    <a:cubicBezTo>
                      <a:pt x="20" y="74"/>
                      <a:pt x="20" y="74"/>
                      <a:pt x="20" y="74"/>
                    </a:cubicBezTo>
                    <a:cubicBezTo>
                      <a:pt x="20" y="75"/>
                      <a:pt x="19" y="75"/>
                      <a:pt x="19" y="75"/>
                    </a:cubicBezTo>
                    <a:cubicBezTo>
                      <a:pt x="19" y="75"/>
                      <a:pt x="19" y="75"/>
                      <a:pt x="19" y="75"/>
                    </a:cubicBezTo>
                    <a:cubicBezTo>
                      <a:pt x="19" y="75"/>
                      <a:pt x="19" y="75"/>
                      <a:pt x="19" y="75"/>
                    </a:cubicBezTo>
                    <a:cubicBezTo>
                      <a:pt x="19" y="75"/>
                      <a:pt x="19" y="75"/>
                      <a:pt x="19" y="75"/>
                    </a:cubicBezTo>
                    <a:cubicBezTo>
                      <a:pt x="19" y="75"/>
                      <a:pt x="19" y="76"/>
                      <a:pt x="19" y="76"/>
                    </a:cubicBezTo>
                    <a:cubicBezTo>
                      <a:pt x="19" y="76"/>
                      <a:pt x="19" y="76"/>
                      <a:pt x="19" y="77"/>
                    </a:cubicBezTo>
                    <a:cubicBezTo>
                      <a:pt x="19" y="77"/>
                      <a:pt x="19" y="77"/>
                      <a:pt x="18" y="77"/>
                    </a:cubicBezTo>
                    <a:cubicBezTo>
                      <a:pt x="18" y="77"/>
                      <a:pt x="18" y="77"/>
                      <a:pt x="18" y="78"/>
                    </a:cubicBezTo>
                    <a:cubicBezTo>
                      <a:pt x="18" y="79"/>
                      <a:pt x="17" y="79"/>
                      <a:pt x="16" y="79"/>
                    </a:cubicBezTo>
                    <a:cubicBezTo>
                      <a:pt x="16" y="79"/>
                      <a:pt x="15" y="79"/>
                      <a:pt x="15" y="79"/>
                    </a:cubicBezTo>
                    <a:cubicBezTo>
                      <a:pt x="15" y="80"/>
                      <a:pt x="15" y="80"/>
                      <a:pt x="15" y="81"/>
                    </a:cubicBezTo>
                    <a:cubicBezTo>
                      <a:pt x="15" y="81"/>
                      <a:pt x="15" y="81"/>
                      <a:pt x="15" y="81"/>
                    </a:cubicBezTo>
                    <a:cubicBezTo>
                      <a:pt x="15" y="81"/>
                      <a:pt x="15" y="81"/>
                      <a:pt x="15" y="81"/>
                    </a:cubicBezTo>
                    <a:cubicBezTo>
                      <a:pt x="15" y="81"/>
                      <a:pt x="15" y="81"/>
                      <a:pt x="15" y="81"/>
                    </a:cubicBezTo>
                    <a:cubicBezTo>
                      <a:pt x="15" y="81"/>
                      <a:pt x="15" y="81"/>
                      <a:pt x="15" y="81"/>
                    </a:cubicBezTo>
                    <a:cubicBezTo>
                      <a:pt x="15" y="80"/>
                      <a:pt x="15" y="80"/>
                      <a:pt x="15" y="80"/>
                    </a:cubicBezTo>
                    <a:cubicBezTo>
                      <a:pt x="14" y="80"/>
                      <a:pt x="14" y="80"/>
                      <a:pt x="14" y="81"/>
                    </a:cubicBezTo>
                    <a:cubicBezTo>
                      <a:pt x="14" y="81"/>
                      <a:pt x="14" y="81"/>
                      <a:pt x="13" y="81"/>
                    </a:cubicBezTo>
                    <a:cubicBezTo>
                      <a:pt x="13" y="82"/>
                      <a:pt x="13" y="82"/>
                      <a:pt x="13" y="83"/>
                    </a:cubicBezTo>
                    <a:cubicBezTo>
                      <a:pt x="12" y="83"/>
                      <a:pt x="12" y="83"/>
                      <a:pt x="12" y="84"/>
                    </a:cubicBezTo>
                    <a:cubicBezTo>
                      <a:pt x="12" y="84"/>
                      <a:pt x="12" y="84"/>
                      <a:pt x="12" y="85"/>
                    </a:cubicBezTo>
                    <a:cubicBezTo>
                      <a:pt x="12" y="85"/>
                      <a:pt x="12" y="85"/>
                      <a:pt x="12" y="86"/>
                    </a:cubicBezTo>
                    <a:cubicBezTo>
                      <a:pt x="12" y="86"/>
                      <a:pt x="12" y="86"/>
                      <a:pt x="13" y="86"/>
                    </a:cubicBezTo>
                    <a:cubicBezTo>
                      <a:pt x="13" y="86"/>
                      <a:pt x="13" y="86"/>
                      <a:pt x="13" y="86"/>
                    </a:cubicBezTo>
                    <a:cubicBezTo>
                      <a:pt x="13" y="86"/>
                      <a:pt x="13" y="86"/>
                      <a:pt x="13" y="86"/>
                    </a:cubicBezTo>
                    <a:cubicBezTo>
                      <a:pt x="13" y="86"/>
                      <a:pt x="13" y="86"/>
                      <a:pt x="13" y="86"/>
                    </a:cubicBezTo>
                    <a:cubicBezTo>
                      <a:pt x="13" y="86"/>
                      <a:pt x="13" y="86"/>
                      <a:pt x="13" y="86"/>
                    </a:cubicBezTo>
                    <a:cubicBezTo>
                      <a:pt x="13" y="86"/>
                      <a:pt x="13" y="86"/>
                      <a:pt x="13" y="86"/>
                    </a:cubicBezTo>
                    <a:cubicBezTo>
                      <a:pt x="13" y="86"/>
                      <a:pt x="13" y="86"/>
                      <a:pt x="13" y="86"/>
                    </a:cubicBezTo>
                    <a:cubicBezTo>
                      <a:pt x="13" y="86"/>
                      <a:pt x="13" y="86"/>
                      <a:pt x="13" y="86"/>
                    </a:cubicBezTo>
                    <a:cubicBezTo>
                      <a:pt x="12" y="86"/>
                      <a:pt x="12" y="87"/>
                      <a:pt x="12" y="87"/>
                    </a:cubicBezTo>
                    <a:cubicBezTo>
                      <a:pt x="11" y="88"/>
                      <a:pt x="11" y="88"/>
                      <a:pt x="12" y="89"/>
                    </a:cubicBezTo>
                    <a:cubicBezTo>
                      <a:pt x="12" y="89"/>
                      <a:pt x="12" y="89"/>
                      <a:pt x="12" y="90"/>
                    </a:cubicBezTo>
                    <a:cubicBezTo>
                      <a:pt x="12" y="90"/>
                      <a:pt x="12" y="90"/>
                      <a:pt x="12" y="91"/>
                    </a:cubicBezTo>
                    <a:cubicBezTo>
                      <a:pt x="12" y="92"/>
                      <a:pt x="13" y="93"/>
                      <a:pt x="13" y="94"/>
                    </a:cubicBezTo>
                    <a:cubicBezTo>
                      <a:pt x="12" y="94"/>
                      <a:pt x="13" y="95"/>
                      <a:pt x="13" y="95"/>
                    </a:cubicBezTo>
                    <a:cubicBezTo>
                      <a:pt x="13" y="95"/>
                      <a:pt x="13" y="95"/>
                      <a:pt x="13" y="95"/>
                    </a:cubicBezTo>
                    <a:cubicBezTo>
                      <a:pt x="14" y="95"/>
                      <a:pt x="14" y="95"/>
                      <a:pt x="15" y="95"/>
                    </a:cubicBezTo>
                    <a:cubicBezTo>
                      <a:pt x="15" y="95"/>
                      <a:pt x="15" y="95"/>
                      <a:pt x="15" y="95"/>
                    </a:cubicBezTo>
                    <a:cubicBezTo>
                      <a:pt x="15" y="94"/>
                      <a:pt x="15" y="94"/>
                      <a:pt x="15" y="94"/>
                    </a:cubicBezTo>
                    <a:cubicBezTo>
                      <a:pt x="15" y="94"/>
                      <a:pt x="15" y="94"/>
                      <a:pt x="15" y="94"/>
                    </a:cubicBezTo>
                    <a:cubicBezTo>
                      <a:pt x="15" y="95"/>
                      <a:pt x="15" y="95"/>
                      <a:pt x="15" y="94"/>
                    </a:cubicBezTo>
                    <a:cubicBezTo>
                      <a:pt x="15" y="95"/>
                      <a:pt x="15" y="95"/>
                      <a:pt x="15" y="95"/>
                    </a:cubicBezTo>
                    <a:cubicBezTo>
                      <a:pt x="15" y="95"/>
                      <a:pt x="15" y="95"/>
                      <a:pt x="15" y="95"/>
                    </a:cubicBezTo>
                    <a:cubicBezTo>
                      <a:pt x="14" y="95"/>
                      <a:pt x="14" y="95"/>
                      <a:pt x="14" y="96"/>
                    </a:cubicBezTo>
                    <a:cubicBezTo>
                      <a:pt x="13" y="96"/>
                      <a:pt x="13" y="97"/>
                      <a:pt x="13" y="97"/>
                    </a:cubicBezTo>
                    <a:cubicBezTo>
                      <a:pt x="13" y="98"/>
                      <a:pt x="13" y="99"/>
                      <a:pt x="14" y="100"/>
                    </a:cubicBezTo>
                    <a:cubicBezTo>
                      <a:pt x="14" y="100"/>
                      <a:pt x="14" y="100"/>
                      <a:pt x="14" y="100"/>
                    </a:cubicBezTo>
                    <a:cubicBezTo>
                      <a:pt x="14" y="100"/>
                      <a:pt x="14" y="100"/>
                      <a:pt x="14" y="100"/>
                    </a:cubicBezTo>
                    <a:cubicBezTo>
                      <a:pt x="14" y="100"/>
                      <a:pt x="14" y="100"/>
                      <a:pt x="14" y="100"/>
                    </a:cubicBezTo>
                    <a:cubicBezTo>
                      <a:pt x="14" y="100"/>
                      <a:pt x="14" y="100"/>
                      <a:pt x="14" y="100"/>
                    </a:cubicBezTo>
                    <a:cubicBezTo>
                      <a:pt x="14" y="100"/>
                      <a:pt x="14" y="100"/>
                      <a:pt x="14" y="100"/>
                    </a:cubicBezTo>
                    <a:cubicBezTo>
                      <a:pt x="15" y="100"/>
                      <a:pt x="15" y="101"/>
                      <a:pt x="14" y="101"/>
                    </a:cubicBezTo>
                    <a:cubicBezTo>
                      <a:pt x="14" y="101"/>
                      <a:pt x="14" y="102"/>
                      <a:pt x="14" y="102"/>
                    </a:cubicBezTo>
                    <a:cubicBezTo>
                      <a:pt x="15" y="102"/>
                      <a:pt x="15" y="103"/>
                      <a:pt x="15" y="104"/>
                    </a:cubicBezTo>
                    <a:cubicBezTo>
                      <a:pt x="15" y="104"/>
                      <a:pt x="15" y="105"/>
                      <a:pt x="15" y="105"/>
                    </a:cubicBezTo>
                    <a:cubicBezTo>
                      <a:pt x="15" y="105"/>
                      <a:pt x="15" y="105"/>
                      <a:pt x="15" y="105"/>
                    </a:cubicBezTo>
                    <a:cubicBezTo>
                      <a:pt x="15" y="106"/>
                      <a:pt x="16" y="106"/>
                      <a:pt x="16" y="107"/>
                    </a:cubicBezTo>
                    <a:cubicBezTo>
                      <a:pt x="17" y="107"/>
                      <a:pt x="17" y="107"/>
                      <a:pt x="17" y="108"/>
                    </a:cubicBezTo>
                    <a:cubicBezTo>
                      <a:pt x="17" y="108"/>
                      <a:pt x="17" y="108"/>
                      <a:pt x="18" y="108"/>
                    </a:cubicBezTo>
                    <a:cubicBezTo>
                      <a:pt x="18" y="108"/>
                      <a:pt x="19" y="108"/>
                      <a:pt x="19" y="108"/>
                    </a:cubicBezTo>
                    <a:cubicBezTo>
                      <a:pt x="19" y="108"/>
                      <a:pt x="20" y="108"/>
                      <a:pt x="20" y="107"/>
                    </a:cubicBezTo>
                    <a:cubicBezTo>
                      <a:pt x="20" y="107"/>
                      <a:pt x="21" y="108"/>
                      <a:pt x="21" y="108"/>
                    </a:cubicBezTo>
                    <a:cubicBezTo>
                      <a:pt x="21" y="109"/>
                      <a:pt x="21" y="109"/>
                      <a:pt x="21" y="110"/>
                    </a:cubicBezTo>
                    <a:cubicBezTo>
                      <a:pt x="22" y="110"/>
                      <a:pt x="22" y="110"/>
                      <a:pt x="22" y="110"/>
                    </a:cubicBezTo>
                    <a:cubicBezTo>
                      <a:pt x="22" y="110"/>
                      <a:pt x="22" y="111"/>
                      <a:pt x="22" y="111"/>
                    </a:cubicBezTo>
                    <a:cubicBezTo>
                      <a:pt x="23" y="111"/>
                      <a:pt x="24" y="111"/>
                      <a:pt x="24" y="111"/>
                    </a:cubicBezTo>
                    <a:cubicBezTo>
                      <a:pt x="24" y="111"/>
                      <a:pt x="25" y="111"/>
                      <a:pt x="25" y="110"/>
                    </a:cubicBezTo>
                    <a:cubicBezTo>
                      <a:pt x="26" y="110"/>
                      <a:pt x="26" y="108"/>
                      <a:pt x="26" y="108"/>
                    </a:cubicBezTo>
                    <a:cubicBezTo>
                      <a:pt x="26" y="107"/>
                      <a:pt x="27" y="106"/>
                      <a:pt x="27" y="106"/>
                    </a:cubicBezTo>
                    <a:cubicBezTo>
                      <a:pt x="28" y="105"/>
                      <a:pt x="28" y="105"/>
                      <a:pt x="28" y="104"/>
                    </a:cubicBezTo>
                    <a:cubicBezTo>
                      <a:pt x="28" y="104"/>
                      <a:pt x="28" y="103"/>
                      <a:pt x="28" y="103"/>
                    </a:cubicBezTo>
                    <a:cubicBezTo>
                      <a:pt x="28" y="103"/>
                      <a:pt x="28" y="103"/>
                      <a:pt x="28" y="103"/>
                    </a:cubicBezTo>
                    <a:cubicBezTo>
                      <a:pt x="28" y="103"/>
                      <a:pt x="28" y="103"/>
                      <a:pt x="28" y="103"/>
                    </a:cubicBezTo>
                    <a:cubicBezTo>
                      <a:pt x="28" y="102"/>
                      <a:pt x="28" y="102"/>
                      <a:pt x="28" y="102"/>
                    </a:cubicBezTo>
                    <a:cubicBezTo>
                      <a:pt x="28" y="102"/>
                      <a:pt x="28" y="102"/>
                      <a:pt x="28" y="102"/>
                    </a:cubicBezTo>
                    <a:cubicBezTo>
                      <a:pt x="28" y="102"/>
                      <a:pt x="28" y="102"/>
                      <a:pt x="28" y="102"/>
                    </a:cubicBezTo>
                    <a:cubicBezTo>
                      <a:pt x="28" y="102"/>
                      <a:pt x="28" y="102"/>
                      <a:pt x="28" y="103"/>
                    </a:cubicBezTo>
                    <a:cubicBezTo>
                      <a:pt x="28" y="103"/>
                      <a:pt x="28" y="103"/>
                      <a:pt x="28" y="103"/>
                    </a:cubicBezTo>
                    <a:cubicBezTo>
                      <a:pt x="28" y="103"/>
                      <a:pt x="28" y="103"/>
                      <a:pt x="28" y="103"/>
                    </a:cubicBezTo>
                    <a:cubicBezTo>
                      <a:pt x="29" y="102"/>
                      <a:pt x="29" y="102"/>
                      <a:pt x="29" y="102"/>
                    </a:cubicBezTo>
                    <a:cubicBezTo>
                      <a:pt x="30" y="101"/>
                      <a:pt x="30" y="100"/>
                      <a:pt x="31" y="99"/>
                    </a:cubicBezTo>
                    <a:cubicBezTo>
                      <a:pt x="32" y="99"/>
                      <a:pt x="32" y="98"/>
                      <a:pt x="32" y="97"/>
                    </a:cubicBezTo>
                    <a:cubicBezTo>
                      <a:pt x="31" y="97"/>
                      <a:pt x="32" y="96"/>
                      <a:pt x="32" y="96"/>
                    </a:cubicBezTo>
                    <a:cubicBezTo>
                      <a:pt x="32" y="96"/>
                      <a:pt x="32" y="96"/>
                      <a:pt x="32" y="96"/>
                    </a:cubicBezTo>
                    <a:cubicBezTo>
                      <a:pt x="32" y="96"/>
                      <a:pt x="33" y="96"/>
                      <a:pt x="32" y="95"/>
                    </a:cubicBezTo>
                    <a:cubicBezTo>
                      <a:pt x="32" y="95"/>
                      <a:pt x="32" y="95"/>
                      <a:pt x="32" y="95"/>
                    </a:cubicBezTo>
                    <a:cubicBezTo>
                      <a:pt x="32" y="94"/>
                      <a:pt x="32" y="94"/>
                      <a:pt x="33" y="94"/>
                    </a:cubicBezTo>
                    <a:cubicBezTo>
                      <a:pt x="33" y="94"/>
                      <a:pt x="34" y="94"/>
                      <a:pt x="34" y="94"/>
                    </a:cubicBezTo>
                    <a:cubicBezTo>
                      <a:pt x="34" y="93"/>
                      <a:pt x="34" y="93"/>
                      <a:pt x="35" y="93"/>
                    </a:cubicBezTo>
                    <a:cubicBezTo>
                      <a:pt x="36" y="93"/>
                      <a:pt x="37" y="92"/>
                      <a:pt x="38" y="92"/>
                    </a:cubicBezTo>
                    <a:cubicBezTo>
                      <a:pt x="38" y="93"/>
                      <a:pt x="38" y="92"/>
                      <a:pt x="38" y="92"/>
                    </a:cubicBezTo>
                    <a:cubicBezTo>
                      <a:pt x="39" y="92"/>
                      <a:pt x="39" y="92"/>
                      <a:pt x="39" y="92"/>
                    </a:cubicBezTo>
                    <a:cubicBezTo>
                      <a:pt x="40" y="92"/>
                      <a:pt x="41" y="91"/>
                      <a:pt x="42" y="90"/>
                    </a:cubicBezTo>
                    <a:cubicBezTo>
                      <a:pt x="42" y="90"/>
                      <a:pt x="43" y="90"/>
                      <a:pt x="43" y="90"/>
                    </a:cubicBezTo>
                    <a:cubicBezTo>
                      <a:pt x="43" y="90"/>
                      <a:pt x="44" y="90"/>
                      <a:pt x="44" y="89"/>
                    </a:cubicBezTo>
                    <a:cubicBezTo>
                      <a:pt x="45" y="88"/>
                      <a:pt x="46" y="87"/>
                      <a:pt x="46" y="86"/>
                    </a:cubicBezTo>
                    <a:cubicBezTo>
                      <a:pt x="47" y="85"/>
                      <a:pt x="48" y="85"/>
                      <a:pt x="49" y="84"/>
                    </a:cubicBezTo>
                    <a:cubicBezTo>
                      <a:pt x="49" y="84"/>
                      <a:pt x="50" y="84"/>
                      <a:pt x="51" y="84"/>
                    </a:cubicBezTo>
                    <a:cubicBezTo>
                      <a:pt x="51" y="84"/>
                      <a:pt x="51" y="84"/>
                      <a:pt x="51" y="84"/>
                    </a:cubicBezTo>
                    <a:cubicBezTo>
                      <a:pt x="52" y="84"/>
                      <a:pt x="52" y="84"/>
                      <a:pt x="52" y="84"/>
                    </a:cubicBezTo>
                    <a:cubicBezTo>
                      <a:pt x="53" y="84"/>
                      <a:pt x="53" y="84"/>
                      <a:pt x="54" y="83"/>
                    </a:cubicBezTo>
                    <a:cubicBezTo>
                      <a:pt x="54" y="83"/>
                      <a:pt x="55" y="83"/>
                      <a:pt x="56" y="83"/>
                    </a:cubicBezTo>
                    <a:cubicBezTo>
                      <a:pt x="58" y="82"/>
                      <a:pt x="59" y="82"/>
                      <a:pt x="60" y="81"/>
                    </a:cubicBezTo>
                    <a:cubicBezTo>
                      <a:pt x="62" y="80"/>
                      <a:pt x="64" y="79"/>
                      <a:pt x="65" y="77"/>
                    </a:cubicBezTo>
                    <a:close/>
                    <a:moveTo>
                      <a:pt x="76" y="27"/>
                    </a:moveTo>
                    <a:cubicBezTo>
                      <a:pt x="76" y="27"/>
                      <a:pt x="77" y="27"/>
                      <a:pt x="77" y="27"/>
                    </a:cubicBezTo>
                    <a:cubicBezTo>
                      <a:pt x="77" y="27"/>
                      <a:pt x="77" y="27"/>
                      <a:pt x="77" y="27"/>
                    </a:cubicBezTo>
                    <a:cubicBezTo>
                      <a:pt x="77" y="27"/>
                      <a:pt x="77" y="27"/>
                      <a:pt x="77" y="27"/>
                    </a:cubicBezTo>
                    <a:cubicBezTo>
                      <a:pt x="77" y="27"/>
                      <a:pt x="76" y="27"/>
                      <a:pt x="76" y="27"/>
                    </a:cubicBezTo>
                    <a:cubicBezTo>
                      <a:pt x="76" y="27"/>
                      <a:pt x="76" y="27"/>
                      <a:pt x="76" y="27"/>
                    </a:cubicBezTo>
                    <a:close/>
                    <a:moveTo>
                      <a:pt x="75" y="28"/>
                    </a:moveTo>
                    <a:cubicBezTo>
                      <a:pt x="75" y="28"/>
                      <a:pt x="75" y="28"/>
                      <a:pt x="75" y="28"/>
                    </a:cubicBezTo>
                    <a:cubicBezTo>
                      <a:pt x="75" y="28"/>
                      <a:pt x="75" y="28"/>
                      <a:pt x="75" y="28"/>
                    </a:cubicBezTo>
                    <a:cubicBezTo>
                      <a:pt x="75" y="28"/>
                      <a:pt x="75" y="28"/>
                      <a:pt x="75" y="28"/>
                    </a:cubicBezTo>
                    <a:cubicBezTo>
                      <a:pt x="75" y="28"/>
                      <a:pt x="75" y="28"/>
                      <a:pt x="75" y="28"/>
                    </a:cubicBezTo>
                    <a:cubicBezTo>
                      <a:pt x="75" y="28"/>
                      <a:pt x="74" y="28"/>
                      <a:pt x="75" y="28"/>
                    </a:cubicBezTo>
                    <a:close/>
                    <a:moveTo>
                      <a:pt x="37" y="91"/>
                    </a:moveTo>
                    <a:cubicBezTo>
                      <a:pt x="37" y="91"/>
                      <a:pt x="37" y="91"/>
                      <a:pt x="37" y="91"/>
                    </a:cubicBezTo>
                    <a:cubicBezTo>
                      <a:pt x="37" y="91"/>
                      <a:pt x="37" y="91"/>
                      <a:pt x="37" y="91"/>
                    </a:cubicBezTo>
                    <a:cubicBezTo>
                      <a:pt x="37" y="91"/>
                      <a:pt x="37" y="91"/>
                      <a:pt x="37" y="91"/>
                    </a:cubicBezTo>
                    <a:cubicBezTo>
                      <a:pt x="37" y="91"/>
                      <a:pt x="37" y="91"/>
                      <a:pt x="37" y="91"/>
                    </a:cubicBezTo>
                    <a:close/>
                    <a:moveTo>
                      <a:pt x="50" y="6"/>
                    </a:moveTo>
                    <a:cubicBezTo>
                      <a:pt x="50" y="6"/>
                      <a:pt x="50" y="6"/>
                      <a:pt x="50" y="6"/>
                    </a:cubicBezTo>
                    <a:cubicBezTo>
                      <a:pt x="50" y="6"/>
                      <a:pt x="50" y="6"/>
                      <a:pt x="50" y="6"/>
                    </a:cubicBezTo>
                    <a:cubicBezTo>
                      <a:pt x="50" y="6"/>
                      <a:pt x="50" y="6"/>
                      <a:pt x="50" y="6"/>
                    </a:cubicBezTo>
                    <a:close/>
                    <a:moveTo>
                      <a:pt x="51" y="7"/>
                    </a:moveTo>
                    <a:cubicBezTo>
                      <a:pt x="51" y="7"/>
                      <a:pt x="51" y="7"/>
                      <a:pt x="51" y="7"/>
                    </a:cubicBezTo>
                    <a:cubicBezTo>
                      <a:pt x="51" y="7"/>
                      <a:pt x="51" y="7"/>
                      <a:pt x="51" y="7"/>
                    </a:cubicBezTo>
                    <a:cubicBezTo>
                      <a:pt x="51" y="7"/>
                      <a:pt x="51" y="7"/>
                      <a:pt x="51" y="6"/>
                    </a:cubicBezTo>
                    <a:cubicBezTo>
                      <a:pt x="51" y="7"/>
                      <a:pt x="51" y="7"/>
                      <a:pt x="51" y="7"/>
                    </a:cubicBezTo>
                    <a:cubicBezTo>
                      <a:pt x="51" y="7"/>
                      <a:pt x="51" y="7"/>
                      <a:pt x="51" y="7"/>
                    </a:cubicBezTo>
                    <a:cubicBezTo>
                      <a:pt x="51" y="7"/>
                      <a:pt x="51" y="7"/>
                      <a:pt x="51" y="7"/>
                    </a:cubicBezTo>
                    <a:cubicBezTo>
                      <a:pt x="51" y="7"/>
                      <a:pt x="51" y="7"/>
                      <a:pt x="51" y="7"/>
                    </a:cubicBezTo>
                    <a:close/>
                    <a:moveTo>
                      <a:pt x="57" y="74"/>
                    </a:moveTo>
                    <a:cubicBezTo>
                      <a:pt x="57" y="73"/>
                      <a:pt x="57" y="73"/>
                      <a:pt x="57" y="73"/>
                    </a:cubicBezTo>
                    <a:cubicBezTo>
                      <a:pt x="57" y="74"/>
                      <a:pt x="57" y="74"/>
                      <a:pt x="57" y="74"/>
                    </a:cubicBezTo>
                    <a:close/>
                    <a:moveTo>
                      <a:pt x="58" y="70"/>
                    </a:moveTo>
                    <a:cubicBezTo>
                      <a:pt x="58" y="69"/>
                      <a:pt x="58" y="69"/>
                      <a:pt x="58" y="69"/>
                    </a:cubicBezTo>
                    <a:cubicBezTo>
                      <a:pt x="58" y="69"/>
                      <a:pt x="58" y="69"/>
                      <a:pt x="58" y="69"/>
                    </a:cubicBezTo>
                    <a:cubicBezTo>
                      <a:pt x="58" y="70"/>
                      <a:pt x="58" y="70"/>
                      <a:pt x="58"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 name="Oval 453">
                <a:extLst>
                  <a:ext uri="{FF2B5EF4-FFF2-40B4-BE49-F238E27FC236}">
                    <a16:creationId xmlns:a16="http://schemas.microsoft.com/office/drawing/2014/main" id="{C718DECF-EEDD-4F5F-AD94-BD031092B319}"/>
                  </a:ext>
                </a:extLst>
              </p:cNvPr>
              <p:cNvSpPr>
                <a:spLocks noChangeArrowheads="1"/>
              </p:cNvSpPr>
              <p:nvPr/>
            </p:nvSpPr>
            <p:spPr bwMode="auto">
              <a:xfrm>
                <a:off x="4907317" y="2280287"/>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 name="Oval 454">
                <a:extLst>
                  <a:ext uri="{FF2B5EF4-FFF2-40B4-BE49-F238E27FC236}">
                    <a16:creationId xmlns:a16="http://schemas.microsoft.com/office/drawing/2014/main" id="{B37C0720-A867-4CEF-9136-EAD70155ACEC}"/>
                  </a:ext>
                </a:extLst>
              </p:cNvPr>
              <p:cNvSpPr>
                <a:spLocks noChangeArrowheads="1"/>
              </p:cNvSpPr>
              <p:nvPr/>
            </p:nvSpPr>
            <p:spPr bwMode="auto">
              <a:xfrm>
                <a:off x="5110513" y="2229488"/>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 name="Freeform 455">
                <a:extLst>
                  <a:ext uri="{FF2B5EF4-FFF2-40B4-BE49-F238E27FC236}">
                    <a16:creationId xmlns:a16="http://schemas.microsoft.com/office/drawing/2014/main" id="{239FF04C-9D2F-44D3-A99A-02237C68840F}"/>
                  </a:ext>
                </a:extLst>
              </p:cNvPr>
              <p:cNvSpPr>
                <a:spLocks/>
              </p:cNvSpPr>
              <p:nvPr/>
            </p:nvSpPr>
            <p:spPr bwMode="auto">
              <a:xfrm>
                <a:off x="6053469" y="3188319"/>
                <a:ext cx="4763" cy="0"/>
              </a:xfrm>
              <a:custGeom>
                <a:avLst/>
                <a:gdLst>
                  <a:gd name="T0" fmla="*/ 1 w 1"/>
                  <a:gd name="T1" fmla="*/ 1 w 1"/>
                  <a:gd name="T2" fmla="*/ 0 w 1"/>
                  <a:gd name="T3" fmla="*/ 0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1" y="0"/>
                    </a:cubicBezTo>
                    <a:cubicBezTo>
                      <a:pt x="1" y="0"/>
                      <a:pt x="0" y="0"/>
                      <a:pt x="0" y="0"/>
                    </a:cubicBez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 name="Freeform 456">
                <a:extLst>
                  <a:ext uri="{FF2B5EF4-FFF2-40B4-BE49-F238E27FC236}">
                    <a16:creationId xmlns:a16="http://schemas.microsoft.com/office/drawing/2014/main" id="{23247990-A83D-498C-B0E8-87BBF0839882}"/>
                  </a:ext>
                </a:extLst>
              </p:cNvPr>
              <p:cNvSpPr>
                <a:spLocks/>
              </p:cNvSpPr>
              <p:nvPr/>
            </p:nvSpPr>
            <p:spPr bwMode="auto">
              <a:xfrm>
                <a:off x="6050294" y="3062908"/>
                <a:ext cx="300032" cy="263520"/>
              </a:xfrm>
              <a:custGeom>
                <a:avLst/>
                <a:gdLst>
                  <a:gd name="T0" fmla="*/ 80 w 83"/>
                  <a:gd name="T1" fmla="*/ 31 h 73"/>
                  <a:gd name="T2" fmla="*/ 77 w 83"/>
                  <a:gd name="T3" fmla="*/ 26 h 73"/>
                  <a:gd name="T4" fmla="*/ 72 w 83"/>
                  <a:gd name="T5" fmla="*/ 19 h 73"/>
                  <a:gd name="T6" fmla="*/ 70 w 83"/>
                  <a:gd name="T7" fmla="*/ 12 h 73"/>
                  <a:gd name="T8" fmla="*/ 67 w 83"/>
                  <a:gd name="T9" fmla="*/ 7 h 73"/>
                  <a:gd name="T10" fmla="*/ 64 w 83"/>
                  <a:gd name="T11" fmla="*/ 0 h 73"/>
                  <a:gd name="T12" fmla="*/ 62 w 83"/>
                  <a:gd name="T13" fmla="*/ 5 h 73"/>
                  <a:gd name="T14" fmla="*/ 60 w 83"/>
                  <a:gd name="T15" fmla="*/ 14 h 73"/>
                  <a:gd name="T16" fmla="*/ 56 w 83"/>
                  <a:gd name="T17" fmla="*/ 13 h 73"/>
                  <a:gd name="T18" fmla="*/ 50 w 83"/>
                  <a:gd name="T19" fmla="*/ 9 h 73"/>
                  <a:gd name="T20" fmla="*/ 52 w 83"/>
                  <a:gd name="T21" fmla="*/ 5 h 73"/>
                  <a:gd name="T22" fmla="*/ 50 w 83"/>
                  <a:gd name="T23" fmla="*/ 2 h 73"/>
                  <a:gd name="T24" fmla="*/ 43 w 83"/>
                  <a:gd name="T25" fmla="*/ 1 h 73"/>
                  <a:gd name="T26" fmla="*/ 43 w 83"/>
                  <a:gd name="T27" fmla="*/ 2 h 73"/>
                  <a:gd name="T28" fmla="*/ 39 w 83"/>
                  <a:gd name="T29" fmla="*/ 4 h 73"/>
                  <a:gd name="T30" fmla="*/ 35 w 83"/>
                  <a:gd name="T31" fmla="*/ 9 h 73"/>
                  <a:gd name="T32" fmla="*/ 30 w 83"/>
                  <a:gd name="T33" fmla="*/ 7 h 73"/>
                  <a:gd name="T34" fmla="*/ 26 w 83"/>
                  <a:gd name="T35" fmla="*/ 11 h 73"/>
                  <a:gd name="T36" fmla="*/ 24 w 83"/>
                  <a:gd name="T37" fmla="*/ 13 h 73"/>
                  <a:gd name="T38" fmla="*/ 23 w 83"/>
                  <a:gd name="T39" fmla="*/ 13 h 73"/>
                  <a:gd name="T40" fmla="*/ 20 w 83"/>
                  <a:gd name="T41" fmla="*/ 17 h 73"/>
                  <a:gd name="T42" fmla="*/ 11 w 83"/>
                  <a:gd name="T43" fmla="*/ 22 h 73"/>
                  <a:gd name="T44" fmla="*/ 4 w 83"/>
                  <a:gd name="T45" fmla="*/ 25 h 73"/>
                  <a:gd name="T46" fmla="*/ 2 w 83"/>
                  <a:gd name="T47" fmla="*/ 27 h 73"/>
                  <a:gd name="T48" fmla="*/ 2 w 83"/>
                  <a:gd name="T49" fmla="*/ 34 h 73"/>
                  <a:gd name="T50" fmla="*/ 1 w 83"/>
                  <a:gd name="T51" fmla="*/ 36 h 73"/>
                  <a:gd name="T52" fmla="*/ 1 w 83"/>
                  <a:gd name="T53" fmla="*/ 38 h 73"/>
                  <a:gd name="T54" fmla="*/ 3 w 83"/>
                  <a:gd name="T55" fmla="*/ 49 h 73"/>
                  <a:gd name="T56" fmla="*/ 2 w 83"/>
                  <a:gd name="T57" fmla="*/ 56 h 73"/>
                  <a:gd name="T58" fmla="*/ 10 w 83"/>
                  <a:gd name="T59" fmla="*/ 55 h 73"/>
                  <a:gd name="T60" fmla="*/ 18 w 83"/>
                  <a:gd name="T61" fmla="*/ 54 h 73"/>
                  <a:gd name="T62" fmla="*/ 29 w 83"/>
                  <a:gd name="T63" fmla="*/ 50 h 73"/>
                  <a:gd name="T64" fmla="*/ 37 w 83"/>
                  <a:gd name="T65" fmla="*/ 51 h 73"/>
                  <a:gd name="T66" fmla="*/ 41 w 83"/>
                  <a:gd name="T67" fmla="*/ 56 h 73"/>
                  <a:gd name="T68" fmla="*/ 42 w 83"/>
                  <a:gd name="T69" fmla="*/ 59 h 73"/>
                  <a:gd name="T70" fmla="*/ 47 w 83"/>
                  <a:gd name="T71" fmla="*/ 54 h 73"/>
                  <a:gd name="T72" fmla="*/ 46 w 83"/>
                  <a:gd name="T73" fmla="*/ 58 h 73"/>
                  <a:gd name="T74" fmla="*/ 45 w 83"/>
                  <a:gd name="T75" fmla="*/ 60 h 73"/>
                  <a:gd name="T76" fmla="*/ 47 w 83"/>
                  <a:gd name="T77" fmla="*/ 59 h 73"/>
                  <a:gd name="T78" fmla="*/ 48 w 83"/>
                  <a:gd name="T79" fmla="*/ 61 h 73"/>
                  <a:gd name="T80" fmla="*/ 48 w 83"/>
                  <a:gd name="T81" fmla="*/ 62 h 73"/>
                  <a:gd name="T82" fmla="*/ 52 w 83"/>
                  <a:gd name="T83" fmla="*/ 70 h 73"/>
                  <a:gd name="T84" fmla="*/ 58 w 83"/>
                  <a:gd name="T85" fmla="*/ 70 h 73"/>
                  <a:gd name="T86" fmla="*/ 60 w 83"/>
                  <a:gd name="T87" fmla="*/ 73 h 73"/>
                  <a:gd name="T88" fmla="*/ 68 w 83"/>
                  <a:gd name="T89" fmla="*/ 70 h 73"/>
                  <a:gd name="T90" fmla="*/ 73 w 83"/>
                  <a:gd name="T91" fmla="*/ 60 h 73"/>
                  <a:gd name="T92" fmla="*/ 80 w 83"/>
                  <a:gd name="T93" fmla="*/ 51 h 73"/>
                  <a:gd name="T94" fmla="*/ 82 w 83"/>
                  <a:gd name="T95" fmla="*/ 41 h 73"/>
                  <a:gd name="T96" fmla="*/ 83 w 83"/>
                  <a:gd name="T97" fmla="*/ 34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3" h="73">
                    <a:moveTo>
                      <a:pt x="83" y="34"/>
                    </a:moveTo>
                    <a:cubicBezTo>
                      <a:pt x="82" y="34"/>
                      <a:pt x="82" y="34"/>
                      <a:pt x="82" y="34"/>
                    </a:cubicBezTo>
                    <a:cubicBezTo>
                      <a:pt x="82" y="33"/>
                      <a:pt x="81" y="33"/>
                      <a:pt x="81" y="33"/>
                    </a:cubicBezTo>
                    <a:cubicBezTo>
                      <a:pt x="81" y="32"/>
                      <a:pt x="81" y="32"/>
                      <a:pt x="80" y="31"/>
                    </a:cubicBezTo>
                    <a:cubicBezTo>
                      <a:pt x="80" y="30"/>
                      <a:pt x="79" y="29"/>
                      <a:pt x="79" y="28"/>
                    </a:cubicBezTo>
                    <a:cubicBezTo>
                      <a:pt x="79" y="28"/>
                      <a:pt x="79" y="27"/>
                      <a:pt x="78" y="27"/>
                    </a:cubicBezTo>
                    <a:cubicBezTo>
                      <a:pt x="78" y="27"/>
                      <a:pt x="77" y="27"/>
                      <a:pt x="77" y="26"/>
                    </a:cubicBezTo>
                    <a:cubicBezTo>
                      <a:pt x="77" y="26"/>
                      <a:pt x="77" y="26"/>
                      <a:pt x="77" y="26"/>
                    </a:cubicBezTo>
                    <a:cubicBezTo>
                      <a:pt x="77" y="25"/>
                      <a:pt x="76" y="25"/>
                      <a:pt x="76" y="24"/>
                    </a:cubicBezTo>
                    <a:cubicBezTo>
                      <a:pt x="76" y="23"/>
                      <a:pt x="75" y="23"/>
                      <a:pt x="75" y="22"/>
                    </a:cubicBezTo>
                    <a:cubicBezTo>
                      <a:pt x="75" y="22"/>
                      <a:pt x="75" y="22"/>
                      <a:pt x="75" y="22"/>
                    </a:cubicBezTo>
                    <a:cubicBezTo>
                      <a:pt x="74" y="21"/>
                      <a:pt x="73" y="20"/>
                      <a:pt x="72" y="19"/>
                    </a:cubicBezTo>
                    <a:cubicBezTo>
                      <a:pt x="71" y="19"/>
                      <a:pt x="71" y="19"/>
                      <a:pt x="71" y="18"/>
                    </a:cubicBezTo>
                    <a:cubicBezTo>
                      <a:pt x="71" y="18"/>
                      <a:pt x="71" y="17"/>
                      <a:pt x="71" y="16"/>
                    </a:cubicBezTo>
                    <a:cubicBezTo>
                      <a:pt x="71" y="15"/>
                      <a:pt x="71" y="15"/>
                      <a:pt x="70" y="14"/>
                    </a:cubicBezTo>
                    <a:cubicBezTo>
                      <a:pt x="70" y="13"/>
                      <a:pt x="70" y="12"/>
                      <a:pt x="70" y="12"/>
                    </a:cubicBezTo>
                    <a:cubicBezTo>
                      <a:pt x="70" y="11"/>
                      <a:pt x="70" y="10"/>
                      <a:pt x="70" y="10"/>
                    </a:cubicBezTo>
                    <a:cubicBezTo>
                      <a:pt x="70" y="9"/>
                      <a:pt x="69" y="8"/>
                      <a:pt x="69" y="8"/>
                    </a:cubicBezTo>
                    <a:cubicBezTo>
                      <a:pt x="68" y="8"/>
                      <a:pt x="68" y="7"/>
                      <a:pt x="67" y="8"/>
                    </a:cubicBezTo>
                    <a:cubicBezTo>
                      <a:pt x="67" y="8"/>
                      <a:pt x="67" y="7"/>
                      <a:pt x="67" y="7"/>
                    </a:cubicBezTo>
                    <a:cubicBezTo>
                      <a:pt x="67" y="7"/>
                      <a:pt x="67" y="7"/>
                      <a:pt x="67" y="6"/>
                    </a:cubicBezTo>
                    <a:cubicBezTo>
                      <a:pt x="67" y="5"/>
                      <a:pt x="66" y="5"/>
                      <a:pt x="66" y="4"/>
                    </a:cubicBezTo>
                    <a:cubicBezTo>
                      <a:pt x="66" y="3"/>
                      <a:pt x="65" y="2"/>
                      <a:pt x="65" y="1"/>
                    </a:cubicBezTo>
                    <a:cubicBezTo>
                      <a:pt x="65" y="0"/>
                      <a:pt x="65" y="0"/>
                      <a:pt x="64" y="0"/>
                    </a:cubicBezTo>
                    <a:cubicBezTo>
                      <a:pt x="64" y="0"/>
                      <a:pt x="64" y="0"/>
                      <a:pt x="64" y="0"/>
                    </a:cubicBezTo>
                    <a:cubicBezTo>
                      <a:pt x="64" y="0"/>
                      <a:pt x="64" y="0"/>
                      <a:pt x="64" y="1"/>
                    </a:cubicBezTo>
                    <a:cubicBezTo>
                      <a:pt x="63" y="1"/>
                      <a:pt x="63" y="2"/>
                      <a:pt x="63" y="3"/>
                    </a:cubicBezTo>
                    <a:cubicBezTo>
                      <a:pt x="63" y="3"/>
                      <a:pt x="63" y="4"/>
                      <a:pt x="62" y="5"/>
                    </a:cubicBezTo>
                    <a:cubicBezTo>
                      <a:pt x="62" y="6"/>
                      <a:pt x="62" y="7"/>
                      <a:pt x="62" y="9"/>
                    </a:cubicBezTo>
                    <a:cubicBezTo>
                      <a:pt x="62" y="9"/>
                      <a:pt x="62" y="9"/>
                      <a:pt x="62" y="10"/>
                    </a:cubicBezTo>
                    <a:cubicBezTo>
                      <a:pt x="62" y="11"/>
                      <a:pt x="61" y="12"/>
                      <a:pt x="61" y="13"/>
                    </a:cubicBezTo>
                    <a:cubicBezTo>
                      <a:pt x="61" y="13"/>
                      <a:pt x="61" y="14"/>
                      <a:pt x="60" y="14"/>
                    </a:cubicBezTo>
                    <a:cubicBezTo>
                      <a:pt x="60" y="15"/>
                      <a:pt x="60" y="15"/>
                      <a:pt x="59" y="15"/>
                    </a:cubicBezTo>
                    <a:cubicBezTo>
                      <a:pt x="58" y="16"/>
                      <a:pt x="58" y="15"/>
                      <a:pt x="57" y="15"/>
                    </a:cubicBezTo>
                    <a:cubicBezTo>
                      <a:pt x="57" y="14"/>
                      <a:pt x="57" y="14"/>
                      <a:pt x="56" y="13"/>
                    </a:cubicBezTo>
                    <a:cubicBezTo>
                      <a:pt x="56" y="13"/>
                      <a:pt x="56" y="13"/>
                      <a:pt x="56" y="13"/>
                    </a:cubicBezTo>
                    <a:cubicBezTo>
                      <a:pt x="55" y="13"/>
                      <a:pt x="55" y="13"/>
                      <a:pt x="54" y="13"/>
                    </a:cubicBezTo>
                    <a:cubicBezTo>
                      <a:pt x="54" y="12"/>
                      <a:pt x="53" y="12"/>
                      <a:pt x="52" y="11"/>
                    </a:cubicBezTo>
                    <a:cubicBezTo>
                      <a:pt x="52" y="11"/>
                      <a:pt x="51" y="11"/>
                      <a:pt x="51" y="10"/>
                    </a:cubicBezTo>
                    <a:cubicBezTo>
                      <a:pt x="51" y="10"/>
                      <a:pt x="50" y="10"/>
                      <a:pt x="50" y="9"/>
                    </a:cubicBezTo>
                    <a:cubicBezTo>
                      <a:pt x="50" y="9"/>
                      <a:pt x="50" y="9"/>
                      <a:pt x="50" y="8"/>
                    </a:cubicBezTo>
                    <a:cubicBezTo>
                      <a:pt x="50" y="8"/>
                      <a:pt x="51" y="7"/>
                      <a:pt x="51" y="6"/>
                    </a:cubicBezTo>
                    <a:cubicBezTo>
                      <a:pt x="51" y="6"/>
                      <a:pt x="51" y="6"/>
                      <a:pt x="51" y="6"/>
                    </a:cubicBezTo>
                    <a:cubicBezTo>
                      <a:pt x="51" y="5"/>
                      <a:pt x="52" y="5"/>
                      <a:pt x="52" y="5"/>
                    </a:cubicBezTo>
                    <a:cubicBezTo>
                      <a:pt x="52" y="4"/>
                      <a:pt x="52" y="4"/>
                      <a:pt x="53" y="3"/>
                    </a:cubicBezTo>
                    <a:cubicBezTo>
                      <a:pt x="53" y="3"/>
                      <a:pt x="53" y="3"/>
                      <a:pt x="53" y="3"/>
                    </a:cubicBezTo>
                    <a:cubicBezTo>
                      <a:pt x="52" y="2"/>
                      <a:pt x="52" y="2"/>
                      <a:pt x="51" y="2"/>
                    </a:cubicBezTo>
                    <a:cubicBezTo>
                      <a:pt x="51" y="3"/>
                      <a:pt x="51" y="3"/>
                      <a:pt x="50" y="2"/>
                    </a:cubicBezTo>
                    <a:cubicBezTo>
                      <a:pt x="50" y="2"/>
                      <a:pt x="50" y="2"/>
                      <a:pt x="50" y="2"/>
                    </a:cubicBezTo>
                    <a:cubicBezTo>
                      <a:pt x="49" y="3"/>
                      <a:pt x="49" y="3"/>
                      <a:pt x="49" y="3"/>
                    </a:cubicBezTo>
                    <a:cubicBezTo>
                      <a:pt x="48" y="2"/>
                      <a:pt x="46" y="2"/>
                      <a:pt x="45" y="1"/>
                    </a:cubicBezTo>
                    <a:cubicBezTo>
                      <a:pt x="45" y="1"/>
                      <a:pt x="44" y="1"/>
                      <a:pt x="43" y="1"/>
                    </a:cubicBezTo>
                    <a:cubicBezTo>
                      <a:pt x="43" y="1"/>
                      <a:pt x="43" y="1"/>
                      <a:pt x="43" y="1"/>
                    </a:cubicBezTo>
                    <a:cubicBezTo>
                      <a:pt x="43" y="1"/>
                      <a:pt x="43" y="1"/>
                      <a:pt x="43" y="1"/>
                    </a:cubicBezTo>
                    <a:cubicBezTo>
                      <a:pt x="43" y="1"/>
                      <a:pt x="43" y="1"/>
                      <a:pt x="43" y="1"/>
                    </a:cubicBezTo>
                    <a:cubicBezTo>
                      <a:pt x="43" y="1"/>
                      <a:pt x="43" y="1"/>
                      <a:pt x="43" y="2"/>
                    </a:cubicBezTo>
                    <a:cubicBezTo>
                      <a:pt x="44" y="2"/>
                      <a:pt x="44" y="2"/>
                      <a:pt x="43" y="2"/>
                    </a:cubicBezTo>
                    <a:cubicBezTo>
                      <a:pt x="43" y="3"/>
                      <a:pt x="42" y="3"/>
                      <a:pt x="42" y="3"/>
                    </a:cubicBezTo>
                    <a:cubicBezTo>
                      <a:pt x="41" y="3"/>
                      <a:pt x="41" y="3"/>
                      <a:pt x="41" y="3"/>
                    </a:cubicBezTo>
                    <a:cubicBezTo>
                      <a:pt x="40" y="3"/>
                      <a:pt x="39" y="4"/>
                      <a:pt x="39" y="4"/>
                    </a:cubicBezTo>
                    <a:cubicBezTo>
                      <a:pt x="38" y="5"/>
                      <a:pt x="38" y="6"/>
                      <a:pt x="37" y="7"/>
                    </a:cubicBezTo>
                    <a:cubicBezTo>
                      <a:pt x="37" y="7"/>
                      <a:pt x="37" y="8"/>
                      <a:pt x="37" y="8"/>
                    </a:cubicBezTo>
                    <a:cubicBezTo>
                      <a:pt x="37" y="9"/>
                      <a:pt x="36" y="9"/>
                      <a:pt x="36" y="9"/>
                    </a:cubicBezTo>
                    <a:cubicBezTo>
                      <a:pt x="36" y="9"/>
                      <a:pt x="35" y="8"/>
                      <a:pt x="35" y="9"/>
                    </a:cubicBezTo>
                    <a:cubicBezTo>
                      <a:pt x="34" y="9"/>
                      <a:pt x="34" y="9"/>
                      <a:pt x="34" y="8"/>
                    </a:cubicBezTo>
                    <a:cubicBezTo>
                      <a:pt x="33" y="8"/>
                      <a:pt x="33" y="7"/>
                      <a:pt x="33" y="7"/>
                    </a:cubicBezTo>
                    <a:cubicBezTo>
                      <a:pt x="32" y="7"/>
                      <a:pt x="32" y="6"/>
                      <a:pt x="31" y="7"/>
                    </a:cubicBezTo>
                    <a:cubicBezTo>
                      <a:pt x="31" y="7"/>
                      <a:pt x="30" y="7"/>
                      <a:pt x="30" y="7"/>
                    </a:cubicBezTo>
                    <a:cubicBezTo>
                      <a:pt x="29" y="8"/>
                      <a:pt x="29" y="8"/>
                      <a:pt x="29" y="8"/>
                    </a:cubicBezTo>
                    <a:cubicBezTo>
                      <a:pt x="28" y="8"/>
                      <a:pt x="28" y="9"/>
                      <a:pt x="27" y="9"/>
                    </a:cubicBezTo>
                    <a:cubicBezTo>
                      <a:pt x="27" y="9"/>
                      <a:pt x="27" y="10"/>
                      <a:pt x="27" y="10"/>
                    </a:cubicBezTo>
                    <a:cubicBezTo>
                      <a:pt x="26" y="10"/>
                      <a:pt x="26" y="10"/>
                      <a:pt x="26" y="11"/>
                    </a:cubicBezTo>
                    <a:cubicBezTo>
                      <a:pt x="26" y="11"/>
                      <a:pt x="26" y="11"/>
                      <a:pt x="26" y="12"/>
                    </a:cubicBezTo>
                    <a:cubicBezTo>
                      <a:pt x="26" y="12"/>
                      <a:pt x="26" y="12"/>
                      <a:pt x="25" y="12"/>
                    </a:cubicBezTo>
                    <a:cubicBezTo>
                      <a:pt x="25" y="12"/>
                      <a:pt x="25" y="12"/>
                      <a:pt x="25" y="12"/>
                    </a:cubicBezTo>
                    <a:cubicBezTo>
                      <a:pt x="24" y="12"/>
                      <a:pt x="24" y="12"/>
                      <a:pt x="24" y="13"/>
                    </a:cubicBezTo>
                    <a:cubicBezTo>
                      <a:pt x="24" y="13"/>
                      <a:pt x="24" y="13"/>
                      <a:pt x="24" y="14"/>
                    </a:cubicBezTo>
                    <a:cubicBezTo>
                      <a:pt x="24" y="14"/>
                      <a:pt x="24" y="14"/>
                      <a:pt x="24" y="14"/>
                    </a:cubicBezTo>
                    <a:cubicBezTo>
                      <a:pt x="24" y="14"/>
                      <a:pt x="24" y="14"/>
                      <a:pt x="24" y="14"/>
                    </a:cubicBezTo>
                    <a:cubicBezTo>
                      <a:pt x="24" y="14"/>
                      <a:pt x="23" y="13"/>
                      <a:pt x="23" y="13"/>
                    </a:cubicBezTo>
                    <a:cubicBezTo>
                      <a:pt x="23" y="13"/>
                      <a:pt x="23" y="13"/>
                      <a:pt x="22" y="13"/>
                    </a:cubicBezTo>
                    <a:cubicBezTo>
                      <a:pt x="22" y="13"/>
                      <a:pt x="22" y="13"/>
                      <a:pt x="21" y="14"/>
                    </a:cubicBezTo>
                    <a:cubicBezTo>
                      <a:pt x="21" y="14"/>
                      <a:pt x="21" y="14"/>
                      <a:pt x="21" y="15"/>
                    </a:cubicBezTo>
                    <a:cubicBezTo>
                      <a:pt x="21" y="16"/>
                      <a:pt x="21" y="17"/>
                      <a:pt x="20" y="17"/>
                    </a:cubicBezTo>
                    <a:cubicBezTo>
                      <a:pt x="20" y="18"/>
                      <a:pt x="19" y="18"/>
                      <a:pt x="19" y="18"/>
                    </a:cubicBezTo>
                    <a:cubicBezTo>
                      <a:pt x="19" y="19"/>
                      <a:pt x="18" y="20"/>
                      <a:pt x="17" y="20"/>
                    </a:cubicBezTo>
                    <a:cubicBezTo>
                      <a:pt x="16" y="20"/>
                      <a:pt x="15" y="20"/>
                      <a:pt x="14" y="20"/>
                    </a:cubicBezTo>
                    <a:cubicBezTo>
                      <a:pt x="13" y="21"/>
                      <a:pt x="12" y="21"/>
                      <a:pt x="11" y="22"/>
                    </a:cubicBezTo>
                    <a:cubicBezTo>
                      <a:pt x="11" y="22"/>
                      <a:pt x="10" y="22"/>
                      <a:pt x="10" y="22"/>
                    </a:cubicBezTo>
                    <a:cubicBezTo>
                      <a:pt x="9" y="21"/>
                      <a:pt x="9" y="22"/>
                      <a:pt x="8" y="22"/>
                    </a:cubicBezTo>
                    <a:cubicBezTo>
                      <a:pt x="7" y="23"/>
                      <a:pt x="6" y="23"/>
                      <a:pt x="5" y="24"/>
                    </a:cubicBezTo>
                    <a:cubicBezTo>
                      <a:pt x="4" y="24"/>
                      <a:pt x="4" y="24"/>
                      <a:pt x="4" y="25"/>
                    </a:cubicBezTo>
                    <a:cubicBezTo>
                      <a:pt x="4" y="25"/>
                      <a:pt x="4" y="25"/>
                      <a:pt x="3" y="25"/>
                    </a:cubicBezTo>
                    <a:cubicBezTo>
                      <a:pt x="3" y="25"/>
                      <a:pt x="3" y="25"/>
                      <a:pt x="3" y="25"/>
                    </a:cubicBezTo>
                    <a:cubicBezTo>
                      <a:pt x="3" y="25"/>
                      <a:pt x="3" y="25"/>
                      <a:pt x="2" y="26"/>
                    </a:cubicBezTo>
                    <a:cubicBezTo>
                      <a:pt x="2" y="26"/>
                      <a:pt x="2" y="26"/>
                      <a:pt x="2" y="27"/>
                    </a:cubicBezTo>
                    <a:cubicBezTo>
                      <a:pt x="2" y="27"/>
                      <a:pt x="2" y="28"/>
                      <a:pt x="2" y="29"/>
                    </a:cubicBezTo>
                    <a:cubicBezTo>
                      <a:pt x="1" y="29"/>
                      <a:pt x="1" y="30"/>
                      <a:pt x="1" y="31"/>
                    </a:cubicBezTo>
                    <a:cubicBezTo>
                      <a:pt x="1" y="31"/>
                      <a:pt x="1" y="32"/>
                      <a:pt x="2" y="33"/>
                    </a:cubicBezTo>
                    <a:cubicBezTo>
                      <a:pt x="2" y="33"/>
                      <a:pt x="2" y="34"/>
                      <a:pt x="2" y="34"/>
                    </a:cubicBezTo>
                    <a:cubicBezTo>
                      <a:pt x="2" y="34"/>
                      <a:pt x="2" y="34"/>
                      <a:pt x="2" y="35"/>
                    </a:cubicBezTo>
                    <a:cubicBezTo>
                      <a:pt x="2" y="35"/>
                      <a:pt x="2" y="35"/>
                      <a:pt x="2" y="35"/>
                    </a:cubicBezTo>
                    <a:cubicBezTo>
                      <a:pt x="1" y="35"/>
                      <a:pt x="1" y="36"/>
                      <a:pt x="1" y="36"/>
                    </a:cubicBezTo>
                    <a:cubicBezTo>
                      <a:pt x="1" y="36"/>
                      <a:pt x="1" y="36"/>
                      <a:pt x="1" y="36"/>
                    </a:cubicBezTo>
                    <a:cubicBezTo>
                      <a:pt x="1" y="36"/>
                      <a:pt x="1" y="36"/>
                      <a:pt x="1" y="36"/>
                    </a:cubicBezTo>
                    <a:cubicBezTo>
                      <a:pt x="1" y="36"/>
                      <a:pt x="1" y="36"/>
                      <a:pt x="1" y="36"/>
                    </a:cubicBezTo>
                    <a:cubicBezTo>
                      <a:pt x="1" y="36"/>
                      <a:pt x="1" y="36"/>
                      <a:pt x="1" y="37"/>
                    </a:cubicBezTo>
                    <a:cubicBezTo>
                      <a:pt x="1" y="37"/>
                      <a:pt x="1" y="38"/>
                      <a:pt x="1" y="38"/>
                    </a:cubicBezTo>
                    <a:cubicBezTo>
                      <a:pt x="1" y="39"/>
                      <a:pt x="2" y="40"/>
                      <a:pt x="2" y="41"/>
                    </a:cubicBezTo>
                    <a:cubicBezTo>
                      <a:pt x="2" y="42"/>
                      <a:pt x="2" y="43"/>
                      <a:pt x="2" y="44"/>
                    </a:cubicBezTo>
                    <a:cubicBezTo>
                      <a:pt x="2" y="46"/>
                      <a:pt x="2" y="47"/>
                      <a:pt x="3" y="48"/>
                    </a:cubicBezTo>
                    <a:cubicBezTo>
                      <a:pt x="3" y="48"/>
                      <a:pt x="3" y="49"/>
                      <a:pt x="3" y="49"/>
                    </a:cubicBezTo>
                    <a:cubicBezTo>
                      <a:pt x="3" y="50"/>
                      <a:pt x="3" y="50"/>
                      <a:pt x="2" y="51"/>
                    </a:cubicBezTo>
                    <a:cubicBezTo>
                      <a:pt x="2" y="52"/>
                      <a:pt x="2" y="53"/>
                      <a:pt x="1" y="53"/>
                    </a:cubicBezTo>
                    <a:cubicBezTo>
                      <a:pt x="0" y="54"/>
                      <a:pt x="0" y="55"/>
                      <a:pt x="1" y="55"/>
                    </a:cubicBezTo>
                    <a:cubicBezTo>
                      <a:pt x="1" y="56"/>
                      <a:pt x="2" y="56"/>
                      <a:pt x="2" y="56"/>
                    </a:cubicBezTo>
                    <a:cubicBezTo>
                      <a:pt x="2" y="57"/>
                      <a:pt x="3" y="57"/>
                      <a:pt x="4" y="57"/>
                    </a:cubicBezTo>
                    <a:cubicBezTo>
                      <a:pt x="4" y="57"/>
                      <a:pt x="5" y="58"/>
                      <a:pt x="6" y="57"/>
                    </a:cubicBezTo>
                    <a:cubicBezTo>
                      <a:pt x="6" y="57"/>
                      <a:pt x="6" y="57"/>
                      <a:pt x="6" y="57"/>
                    </a:cubicBezTo>
                    <a:cubicBezTo>
                      <a:pt x="8" y="56"/>
                      <a:pt x="9" y="56"/>
                      <a:pt x="10" y="55"/>
                    </a:cubicBezTo>
                    <a:cubicBezTo>
                      <a:pt x="10" y="55"/>
                      <a:pt x="10" y="55"/>
                      <a:pt x="11" y="55"/>
                    </a:cubicBezTo>
                    <a:cubicBezTo>
                      <a:pt x="12" y="55"/>
                      <a:pt x="13" y="55"/>
                      <a:pt x="14" y="55"/>
                    </a:cubicBezTo>
                    <a:cubicBezTo>
                      <a:pt x="15" y="55"/>
                      <a:pt x="16" y="55"/>
                      <a:pt x="17" y="55"/>
                    </a:cubicBezTo>
                    <a:cubicBezTo>
                      <a:pt x="18" y="55"/>
                      <a:pt x="18" y="55"/>
                      <a:pt x="18" y="54"/>
                    </a:cubicBezTo>
                    <a:cubicBezTo>
                      <a:pt x="19" y="53"/>
                      <a:pt x="20" y="53"/>
                      <a:pt x="22" y="52"/>
                    </a:cubicBezTo>
                    <a:cubicBezTo>
                      <a:pt x="22" y="52"/>
                      <a:pt x="22" y="52"/>
                      <a:pt x="23" y="51"/>
                    </a:cubicBezTo>
                    <a:cubicBezTo>
                      <a:pt x="23" y="51"/>
                      <a:pt x="24" y="51"/>
                      <a:pt x="24" y="51"/>
                    </a:cubicBezTo>
                    <a:cubicBezTo>
                      <a:pt x="26" y="51"/>
                      <a:pt x="27" y="51"/>
                      <a:pt x="29" y="50"/>
                    </a:cubicBezTo>
                    <a:cubicBezTo>
                      <a:pt x="30" y="50"/>
                      <a:pt x="31" y="49"/>
                      <a:pt x="32" y="49"/>
                    </a:cubicBezTo>
                    <a:cubicBezTo>
                      <a:pt x="33" y="49"/>
                      <a:pt x="34" y="50"/>
                      <a:pt x="35" y="50"/>
                    </a:cubicBezTo>
                    <a:cubicBezTo>
                      <a:pt x="35" y="50"/>
                      <a:pt x="35" y="50"/>
                      <a:pt x="36" y="50"/>
                    </a:cubicBezTo>
                    <a:cubicBezTo>
                      <a:pt x="36" y="51"/>
                      <a:pt x="37" y="51"/>
                      <a:pt x="37" y="51"/>
                    </a:cubicBezTo>
                    <a:cubicBezTo>
                      <a:pt x="38" y="51"/>
                      <a:pt x="39" y="51"/>
                      <a:pt x="40" y="52"/>
                    </a:cubicBezTo>
                    <a:cubicBezTo>
                      <a:pt x="40" y="52"/>
                      <a:pt x="40" y="52"/>
                      <a:pt x="40" y="53"/>
                    </a:cubicBezTo>
                    <a:cubicBezTo>
                      <a:pt x="40" y="53"/>
                      <a:pt x="40" y="54"/>
                      <a:pt x="41" y="54"/>
                    </a:cubicBezTo>
                    <a:cubicBezTo>
                      <a:pt x="41" y="54"/>
                      <a:pt x="41" y="55"/>
                      <a:pt x="41" y="56"/>
                    </a:cubicBezTo>
                    <a:cubicBezTo>
                      <a:pt x="41" y="56"/>
                      <a:pt x="41" y="57"/>
                      <a:pt x="41" y="57"/>
                    </a:cubicBezTo>
                    <a:cubicBezTo>
                      <a:pt x="42" y="58"/>
                      <a:pt x="41" y="58"/>
                      <a:pt x="41" y="58"/>
                    </a:cubicBezTo>
                    <a:cubicBezTo>
                      <a:pt x="42" y="58"/>
                      <a:pt x="42" y="58"/>
                      <a:pt x="42" y="58"/>
                    </a:cubicBezTo>
                    <a:cubicBezTo>
                      <a:pt x="42" y="58"/>
                      <a:pt x="42" y="59"/>
                      <a:pt x="42" y="59"/>
                    </a:cubicBezTo>
                    <a:cubicBezTo>
                      <a:pt x="42" y="59"/>
                      <a:pt x="42" y="59"/>
                      <a:pt x="43" y="59"/>
                    </a:cubicBezTo>
                    <a:cubicBezTo>
                      <a:pt x="43" y="58"/>
                      <a:pt x="44" y="57"/>
                      <a:pt x="45" y="56"/>
                    </a:cubicBezTo>
                    <a:cubicBezTo>
                      <a:pt x="45" y="56"/>
                      <a:pt x="45" y="56"/>
                      <a:pt x="46" y="56"/>
                    </a:cubicBezTo>
                    <a:cubicBezTo>
                      <a:pt x="46" y="55"/>
                      <a:pt x="47" y="55"/>
                      <a:pt x="47" y="54"/>
                    </a:cubicBezTo>
                    <a:cubicBezTo>
                      <a:pt x="47" y="54"/>
                      <a:pt x="47" y="54"/>
                      <a:pt x="47" y="54"/>
                    </a:cubicBezTo>
                    <a:cubicBezTo>
                      <a:pt x="47" y="54"/>
                      <a:pt x="47" y="54"/>
                      <a:pt x="47" y="54"/>
                    </a:cubicBezTo>
                    <a:cubicBezTo>
                      <a:pt x="47" y="55"/>
                      <a:pt x="47" y="55"/>
                      <a:pt x="47" y="55"/>
                    </a:cubicBezTo>
                    <a:cubicBezTo>
                      <a:pt x="47" y="56"/>
                      <a:pt x="46" y="57"/>
                      <a:pt x="46" y="58"/>
                    </a:cubicBezTo>
                    <a:cubicBezTo>
                      <a:pt x="46" y="58"/>
                      <a:pt x="45" y="59"/>
                      <a:pt x="45" y="59"/>
                    </a:cubicBezTo>
                    <a:cubicBezTo>
                      <a:pt x="44" y="59"/>
                      <a:pt x="44" y="60"/>
                      <a:pt x="44" y="60"/>
                    </a:cubicBezTo>
                    <a:cubicBezTo>
                      <a:pt x="44" y="60"/>
                      <a:pt x="44" y="60"/>
                      <a:pt x="45" y="60"/>
                    </a:cubicBezTo>
                    <a:cubicBezTo>
                      <a:pt x="45" y="60"/>
                      <a:pt x="45" y="60"/>
                      <a:pt x="45" y="60"/>
                    </a:cubicBezTo>
                    <a:cubicBezTo>
                      <a:pt x="46" y="60"/>
                      <a:pt x="47" y="60"/>
                      <a:pt x="47" y="59"/>
                    </a:cubicBezTo>
                    <a:cubicBezTo>
                      <a:pt x="47" y="59"/>
                      <a:pt x="47" y="59"/>
                      <a:pt x="47" y="59"/>
                    </a:cubicBezTo>
                    <a:cubicBezTo>
                      <a:pt x="47" y="59"/>
                      <a:pt x="47" y="58"/>
                      <a:pt x="47" y="58"/>
                    </a:cubicBezTo>
                    <a:cubicBezTo>
                      <a:pt x="47" y="59"/>
                      <a:pt x="47" y="59"/>
                      <a:pt x="47" y="59"/>
                    </a:cubicBezTo>
                    <a:cubicBezTo>
                      <a:pt x="48" y="60"/>
                      <a:pt x="48" y="60"/>
                      <a:pt x="47" y="61"/>
                    </a:cubicBezTo>
                    <a:cubicBezTo>
                      <a:pt x="47" y="61"/>
                      <a:pt x="47" y="61"/>
                      <a:pt x="47" y="61"/>
                    </a:cubicBezTo>
                    <a:cubicBezTo>
                      <a:pt x="48" y="61"/>
                      <a:pt x="48" y="61"/>
                      <a:pt x="48" y="61"/>
                    </a:cubicBezTo>
                    <a:cubicBezTo>
                      <a:pt x="48" y="61"/>
                      <a:pt x="48" y="61"/>
                      <a:pt x="48" y="61"/>
                    </a:cubicBezTo>
                    <a:cubicBezTo>
                      <a:pt x="49" y="61"/>
                      <a:pt x="49" y="61"/>
                      <a:pt x="49" y="61"/>
                    </a:cubicBezTo>
                    <a:cubicBezTo>
                      <a:pt x="48" y="61"/>
                      <a:pt x="48" y="61"/>
                      <a:pt x="48" y="61"/>
                    </a:cubicBezTo>
                    <a:cubicBezTo>
                      <a:pt x="48" y="61"/>
                      <a:pt x="48" y="61"/>
                      <a:pt x="48" y="61"/>
                    </a:cubicBezTo>
                    <a:cubicBezTo>
                      <a:pt x="48" y="62"/>
                      <a:pt x="48" y="62"/>
                      <a:pt x="48" y="62"/>
                    </a:cubicBezTo>
                    <a:cubicBezTo>
                      <a:pt x="49" y="63"/>
                      <a:pt x="49" y="64"/>
                      <a:pt x="49" y="66"/>
                    </a:cubicBezTo>
                    <a:cubicBezTo>
                      <a:pt x="49" y="66"/>
                      <a:pt x="49" y="66"/>
                      <a:pt x="49" y="67"/>
                    </a:cubicBezTo>
                    <a:cubicBezTo>
                      <a:pt x="49" y="67"/>
                      <a:pt x="49" y="67"/>
                      <a:pt x="49" y="68"/>
                    </a:cubicBezTo>
                    <a:cubicBezTo>
                      <a:pt x="50" y="69"/>
                      <a:pt x="51" y="70"/>
                      <a:pt x="52" y="70"/>
                    </a:cubicBezTo>
                    <a:cubicBezTo>
                      <a:pt x="53" y="70"/>
                      <a:pt x="53" y="70"/>
                      <a:pt x="54" y="71"/>
                    </a:cubicBezTo>
                    <a:cubicBezTo>
                      <a:pt x="54" y="71"/>
                      <a:pt x="54" y="71"/>
                      <a:pt x="55" y="72"/>
                    </a:cubicBezTo>
                    <a:cubicBezTo>
                      <a:pt x="55" y="72"/>
                      <a:pt x="55" y="72"/>
                      <a:pt x="55" y="72"/>
                    </a:cubicBezTo>
                    <a:cubicBezTo>
                      <a:pt x="57" y="71"/>
                      <a:pt x="58" y="71"/>
                      <a:pt x="58" y="70"/>
                    </a:cubicBezTo>
                    <a:cubicBezTo>
                      <a:pt x="58" y="70"/>
                      <a:pt x="58" y="70"/>
                      <a:pt x="59" y="70"/>
                    </a:cubicBezTo>
                    <a:cubicBezTo>
                      <a:pt x="59" y="70"/>
                      <a:pt x="59" y="70"/>
                      <a:pt x="59" y="70"/>
                    </a:cubicBezTo>
                    <a:cubicBezTo>
                      <a:pt x="59" y="70"/>
                      <a:pt x="58" y="71"/>
                      <a:pt x="59" y="71"/>
                    </a:cubicBezTo>
                    <a:cubicBezTo>
                      <a:pt x="59" y="71"/>
                      <a:pt x="59" y="72"/>
                      <a:pt x="60" y="73"/>
                    </a:cubicBezTo>
                    <a:cubicBezTo>
                      <a:pt x="60" y="73"/>
                      <a:pt x="61" y="73"/>
                      <a:pt x="61" y="73"/>
                    </a:cubicBezTo>
                    <a:cubicBezTo>
                      <a:pt x="62" y="72"/>
                      <a:pt x="63" y="72"/>
                      <a:pt x="64" y="71"/>
                    </a:cubicBezTo>
                    <a:cubicBezTo>
                      <a:pt x="64" y="70"/>
                      <a:pt x="65" y="70"/>
                      <a:pt x="67" y="70"/>
                    </a:cubicBezTo>
                    <a:cubicBezTo>
                      <a:pt x="67" y="70"/>
                      <a:pt x="67" y="70"/>
                      <a:pt x="68" y="70"/>
                    </a:cubicBezTo>
                    <a:cubicBezTo>
                      <a:pt x="68" y="70"/>
                      <a:pt x="69" y="69"/>
                      <a:pt x="69" y="68"/>
                    </a:cubicBezTo>
                    <a:cubicBezTo>
                      <a:pt x="70" y="67"/>
                      <a:pt x="70" y="66"/>
                      <a:pt x="70" y="65"/>
                    </a:cubicBezTo>
                    <a:cubicBezTo>
                      <a:pt x="71" y="64"/>
                      <a:pt x="71" y="63"/>
                      <a:pt x="72" y="62"/>
                    </a:cubicBezTo>
                    <a:cubicBezTo>
                      <a:pt x="73" y="62"/>
                      <a:pt x="73" y="61"/>
                      <a:pt x="73" y="60"/>
                    </a:cubicBezTo>
                    <a:cubicBezTo>
                      <a:pt x="74" y="59"/>
                      <a:pt x="74" y="59"/>
                      <a:pt x="75" y="58"/>
                    </a:cubicBezTo>
                    <a:cubicBezTo>
                      <a:pt x="75" y="57"/>
                      <a:pt x="76" y="55"/>
                      <a:pt x="77" y="54"/>
                    </a:cubicBezTo>
                    <a:cubicBezTo>
                      <a:pt x="78" y="54"/>
                      <a:pt x="78" y="54"/>
                      <a:pt x="78" y="54"/>
                    </a:cubicBezTo>
                    <a:cubicBezTo>
                      <a:pt x="78" y="53"/>
                      <a:pt x="79" y="52"/>
                      <a:pt x="80" y="51"/>
                    </a:cubicBezTo>
                    <a:cubicBezTo>
                      <a:pt x="80" y="50"/>
                      <a:pt x="80" y="49"/>
                      <a:pt x="81" y="48"/>
                    </a:cubicBezTo>
                    <a:cubicBezTo>
                      <a:pt x="81" y="47"/>
                      <a:pt x="81" y="45"/>
                      <a:pt x="82" y="44"/>
                    </a:cubicBezTo>
                    <a:cubicBezTo>
                      <a:pt x="82" y="44"/>
                      <a:pt x="82" y="43"/>
                      <a:pt x="82" y="43"/>
                    </a:cubicBezTo>
                    <a:cubicBezTo>
                      <a:pt x="83" y="42"/>
                      <a:pt x="82" y="41"/>
                      <a:pt x="82" y="41"/>
                    </a:cubicBezTo>
                    <a:cubicBezTo>
                      <a:pt x="82" y="40"/>
                      <a:pt x="82" y="39"/>
                      <a:pt x="82" y="39"/>
                    </a:cubicBezTo>
                    <a:cubicBezTo>
                      <a:pt x="82" y="39"/>
                      <a:pt x="82" y="38"/>
                      <a:pt x="82" y="38"/>
                    </a:cubicBezTo>
                    <a:cubicBezTo>
                      <a:pt x="82" y="37"/>
                      <a:pt x="83" y="35"/>
                      <a:pt x="83" y="34"/>
                    </a:cubicBezTo>
                    <a:cubicBezTo>
                      <a:pt x="83" y="34"/>
                      <a:pt x="83" y="34"/>
                      <a:pt x="83" y="34"/>
                    </a:cubicBezTo>
                    <a:cubicBezTo>
                      <a:pt x="83" y="34"/>
                      <a:pt x="83" y="34"/>
                      <a:pt x="83" y="33"/>
                    </a:cubicBezTo>
                    <a:cubicBezTo>
                      <a:pt x="83" y="34"/>
                      <a:pt x="83" y="34"/>
                      <a:pt x="83"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 name="Oval 457">
                <a:extLst>
                  <a:ext uri="{FF2B5EF4-FFF2-40B4-BE49-F238E27FC236}">
                    <a16:creationId xmlns:a16="http://schemas.microsoft.com/office/drawing/2014/main" id="{739490BB-D740-42A9-A54C-C806AB149B0A}"/>
                  </a:ext>
                </a:extLst>
              </p:cNvPr>
              <p:cNvSpPr>
                <a:spLocks noChangeArrowheads="1"/>
              </p:cNvSpPr>
              <p:nvPr/>
            </p:nvSpPr>
            <p:spPr bwMode="auto">
              <a:xfrm>
                <a:off x="4799369" y="2124715"/>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 name="Oval 458">
                <a:extLst>
                  <a:ext uri="{FF2B5EF4-FFF2-40B4-BE49-F238E27FC236}">
                    <a16:creationId xmlns:a16="http://schemas.microsoft.com/office/drawing/2014/main" id="{A8496134-4A37-4160-B216-A7CCDEE12A3E}"/>
                  </a:ext>
                </a:extLst>
              </p:cNvPr>
              <p:cNvSpPr>
                <a:spLocks noChangeArrowheads="1"/>
              </p:cNvSpPr>
              <p:nvPr/>
            </p:nvSpPr>
            <p:spPr bwMode="auto">
              <a:xfrm>
                <a:off x="4808894" y="2096141"/>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 name="Freeform 459">
                <a:extLst>
                  <a:ext uri="{FF2B5EF4-FFF2-40B4-BE49-F238E27FC236}">
                    <a16:creationId xmlns:a16="http://schemas.microsoft.com/office/drawing/2014/main" id="{50507AD6-A27F-4DF8-BC09-5BE0DE0C3263}"/>
                  </a:ext>
                </a:extLst>
              </p:cNvPr>
              <p:cNvSpPr>
                <a:spLocks noEditPoints="1"/>
              </p:cNvSpPr>
              <p:nvPr/>
            </p:nvSpPr>
            <p:spPr bwMode="auto">
              <a:xfrm>
                <a:off x="4751745" y="2031054"/>
                <a:ext cx="203196" cy="155572"/>
              </a:xfrm>
              <a:custGeom>
                <a:avLst/>
                <a:gdLst>
                  <a:gd name="T0" fmla="*/ 15 w 56"/>
                  <a:gd name="T1" fmla="*/ 24 h 43"/>
                  <a:gd name="T2" fmla="*/ 16 w 56"/>
                  <a:gd name="T3" fmla="*/ 27 h 43"/>
                  <a:gd name="T4" fmla="*/ 17 w 56"/>
                  <a:gd name="T5" fmla="*/ 27 h 43"/>
                  <a:gd name="T6" fmla="*/ 16 w 56"/>
                  <a:gd name="T7" fmla="*/ 26 h 43"/>
                  <a:gd name="T8" fmla="*/ 12 w 56"/>
                  <a:gd name="T9" fmla="*/ 26 h 43"/>
                  <a:gd name="T10" fmla="*/ 9 w 56"/>
                  <a:gd name="T11" fmla="*/ 30 h 43"/>
                  <a:gd name="T12" fmla="*/ 10 w 56"/>
                  <a:gd name="T13" fmla="*/ 34 h 43"/>
                  <a:gd name="T14" fmla="*/ 6 w 56"/>
                  <a:gd name="T15" fmla="*/ 32 h 43"/>
                  <a:gd name="T16" fmla="*/ 6 w 56"/>
                  <a:gd name="T17" fmla="*/ 35 h 43"/>
                  <a:gd name="T18" fmla="*/ 0 w 56"/>
                  <a:gd name="T19" fmla="*/ 36 h 43"/>
                  <a:gd name="T20" fmla="*/ 7 w 56"/>
                  <a:gd name="T21" fmla="*/ 41 h 43"/>
                  <a:gd name="T22" fmla="*/ 7 w 56"/>
                  <a:gd name="T23" fmla="*/ 41 h 43"/>
                  <a:gd name="T24" fmla="*/ 12 w 56"/>
                  <a:gd name="T25" fmla="*/ 43 h 43"/>
                  <a:gd name="T26" fmla="*/ 18 w 56"/>
                  <a:gd name="T27" fmla="*/ 41 h 43"/>
                  <a:gd name="T28" fmla="*/ 19 w 56"/>
                  <a:gd name="T29" fmla="*/ 37 h 43"/>
                  <a:gd name="T30" fmla="*/ 24 w 56"/>
                  <a:gd name="T31" fmla="*/ 34 h 43"/>
                  <a:gd name="T32" fmla="*/ 24 w 56"/>
                  <a:gd name="T33" fmla="*/ 33 h 43"/>
                  <a:gd name="T34" fmla="*/ 27 w 56"/>
                  <a:gd name="T35" fmla="*/ 31 h 43"/>
                  <a:gd name="T36" fmla="*/ 27 w 56"/>
                  <a:gd name="T37" fmla="*/ 28 h 43"/>
                  <a:gd name="T38" fmla="*/ 29 w 56"/>
                  <a:gd name="T39" fmla="*/ 27 h 43"/>
                  <a:gd name="T40" fmla="*/ 31 w 56"/>
                  <a:gd name="T41" fmla="*/ 26 h 43"/>
                  <a:gd name="T42" fmla="*/ 35 w 56"/>
                  <a:gd name="T43" fmla="*/ 25 h 43"/>
                  <a:gd name="T44" fmla="*/ 48 w 56"/>
                  <a:gd name="T45" fmla="*/ 17 h 43"/>
                  <a:gd name="T46" fmla="*/ 47 w 56"/>
                  <a:gd name="T47" fmla="*/ 16 h 43"/>
                  <a:gd name="T48" fmla="*/ 55 w 56"/>
                  <a:gd name="T49" fmla="*/ 13 h 43"/>
                  <a:gd name="T50" fmla="*/ 55 w 56"/>
                  <a:gd name="T51" fmla="*/ 8 h 43"/>
                  <a:gd name="T52" fmla="*/ 51 w 56"/>
                  <a:gd name="T53" fmla="*/ 6 h 43"/>
                  <a:gd name="T54" fmla="*/ 51 w 56"/>
                  <a:gd name="T55" fmla="*/ 6 h 43"/>
                  <a:gd name="T56" fmla="*/ 51 w 56"/>
                  <a:gd name="T57" fmla="*/ 4 h 43"/>
                  <a:gd name="T58" fmla="*/ 46 w 56"/>
                  <a:gd name="T59" fmla="*/ 2 h 43"/>
                  <a:gd name="T60" fmla="*/ 39 w 56"/>
                  <a:gd name="T61" fmla="*/ 0 h 43"/>
                  <a:gd name="T62" fmla="*/ 38 w 56"/>
                  <a:gd name="T63" fmla="*/ 2 h 43"/>
                  <a:gd name="T64" fmla="*/ 34 w 56"/>
                  <a:gd name="T65" fmla="*/ 1 h 43"/>
                  <a:gd name="T66" fmla="*/ 32 w 56"/>
                  <a:gd name="T67" fmla="*/ 1 h 43"/>
                  <a:gd name="T68" fmla="*/ 30 w 56"/>
                  <a:gd name="T69" fmla="*/ 4 h 43"/>
                  <a:gd name="T70" fmla="*/ 25 w 56"/>
                  <a:gd name="T71" fmla="*/ 3 h 43"/>
                  <a:gd name="T72" fmla="*/ 25 w 56"/>
                  <a:gd name="T73" fmla="*/ 6 h 43"/>
                  <a:gd name="T74" fmla="*/ 23 w 56"/>
                  <a:gd name="T75" fmla="*/ 5 h 43"/>
                  <a:gd name="T76" fmla="*/ 19 w 56"/>
                  <a:gd name="T77" fmla="*/ 4 h 43"/>
                  <a:gd name="T78" fmla="*/ 17 w 56"/>
                  <a:gd name="T79" fmla="*/ 7 h 43"/>
                  <a:gd name="T80" fmla="*/ 17 w 56"/>
                  <a:gd name="T81" fmla="*/ 7 h 43"/>
                  <a:gd name="T82" fmla="*/ 16 w 56"/>
                  <a:gd name="T83" fmla="*/ 9 h 43"/>
                  <a:gd name="T84" fmla="*/ 16 w 56"/>
                  <a:gd name="T85" fmla="*/ 12 h 43"/>
                  <a:gd name="T86" fmla="*/ 18 w 56"/>
                  <a:gd name="T87" fmla="*/ 14 h 43"/>
                  <a:gd name="T88" fmla="*/ 23 w 56"/>
                  <a:gd name="T89" fmla="*/ 16 h 43"/>
                  <a:gd name="T90" fmla="*/ 29 w 56"/>
                  <a:gd name="T91" fmla="*/ 16 h 43"/>
                  <a:gd name="T92" fmla="*/ 30 w 56"/>
                  <a:gd name="T93" fmla="*/ 16 h 43"/>
                  <a:gd name="T94" fmla="*/ 31 w 56"/>
                  <a:gd name="T95" fmla="*/ 17 h 43"/>
                  <a:gd name="T96" fmla="*/ 23 w 56"/>
                  <a:gd name="T97" fmla="*/ 18 h 43"/>
                  <a:gd name="T98" fmla="*/ 19 w 56"/>
                  <a:gd name="T99" fmla="*/ 17 h 43"/>
                  <a:gd name="T100" fmla="*/ 11 w 56"/>
                  <a:gd name="T101" fmla="*/ 35 h 43"/>
                  <a:gd name="T102" fmla="*/ 12 w 56"/>
                  <a:gd name="T103" fmla="*/ 31 h 43"/>
                  <a:gd name="T104" fmla="*/ 14 w 56"/>
                  <a:gd name="T105" fmla="*/ 37 h 43"/>
                  <a:gd name="T106" fmla="*/ 14 w 56"/>
                  <a:gd name="T107" fmla="*/ 36 h 43"/>
                  <a:gd name="T108" fmla="*/ 45 w 56"/>
                  <a:gd name="T109" fmla="*/ 16 h 43"/>
                  <a:gd name="T110" fmla="*/ 19 w 56"/>
                  <a:gd name="T111" fmla="*/ 1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6" h="43">
                    <a:moveTo>
                      <a:pt x="16" y="19"/>
                    </a:moveTo>
                    <a:cubicBezTo>
                      <a:pt x="16" y="19"/>
                      <a:pt x="16" y="20"/>
                      <a:pt x="16" y="20"/>
                    </a:cubicBezTo>
                    <a:cubicBezTo>
                      <a:pt x="16" y="21"/>
                      <a:pt x="16" y="22"/>
                      <a:pt x="16" y="22"/>
                    </a:cubicBezTo>
                    <a:cubicBezTo>
                      <a:pt x="16" y="23"/>
                      <a:pt x="16" y="23"/>
                      <a:pt x="16" y="24"/>
                    </a:cubicBezTo>
                    <a:cubicBezTo>
                      <a:pt x="16" y="24"/>
                      <a:pt x="15" y="24"/>
                      <a:pt x="15" y="24"/>
                    </a:cubicBezTo>
                    <a:cubicBezTo>
                      <a:pt x="15" y="25"/>
                      <a:pt x="15" y="25"/>
                      <a:pt x="15" y="26"/>
                    </a:cubicBezTo>
                    <a:cubicBezTo>
                      <a:pt x="15" y="26"/>
                      <a:pt x="15" y="26"/>
                      <a:pt x="15" y="26"/>
                    </a:cubicBezTo>
                    <a:cubicBezTo>
                      <a:pt x="15" y="26"/>
                      <a:pt x="15" y="26"/>
                      <a:pt x="15" y="26"/>
                    </a:cubicBezTo>
                    <a:cubicBezTo>
                      <a:pt x="15" y="26"/>
                      <a:pt x="15" y="26"/>
                      <a:pt x="16" y="26"/>
                    </a:cubicBezTo>
                    <a:cubicBezTo>
                      <a:pt x="16" y="26"/>
                      <a:pt x="16" y="26"/>
                      <a:pt x="16" y="27"/>
                    </a:cubicBezTo>
                    <a:cubicBezTo>
                      <a:pt x="16" y="27"/>
                      <a:pt x="16" y="27"/>
                      <a:pt x="16" y="27"/>
                    </a:cubicBezTo>
                    <a:cubicBezTo>
                      <a:pt x="16" y="27"/>
                      <a:pt x="16" y="27"/>
                      <a:pt x="16" y="27"/>
                    </a:cubicBezTo>
                    <a:cubicBezTo>
                      <a:pt x="16" y="27"/>
                      <a:pt x="17" y="27"/>
                      <a:pt x="17" y="27"/>
                    </a:cubicBezTo>
                    <a:cubicBezTo>
                      <a:pt x="17" y="27"/>
                      <a:pt x="17" y="27"/>
                      <a:pt x="17" y="27"/>
                    </a:cubicBezTo>
                    <a:cubicBezTo>
                      <a:pt x="17" y="27"/>
                      <a:pt x="17" y="27"/>
                      <a:pt x="17" y="27"/>
                    </a:cubicBezTo>
                    <a:cubicBezTo>
                      <a:pt x="17" y="27"/>
                      <a:pt x="16" y="27"/>
                      <a:pt x="16" y="27"/>
                    </a:cubicBezTo>
                    <a:cubicBezTo>
                      <a:pt x="16" y="27"/>
                      <a:pt x="16" y="27"/>
                      <a:pt x="16" y="27"/>
                    </a:cubicBezTo>
                    <a:cubicBezTo>
                      <a:pt x="16" y="27"/>
                      <a:pt x="16" y="27"/>
                      <a:pt x="16" y="27"/>
                    </a:cubicBezTo>
                    <a:cubicBezTo>
                      <a:pt x="16" y="27"/>
                      <a:pt x="16" y="27"/>
                      <a:pt x="16" y="27"/>
                    </a:cubicBezTo>
                    <a:cubicBezTo>
                      <a:pt x="16" y="27"/>
                      <a:pt x="16" y="26"/>
                      <a:pt x="16" y="26"/>
                    </a:cubicBezTo>
                    <a:cubicBezTo>
                      <a:pt x="15" y="26"/>
                      <a:pt x="15" y="26"/>
                      <a:pt x="15" y="26"/>
                    </a:cubicBezTo>
                    <a:cubicBezTo>
                      <a:pt x="15" y="26"/>
                      <a:pt x="15" y="26"/>
                      <a:pt x="15" y="26"/>
                    </a:cubicBezTo>
                    <a:cubicBezTo>
                      <a:pt x="15" y="26"/>
                      <a:pt x="15" y="26"/>
                      <a:pt x="15" y="26"/>
                    </a:cubicBezTo>
                    <a:cubicBezTo>
                      <a:pt x="14" y="26"/>
                      <a:pt x="14" y="26"/>
                      <a:pt x="13" y="26"/>
                    </a:cubicBezTo>
                    <a:cubicBezTo>
                      <a:pt x="13" y="26"/>
                      <a:pt x="13" y="26"/>
                      <a:pt x="12" y="26"/>
                    </a:cubicBezTo>
                    <a:cubicBezTo>
                      <a:pt x="12" y="26"/>
                      <a:pt x="11" y="26"/>
                      <a:pt x="11" y="26"/>
                    </a:cubicBezTo>
                    <a:cubicBezTo>
                      <a:pt x="11" y="27"/>
                      <a:pt x="10" y="28"/>
                      <a:pt x="9" y="28"/>
                    </a:cubicBezTo>
                    <a:cubicBezTo>
                      <a:pt x="9" y="29"/>
                      <a:pt x="9" y="29"/>
                      <a:pt x="8" y="30"/>
                    </a:cubicBezTo>
                    <a:cubicBezTo>
                      <a:pt x="8" y="30"/>
                      <a:pt x="9" y="30"/>
                      <a:pt x="9" y="30"/>
                    </a:cubicBezTo>
                    <a:cubicBezTo>
                      <a:pt x="9" y="30"/>
                      <a:pt x="9" y="30"/>
                      <a:pt x="9" y="30"/>
                    </a:cubicBezTo>
                    <a:cubicBezTo>
                      <a:pt x="10" y="31"/>
                      <a:pt x="10" y="31"/>
                      <a:pt x="10" y="32"/>
                    </a:cubicBezTo>
                    <a:cubicBezTo>
                      <a:pt x="10" y="32"/>
                      <a:pt x="11" y="32"/>
                      <a:pt x="10" y="33"/>
                    </a:cubicBezTo>
                    <a:cubicBezTo>
                      <a:pt x="10" y="33"/>
                      <a:pt x="10" y="33"/>
                      <a:pt x="10" y="34"/>
                    </a:cubicBezTo>
                    <a:cubicBezTo>
                      <a:pt x="10" y="34"/>
                      <a:pt x="10" y="34"/>
                      <a:pt x="10" y="34"/>
                    </a:cubicBezTo>
                    <a:cubicBezTo>
                      <a:pt x="10" y="34"/>
                      <a:pt x="10" y="34"/>
                      <a:pt x="10" y="34"/>
                    </a:cubicBezTo>
                    <a:cubicBezTo>
                      <a:pt x="9" y="33"/>
                      <a:pt x="9" y="32"/>
                      <a:pt x="9" y="32"/>
                    </a:cubicBezTo>
                    <a:cubicBezTo>
                      <a:pt x="9" y="32"/>
                      <a:pt x="9" y="31"/>
                      <a:pt x="9" y="31"/>
                    </a:cubicBezTo>
                    <a:cubicBezTo>
                      <a:pt x="8" y="31"/>
                      <a:pt x="7" y="31"/>
                      <a:pt x="7" y="31"/>
                    </a:cubicBezTo>
                    <a:cubicBezTo>
                      <a:pt x="7" y="31"/>
                      <a:pt x="7" y="31"/>
                      <a:pt x="7" y="32"/>
                    </a:cubicBezTo>
                    <a:cubicBezTo>
                      <a:pt x="6" y="32"/>
                      <a:pt x="6" y="32"/>
                      <a:pt x="6" y="32"/>
                    </a:cubicBezTo>
                    <a:cubicBezTo>
                      <a:pt x="6" y="33"/>
                      <a:pt x="7" y="34"/>
                      <a:pt x="7" y="35"/>
                    </a:cubicBezTo>
                    <a:cubicBezTo>
                      <a:pt x="7" y="35"/>
                      <a:pt x="7" y="35"/>
                      <a:pt x="7" y="35"/>
                    </a:cubicBezTo>
                    <a:cubicBezTo>
                      <a:pt x="7" y="35"/>
                      <a:pt x="7" y="35"/>
                      <a:pt x="7" y="35"/>
                    </a:cubicBezTo>
                    <a:cubicBezTo>
                      <a:pt x="7" y="35"/>
                      <a:pt x="7" y="35"/>
                      <a:pt x="7" y="35"/>
                    </a:cubicBezTo>
                    <a:cubicBezTo>
                      <a:pt x="6" y="35"/>
                      <a:pt x="6" y="35"/>
                      <a:pt x="6" y="35"/>
                    </a:cubicBezTo>
                    <a:cubicBezTo>
                      <a:pt x="5" y="35"/>
                      <a:pt x="3" y="35"/>
                      <a:pt x="2" y="36"/>
                    </a:cubicBezTo>
                    <a:cubicBezTo>
                      <a:pt x="2" y="36"/>
                      <a:pt x="2" y="36"/>
                      <a:pt x="2" y="36"/>
                    </a:cubicBezTo>
                    <a:cubicBezTo>
                      <a:pt x="2" y="36"/>
                      <a:pt x="1" y="36"/>
                      <a:pt x="1" y="37"/>
                    </a:cubicBezTo>
                    <a:cubicBezTo>
                      <a:pt x="1" y="37"/>
                      <a:pt x="1" y="37"/>
                      <a:pt x="1" y="36"/>
                    </a:cubicBezTo>
                    <a:cubicBezTo>
                      <a:pt x="0" y="36"/>
                      <a:pt x="0" y="36"/>
                      <a:pt x="0" y="36"/>
                    </a:cubicBezTo>
                    <a:cubicBezTo>
                      <a:pt x="0" y="37"/>
                      <a:pt x="0" y="38"/>
                      <a:pt x="0" y="38"/>
                    </a:cubicBezTo>
                    <a:cubicBezTo>
                      <a:pt x="1" y="39"/>
                      <a:pt x="2" y="39"/>
                      <a:pt x="2" y="40"/>
                    </a:cubicBezTo>
                    <a:cubicBezTo>
                      <a:pt x="3" y="40"/>
                      <a:pt x="4" y="40"/>
                      <a:pt x="5" y="41"/>
                    </a:cubicBezTo>
                    <a:cubicBezTo>
                      <a:pt x="6" y="41"/>
                      <a:pt x="6" y="41"/>
                      <a:pt x="6" y="41"/>
                    </a:cubicBezTo>
                    <a:cubicBezTo>
                      <a:pt x="6" y="41"/>
                      <a:pt x="7" y="41"/>
                      <a:pt x="7" y="41"/>
                    </a:cubicBezTo>
                    <a:cubicBezTo>
                      <a:pt x="7" y="41"/>
                      <a:pt x="7" y="41"/>
                      <a:pt x="7" y="41"/>
                    </a:cubicBezTo>
                    <a:cubicBezTo>
                      <a:pt x="7" y="41"/>
                      <a:pt x="7" y="41"/>
                      <a:pt x="7" y="41"/>
                    </a:cubicBezTo>
                    <a:cubicBezTo>
                      <a:pt x="7" y="41"/>
                      <a:pt x="7" y="41"/>
                      <a:pt x="7" y="41"/>
                    </a:cubicBezTo>
                    <a:cubicBezTo>
                      <a:pt x="7" y="41"/>
                      <a:pt x="7" y="41"/>
                      <a:pt x="7" y="41"/>
                    </a:cubicBezTo>
                    <a:cubicBezTo>
                      <a:pt x="7" y="41"/>
                      <a:pt x="7" y="41"/>
                      <a:pt x="7" y="41"/>
                    </a:cubicBezTo>
                    <a:cubicBezTo>
                      <a:pt x="8" y="41"/>
                      <a:pt x="8" y="40"/>
                      <a:pt x="8" y="41"/>
                    </a:cubicBezTo>
                    <a:cubicBezTo>
                      <a:pt x="9" y="41"/>
                      <a:pt x="10" y="42"/>
                      <a:pt x="11" y="41"/>
                    </a:cubicBezTo>
                    <a:cubicBezTo>
                      <a:pt x="11" y="41"/>
                      <a:pt x="12" y="42"/>
                      <a:pt x="12" y="42"/>
                    </a:cubicBezTo>
                    <a:cubicBezTo>
                      <a:pt x="12" y="42"/>
                      <a:pt x="12" y="42"/>
                      <a:pt x="12" y="42"/>
                    </a:cubicBezTo>
                    <a:cubicBezTo>
                      <a:pt x="12" y="42"/>
                      <a:pt x="12" y="43"/>
                      <a:pt x="12" y="43"/>
                    </a:cubicBezTo>
                    <a:cubicBezTo>
                      <a:pt x="12" y="43"/>
                      <a:pt x="13" y="43"/>
                      <a:pt x="13" y="43"/>
                    </a:cubicBezTo>
                    <a:cubicBezTo>
                      <a:pt x="14" y="43"/>
                      <a:pt x="14" y="43"/>
                      <a:pt x="15" y="43"/>
                    </a:cubicBezTo>
                    <a:cubicBezTo>
                      <a:pt x="15" y="43"/>
                      <a:pt x="15" y="42"/>
                      <a:pt x="16" y="42"/>
                    </a:cubicBezTo>
                    <a:cubicBezTo>
                      <a:pt x="17" y="43"/>
                      <a:pt x="17" y="42"/>
                      <a:pt x="18" y="41"/>
                    </a:cubicBezTo>
                    <a:cubicBezTo>
                      <a:pt x="18" y="41"/>
                      <a:pt x="18" y="41"/>
                      <a:pt x="18" y="41"/>
                    </a:cubicBezTo>
                    <a:cubicBezTo>
                      <a:pt x="18" y="40"/>
                      <a:pt x="18" y="40"/>
                      <a:pt x="17" y="39"/>
                    </a:cubicBezTo>
                    <a:cubicBezTo>
                      <a:pt x="17" y="39"/>
                      <a:pt x="17" y="39"/>
                      <a:pt x="17" y="39"/>
                    </a:cubicBezTo>
                    <a:cubicBezTo>
                      <a:pt x="17" y="39"/>
                      <a:pt x="17" y="38"/>
                      <a:pt x="17" y="38"/>
                    </a:cubicBezTo>
                    <a:cubicBezTo>
                      <a:pt x="17" y="38"/>
                      <a:pt x="18" y="38"/>
                      <a:pt x="18" y="38"/>
                    </a:cubicBezTo>
                    <a:cubicBezTo>
                      <a:pt x="18" y="37"/>
                      <a:pt x="19" y="37"/>
                      <a:pt x="19" y="37"/>
                    </a:cubicBezTo>
                    <a:cubicBezTo>
                      <a:pt x="20" y="37"/>
                      <a:pt x="20" y="36"/>
                      <a:pt x="21" y="35"/>
                    </a:cubicBezTo>
                    <a:cubicBezTo>
                      <a:pt x="21" y="35"/>
                      <a:pt x="21" y="35"/>
                      <a:pt x="21" y="35"/>
                    </a:cubicBezTo>
                    <a:cubicBezTo>
                      <a:pt x="21" y="35"/>
                      <a:pt x="21" y="35"/>
                      <a:pt x="21" y="35"/>
                    </a:cubicBezTo>
                    <a:cubicBezTo>
                      <a:pt x="21" y="34"/>
                      <a:pt x="21" y="34"/>
                      <a:pt x="22" y="34"/>
                    </a:cubicBezTo>
                    <a:cubicBezTo>
                      <a:pt x="22" y="35"/>
                      <a:pt x="23" y="34"/>
                      <a:pt x="24" y="34"/>
                    </a:cubicBezTo>
                    <a:cubicBezTo>
                      <a:pt x="24" y="34"/>
                      <a:pt x="25" y="34"/>
                      <a:pt x="25" y="34"/>
                    </a:cubicBezTo>
                    <a:cubicBezTo>
                      <a:pt x="24" y="33"/>
                      <a:pt x="24" y="33"/>
                      <a:pt x="24" y="33"/>
                    </a:cubicBezTo>
                    <a:cubicBezTo>
                      <a:pt x="24" y="33"/>
                      <a:pt x="24" y="33"/>
                      <a:pt x="24" y="33"/>
                    </a:cubicBezTo>
                    <a:cubicBezTo>
                      <a:pt x="24" y="33"/>
                      <a:pt x="24" y="33"/>
                      <a:pt x="24" y="33"/>
                    </a:cubicBezTo>
                    <a:cubicBezTo>
                      <a:pt x="24" y="33"/>
                      <a:pt x="24" y="33"/>
                      <a:pt x="24" y="33"/>
                    </a:cubicBezTo>
                    <a:cubicBezTo>
                      <a:pt x="24" y="33"/>
                      <a:pt x="24" y="33"/>
                      <a:pt x="24" y="33"/>
                    </a:cubicBezTo>
                    <a:cubicBezTo>
                      <a:pt x="24" y="33"/>
                      <a:pt x="24" y="33"/>
                      <a:pt x="24" y="33"/>
                    </a:cubicBezTo>
                    <a:cubicBezTo>
                      <a:pt x="24" y="33"/>
                      <a:pt x="24" y="33"/>
                      <a:pt x="24" y="33"/>
                    </a:cubicBezTo>
                    <a:cubicBezTo>
                      <a:pt x="25" y="33"/>
                      <a:pt x="26" y="33"/>
                      <a:pt x="26" y="32"/>
                    </a:cubicBezTo>
                    <a:cubicBezTo>
                      <a:pt x="26" y="32"/>
                      <a:pt x="27" y="32"/>
                      <a:pt x="27" y="31"/>
                    </a:cubicBezTo>
                    <a:cubicBezTo>
                      <a:pt x="27" y="31"/>
                      <a:pt x="27" y="31"/>
                      <a:pt x="28" y="31"/>
                    </a:cubicBezTo>
                    <a:cubicBezTo>
                      <a:pt x="28" y="30"/>
                      <a:pt x="28" y="30"/>
                      <a:pt x="28" y="29"/>
                    </a:cubicBezTo>
                    <a:cubicBezTo>
                      <a:pt x="27" y="29"/>
                      <a:pt x="27" y="29"/>
                      <a:pt x="27" y="28"/>
                    </a:cubicBezTo>
                    <a:cubicBezTo>
                      <a:pt x="27" y="28"/>
                      <a:pt x="27" y="28"/>
                      <a:pt x="27" y="28"/>
                    </a:cubicBezTo>
                    <a:cubicBezTo>
                      <a:pt x="27" y="28"/>
                      <a:pt x="27" y="28"/>
                      <a:pt x="27" y="28"/>
                    </a:cubicBezTo>
                    <a:cubicBezTo>
                      <a:pt x="27" y="28"/>
                      <a:pt x="27" y="28"/>
                      <a:pt x="27" y="28"/>
                    </a:cubicBezTo>
                    <a:cubicBezTo>
                      <a:pt x="27" y="28"/>
                      <a:pt x="27" y="28"/>
                      <a:pt x="27" y="28"/>
                    </a:cubicBezTo>
                    <a:cubicBezTo>
                      <a:pt x="28" y="28"/>
                      <a:pt x="28" y="28"/>
                      <a:pt x="28" y="29"/>
                    </a:cubicBezTo>
                    <a:cubicBezTo>
                      <a:pt x="29" y="29"/>
                      <a:pt x="29" y="28"/>
                      <a:pt x="29" y="28"/>
                    </a:cubicBezTo>
                    <a:cubicBezTo>
                      <a:pt x="29" y="28"/>
                      <a:pt x="29" y="27"/>
                      <a:pt x="29" y="27"/>
                    </a:cubicBezTo>
                    <a:cubicBezTo>
                      <a:pt x="29" y="27"/>
                      <a:pt x="28" y="27"/>
                      <a:pt x="28" y="27"/>
                    </a:cubicBezTo>
                    <a:cubicBezTo>
                      <a:pt x="28" y="27"/>
                      <a:pt x="28" y="26"/>
                      <a:pt x="28" y="26"/>
                    </a:cubicBezTo>
                    <a:cubicBezTo>
                      <a:pt x="28" y="26"/>
                      <a:pt x="28" y="26"/>
                      <a:pt x="28" y="26"/>
                    </a:cubicBezTo>
                    <a:cubicBezTo>
                      <a:pt x="28" y="26"/>
                      <a:pt x="29" y="26"/>
                      <a:pt x="29" y="26"/>
                    </a:cubicBezTo>
                    <a:cubicBezTo>
                      <a:pt x="29" y="26"/>
                      <a:pt x="30" y="26"/>
                      <a:pt x="31" y="26"/>
                    </a:cubicBezTo>
                    <a:cubicBezTo>
                      <a:pt x="31" y="26"/>
                      <a:pt x="32" y="26"/>
                      <a:pt x="32" y="25"/>
                    </a:cubicBezTo>
                    <a:cubicBezTo>
                      <a:pt x="32" y="25"/>
                      <a:pt x="32" y="25"/>
                      <a:pt x="32" y="25"/>
                    </a:cubicBezTo>
                    <a:cubicBezTo>
                      <a:pt x="32" y="25"/>
                      <a:pt x="32" y="25"/>
                      <a:pt x="32" y="25"/>
                    </a:cubicBezTo>
                    <a:cubicBezTo>
                      <a:pt x="32" y="25"/>
                      <a:pt x="33" y="25"/>
                      <a:pt x="33" y="25"/>
                    </a:cubicBezTo>
                    <a:cubicBezTo>
                      <a:pt x="34" y="26"/>
                      <a:pt x="35" y="26"/>
                      <a:pt x="35" y="25"/>
                    </a:cubicBezTo>
                    <a:cubicBezTo>
                      <a:pt x="36" y="24"/>
                      <a:pt x="37" y="23"/>
                      <a:pt x="38" y="22"/>
                    </a:cubicBezTo>
                    <a:cubicBezTo>
                      <a:pt x="39" y="22"/>
                      <a:pt x="39" y="22"/>
                      <a:pt x="40" y="21"/>
                    </a:cubicBezTo>
                    <a:cubicBezTo>
                      <a:pt x="40" y="21"/>
                      <a:pt x="40" y="21"/>
                      <a:pt x="41" y="20"/>
                    </a:cubicBezTo>
                    <a:cubicBezTo>
                      <a:pt x="42" y="20"/>
                      <a:pt x="43" y="19"/>
                      <a:pt x="45" y="19"/>
                    </a:cubicBezTo>
                    <a:cubicBezTo>
                      <a:pt x="46" y="18"/>
                      <a:pt x="47" y="18"/>
                      <a:pt x="48" y="17"/>
                    </a:cubicBezTo>
                    <a:cubicBezTo>
                      <a:pt x="48" y="17"/>
                      <a:pt x="48" y="17"/>
                      <a:pt x="48" y="16"/>
                    </a:cubicBezTo>
                    <a:cubicBezTo>
                      <a:pt x="48" y="16"/>
                      <a:pt x="48" y="16"/>
                      <a:pt x="48" y="16"/>
                    </a:cubicBezTo>
                    <a:cubicBezTo>
                      <a:pt x="47" y="16"/>
                      <a:pt x="47" y="16"/>
                      <a:pt x="47" y="16"/>
                    </a:cubicBezTo>
                    <a:cubicBezTo>
                      <a:pt x="47" y="16"/>
                      <a:pt x="47" y="16"/>
                      <a:pt x="47" y="16"/>
                    </a:cubicBezTo>
                    <a:cubicBezTo>
                      <a:pt x="47" y="16"/>
                      <a:pt x="47" y="16"/>
                      <a:pt x="47" y="16"/>
                    </a:cubicBezTo>
                    <a:cubicBezTo>
                      <a:pt x="47" y="16"/>
                      <a:pt x="47" y="16"/>
                      <a:pt x="47" y="16"/>
                    </a:cubicBezTo>
                    <a:cubicBezTo>
                      <a:pt x="47" y="16"/>
                      <a:pt x="47" y="16"/>
                      <a:pt x="47" y="16"/>
                    </a:cubicBezTo>
                    <a:cubicBezTo>
                      <a:pt x="47" y="15"/>
                      <a:pt x="47" y="15"/>
                      <a:pt x="47" y="15"/>
                    </a:cubicBezTo>
                    <a:cubicBezTo>
                      <a:pt x="49" y="15"/>
                      <a:pt x="50" y="15"/>
                      <a:pt x="51" y="15"/>
                    </a:cubicBezTo>
                    <a:cubicBezTo>
                      <a:pt x="52" y="14"/>
                      <a:pt x="53" y="13"/>
                      <a:pt x="55" y="13"/>
                    </a:cubicBezTo>
                    <a:cubicBezTo>
                      <a:pt x="55" y="13"/>
                      <a:pt x="55" y="13"/>
                      <a:pt x="55" y="13"/>
                    </a:cubicBezTo>
                    <a:cubicBezTo>
                      <a:pt x="55" y="12"/>
                      <a:pt x="56" y="12"/>
                      <a:pt x="56" y="12"/>
                    </a:cubicBezTo>
                    <a:cubicBezTo>
                      <a:pt x="56" y="11"/>
                      <a:pt x="56" y="11"/>
                      <a:pt x="56" y="10"/>
                    </a:cubicBezTo>
                    <a:cubicBezTo>
                      <a:pt x="56" y="10"/>
                      <a:pt x="56" y="9"/>
                      <a:pt x="55" y="9"/>
                    </a:cubicBezTo>
                    <a:cubicBezTo>
                      <a:pt x="55" y="9"/>
                      <a:pt x="55" y="9"/>
                      <a:pt x="55" y="8"/>
                    </a:cubicBezTo>
                    <a:cubicBezTo>
                      <a:pt x="55" y="8"/>
                      <a:pt x="55" y="7"/>
                      <a:pt x="55" y="7"/>
                    </a:cubicBezTo>
                    <a:cubicBezTo>
                      <a:pt x="55" y="7"/>
                      <a:pt x="55" y="6"/>
                      <a:pt x="54" y="6"/>
                    </a:cubicBezTo>
                    <a:cubicBezTo>
                      <a:pt x="54" y="6"/>
                      <a:pt x="53" y="6"/>
                      <a:pt x="53" y="6"/>
                    </a:cubicBezTo>
                    <a:cubicBezTo>
                      <a:pt x="52" y="6"/>
                      <a:pt x="52" y="6"/>
                      <a:pt x="51" y="6"/>
                    </a:cubicBezTo>
                    <a:cubicBezTo>
                      <a:pt x="51" y="6"/>
                      <a:pt x="51" y="6"/>
                      <a:pt x="51" y="6"/>
                    </a:cubicBezTo>
                    <a:cubicBezTo>
                      <a:pt x="51" y="6"/>
                      <a:pt x="51" y="6"/>
                      <a:pt x="51" y="6"/>
                    </a:cubicBezTo>
                    <a:cubicBezTo>
                      <a:pt x="51" y="6"/>
                      <a:pt x="51" y="6"/>
                      <a:pt x="51" y="6"/>
                    </a:cubicBezTo>
                    <a:cubicBezTo>
                      <a:pt x="51" y="6"/>
                      <a:pt x="51" y="6"/>
                      <a:pt x="50" y="6"/>
                    </a:cubicBezTo>
                    <a:cubicBezTo>
                      <a:pt x="50" y="6"/>
                      <a:pt x="50" y="6"/>
                      <a:pt x="50" y="6"/>
                    </a:cubicBezTo>
                    <a:cubicBezTo>
                      <a:pt x="50" y="6"/>
                      <a:pt x="51" y="6"/>
                      <a:pt x="51" y="6"/>
                    </a:cubicBezTo>
                    <a:cubicBezTo>
                      <a:pt x="51" y="6"/>
                      <a:pt x="51" y="6"/>
                      <a:pt x="51" y="6"/>
                    </a:cubicBezTo>
                    <a:cubicBezTo>
                      <a:pt x="51" y="6"/>
                      <a:pt x="51" y="6"/>
                      <a:pt x="51" y="6"/>
                    </a:cubicBezTo>
                    <a:cubicBezTo>
                      <a:pt x="51" y="6"/>
                      <a:pt x="51" y="6"/>
                      <a:pt x="52" y="5"/>
                    </a:cubicBezTo>
                    <a:cubicBezTo>
                      <a:pt x="52" y="5"/>
                      <a:pt x="52" y="5"/>
                      <a:pt x="52" y="5"/>
                    </a:cubicBezTo>
                    <a:cubicBezTo>
                      <a:pt x="51" y="4"/>
                      <a:pt x="51" y="4"/>
                      <a:pt x="51" y="4"/>
                    </a:cubicBezTo>
                    <a:cubicBezTo>
                      <a:pt x="51" y="4"/>
                      <a:pt x="51" y="4"/>
                      <a:pt x="51" y="4"/>
                    </a:cubicBezTo>
                    <a:cubicBezTo>
                      <a:pt x="50" y="4"/>
                      <a:pt x="50" y="4"/>
                      <a:pt x="49" y="3"/>
                    </a:cubicBezTo>
                    <a:cubicBezTo>
                      <a:pt x="49" y="3"/>
                      <a:pt x="48" y="3"/>
                      <a:pt x="48" y="3"/>
                    </a:cubicBezTo>
                    <a:cubicBezTo>
                      <a:pt x="48" y="2"/>
                      <a:pt x="48" y="2"/>
                      <a:pt x="48" y="2"/>
                    </a:cubicBezTo>
                    <a:cubicBezTo>
                      <a:pt x="47" y="2"/>
                      <a:pt x="46" y="2"/>
                      <a:pt x="46" y="2"/>
                    </a:cubicBezTo>
                    <a:cubicBezTo>
                      <a:pt x="45" y="1"/>
                      <a:pt x="44" y="1"/>
                      <a:pt x="44" y="2"/>
                    </a:cubicBezTo>
                    <a:cubicBezTo>
                      <a:pt x="43" y="2"/>
                      <a:pt x="43" y="2"/>
                      <a:pt x="43" y="1"/>
                    </a:cubicBezTo>
                    <a:cubicBezTo>
                      <a:pt x="43" y="1"/>
                      <a:pt x="43" y="1"/>
                      <a:pt x="43" y="1"/>
                    </a:cubicBezTo>
                    <a:cubicBezTo>
                      <a:pt x="42" y="1"/>
                      <a:pt x="41" y="0"/>
                      <a:pt x="40" y="0"/>
                    </a:cubicBezTo>
                    <a:cubicBezTo>
                      <a:pt x="40" y="0"/>
                      <a:pt x="40" y="0"/>
                      <a:pt x="39" y="0"/>
                    </a:cubicBezTo>
                    <a:cubicBezTo>
                      <a:pt x="39" y="0"/>
                      <a:pt x="39" y="1"/>
                      <a:pt x="39" y="1"/>
                    </a:cubicBezTo>
                    <a:cubicBezTo>
                      <a:pt x="39" y="1"/>
                      <a:pt x="39" y="2"/>
                      <a:pt x="39" y="3"/>
                    </a:cubicBezTo>
                    <a:cubicBezTo>
                      <a:pt x="39" y="3"/>
                      <a:pt x="38" y="3"/>
                      <a:pt x="38" y="3"/>
                    </a:cubicBezTo>
                    <a:cubicBezTo>
                      <a:pt x="38" y="3"/>
                      <a:pt x="38" y="3"/>
                      <a:pt x="38" y="3"/>
                    </a:cubicBezTo>
                    <a:cubicBezTo>
                      <a:pt x="38" y="2"/>
                      <a:pt x="38" y="2"/>
                      <a:pt x="38" y="2"/>
                    </a:cubicBezTo>
                    <a:cubicBezTo>
                      <a:pt x="38" y="2"/>
                      <a:pt x="38" y="2"/>
                      <a:pt x="38" y="2"/>
                    </a:cubicBezTo>
                    <a:cubicBezTo>
                      <a:pt x="38" y="1"/>
                      <a:pt x="38" y="1"/>
                      <a:pt x="38" y="1"/>
                    </a:cubicBezTo>
                    <a:cubicBezTo>
                      <a:pt x="37" y="1"/>
                      <a:pt x="37" y="1"/>
                      <a:pt x="36" y="0"/>
                    </a:cubicBezTo>
                    <a:cubicBezTo>
                      <a:pt x="36" y="0"/>
                      <a:pt x="35" y="0"/>
                      <a:pt x="35" y="0"/>
                    </a:cubicBezTo>
                    <a:cubicBezTo>
                      <a:pt x="35" y="0"/>
                      <a:pt x="34" y="1"/>
                      <a:pt x="34" y="1"/>
                    </a:cubicBezTo>
                    <a:cubicBezTo>
                      <a:pt x="34" y="2"/>
                      <a:pt x="34" y="2"/>
                      <a:pt x="34" y="2"/>
                    </a:cubicBezTo>
                    <a:cubicBezTo>
                      <a:pt x="34" y="2"/>
                      <a:pt x="34" y="2"/>
                      <a:pt x="34" y="2"/>
                    </a:cubicBezTo>
                    <a:cubicBezTo>
                      <a:pt x="34" y="2"/>
                      <a:pt x="34" y="2"/>
                      <a:pt x="34" y="2"/>
                    </a:cubicBezTo>
                    <a:cubicBezTo>
                      <a:pt x="34" y="2"/>
                      <a:pt x="34" y="1"/>
                      <a:pt x="33" y="1"/>
                    </a:cubicBezTo>
                    <a:cubicBezTo>
                      <a:pt x="33" y="1"/>
                      <a:pt x="33" y="1"/>
                      <a:pt x="32" y="1"/>
                    </a:cubicBezTo>
                    <a:cubicBezTo>
                      <a:pt x="32" y="2"/>
                      <a:pt x="32" y="2"/>
                      <a:pt x="32" y="2"/>
                    </a:cubicBezTo>
                    <a:cubicBezTo>
                      <a:pt x="32" y="2"/>
                      <a:pt x="31" y="1"/>
                      <a:pt x="31" y="1"/>
                    </a:cubicBezTo>
                    <a:cubicBezTo>
                      <a:pt x="31" y="1"/>
                      <a:pt x="30" y="2"/>
                      <a:pt x="31" y="2"/>
                    </a:cubicBezTo>
                    <a:cubicBezTo>
                      <a:pt x="31" y="3"/>
                      <a:pt x="30" y="3"/>
                      <a:pt x="30" y="3"/>
                    </a:cubicBezTo>
                    <a:cubicBezTo>
                      <a:pt x="30" y="4"/>
                      <a:pt x="30" y="4"/>
                      <a:pt x="30" y="4"/>
                    </a:cubicBezTo>
                    <a:cubicBezTo>
                      <a:pt x="29" y="5"/>
                      <a:pt x="29" y="5"/>
                      <a:pt x="28" y="4"/>
                    </a:cubicBezTo>
                    <a:cubicBezTo>
                      <a:pt x="28" y="4"/>
                      <a:pt x="28" y="3"/>
                      <a:pt x="28" y="2"/>
                    </a:cubicBezTo>
                    <a:cubicBezTo>
                      <a:pt x="27" y="2"/>
                      <a:pt x="27" y="2"/>
                      <a:pt x="27" y="2"/>
                    </a:cubicBezTo>
                    <a:cubicBezTo>
                      <a:pt x="26" y="2"/>
                      <a:pt x="26" y="2"/>
                      <a:pt x="26" y="2"/>
                    </a:cubicBezTo>
                    <a:cubicBezTo>
                      <a:pt x="26" y="3"/>
                      <a:pt x="26" y="3"/>
                      <a:pt x="25" y="3"/>
                    </a:cubicBezTo>
                    <a:cubicBezTo>
                      <a:pt x="25" y="3"/>
                      <a:pt x="25" y="3"/>
                      <a:pt x="25" y="3"/>
                    </a:cubicBezTo>
                    <a:cubicBezTo>
                      <a:pt x="25" y="3"/>
                      <a:pt x="24" y="4"/>
                      <a:pt x="24" y="4"/>
                    </a:cubicBezTo>
                    <a:cubicBezTo>
                      <a:pt x="25" y="4"/>
                      <a:pt x="25" y="5"/>
                      <a:pt x="25" y="6"/>
                    </a:cubicBezTo>
                    <a:cubicBezTo>
                      <a:pt x="25" y="6"/>
                      <a:pt x="25" y="6"/>
                      <a:pt x="25" y="6"/>
                    </a:cubicBezTo>
                    <a:cubicBezTo>
                      <a:pt x="25" y="6"/>
                      <a:pt x="25" y="6"/>
                      <a:pt x="25" y="6"/>
                    </a:cubicBezTo>
                    <a:cubicBezTo>
                      <a:pt x="25" y="6"/>
                      <a:pt x="25" y="6"/>
                      <a:pt x="25" y="6"/>
                    </a:cubicBezTo>
                    <a:cubicBezTo>
                      <a:pt x="25" y="6"/>
                      <a:pt x="25" y="6"/>
                      <a:pt x="25" y="6"/>
                    </a:cubicBezTo>
                    <a:cubicBezTo>
                      <a:pt x="25" y="6"/>
                      <a:pt x="24" y="6"/>
                      <a:pt x="24" y="5"/>
                    </a:cubicBezTo>
                    <a:cubicBezTo>
                      <a:pt x="24" y="5"/>
                      <a:pt x="24" y="5"/>
                      <a:pt x="23" y="5"/>
                    </a:cubicBezTo>
                    <a:cubicBezTo>
                      <a:pt x="23" y="5"/>
                      <a:pt x="23" y="5"/>
                      <a:pt x="23" y="5"/>
                    </a:cubicBezTo>
                    <a:cubicBezTo>
                      <a:pt x="23" y="4"/>
                      <a:pt x="22" y="4"/>
                      <a:pt x="22" y="4"/>
                    </a:cubicBezTo>
                    <a:cubicBezTo>
                      <a:pt x="22" y="4"/>
                      <a:pt x="22" y="4"/>
                      <a:pt x="21" y="4"/>
                    </a:cubicBezTo>
                    <a:cubicBezTo>
                      <a:pt x="21" y="4"/>
                      <a:pt x="21" y="4"/>
                      <a:pt x="21" y="5"/>
                    </a:cubicBezTo>
                    <a:cubicBezTo>
                      <a:pt x="21" y="5"/>
                      <a:pt x="20" y="5"/>
                      <a:pt x="20" y="5"/>
                    </a:cubicBezTo>
                    <a:cubicBezTo>
                      <a:pt x="20" y="4"/>
                      <a:pt x="20" y="4"/>
                      <a:pt x="19" y="4"/>
                    </a:cubicBezTo>
                    <a:cubicBezTo>
                      <a:pt x="18" y="4"/>
                      <a:pt x="17" y="5"/>
                      <a:pt x="17" y="5"/>
                    </a:cubicBezTo>
                    <a:cubicBezTo>
                      <a:pt x="16" y="5"/>
                      <a:pt x="16" y="6"/>
                      <a:pt x="16" y="6"/>
                    </a:cubicBezTo>
                    <a:cubicBezTo>
                      <a:pt x="16" y="6"/>
                      <a:pt x="16" y="7"/>
                      <a:pt x="16" y="7"/>
                    </a:cubicBezTo>
                    <a:cubicBezTo>
                      <a:pt x="16"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8" y="7"/>
                      <a:pt x="18" y="7"/>
                      <a:pt x="17" y="7"/>
                    </a:cubicBezTo>
                    <a:cubicBezTo>
                      <a:pt x="17" y="7"/>
                      <a:pt x="17" y="7"/>
                      <a:pt x="17" y="7"/>
                    </a:cubicBezTo>
                    <a:cubicBezTo>
                      <a:pt x="17" y="7"/>
                      <a:pt x="17" y="7"/>
                      <a:pt x="17" y="7"/>
                    </a:cubicBezTo>
                    <a:cubicBezTo>
                      <a:pt x="17" y="7"/>
                      <a:pt x="17" y="7"/>
                      <a:pt x="17" y="7"/>
                    </a:cubicBezTo>
                    <a:cubicBezTo>
                      <a:pt x="17" y="7"/>
                      <a:pt x="17" y="8"/>
                      <a:pt x="17" y="8"/>
                    </a:cubicBezTo>
                    <a:cubicBezTo>
                      <a:pt x="17" y="9"/>
                      <a:pt x="17" y="9"/>
                      <a:pt x="17" y="9"/>
                    </a:cubicBezTo>
                    <a:cubicBezTo>
                      <a:pt x="17" y="9"/>
                      <a:pt x="17" y="9"/>
                      <a:pt x="16" y="9"/>
                    </a:cubicBezTo>
                    <a:cubicBezTo>
                      <a:pt x="16" y="10"/>
                      <a:pt x="16" y="10"/>
                      <a:pt x="17" y="11"/>
                    </a:cubicBezTo>
                    <a:cubicBezTo>
                      <a:pt x="17" y="11"/>
                      <a:pt x="17" y="11"/>
                      <a:pt x="17" y="11"/>
                    </a:cubicBezTo>
                    <a:cubicBezTo>
                      <a:pt x="17" y="11"/>
                      <a:pt x="17" y="11"/>
                      <a:pt x="17" y="11"/>
                    </a:cubicBezTo>
                    <a:cubicBezTo>
                      <a:pt x="17" y="11"/>
                      <a:pt x="17" y="11"/>
                      <a:pt x="16" y="11"/>
                    </a:cubicBezTo>
                    <a:cubicBezTo>
                      <a:pt x="16" y="11"/>
                      <a:pt x="16" y="12"/>
                      <a:pt x="16" y="12"/>
                    </a:cubicBezTo>
                    <a:cubicBezTo>
                      <a:pt x="16" y="13"/>
                      <a:pt x="16" y="13"/>
                      <a:pt x="17" y="14"/>
                    </a:cubicBezTo>
                    <a:cubicBezTo>
                      <a:pt x="17" y="14"/>
                      <a:pt x="18" y="14"/>
                      <a:pt x="18" y="14"/>
                    </a:cubicBezTo>
                    <a:cubicBezTo>
                      <a:pt x="18" y="14"/>
                      <a:pt x="18" y="14"/>
                      <a:pt x="18" y="14"/>
                    </a:cubicBezTo>
                    <a:cubicBezTo>
                      <a:pt x="18" y="14"/>
                      <a:pt x="18" y="14"/>
                      <a:pt x="18" y="14"/>
                    </a:cubicBezTo>
                    <a:cubicBezTo>
                      <a:pt x="18" y="14"/>
                      <a:pt x="18" y="14"/>
                      <a:pt x="18" y="14"/>
                    </a:cubicBezTo>
                    <a:cubicBezTo>
                      <a:pt x="18" y="14"/>
                      <a:pt x="18" y="14"/>
                      <a:pt x="18" y="14"/>
                    </a:cubicBezTo>
                    <a:cubicBezTo>
                      <a:pt x="18" y="14"/>
                      <a:pt x="18" y="15"/>
                      <a:pt x="19" y="15"/>
                    </a:cubicBezTo>
                    <a:cubicBezTo>
                      <a:pt x="19" y="16"/>
                      <a:pt x="20" y="16"/>
                      <a:pt x="21" y="16"/>
                    </a:cubicBezTo>
                    <a:cubicBezTo>
                      <a:pt x="22" y="16"/>
                      <a:pt x="22" y="16"/>
                      <a:pt x="23" y="16"/>
                    </a:cubicBezTo>
                    <a:cubicBezTo>
                      <a:pt x="23" y="16"/>
                      <a:pt x="23" y="16"/>
                      <a:pt x="23" y="16"/>
                    </a:cubicBezTo>
                    <a:cubicBezTo>
                      <a:pt x="23" y="16"/>
                      <a:pt x="23" y="16"/>
                      <a:pt x="23" y="16"/>
                    </a:cubicBezTo>
                    <a:cubicBezTo>
                      <a:pt x="23" y="16"/>
                      <a:pt x="23" y="16"/>
                      <a:pt x="23" y="16"/>
                    </a:cubicBezTo>
                    <a:cubicBezTo>
                      <a:pt x="23" y="16"/>
                      <a:pt x="23" y="16"/>
                      <a:pt x="23" y="17"/>
                    </a:cubicBezTo>
                    <a:cubicBezTo>
                      <a:pt x="24" y="17"/>
                      <a:pt x="25" y="17"/>
                      <a:pt x="26" y="17"/>
                    </a:cubicBezTo>
                    <a:cubicBezTo>
                      <a:pt x="27" y="17"/>
                      <a:pt x="28" y="17"/>
                      <a:pt x="29" y="16"/>
                    </a:cubicBezTo>
                    <a:cubicBezTo>
                      <a:pt x="29" y="15"/>
                      <a:pt x="29" y="15"/>
                      <a:pt x="30" y="15"/>
                    </a:cubicBezTo>
                    <a:cubicBezTo>
                      <a:pt x="30" y="15"/>
                      <a:pt x="30" y="15"/>
                      <a:pt x="30" y="15"/>
                    </a:cubicBezTo>
                    <a:cubicBezTo>
                      <a:pt x="30" y="15"/>
                      <a:pt x="30" y="15"/>
                      <a:pt x="30" y="15"/>
                    </a:cubicBezTo>
                    <a:cubicBezTo>
                      <a:pt x="30" y="15"/>
                      <a:pt x="30" y="15"/>
                      <a:pt x="30" y="15"/>
                    </a:cubicBezTo>
                    <a:cubicBezTo>
                      <a:pt x="30" y="15"/>
                      <a:pt x="30" y="15"/>
                      <a:pt x="30" y="16"/>
                    </a:cubicBezTo>
                    <a:cubicBezTo>
                      <a:pt x="29" y="16"/>
                      <a:pt x="29" y="16"/>
                      <a:pt x="29" y="16"/>
                    </a:cubicBezTo>
                    <a:cubicBezTo>
                      <a:pt x="29" y="16"/>
                      <a:pt x="29" y="16"/>
                      <a:pt x="30" y="17"/>
                    </a:cubicBezTo>
                    <a:cubicBezTo>
                      <a:pt x="30" y="17"/>
                      <a:pt x="31" y="17"/>
                      <a:pt x="31" y="17"/>
                    </a:cubicBezTo>
                    <a:cubicBezTo>
                      <a:pt x="31" y="17"/>
                      <a:pt x="31" y="17"/>
                      <a:pt x="31" y="17"/>
                    </a:cubicBezTo>
                    <a:cubicBezTo>
                      <a:pt x="31" y="17"/>
                      <a:pt x="31" y="17"/>
                      <a:pt x="31" y="17"/>
                    </a:cubicBezTo>
                    <a:cubicBezTo>
                      <a:pt x="31" y="17"/>
                      <a:pt x="31" y="17"/>
                      <a:pt x="31" y="17"/>
                    </a:cubicBezTo>
                    <a:cubicBezTo>
                      <a:pt x="31" y="17"/>
                      <a:pt x="31" y="17"/>
                      <a:pt x="31" y="17"/>
                    </a:cubicBezTo>
                    <a:cubicBezTo>
                      <a:pt x="29" y="17"/>
                      <a:pt x="28" y="17"/>
                      <a:pt x="26" y="18"/>
                    </a:cubicBezTo>
                    <a:cubicBezTo>
                      <a:pt x="25" y="18"/>
                      <a:pt x="25" y="18"/>
                      <a:pt x="24" y="18"/>
                    </a:cubicBezTo>
                    <a:cubicBezTo>
                      <a:pt x="24" y="18"/>
                      <a:pt x="23" y="18"/>
                      <a:pt x="23" y="18"/>
                    </a:cubicBezTo>
                    <a:cubicBezTo>
                      <a:pt x="22" y="18"/>
                      <a:pt x="22" y="18"/>
                      <a:pt x="22" y="18"/>
                    </a:cubicBezTo>
                    <a:cubicBezTo>
                      <a:pt x="22" y="19"/>
                      <a:pt x="22" y="19"/>
                      <a:pt x="22" y="20"/>
                    </a:cubicBezTo>
                    <a:cubicBezTo>
                      <a:pt x="22" y="20"/>
                      <a:pt x="22" y="20"/>
                      <a:pt x="21" y="20"/>
                    </a:cubicBezTo>
                    <a:cubicBezTo>
                      <a:pt x="21" y="20"/>
                      <a:pt x="21" y="20"/>
                      <a:pt x="21" y="20"/>
                    </a:cubicBezTo>
                    <a:cubicBezTo>
                      <a:pt x="21" y="18"/>
                      <a:pt x="20" y="17"/>
                      <a:pt x="19" y="17"/>
                    </a:cubicBezTo>
                    <a:cubicBezTo>
                      <a:pt x="19" y="17"/>
                      <a:pt x="18" y="16"/>
                      <a:pt x="18" y="16"/>
                    </a:cubicBezTo>
                    <a:cubicBezTo>
                      <a:pt x="18" y="16"/>
                      <a:pt x="18" y="16"/>
                      <a:pt x="17" y="17"/>
                    </a:cubicBezTo>
                    <a:cubicBezTo>
                      <a:pt x="17" y="17"/>
                      <a:pt x="16" y="18"/>
                      <a:pt x="16" y="18"/>
                    </a:cubicBezTo>
                    <a:cubicBezTo>
                      <a:pt x="16" y="18"/>
                      <a:pt x="16" y="19"/>
                      <a:pt x="16" y="19"/>
                    </a:cubicBezTo>
                    <a:close/>
                    <a:moveTo>
                      <a:pt x="11" y="35"/>
                    </a:moveTo>
                    <a:cubicBezTo>
                      <a:pt x="11" y="35"/>
                      <a:pt x="11" y="35"/>
                      <a:pt x="11" y="35"/>
                    </a:cubicBezTo>
                    <a:cubicBezTo>
                      <a:pt x="11" y="35"/>
                      <a:pt x="11" y="35"/>
                      <a:pt x="11" y="35"/>
                    </a:cubicBezTo>
                    <a:cubicBezTo>
                      <a:pt x="11" y="35"/>
                      <a:pt x="11" y="35"/>
                      <a:pt x="11" y="35"/>
                    </a:cubicBezTo>
                    <a:close/>
                    <a:moveTo>
                      <a:pt x="12" y="31"/>
                    </a:moveTo>
                    <a:cubicBezTo>
                      <a:pt x="12" y="31"/>
                      <a:pt x="12" y="31"/>
                      <a:pt x="12" y="31"/>
                    </a:cubicBezTo>
                    <a:cubicBezTo>
                      <a:pt x="12" y="31"/>
                      <a:pt x="12" y="31"/>
                      <a:pt x="12" y="31"/>
                    </a:cubicBezTo>
                    <a:cubicBezTo>
                      <a:pt x="12" y="31"/>
                      <a:pt x="12" y="31"/>
                      <a:pt x="12" y="31"/>
                    </a:cubicBezTo>
                    <a:close/>
                    <a:moveTo>
                      <a:pt x="14" y="36"/>
                    </a:moveTo>
                    <a:cubicBezTo>
                      <a:pt x="14" y="36"/>
                      <a:pt x="14" y="36"/>
                      <a:pt x="14" y="36"/>
                    </a:cubicBezTo>
                    <a:cubicBezTo>
                      <a:pt x="14" y="37"/>
                      <a:pt x="14" y="37"/>
                      <a:pt x="14" y="37"/>
                    </a:cubicBezTo>
                    <a:cubicBezTo>
                      <a:pt x="14" y="37"/>
                      <a:pt x="14" y="37"/>
                      <a:pt x="14" y="37"/>
                    </a:cubicBezTo>
                    <a:cubicBezTo>
                      <a:pt x="14" y="37"/>
                      <a:pt x="14" y="37"/>
                      <a:pt x="14" y="37"/>
                    </a:cubicBezTo>
                    <a:cubicBezTo>
                      <a:pt x="14" y="37"/>
                      <a:pt x="14" y="37"/>
                      <a:pt x="14" y="37"/>
                    </a:cubicBezTo>
                    <a:cubicBezTo>
                      <a:pt x="14" y="37"/>
                      <a:pt x="14" y="36"/>
                      <a:pt x="14" y="36"/>
                    </a:cubicBezTo>
                    <a:cubicBezTo>
                      <a:pt x="14" y="36"/>
                      <a:pt x="14" y="36"/>
                      <a:pt x="14" y="36"/>
                    </a:cubicBezTo>
                    <a:cubicBezTo>
                      <a:pt x="14" y="36"/>
                      <a:pt x="14" y="36"/>
                      <a:pt x="14" y="36"/>
                    </a:cubicBezTo>
                    <a:close/>
                    <a:moveTo>
                      <a:pt x="45" y="16"/>
                    </a:moveTo>
                    <a:cubicBezTo>
                      <a:pt x="45" y="16"/>
                      <a:pt x="45" y="16"/>
                      <a:pt x="45" y="16"/>
                    </a:cubicBezTo>
                    <a:cubicBezTo>
                      <a:pt x="45" y="16"/>
                      <a:pt x="45" y="16"/>
                      <a:pt x="45" y="16"/>
                    </a:cubicBezTo>
                    <a:cubicBezTo>
                      <a:pt x="45" y="16"/>
                      <a:pt x="45" y="16"/>
                      <a:pt x="45" y="16"/>
                    </a:cubicBezTo>
                    <a:cubicBezTo>
                      <a:pt x="45" y="16"/>
                      <a:pt x="45" y="16"/>
                      <a:pt x="45" y="16"/>
                    </a:cubicBezTo>
                    <a:close/>
                    <a:moveTo>
                      <a:pt x="19" y="14"/>
                    </a:moveTo>
                    <a:cubicBezTo>
                      <a:pt x="19" y="14"/>
                      <a:pt x="19" y="14"/>
                      <a:pt x="19" y="14"/>
                    </a:cubicBezTo>
                    <a:cubicBezTo>
                      <a:pt x="19" y="14"/>
                      <a:pt x="19" y="14"/>
                      <a:pt x="19" y="14"/>
                    </a:cubicBezTo>
                    <a:cubicBezTo>
                      <a:pt x="19" y="14"/>
                      <a:pt x="19" y="14"/>
                      <a:pt x="19" y="14"/>
                    </a:cubicBezTo>
                    <a:close/>
                    <a:moveTo>
                      <a:pt x="26" y="26"/>
                    </a:moveTo>
                    <a:cubicBezTo>
                      <a:pt x="26" y="26"/>
                      <a:pt x="26" y="26"/>
                      <a:pt x="26" y="26"/>
                    </a:cubicBezTo>
                    <a:cubicBezTo>
                      <a:pt x="26" y="26"/>
                      <a:pt x="26" y="26"/>
                      <a:pt x="26"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 name="Freeform 460">
                <a:extLst>
                  <a:ext uri="{FF2B5EF4-FFF2-40B4-BE49-F238E27FC236}">
                    <a16:creationId xmlns:a16="http://schemas.microsoft.com/office/drawing/2014/main" id="{7F6A893A-F4F0-4456-BC36-E5F3F719A420}"/>
                  </a:ext>
                </a:extLst>
              </p:cNvPr>
              <p:cNvSpPr>
                <a:spLocks noEditPoints="1"/>
              </p:cNvSpPr>
              <p:nvPr/>
            </p:nvSpPr>
            <p:spPr bwMode="auto">
              <a:xfrm>
                <a:off x="4704121" y="2218376"/>
                <a:ext cx="144460" cy="198434"/>
              </a:xfrm>
              <a:custGeom>
                <a:avLst/>
                <a:gdLst>
                  <a:gd name="T0" fmla="*/ 13 w 40"/>
                  <a:gd name="T1" fmla="*/ 23 h 55"/>
                  <a:gd name="T2" fmla="*/ 12 w 40"/>
                  <a:gd name="T3" fmla="*/ 21 h 55"/>
                  <a:gd name="T4" fmla="*/ 13 w 40"/>
                  <a:gd name="T5" fmla="*/ 22 h 55"/>
                  <a:gd name="T6" fmla="*/ 16 w 40"/>
                  <a:gd name="T7" fmla="*/ 21 h 55"/>
                  <a:gd name="T8" fmla="*/ 16 w 40"/>
                  <a:gd name="T9" fmla="*/ 19 h 55"/>
                  <a:gd name="T10" fmla="*/ 16 w 40"/>
                  <a:gd name="T11" fmla="*/ 20 h 55"/>
                  <a:gd name="T12" fmla="*/ 17 w 40"/>
                  <a:gd name="T13" fmla="*/ 22 h 55"/>
                  <a:gd name="T14" fmla="*/ 18 w 40"/>
                  <a:gd name="T15" fmla="*/ 27 h 55"/>
                  <a:gd name="T16" fmla="*/ 19 w 40"/>
                  <a:gd name="T17" fmla="*/ 28 h 55"/>
                  <a:gd name="T18" fmla="*/ 22 w 40"/>
                  <a:gd name="T19" fmla="*/ 30 h 55"/>
                  <a:gd name="T20" fmla="*/ 18 w 40"/>
                  <a:gd name="T21" fmla="*/ 37 h 55"/>
                  <a:gd name="T22" fmla="*/ 11 w 40"/>
                  <a:gd name="T23" fmla="*/ 40 h 55"/>
                  <a:gd name="T24" fmla="*/ 12 w 40"/>
                  <a:gd name="T25" fmla="*/ 45 h 55"/>
                  <a:gd name="T26" fmla="*/ 18 w 40"/>
                  <a:gd name="T27" fmla="*/ 48 h 55"/>
                  <a:gd name="T28" fmla="*/ 20 w 40"/>
                  <a:gd name="T29" fmla="*/ 52 h 55"/>
                  <a:gd name="T30" fmla="*/ 27 w 40"/>
                  <a:gd name="T31" fmla="*/ 55 h 55"/>
                  <a:gd name="T32" fmla="*/ 24 w 40"/>
                  <a:gd name="T33" fmla="*/ 49 h 55"/>
                  <a:gd name="T34" fmla="*/ 24 w 40"/>
                  <a:gd name="T35" fmla="*/ 49 h 55"/>
                  <a:gd name="T36" fmla="*/ 30 w 40"/>
                  <a:gd name="T37" fmla="*/ 54 h 55"/>
                  <a:gd name="T38" fmla="*/ 32 w 40"/>
                  <a:gd name="T39" fmla="*/ 50 h 55"/>
                  <a:gd name="T40" fmla="*/ 29 w 40"/>
                  <a:gd name="T41" fmla="*/ 43 h 55"/>
                  <a:gd name="T42" fmla="*/ 28 w 40"/>
                  <a:gd name="T43" fmla="*/ 41 h 55"/>
                  <a:gd name="T44" fmla="*/ 30 w 40"/>
                  <a:gd name="T45" fmla="*/ 39 h 55"/>
                  <a:gd name="T46" fmla="*/ 34 w 40"/>
                  <a:gd name="T47" fmla="*/ 45 h 55"/>
                  <a:gd name="T48" fmla="*/ 39 w 40"/>
                  <a:gd name="T49" fmla="*/ 40 h 55"/>
                  <a:gd name="T50" fmla="*/ 38 w 40"/>
                  <a:gd name="T51" fmla="*/ 37 h 55"/>
                  <a:gd name="T52" fmla="*/ 38 w 40"/>
                  <a:gd name="T53" fmla="*/ 37 h 55"/>
                  <a:gd name="T54" fmla="*/ 36 w 40"/>
                  <a:gd name="T55" fmla="*/ 35 h 55"/>
                  <a:gd name="T56" fmla="*/ 31 w 40"/>
                  <a:gd name="T57" fmla="*/ 30 h 55"/>
                  <a:gd name="T58" fmla="*/ 34 w 40"/>
                  <a:gd name="T59" fmla="*/ 28 h 55"/>
                  <a:gd name="T60" fmla="*/ 33 w 40"/>
                  <a:gd name="T61" fmla="*/ 22 h 55"/>
                  <a:gd name="T62" fmla="*/ 30 w 40"/>
                  <a:gd name="T63" fmla="*/ 19 h 55"/>
                  <a:gd name="T64" fmla="*/ 28 w 40"/>
                  <a:gd name="T65" fmla="*/ 16 h 55"/>
                  <a:gd name="T66" fmla="*/ 26 w 40"/>
                  <a:gd name="T67" fmla="*/ 14 h 55"/>
                  <a:gd name="T68" fmla="*/ 23 w 40"/>
                  <a:gd name="T69" fmla="*/ 9 h 55"/>
                  <a:gd name="T70" fmla="*/ 19 w 40"/>
                  <a:gd name="T71" fmla="*/ 10 h 55"/>
                  <a:gd name="T72" fmla="*/ 17 w 40"/>
                  <a:gd name="T73" fmla="*/ 10 h 55"/>
                  <a:gd name="T74" fmla="*/ 18 w 40"/>
                  <a:gd name="T75" fmla="*/ 3 h 55"/>
                  <a:gd name="T76" fmla="*/ 10 w 40"/>
                  <a:gd name="T77" fmla="*/ 8 h 55"/>
                  <a:gd name="T78" fmla="*/ 9 w 40"/>
                  <a:gd name="T79" fmla="*/ 13 h 55"/>
                  <a:gd name="T80" fmla="*/ 8 w 40"/>
                  <a:gd name="T81" fmla="*/ 9 h 55"/>
                  <a:gd name="T82" fmla="*/ 13 w 40"/>
                  <a:gd name="T83" fmla="*/ 2 h 55"/>
                  <a:gd name="T84" fmla="*/ 3 w 40"/>
                  <a:gd name="T85" fmla="*/ 6 h 55"/>
                  <a:gd name="T86" fmla="*/ 1 w 40"/>
                  <a:gd name="T87" fmla="*/ 13 h 55"/>
                  <a:gd name="T88" fmla="*/ 1 w 40"/>
                  <a:gd name="T89" fmla="*/ 14 h 55"/>
                  <a:gd name="T90" fmla="*/ 3 w 40"/>
                  <a:gd name="T91" fmla="*/ 18 h 55"/>
                  <a:gd name="T92" fmla="*/ 8 w 40"/>
                  <a:gd name="T93" fmla="*/ 20 h 55"/>
                  <a:gd name="T94" fmla="*/ 21 w 40"/>
                  <a:gd name="T95" fmla="*/ 43 h 55"/>
                  <a:gd name="T96" fmla="*/ 33 w 40"/>
                  <a:gd name="T97" fmla="*/ 23 h 55"/>
                  <a:gd name="T98" fmla="*/ 32 w 40"/>
                  <a:gd name="T99" fmla="*/ 24 h 55"/>
                  <a:gd name="T100" fmla="*/ 17 w 40"/>
                  <a:gd name="T101" fmla="*/ 11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0" h="55">
                    <a:moveTo>
                      <a:pt x="8" y="20"/>
                    </a:moveTo>
                    <a:cubicBezTo>
                      <a:pt x="9" y="21"/>
                      <a:pt x="10" y="21"/>
                      <a:pt x="11" y="21"/>
                    </a:cubicBezTo>
                    <a:cubicBezTo>
                      <a:pt x="11" y="21"/>
                      <a:pt x="11" y="21"/>
                      <a:pt x="11" y="21"/>
                    </a:cubicBezTo>
                    <a:cubicBezTo>
                      <a:pt x="11" y="21"/>
                      <a:pt x="11" y="21"/>
                      <a:pt x="11" y="22"/>
                    </a:cubicBezTo>
                    <a:cubicBezTo>
                      <a:pt x="12" y="22"/>
                      <a:pt x="12" y="22"/>
                      <a:pt x="13" y="23"/>
                    </a:cubicBezTo>
                    <a:cubicBezTo>
                      <a:pt x="13" y="23"/>
                      <a:pt x="13" y="23"/>
                      <a:pt x="13" y="23"/>
                    </a:cubicBezTo>
                    <a:cubicBezTo>
                      <a:pt x="13" y="23"/>
                      <a:pt x="14" y="22"/>
                      <a:pt x="14" y="22"/>
                    </a:cubicBezTo>
                    <a:cubicBezTo>
                      <a:pt x="14" y="22"/>
                      <a:pt x="13" y="22"/>
                      <a:pt x="13" y="22"/>
                    </a:cubicBezTo>
                    <a:cubicBezTo>
                      <a:pt x="13" y="22"/>
                      <a:pt x="13" y="22"/>
                      <a:pt x="13" y="22"/>
                    </a:cubicBezTo>
                    <a:cubicBezTo>
                      <a:pt x="13" y="22"/>
                      <a:pt x="12" y="22"/>
                      <a:pt x="12" y="21"/>
                    </a:cubicBezTo>
                    <a:cubicBezTo>
                      <a:pt x="12" y="21"/>
                      <a:pt x="12" y="21"/>
                      <a:pt x="12" y="21"/>
                    </a:cubicBezTo>
                    <a:cubicBezTo>
                      <a:pt x="12" y="21"/>
                      <a:pt x="12" y="21"/>
                      <a:pt x="12" y="21"/>
                    </a:cubicBezTo>
                    <a:cubicBezTo>
                      <a:pt x="12" y="21"/>
                      <a:pt x="12" y="21"/>
                      <a:pt x="12" y="21"/>
                    </a:cubicBezTo>
                    <a:cubicBezTo>
                      <a:pt x="12" y="21"/>
                      <a:pt x="12" y="21"/>
                      <a:pt x="12" y="21"/>
                    </a:cubicBezTo>
                    <a:cubicBezTo>
                      <a:pt x="13" y="21"/>
                      <a:pt x="13" y="21"/>
                      <a:pt x="13" y="22"/>
                    </a:cubicBezTo>
                    <a:cubicBezTo>
                      <a:pt x="13" y="22"/>
                      <a:pt x="13" y="22"/>
                      <a:pt x="13" y="22"/>
                    </a:cubicBezTo>
                    <a:cubicBezTo>
                      <a:pt x="13" y="22"/>
                      <a:pt x="14" y="22"/>
                      <a:pt x="14" y="22"/>
                    </a:cubicBezTo>
                    <a:cubicBezTo>
                      <a:pt x="14" y="22"/>
                      <a:pt x="14" y="22"/>
                      <a:pt x="14" y="22"/>
                    </a:cubicBezTo>
                    <a:cubicBezTo>
                      <a:pt x="14" y="22"/>
                      <a:pt x="14" y="22"/>
                      <a:pt x="15" y="22"/>
                    </a:cubicBezTo>
                    <a:cubicBezTo>
                      <a:pt x="16" y="22"/>
                      <a:pt x="16" y="21"/>
                      <a:pt x="16" y="21"/>
                    </a:cubicBezTo>
                    <a:cubicBezTo>
                      <a:pt x="16" y="20"/>
                      <a:pt x="16" y="20"/>
                      <a:pt x="16" y="20"/>
                    </a:cubicBezTo>
                    <a:cubicBezTo>
                      <a:pt x="16" y="20"/>
                      <a:pt x="16" y="20"/>
                      <a:pt x="16" y="20"/>
                    </a:cubicBezTo>
                    <a:cubicBezTo>
                      <a:pt x="16" y="20"/>
                      <a:pt x="16" y="20"/>
                      <a:pt x="16" y="20"/>
                    </a:cubicBezTo>
                    <a:cubicBezTo>
                      <a:pt x="15" y="19"/>
                      <a:pt x="15" y="19"/>
                      <a:pt x="16" y="19"/>
                    </a:cubicBezTo>
                    <a:cubicBezTo>
                      <a:pt x="16" y="19"/>
                      <a:pt x="16" y="19"/>
                      <a:pt x="16" y="19"/>
                    </a:cubicBezTo>
                    <a:cubicBezTo>
                      <a:pt x="16" y="18"/>
                      <a:pt x="16" y="18"/>
                      <a:pt x="16" y="19"/>
                    </a:cubicBezTo>
                    <a:cubicBezTo>
                      <a:pt x="16" y="19"/>
                      <a:pt x="16" y="19"/>
                      <a:pt x="16" y="19"/>
                    </a:cubicBezTo>
                    <a:cubicBezTo>
                      <a:pt x="16" y="19"/>
                      <a:pt x="16" y="19"/>
                      <a:pt x="16" y="19"/>
                    </a:cubicBezTo>
                    <a:cubicBezTo>
                      <a:pt x="16" y="19"/>
                      <a:pt x="16" y="19"/>
                      <a:pt x="16" y="20"/>
                    </a:cubicBezTo>
                    <a:cubicBezTo>
                      <a:pt x="16" y="20"/>
                      <a:pt x="16" y="20"/>
                      <a:pt x="16" y="20"/>
                    </a:cubicBezTo>
                    <a:cubicBezTo>
                      <a:pt x="16" y="20"/>
                      <a:pt x="16" y="20"/>
                      <a:pt x="16" y="20"/>
                    </a:cubicBezTo>
                    <a:cubicBezTo>
                      <a:pt x="16" y="20"/>
                      <a:pt x="17" y="20"/>
                      <a:pt x="17" y="20"/>
                    </a:cubicBezTo>
                    <a:cubicBezTo>
                      <a:pt x="17" y="20"/>
                      <a:pt x="17" y="21"/>
                      <a:pt x="17" y="21"/>
                    </a:cubicBezTo>
                    <a:cubicBezTo>
                      <a:pt x="17" y="21"/>
                      <a:pt x="17" y="21"/>
                      <a:pt x="17" y="21"/>
                    </a:cubicBezTo>
                    <a:cubicBezTo>
                      <a:pt x="17" y="21"/>
                      <a:pt x="17" y="22"/>
                      <a:pt x="17" y="22"/>
                    </a:cubicBezTo>
                    <a:cubicBezTo>
                      <a:pt x="17" y="23"/>
                      <a:pt x="18" y="23"/>
                      <a:pt x="18" y="23"/>
                    </a:cubicBezTo>
                    <a:cubicBezTo>
                      <a:pt x="18" y="24"/>
                      <a:pt x="18" y="25"/>
                      <a:pt x="19" y="25"/>
                    </a:cubicBezTo>
                    <a:cubicBezTo>
                      <a:pt x="19" y="26"/>
                      <a:pt x="19" y="26"/>
                      <a:pt x="19" y="26"/>
                    </a:cubicBezTo>
                    <a:cubicBezTo>
                      <a:pt x="18" y="26"/>
                      <a:pt x="18" y="26"/>
                      <a:pt x="18" y="26"/>
                    </a:cubicBezTo>
                    <a:cubicBezTo>
                      <a:pt x="18" y="26"/>
                      <a:pt x="18" y="27"/>
                      <a:pt x="18" y="27"/>
                    </a:cubicBezTo>
                    <a:cubicBezTo>
                      <a:pt x="18" y="27"/>
                      <a:pt x="18" y="27"/>
                      <a:pt x="18" y="27"/>
                    </a:cubicBezTo>
                    <a:cubicBezTo>
                      <a:pt x="18" y="27"/>
                      <a:pt x="19" y="27"/>
                      <a:pt x="20" y="27"/>
                    </a:cubicBezTo>
                    <a:cubicBezTo>
                      <a:pt x="20" y="27"/>
                      <a:pt x="20" y="27"/>
                      <a:pt x="20" y="27"/>
                    </a:cubicBezTo>
                    <a:cubicBezTo>
                      <a:pt x="20" y="28"/>
                      <a:pt x="20" y="28"/>
                      <a:pt x="20" y="28"/>
                    </a:cubicBezTo>
                    <a:cubicBezTo>
                      <a:pt x="20" y="28"/>
                      <a:pt x="19" y="28"/>
                      <a:pt x="19" y="28"/>
                    </a:cubicBezTo>
                    <a:cubicBezTo>
                      <a:pt x="19" y="28"/>
                      <a:pt x="19" y="29"/>
                      <a:pt x="19" y="29"/>
                    </a:cubicBezTo>
                    <a:cubicBezTo>
                      <a:pt x="19" y="29"/>
                      <a:pt x="19" y="29"/>
                      <a:pt x="20" y="29"/>
                    </a:cubicBezTo>
                    <a:cubicBezTo>
                      <a:pt x="20" y="29"/>
                      <a:pt x="20" y="29"/>
                      <a:pt x="20" y="29"/>
                    </a:cubicBezTo>
                    <a:cubicBezTo>
                      <a:pt x="21" y="29"/>
                      <a:pt x="21" y="29"/>
                      <a:pt x="21" y="30"/>
                    </a:cubicBezTo>
                    <a:cubicBezTo>
                      <a:pt x="21" y="30"/>
                      <a:pt x="21" y="30"/>
                      <a:pt x="22" y="30"/>
                    </a:cubicBezTo>
                    <a:cubicBezTo>
                      <a:pt x="22" y="30"/>
                      <a:pt x="22" y="31"/>
                      <a:pt x="22" y="32"/>
                    </a:cubicBezTo>
                    <a:cubicBezTo>
                      <a:pt x="22" y="32"/>
                      <a:pt x="22" y="33"/>
                      <a:pt x="22" y="34"/>
                    </a:cubicBezTo>
                    <a:cubicBezTo>
                      <a:pt x="22" y="34"/>
                      <a:pt x="22" y="35"/>
                      <a:pt x="22" y="35"/>
                    </a:cubicBezTo>
                    <a:cubicBezTo>
                      <a:pt x="21" y="35"/>
                      <a:pt x="21" y="35"/>
                      <a:pt x="20" y="36"/>
                    </a:cubicBezTo>
                    <a:cubicBezTo>
                      <a:pt x="20" y="36"/>
                      <a:pt x="19" y="37"/>
                      <a:pt x="18" y="37"/>
                    </a:cubicBezTo>
                    <a:cubicBezTo>
                      <a:pt x="17" y="38"/>
                      <a:pt x="17" y="38"/>
                      <a:pt x="18" y="40"/>
                    </a:cubicBezTo>
                    <a:cubicBezTo>
                      <a:pt x="18" y="40"/>
                      <a:pt x="17" y="41"/>
                      <a:pt x="17" y="41"/>
                    </a:cubicBezTo>
                    <a:cubicBezTo>
                      <a:pt x="17" y="41"/>
                      <a:pt x="16" y="41"/>
                      <a:pt x="15" y="41"/>
                    </a:cubicBezTo>
                    <a:cubicBezTo>
                      <a:pt x="14" y="42"/>
                      <a:pt x="13" y="41"/>
                      <a:pt x="13" y="41"/>
                    </a:cubicBezTo>
                    <a:cubicBezTo>
                      <a:pt x="12" y="41"/>
                      <a:pt x="12" y="41"/>
                      <a:pt x="11" y="40"/>
                    </a:cubicBezTo>
                    <a:cubicBezTo>
                      <a:pt x="11" y="40"/>
                      <a:pt x="11" y="40"/>
                      <a:pt x="11" y="40"/>
                    </a:cubicBezTo>
                    <a:cubicBezTo>
                      <a:pt x="10" y="41"/>
                      <a:pt x="10" y="41"/>
                      <a:pt x="9" y="42"/>
                    </a:cubicBezTo>
                    <a:cubicBezTo>
                      <a:pt x="9" y="42"/>
                      <a:pt x="9" y="42"/>
                      <a:pt x="9" y="43"/>
                    </a:cubicBezTo>
                    <a:cubicBezTo>
                      <a:pt x="9" y="43"/>
                      <a:pt x="9" y="44"/>
                      <a:pt x="9" y="44"/>
                    </a:cubicBezTo>
                    <a:cubicBezTo>
                      <a:pt x="10" y="45"/>
                      <a:pt x="11" y="45"/>
                      <a:pt x="12" y="45"/>
                    </a:cubicBezTo>
                    <a:cubicBezTo>
                      <a:pt x="12" y="45"/>
                      <a:pt x="13" y="45"/>
                      <a:pt x="13" y="45"/>
                    </a:cubicBezTo>
                    <a:cubicBezTo>
                      <a:pt x="13" y="44"/>
                      <a:pt x="13" y="44"/>
                      <a:pt x="13" y="45"/>
                    </a:cubicBezTo>
                    <a:cubicBezTo>
                      <a:pt x="14" y="45"/>
                      <a:pt x="15" y="45"/>
                      <a:pt x="16" y="45"/>
                    </a:cubicBezTo>
                    <a:cubicBezTo>
                      <a:pt x="16" y="45"/>
                      <a:pt x="17" y="45"/>
                      <a:pt x="17" y="46"/>
                    </a:cubicBezTo>
                    <a:cubicBezTo>
                      <a:pt x="17" y="46"/>
                      <a:pt x="18" y="47"/>
                      <a:pt x="18" y="48"/>
                    </a:cubicBezTo>
                    <a:cubicBezTo>
                      <a:pt x="18" y="48"/>
                      <a:pt x="19" y="48"/>
                      <a:pt x="18" y="49"/>
                    </a:cubicBezTo>
                    <a:cubicBezTo>
                      <a:pt x="18" y="49"/>
                      <a:pt x="18" y="50"/>
                      <a:pt x="18" y="50"/>
                    </a:cubicBezTo>
                    <a:cubicBezTo>
                      <a:pt x="19" y="51"/>
                      <a:pt x="19" y="51"/>
                      <a:pt x="20" y="52"/>
                    </a:cubicBezTo>
                    <a:cubicBezTo>
                      <a:pt x="20" y="52"/>
                      <a:pt x="20" y="52"/>
                      <a:pt x="20" y="52"/>
                    </a:cubicBezTo>
                    <a:cubicBezTo>
                      <a:pt x="20" y="52"/>
                      <a:pt x="20" y="52"/>
                      <a:pt x="20" y="52"/>
                    </a:cubicBezTo>
                    <a:cubicBezTo>
                      <a:pt x="20" y="52"/>
                      <a:pt x="20" y="52"/>
                      <a:pt x="20" y="52"/>
                    </a:cubicBezTo>
                    <a:cubicBezTo>
                      <a:pt x="21" y="52"/>
                      <a:pt x="21" y="52"/>
                      <a:pt x="22" y="53"/>
                    </a:cubicBezTo>
                    <a:cubicBezTo>
                      <a:pt x="22" y="53"/>
                      <a:pt x="23" y="54"/>
                      <a:pt x="24" y="54"/>
                    </a:cubicBezTo>
                    <a:cubicBezTo>
                      <a:pt x="24" y="54"/>
                      <a:pt x="25" y="55"/>
                      <a:pt x="25" y="55"/>
                    </a:cubicBezTo>
                    <a:cubicBezTo>
                      <a:pt x="26" y="55"/>
                      <a:pt x="26" y="55"/>
                      <a:pt x="27" y="55"/>
                    </a:cubicBezTo>
                    <a:cubicBezTo>
                      <a:pt x="27" y="55"/>
                      <a:pt x="27" y="55"/>
                      <a:pt x="27" y="55"/>
                    </a:cubicBezTo>
                    <a:cubicBezTo>
                      <a:pt x="27" y="55"/>
                      <a:pt x="27" y="54"/>
                      <a:pt x="27" y="54"/>
                    </a:cubicBezTo>
                    <a:cubicBezTo>
                      <a:pt x="26" y="53"/>
                      <a:pt x="26" y="51"/>
                      <a:pt x="25" y="50"/>
                    </a:cubicBezTo>
                    <a:cubicBezTo>
                      <a:pt x="24" y="50"/>
                      <a:pt x="24" y="50"/>
                      <a:pt x="24" y="49"/>
                    </a:cubicBezTo>
                    <a:cubicBezTo>
                      <a:pt x="24" y="49"/>
                      <a:pt x="24" y="49"/>
                      <a:pt x="24" y="49"/>
                    </a:cubicBezTo>
                    <a:cubicBezTo>
                      <a:pt x="24" y="49"/>
                      <a:pt x="24" y="49"/>
                      <a:pt x="24" y="49"/>
                    </a:cubicBezTo>
                    <a:cubicBezTo>
                      <a:pt x="24" y="49"/>
                      <a:pt x="24" y="49"/>
                      <a:pt x="24" y="49"/>
                    </a:cubicBezTo>
                    <a:cubicBezTo>
                      <a:pt x="24" y="49"/>
                      <a:pt x="24" y="49"/>
                      <a:pt x="24" y="49"/>
                    </a:cubicBezTo>
                    <a:cubicBezTo>
                      <a:pt x="24" y="49"/>
                      <a:pt x="24" y="49"/>
                      <a:pt x="24" y="49"/>
                    </a:cubicBezTo>
                    <a:cubicBezTo>
                      <a:pt x="24" y="49"/>
                      <a:pt x="24" y="49"/>
                      <a:pt x="24" y="49"/>
                    </a:cubicBezTo>
                    <a:cubicBezTo>
                      <a:pt x="24" y="49"/>
                      <a:pt x="24" y="49"/>
                      <a:pt x="24" y="49"/>
                    </a:cubicBezTo>
                    <a:cubicBezTo>
                      <a:pt x="25" y="49"/>
                      <a:pt x="26" y="50"/>
                      <a:pt x="26" y="50"/>
                    </a:cubicBezTo>
                    <a:cubicBezTo>
                      <a:pt x="27" y="51"/>
                      <a:pt x="27" y="51"/>
                      <a:pt x="28" y="52"/>
                    </a:cubicBezTo>
                    <a:cubicBezTo>
                      <a:pt x="28" y="52"/>
                      <a:pt x="29" y="52"/>
                      <a:pt x="29" y="53"/>
                    </a:cubicBezTo>
                    <a:cubicBezTo>
                      <a:pt x="29" y="53"/>
                      <a:pt x="29" y="54"/>
                      <a:pt x="30" y="54"/>
                    </a:cubicBezTo>
                    <a:cubicBezTo>
                      <a:pt x="30" y="54"/>
                      <a:pt x="30" y="54"/>
                      <a:pt x="30" y="54"/>
                    </a:cubicBezTo>
                    <a:cubicBezTo>
                      <a:pt x="30" y="54"/>
                      <a:pt x="30" y="54"/>
                      <a:pt x="30" y="54"/>
                    </a:cubicBezTo>
                    <a:cubicBezTo>
                      <a:pt x="30" y="53"/>
                      <a:pt x="30" y="53"/>
                      <a:pt x="30" y="52"/>
                    </a:cubicBezTo>
                    <a:cubicBezTo>
                      <a:pt x="31" y="51"/>
                      <a:pt x="31" y="51"/>
                      <a:pt x="31" y="51"/>
                    </a:cubicBezTo>
                    <a:cubicBezTo>
                      <a:pt x="32" y="51"/>
                      <a:pt x="32" y="50"/>
                      <a:pt x="32" y="50"/>
                    </a:cubicBezTo>
                    <a:cubicBezTo>
                      <a:pt x="31" y="49"/>
                      <a:pt x="31" y="49"/>
                      <a:pt x="31" y="49"/>
                    </a:cubicBezTo>
                    <a:cubicBezTo>
                      <a:pt x="31" y="48"/>
                      <a:pt x="31" y="47"/>
                      <a:pt x="31" y="46"/>
                    </a:cubicBezTo>
                    <a:cubicBezTo>
                      <a:pt x="31" y="46"/>
                      <a:pt x="31" y="45"/>
                      <a:pt x="30" y="45"/>
                    </a:cubicBezTo>
                    <a:cubicBezTo>
                      <a:pt x="30" y="45"/>
                      <a:pt x="29" y="44"/>
                      <a:pt x="29" y="44"/>
                    </a:cubicBezTo>
                    <a:cubicBezTo>
                      <a:pt x="29" y="44"/>
                      <a:pt x="29" y="43"/>
                      <a:pt x="29" y="43"/>
                    </a:cubicBezTo>
                    <a:cubicBezTo>
                      <a:pt x="29" y="42"/>
                      <a:pt x="28" y="42"/>
                      <a:pt x="28" y="41"/>
                    </a:cubicBezTo>
                    <a:cubicBezTo>
                      <a:pt x="28" y="41"/>
                      <a:pt x="28" y="41"/>
                      <a:pt x="28" y="41"/>
                    </a:cubicBezTo>
                    <a:cubicBezTo>
                      <a:pt x="28" y="41"/>
                      <a:pt x="28" y="41"/>
                      <a:pt x="28" y="41"/>
                    </a:cubicBezTo>
                    <a:cubicBezTo>
                      <a:pt x="28" y="41"/>
                      <a:pt x="28" y="41"/>
                      <a:pt x="28" y="41"/>
                    </a:cubicBezTo>
                    <a:cubicBezTo>
                      <a:pt x="28" y="41"/>
                      <a:pt x="28" y="41"/>
                      <a:pt x="28" y="41"/>
                    </a:cubicBezTo>
                    <a:cubicBezTo>
                      <a:pt x="28" y="41"/>
                      <a:pt x="28" y="41"/>
                      <a:pt x="28" y="41"/>
                    </a:cubicBezTo>
                    <a:cubicBezTo>
                      <a:pt x="28" y="41"/>
                      <a:pt x="28" y="41"/>
                      <a:pt x="28" y="41"/>
                    </a:cubicBezTo>
                    <a:cubicBezTo>
                      <a:pt x="29" y="41"/>
                      <a:pt x="29" y="41"/>
                      <a:pt x="29" y="40"/>
                    </a:cubicBezTo>
                    <a:cubicBezTo>
                      <a:pt x="29" y="40"/>
                      <a:pt x="29" y="39"/>
                      <a:pt x="30" y="39"/>
                    </a:cubicBezTo>
                    <a:cubicBezTo>
                      <a:pt x="30" y="39"/>
                      <a:pt x="30" y="39"/>
                      <a:pt x="30" y="39"/>
                    </a:cubicBezTo>
                    <a:cubicBezTo>
                      <a:pt x="30" y="40"/>
                      <a:pt x="31" y="40"/>
                      <a:pt x="31" y="41"/>
                    </a:cubicBezTo>
                    <a:cubicBezTo>
                      <a:pt x="32" y="41"/>
                      <a:pt x="32" y="42"/>
                      <a:pt x="32" y="43"/>
                    </a:cubicBezTo>
                    <a:cubicBezTo>
                      <a:pt x="32" y="43"/>
                      <a:pt x="32" y="43"/>
                      <a:pt x="32" y="44"/>
                    </a:cubicBezTo>
                    <a:cubicBezTo>
                      <a:pt x="32" y="44"/>
                      <a:pt x="32" y="44"/>
                      <a:pt x="32" y="44"/>
                    </a:cubicBezTo>
                    <a:cubicBezTo>
                      <a:pt x="33" y="44"/>
                      <a:pt x="33" y="45"/>
                      <a:pt x="34" y="45"/>
                    </a:cubicBezTo>
                    <a:cubicBezTo>
                      <a:pt x="34" y="45"/>
                      <a:pt x="35" y="45"/>
                      <a:pt x="35" y="45"/>
                    </a:cubicBezTo>
                    <a:cubicBezTo>
                      <a:pt x="35" y="44"/>
                      <a:pt x="35" y="44"/>
                      <a:pt x="35" y="43"/>
                    </a:cubicBezTo>
                    <a:cubicBezTo>
                      <a:pt x="35" y="43"/>
                      <a:pt x="35" y="43"/>
                      <a:pt x="36" y="43"/>
                    </a:cubicBezTo>
                    <a:cubicBezTo>
                      <a:pt x="36" y="43"/>
                      <a:pt x="36" y="43"/>
                      <a:pt x="36" y="43"/>
                    </a:cubicBezTo>
                    <a:cubicBezTo>
                      <a:pt x="37" y="42"/>
                      <a:pt x="38" y="41"/>
                      <a:pt x="39" y="40"/>
                    </a:cubicBezTo>
                    <a:cubicBezTo>
                      <a:pt x="39" y="40"/>
                      <a:pt x="39" y="40"/>
                      <a:pt x="40" y="39"/>
                    </a:cubicBezTo>
                    <a:cubicBezTo>
                      <a:pt x="40" y="39"/>
                      <a:pt x="40" y="39"/>
                      <a:pt x="40" y="39"/>
                    </a:cubicBezTo>
                    <a:cubicBezTo>
                      <a:pt x="40" y="38"/>
                      <a:pt x="39" y="38"/>
                      <a:pt x="39" y="37"/>
                    </a:cubicBezTo>
                    <a:cubicBezTo>
                      <a:pt x="38" y="37"/>
                      <a:pt x="38" y="37"/>
                      <a:pt x="38" y="37"/>
                    </a:cubicBezTo>
                    <a:cubicBezTo>
                      <a:pt x="38" y="37"/>
                      <a:pt x="38" y="37"/>
                      <a:pt x="38" y="37"/>
                    </a:cubicBezTo>
                    <a:cubicBezTo>
                      <a:pt x="38" y="37"/>
                      <a:pt x="38" y="37"/>
                      <a:pt x="38" y="37"/>
                    </a:cubicBezTo>
                    <a:cubicBezTo>
                      <a:pt x="38" y="37"/>
                      <a:pt x="38" y="37"/>
                      <a:pt x="38" y="37"/>
                    </a:cubicBezTo>
                    <a:cubicBezTo>
                      <a:pt x="38" y="37"/>
                      <a:pt x="38" y="37"/>
                      <a:pt x="38" y="37"/>
                    </a:cubicBezTo>
                    <a:cubicBezTo>
                      <a:pt x="38" y="37"/>
                      <a:pt x="38" y="37"/>
                      <a:pt x="38" y="37"/>
                    </a:cubicBezTo>
                    <a:cubicBezTo>
                      <a:pt x="38" y="37"/>
                      <a:pt x="38" y="37"/>
                      <a:pt x="38" y="37"/>
                    </a:cubicBezTo>
                    <a:cubicBezTo>
                      <a:pt x="38" y="37"/>
                      <a:pt x="38" y="37"/>
                      <a:pt x="38" y="37"/>
                    </a:cubicBezTo>
                    <a:cubicBezTo>
                      <a:pt x="38" y="36"/>
                      <a:pt x="37" y="36"/>
                      <a:pt x="37" y="36"/>
                    </a:cubicBezTo>
                    <a:cubicBezTo>
                      <a:pt x="37" y="36"/>
                      <a:pt x="37" y="36"/>
                      <a:pt x="37" y="36"/>
                    </a:cubicBezTo>
                    <a:cubicBezTo>
                      <a:pt x="37" y="36"/>
                      <a:pt x="37" y="36"/>
                      <a:pt x="36" y="36"/>
                    </a:cubicBezTo>
                    <a:cubicBezTo>
                      <a:pt x="36" y="36"/>
                      <a:pt x="36" y="36"/>
                      <a:pt x="36" y="35"/>
                    </a:cubicBezTo>
                    <a:cubicBezTo>
                      <a:pt x="36" y="35"/>
                      <a:pt x="36" y="35"/>
                      <a:pt x="36" y="34"/>
                    </a:cubicBezTo>
                    <a:cubicBezTo>
                      <a:pt x="35" y="34"/>
                      <a:pt x="35" y="34"/>
                      <a:pt x="35" y="33"/>
                    </a:cubicBezTo>
                    <a:cubicBezTo>
                      <a:pt x="35" y="33"/>
                      <a:pt x="34" y="33"/>
                      <a:pt x="34" y="33"/>
                    </a:cubicBezTo>
                    <a:cubicBezTo>
                      <a:pt x="33" y="33"/>
                      <a:pt x="33" y="32"/>
                      <a:pt x="33" y="32"/>
                    </a:cubicBezTo>
                    <a:cubicBezTo>
                      <a:pt x="33" y="31"/>
                      <a:pt x="32" y="31"/>
                      <a:pt x="31" y="30"/>
                    </a:cubicBezTo>
                    <a:cubicBezTo>
                      <a:pt x="31" y="30"/>
                      <a:pt x="31" y="30"/>
                      <a:pt x="31" y="30"/>
                    </a:cubicBezTo>
                    <a:cubicBezTo>
                      <a:pt x="32" y="29"/>
                      <a:pt x="32" y="29"/>
                      <a:pt x="32" y="28"/>
                    </a:cubicBezTo>
                    <a:cubicBezTo>
                      <a:pt x="32" y="28"/>
                      <a:pt x="32" y="28"/>
                      <a:pt x="32" y="28"/>
                    </a:cubicBezTo>
                    <a:cubicBezTo>
                      <a:pt x="33" y="28"/>
                      <a:pt x="33" y="28"/>
                      <a:pt x="34" y="28"/>
                    </a:cubicBezTo>
                    <a:cubicBezTo>
                      <a:pt x="34" y="28"/>
                      <a:pt x="34" y="28"/>
                      <a:pt x="34" y="28"/>
                    </a:cubicBezTo>
                    <a:cubicBezTo>
                      <a:pt x="34" y="28"/>
                      <a:pt x="34" y="27"/>
                      <a:pt x="34" y="27"/>
                    </a:cubicBezTo>
                    <a:cubicBezTo>
                      <a:pt x="34" y="27"/>
                      <a:pt x="34" y="27"/>
                      <a:pt x="34" y="27"/>
                    </a:cubicBezTo>
                    <a:cubicBezTo>
                      <a:pt x="34" y="26"/>
                      <a:pt x="33" y="26"/>
                      <a:pt x="34" y="26"/>
                    </a:cubicBezTo>
                    <a:cubicBezTo>
                      <a:pt x="34" y="25"/>
                      <a:pt x="34" y="25"/>
                      <a:pt x="34" y="24"/>
                    </a:cubicBezTo>
                    <a:cubicBezTo>
                      <a:pt x="34" y="23"/>
                      <a:pt x="34" y="23"/>
                      <a:pt x="33" y="22"/>
                    </a:cubicBezTo>
                    <a:cubicBezTo>
                      <a:pt x="33" y="21"/>
                      <a:pt x="32" y="20"/>
                      <a:pt x="31" y="20"/>
                    </a:cubicBezTo>
                    <a:cubicBezTo>
                      <a:pt x="31" y="20"/>
                      <a:pt x="30" y="20"/>
                      <a:pt x="30" y="19"/>
                    </a:cubicBezTo>
                    <a:cubicBezTo>
                      <a:pt x="30" y="19"/>
                      <a:pt x="30" y="19"/>
                      <a:pt x="30" y="19"/>
                    </a:cubicBezTo>
                    <a:cubicBezTo>
                      <a:pt x="30" y="19"/>
                      <a:pt x="30" y="19"/>
                      <a:pt x="30" y="19"/>
                    </a:cubicBezTo>
                    <a:cubicBezTo>
                      <a:pt x="30" y="19"/>
                      <a:pt x="30" y="19"/>
                      <a:pt x="30" y="19"/>
                    </a:cubicBezTo>
                    <a:cubicBezTo>
                      <a:pt x="30" y="19"/>
                      <a:pt x="30" y="19"/>
                      <a:pt x="30" y="19"/>
                    </a:cubicBezTo>
                    <a:cubicBezTo>
                      <a:pt x="30" y="19"/>
                      <a:pt x="30" y="19"/>
                      <a:pt x="30" y="19"/>
                    </a:cubicBezTo>
                    <a:cubicBezTo>
                      <a:pt x="30" y="18"/>
                      <a:pt x="30" y="17"/>
                      <a:pt x="30" y="17"/>
                    </a:cubicBezTo>
                    <a:cubicBezTo>
                      <a:pt x="30" y="17"/>
                      <a:pt x="29" y="16"/>
                      <a:pt x="29" y="16"/>
                    </a:cubicBezTo>
                    <a:cubicBezTo>
                      <a:pt x="29" y="15"/>
                      <a:pt x="28" y="15"/>
                      <a:pt x="28" y="16"/>
                    </a:cubicBezTo>
                    <a:cubicBezTo>
                      <a:pt x="27" y="16"/>
                      <a:pt x="27" y="16"/>
                      <a:pt x="27" y="15"/>
                    </a:cubicBezTo>
                    <a:cubicBezTo>
                      <a:pt x="27" y="15"/>
                      <a:pt x="26" y="15"/>
                      <a:pt x="26" y="15"/>
                    </a:cubicBezTo>
                    <a:cubicBezTo>
                      <a:pt x="26" y="15"/>
                      <a:pt x="25" y="15"/>
                      <a:pt x="25" y="15"/>
                    </a:cubicBezTo>
                    <a:cubicBezTo>
                      <a:pt x="25" y="15"/>
                      <a:pt x="25" y="15"/>
                      <a:pt x="25" y="15"/>
                    </a:cubicBezTo>
                    <a:cubicBezTo>
                      <a:pt x="26" y="14"/>
                      <a:pt x="26" y="14"/>
                      <a:pt x="26" y="14"/>
                    </a:cubicBezTo>
                    <a:cubicBezTo>
                      <a:pt x="26" y="14"/>
                      <a:pt x="26" y="13"/>
                      <a:pt x="26" y="13"/>
                    </a:cubicBezTo>
                    <a:cubicBezTo>
                      <a:pt x="26" y="13"/>
                      <a:pt x="26" y="13"/>
                      <a:pt x="25" y="13"/>
                    </a:cubicBezTo>
                    <a:cubicBezTo>
                      <a:pt x="25" y="13"/>
                      <a:pt x="26" y="12"/>
                      <a:pt x="26" y="12"/>
                    </a:cubicBezTo>
                    <a:cubicBezTo>
                      <a:pt x="26" y="11"/>
                      <a:pt x="25" y="11"/>
                      <a:pt x="25" y="11"/>
                    </a:cubicBezTo>
                    <a:cubicBezTo>
                      <a:pt x="24" y="10"/>
                      <a:pt x="24" y="10"/>
                      <a:pt x="23" y="9"/>
                    </a:cubicBezTo>
                    <a:cubicBezTo>
                      <a:pt x="23" y="9"/>
                      <a:pt x="23" y="9"/>
                      <a:pt x="23" y="9"/>
                    </a:cubicBezTo>
                    <a:cubicBezTo>
                      <a:pt x="23" y="9"/>
                      <a:pt x="23" y="9"/>
                      <a:pt x="23" y="9"/>
                    </a:cubicBezTo>
                    <a:cubicBezTo>
                      <a:pt x="23" y="9"/>
                      <a:pt x="23" y="9"/>
                      <a:pt x="23" y="9"/>
                    </a:cubicBezTo>
                    <a:cubicBezTo>
                      <a:pt x="22" y="9"/>
                      <a:pt x="21" y="9"/>
                      <a:pt x="21" y="10"/>
                    </a:cubicBezTo>
                    <a:cubicBezTo>
                      <a:pt x="20" y="10"/>
                      <a:pt x="19" y="10"/>
                      <a:pt x="19" y="10"/>
                    </a:cubicBezTo>
                    <a:cubicBezTo>
                      <a:pt x="18" y="9"/>
                      <a:pt x="18"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8" y="9"/>
                      <a:pt x="18" y="9"/>
                    </a:cubicBezTo>
                    <a:cubicBezTo>
                      <a:pt x="18" y="8"/>
                      <a:pt x="18" y="7"/>
                      <a:pt x="18" y="5"/>
                    </a:cubicBezTo>
                    <a:cubicBezTo>
                      <a:pt x="18" y="5"/>
                      <a:pt x="19" y="5"/>
                      <a:pt x="19" y="5"/>
                    </a:cubicBezTo>
                    <a:cubicBezTo>
                      <a:pt x="19" y="4"/>
                      <a:pt x="19" y="4"/>
                      <a:pt x="19" y="4"/>
                    </a:cubicBezTo>
                    <a:cubicBezTo>
                      <a:pt x="19" y="3"/>
                      <a:pt x="18" y="3"/>
                      <a:pt x="18" y="3"/>
                    </a:cubicBezTo>
                    <a:cubicBezTo>
                      <a:pt x="17" y="3"/>
                      <a:pt x="17" y="3"/>
                      <a:pt x="16" y="3"/>
                    </a:cubicBezTo>
                    <a:cubicBezTo>
                      <a:pt x="15" y="3"/>
                      <a:pt x="14" y="4"/>
                      <a:pt x="13" y="4"/>
                    </a:cubicBezTo>
                    <a:cubicBezTo>
                      <a:pt x="13" y="4"/>
                      <a:pt x="12" y="4"/>
                      <a:pt x="11" y="5"/>
                    </a:cubicBezTo>
                    <a:cubicBezTo>
                      <a:pt x="11" y="5"/>
                      <a:pt x="11" y="5"/>
                      <a:pt x="10" y="5"/>
                    </a:cubicBezTo>
                    <a:cubicBezTo>
                      <a:pt x="10" y="6"/>
                      <a:pt x="9" y="7"/>
                      <a:pt x="10" y="8"/>
                    </a:cubicBezTo>
                    <a:cubicBezTo>
                      <a:pt x="10" y="9"/>
                      <a:pt x="10" y="9"/>
                      <a:pt x="10" y="9"/>
                    </a:cubicBezTo>
                    <a:cubicBezTo>
                      <a:pt x="9" y="9"/>
                      <a:pt x="9" y="9"/>
                      <a:pt x="8" y="10"/>
                    </a:cubicBezTo>
                    <a:cubicBezTo>
                      <a:pt x="8" y="10"/>
                      <a:pt x="8" y="10"/>
                      <a:pt x="8" y="11"/>
                    </a:cubicBezTo>
                    <a:cubicBezTo>
                      <a:pt x="8" y="11"/>
                      <a:pt x="8" y="12"/>
                      <a:pt x="8" y="12"/>
                    </a:cubicBezTo>
                    <a:cubicBezTo>
                      <a:pt x="8" y="12"/>
                      <a:pt x="9" y="12"/>
                      <a:pt x="9" y="13"/>
                    </a:cubicBezTo>
                    <a:cubicBezTo>
                      <a:pt x="9" y="13"/>
                      <a:pt x="8" y="13"/>
                      <a:pt x="8" y="13"/>
                    </a:cubicBezTo>
                    <a:cubicBezTo>
                      <a:pt x="8" y="13"/>
                      <a:pt x="8" y="13"/>
                      <a:pt x="8" y="13"/>
                    </a:cubicBezTo>
                    <a:cubicBezTo>
                      <a:pt x="7" y="12"/>
                      <a:pt x="7" y="11"/>
                      <a:pt x="7" y="10"/>
                    </a:cubicBezTo>
                    <a:cubicBezTo>
                      <a:pt x="7" y="10"/>
                      <a:pt x="7" y="10"/>
                      <a:pt x="7" y="10"/>
                    </a:cubicBezTo>
                    <a:cubicBezTo>
                      <a:pt x="7" y="9"/>
                      <a:pt x="8" y="9"/>
                      <a:pt x="8" y="9"/>
                    </a:cubicBezTo>
                    <a:cubicBezTo>
                      <a:pt x="8" y="8"/>
                      <a:pt x="8" y="8"/>
                      <a:pt x="8" y="7"/>
                    </a:cubicBezTo>
                    <a:cubicBezTo>
                      <a:pt x="8" y="6"/>
                      <a:pt x="8" y="6"/>
                      <a:pt x="9" y="6"/>
                    </a:cubicBezTo>
                    <a:cubicBezTo>
                      <a:pt x="9" y="6"/>
                      <a:pt x="9" y="5"/>
                      <a:pt x="9" y="5"/>
                    </a:cubicBezTo>
                    <a:cubicBezTo>
                      <a:pt x="10" y="4"/>
                      <a:pt x="11" y="3"/>
                      <a:pt x="13" y="3"/>
                    </a:cubicBezTo>
                    <a:cubicBezTo>
                      <a:pt x="13" y="2"/>
                      <a:pt x="13" y="2"/>
                      <a:pt x="13" y="2"/>
                    </a:cubicBezTo>
                    <a:cubicBezTo>
                      <a:pt x="13" y="2"/>
                      <a:pt x="13" y="2"/>
                      <a:pt x="13" y="2"/>
                    </a:cubicBezTo>
                    <a:cubicBezTo>
                      <a:pt x="13" y="1"/>
                      <a:pt x="13" y="1"/>
                      <a:pt x="12" y="1"/>
                    </a:cubicBezTo>
                    <a:cubicBezTo>
                      <a:pt x="11" y="0"/>
                      <a:pt x="9" y="1"/>
                      <a:pt x="8" y="2"/>
                    </a:cubicBezTo>
                    <a:cubicBezTo>
                      <a:pt x="7" y="2"/>
                      <a:pt x="6" y="3"/>
                      <a:pt x="6" y="3"/>
                    </a:cubicBezTo>
                    <a:cubicBezTo>
                      <a:pt x="5" y="4"/>
                      <a:pt x="4" y="5"/>
                      <a:pt x="3" y="6"/>
                    </a:cubicBezTo>
                    <a:cubicBezTo>
                      <a:pt x="3" y="6"/>
                      <a:pt x="3" y="6"/>
                      <a:pt x="3" y="6"/>
                    </a:cubicBezTo>
                    <a:cubicBezTo>
                      <a:pt x="3" y="6"/>
                      <a:pt x="2" y="7"/>
                      <a:pt x="2" y="7"/>
                    </a:cubicBezTo>
                    <a:cubicBezTo>
                      <a:pt x="2" y="7"/>
                      <a:pt x="2" y="8"/>
                      <a:pt x="2" y="8"/>
                    </a:cubicBezTo>
                    <a:cubicBezTo>
                      <a:pt x="1" y="9"/>
                      <a:pt x="1" y="10"/>
                      <a:pt x="0" y="11"/>
                    </a:cubicBezTo>
                    <a:cubicBezTo>
                      <a:pt x="0" y="12"/>
                      <a:pt x="0" y="12"/>
                      <a:pt x="1" y="13"/>
                    </a:cubicBezTo>
                    <a:cubicBezTo>
                      <a:pt x="1" y="13"/>
                      <a:pt x="2" y="13"/>
                      <a:pt x="2" y="13"/>
                    </a:cubicBezTo>
                    <a:cubicBezTo>
                      <a:pt x="3" y="13"/>
                      <a:pt x="3" y="14"/>
                      <a:pt x="3" y="14"/>
                    </a:cubicBezTo>
                    <a:cubicBezTo>
                      <a:pt x="3" y="14"/>
                      <a:pt x="3" y="14"/>
                      <a:pt x="3" y="14"/>
                    </a:cubicBezTo>
                    <a:cubicBezTo>
                      <a:pt x="3" y="14"/>
                      <a:pt x="3" y="14"/>
                      <a:pt x="3" y="14"/>
                    </a:cubicBezTo>
                    <a:cubicBezTo>
                      <a:pt x="2" y="14"/>
                      <a:pt x="2" y="14"/>
                      <a:pt x="1" y="14"/>
                    </a:cubicBezTo>
                    <a:cubicBezTo>
                      <a:pt x="1" y="13"/>
                      <a:pt x="0" y="14"/>
                      <a:pt x="0" y="15"/>
                    </a:cubicBezTo>
                    <a:cubicBezTo>
                      <a:pt x="0" y="15"/>
                      <a:pt x="0" y="15"/>
                      <a:pt x="0" y="16"/>
                    </a:cubicBezTo>
                    <a:cubicBezTo>
                      <a:pt x="0" y="16"/>
                      <a:pt x="0" y="17"/>
                      <a:pt x="1" y="17"/>
                    </a:cubicBezTo>
                    <a:cubicBezTo>
                      <a:pt x="1" y="18"/>
                      <a:pt x="1" y="18"/>
                      <a:pt x="2" y="18"/>
                    </a:cubicBezTo>
                    <a:cubicBezTo>
                      <a:pt x="2" y="18"/>
                      <a:pt x="2" y="18"/>
                      <a:pt x="3" y="18"/>
                    </a:cubicBezTo>
                    <a:cubicBezTo>
                      <a:pt x="3" y="18"/>
                      <a:pt x="3" y="18"/>
                      <a:pt x="3" y="19"/>
                    </a:cubicBezTo>
                    <a:cubicBezTo>
                      <a:pt x="4" y="19"/>
                      <a:pt x="4" y="19"/>
                      <a:pt x="5" y="19"/>
                    </a:cubicBezTo>
                    <a:cubicBezTo>
                      <a:pt x="5" y="19"/>
                      <a:pt x="6" y="20"/>
                      <a:pt x="6" y="20"/>
                    </a:cubicBezTo>
                    <a:cubicBezTo>
                      <a:pt x="6" y="20"/>
                      <a:pt x="7" y="20"/>
                      <a:pt x="7" y="21"/>
                    </a:cubicBezTo>
                    <a:cubicBezTo>
                      <a:pt x="7" y="21"/>
                      <a:pt x="8" y="20"/>
                      <a:pt x="8" y="20"/>
                    </a:cubicBezTo>
                    <a:close/>
                    <a:moveTo>
                      <a:pt x="21" y="44"/>
                    </a:moveTo>
                    <a:cubicBezTo>
                      <a:pt x="21" y="44"/>
                      <a:pt x="20" y="44"/>
                      <a:pt x="20" y="44"/>
                    </a:cubicBezTo>
                    <a:cubicBezTo>
                      <a:pt x="20" y="44"/>
                      <a:pt x="20" y="44"/>
                      <a:pt x="20" y="44"/>
                    </a:cubicBezTo>
                    <a:cubicBezTo>
                      <a:pt x="20" y="44"/>
                      <a:pt x="21" y="43"/>
                      <a:pt x="21" y="43"/>
                    </a:cubicBezTo>
                    <a:cubicBezTo>
                      <a:pt x="21" y="43"/>
                      <a:pt x="21" y="43"/>
                      <a:pt x="21" y="43"/>
                    </a:cubicBezTo>
                    <a:cubicBezTo>
                      <a:pt x="21" y="43"/>
                      <a:pt x="21" y="43"/>
                      <a:pt x="21" y="43"/>
                    </a:cubicBezTo>
                    <a:cubicBezTo>
                      <a:pt x="22" y="43"/>
                      <a:pt x="22" y="43"/>
                      <a:pt x="22" y="43"/>
                    </a:cubicBezTo>
                    <a:cubicBezTo>
                      <a:pt x="22" y="44"/>
                      <a:pt x="21" y="44"/>
                      <a:pt x="21" y="44"/>
                    </a:cubicBezTo>
                    <a:close/>
                    <a:moveTo>
                      <a:pt x="32" y="23"/>
                    </a:moveTo>
                    <a:cubicBezTo>
                      <a:pt x="32" y="23"/>
                      <a:pt x="33" y="23"/>
                      <a:pt x="33" y="23"/>
                    </a:cubicBezTo>
                    <a:cubicBezTo>
                      <a:pt x="33" y="23"/>
                      <a:pt x="33" y="23"/>
                      <a:pt x="32" y="24"/>
                    </a:cubicBezTo>
                    <a:cubicBezTo>
                      <a:pt x="32" y="24"/>
                      <a:pt x="32" y="24"/>
                      <a:pt x="32" y="24"/>
                    </a:cubicBezTo>
                    <a:cubicBezTo>
                      <a:pt x="32" y="24"/>
                      <a:pt x="32" y="24"/>
                      <a:pt x="32" y="24"/>
                    </a:cubicBezTo>
                    <a:cubicBezTo>
                      <a:pt x="32" y="24"/>
                      <a:pt x="32" y="24"/>
                      <a:pt x="32" y="24"/>
                    </a:cubicBezTo>
                    <a:cubicBezTo>
                      <a:pt x="32" y="24"/>
                      <a:pt x="32" y="24"/>
                      <a:pt x="32" y="24"/>
                    </a:cubicBezTo>
                    <a:cubicBezTo>
                      <a:pt x="32" y="23"/>
                      <a:pt x="32" y="23"/>
                      <a:pt x="32" y="23"/>
                    </a:cubicBezTo>
                    <a:cubicBezTo>
                      <a:pt x="32" y="23"/>
                      <a:pt x="32" y="23"/>
                      <a:pt x="32" y="23"/>
                    </a:cubicBezTo>
                    <a:close/>
                    <a:moveTo>
                      <a:pt x="17" y="11"/>
                    </a:moveTo>
                    <a:cubicBezTo>
                      <a:pt x="17" y="10"/>
                      <a:pt x="17" y="10"/>
                      <a:pt x="17" y="10"/>
                    </a:cubicBezTo>
                    <a:cubicBezTo>
                      <a:pt x="17" y="10"/>
                      <a:pt x="17" y="11"/>
                      <a:pt x="17" y="11"/>
                    </a:cubicBezTo>
                    <a:cubicBezTo>
                      <a:pt x="17" y="11"/>
                      <a:pt x="17" y="11"/>
                      <a:pt x="17" y="11"/>
                    </a:cubicBezTo>
                    <a:close/>
                    <a:moveTo>
                      <a:pt x="8" y="14"/>
                    </a:moveTo>
                    <a:cubicBezTo>
                      <a:pt x="8" y="14"/>
                      <a:pt x="8" y="14"/>
                      <a:pt x="8" y="14"/>
                    </a:cubicBezTo>
                    <a:cubicBezTo>
                      <a:pt x="8" y="14"/>
                      <a:pt x="8" y="14"/>
                      <a:pt x="8"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 name="Oval 461">
                <a:extLst>
                  <a:ext uri="{FF2B5EF4-FFF2-40B4-BE49-F238E27FC236}">
                    <a16:creationId xmlns:a16="http://schemas.microsoft.com/office/drawing/2014/main" id="{9159024A-B8CF-4BF5-B8FE-7D3BB46DA0CF}"/>
                  </a:ext>
                </a:extLst>
              </p:cNvPr>
              <p:cNvSpPr>
                <a:spLocks noChangeArrowheads="1"/>
              </p:cNvSpPr>
              <p:nvPr/>
            </p:nvSpPr>
            <p:spPr bwMode="auto">
              <a:xfrm>
                <a:off x="4578711" y="2192976"/>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 name="Freeform 462">
                <a:extLst>
                  <a:ext uri="{FF2B5EF4-FFF2-40B4-BE49-F238E27FC236}">
                    <a16:creationId xmlns:a16="http://schemas.microsoft.com/office/drawing/2014/main" id="{1FE54557-8D60-4E96-BEDE-ADFA82EE9A1E}"/>
                  </a:ext>
                </a:extLst>
              </p:cNvPr>
              <p:cNvSpPr>
                <a:spLocks/>
              </p:cNvSpPr>
              <p:nvPr/>
            </p:nvSpPr>
            <p:spPr bwMode="auto">
              <a:xfrm>
                <a:off x="4534262" y="2189801"/>
                <a:ext cx="109536" cy="96836"/>
              </a:xfrm>
              <a:custGeom>
                <a:avLst/>
                <a:gdLst>
                  <a:gd name="T0" fmla="*/ 11 w 30"/>
                  <a:gd name="T1" fmla="*/ 1 h 27"/>
                  <a:gd name="T2" fmla="*/ 9 w 30"/>
                  <a:gd name="T3" fmla="*/ 1 h 27"/>
                  <a:gd name="T4" fmla="*/ 4 w 30"/>
                  <a:gd name="T5" fmla="*/ 4 h 27"/>
                  <a:gd name="T6" fmla="*/ 3 w 30"/>
                  <a:gd name="T7" fmla="*/ 5 h 27"/>
                  <a:gd name="T8" fmla="*/ 2 w 30"/>
                  <a:gd name="T9" fmla="*/ 8 h 27"/>
                  <a:gd name="T10" fmla="*/ 3 w 30"/>
                  <a:gd name="T11" fmla="*/ 9 h 27"/>
                  <a:gd name="T12" fmla="*/ 5 w 30"/>
                  <a:gd name="T13" fmla="*/ 9 h 27"/>
                  <a:gd name="T14" fmla="*/ 3 w 30"/>
                  <a:gd name="T15" fmla="*/ 10 h 27"/>
                  <a:gd name="T16" fmla="*/ 1 w 30"/>
                  <a:gd name="T17" fmla="*/ 11 h 27"/>
                  <a:gd name="T18" fmla="*/ 2 w 30"/>
                  <a:gd name="T19" fmla="*/ 13 h 27"/>
                  <a:gd name="T20" fmla="*/ 7 w 30"/>
                  <a:gd name="T21" fmla="*/ 14 h 27"/>
                  <a:gd name="T22" fmla="*/ 10 w 30"/>
                  <a:gd name="T23" fmla="*/ 17 h 27"/>
                  <a:gd name="T24" fmla="*/ 6 w 30"/>
                  <a:gd name="T25" fmla="*/ 16 h 27"/>
                  <a:gd name="T26" fmla="*/ 1 w 30"/>
                  <a:gd name="T27" fmla="*/ 15 h 27"/>
                  <a:gd name="T28" fmla="*/ 0 w 30"/>
                  <a:gd name="T29" fmla="*/ 18 h 27"/>
                  <a:gd name="T30" fmla="*/ 3 w 30"/>
                  <a:gd name="T31" fmla="*/ 21 h 27"/>
                  <a:gd name="T32" fmla="*/ 3 w 30"/>
                  <a:gd name="T33" fmla="*/ 23 h 27"/>
                  <a:gd name="T34" fmla="*/ 3 w 30"/>
                  <a:gd name="T35" fmla="*/ 25 h 27"/>
                  <a:gd name="T36" fmla="*/ 4 w 30"/>
                  <a:gd name="T37" fmla="*/ 25 h 27"/>
                  <a:gd name="T38" fmla="*/ 10 w 30"/>
                  <a:gd name="T39" fmla="*/ 25 h 27"/>
                  <a:gd name="T40" fmla="*/ 12 w 30"/>
                  <a:gd name="T41" fmla="*/ 24 h 27"/>
                  <a:gd name="T42" fmla="*/ 15 w 30"/>
                  <a:gd name="T43" fmla="*/ 23 h 27"/>
                  <a:gd name="T44" fmla="*/ 16 w 30"/>
                  <a:gd name="T45" fmla="*/ 24 h 27"/>
                  <a:gd name="T46" fmla="*/ 17 w 30"/>
                  <a:gd name="T47" fmla="*/ 26 h 27"/>
                  <a:gd name="T48" fmla="*/ 20 w 30"/>
                  <a:gd name="T49" fmla="*/ 27 h 27"/>
                  <a:gd name="T50" fmla="*/ 23 w 30"/>
                  <a:gd name="T51" fmla="*/ 26 h 27"/>
                  <a:gd name="T52" fmla="*/ 23 w 30"/>
                  <a:gd name="T53" fmla="*/ 24 h 27"/>
                  <a:gd name="T54" fmla="*/ 22 w 30"/>
                  <a:gd name="T55" fmla="*/ 24 h 27"/>
                  <a:gd name="T56" fmla="*/ 23 w 30"/>
                  <a:gd name="T57" fmla="*/ 24 h 27"/>
                  <a:gd name="T58" fmla="*/ 23 w 30"/>
                  <a:gd name="T59" fmla="*/ 24 h 27"/>
                  <a:gd name="T60" fmla="*/ 23 w 30"/>
                  <a:gd name="T61" fmla="*/ 23 h 27"/>
                  <a:gd name="T62" fmla="*/ 25 w 30"/>
                  <a:gd name="T63" fmla="*/ 24 h 27"/>
                  <a:gd name="T64" fmla="*/ 27 w 30"/>
                  <a:gd name="T65" fmla="*/ 21 h 27"/>
                  <a:gd name="T66" fmla="*/ 25 w 30"/>
                  <a:gd name="T67" fmla="*/ 19 h 27"/>
                  <a:gd name="T68" fmla="*/ 24 w 30"/>
                  <a:gd name="T69" fmla="*/ 16 h 27"/>
                  <a:gd name="T70" fmla="*/ 25 w 30"/>
                  <a:gd name="T71" fmla="*/ 12 h 27"/>
                  <a:gd name="T72" fmla="*/ 26 w 30"/>
                  <a:gd name="T73" fmla="*/ 8 h 27"/>
                  <a:gd name="T74" fmla="*/ 30 w 30"/>
                  <a:gd name="T75" fmla="*/ 5 h 27"/>
                  <a:gd name="T76" fmla="*/ 29 w 30"/>
                  <a:gd name="T77" fmla="*/ 2 h 27"/>
                  <a:gd name="T78" fmla="*/ 26 w 30"/>
                  <a:gd name="T79" fmla="*/ 2 h 27"/>
                  <a:gd name="T80" fmla="*/ 26 w 30"/>
                  <a:gd name="T81" fmla="*/ 5 h 27"/>
                  <a:gd name="T82" fmla="*/ 26 w 30"/>
                  <a:gd name="T83" fmla="*/ 5 h 27"/>
                  <a:gd name="T84" fmla="*/ 26 w 30"/>
                  <a:gd name="T85" fmla="*/ 5 h 27"/>
                  <a:gd name="T86" fmla="*/ 25 w 30"/>
                  <a:gd name="T87" fmla="*/ 4 h 27"/>
                  <a:gd name="T88" fmla="*/ 23 w 30"/>
                  <a:gd name="T89" fmla="*/ 4 h 27"/>
                  <a:gd name="T90" fmla="*/ 21 w 30"/>
                  <a:gd name="T91" fmla="*/ 8 h 27"/>
                  <a:gd name="T92" fmla="*/ 20 w 30"/>
                  <a:gd name="T93" fmla="*/ 11 h 27"/>
                  <a:gd name="T94" fmla="*/ 20 w 30"/>
                  <a:gd name="T95" fmla="*/ 12 h 27"/>
                  <a:gd name="T96" fmla="*/ 20 w 30"/>
                  <a:gd name="T97" fmla="*/ 9 h 27"/>
                  <a:gd name="T98" fmla="*/ 20 w 30"/>
                  <a:gd name="T99" fmla="*/ 4 h 27"/>
                  <a:gd name="T100" fmla="*/ 19 w 30"/>
                  <a:gd name="T101" fmla="*/ 6 h 27"/>
                  <a:gd name="T102" fmla="*/ 16 w 30"/>
                  <a:gd name="T103" fmla="*/ 6 h 27"/>
                  <a:gd name="T104" fmla="*/ 16 w 30"/>
                  <a:gd name="T105" fmla="*/ 6 h 27"/>
                  <a:gd name="T106" fmla="*/ 17 w 30"/>
                  <a:gd name="T107" fmla="*/ 5 h 27"/>
                  <a:gd name="T108" fmla="*/ 14 w 30"/>
                  <a:gd name="T109" fmla="*/ 3 h 27"/>
                  <a:gd name="T110" fmla="*/ 13 w 30"/>
                  <a:gd name="T111" fmla="*/ 4 h 27"/>
                  <a:gd name="T112" fmla="*/ 14 w 30"/>
                  <a:gd name="T113" fmla="*/ 2 h 27"/>
                  <a:gd name="T114" fmla="*/ 13 w 30"/>
                  <a:gd name="T115" fmla="*/ 0 h 27"/>
                  <a:gd name="T116" fmla="*/ 13 w 30"/>
                  <a:gd name="T117" fmla="*/ 0 h 27"/>
                  <a:gd name="T118" fmla="*/ 12 w 30"/>
                  <a:gd name="T119" fmla="*/ 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0" h="27">
                    <a:moveTo>
                      <a:pt x="12" y="1"/>
                    </a:moveTo>
                    <a:cubicBezTo>
                      <a:pt x="11" y="1"/>
                      <a:pt x="11" y="1"/>
                      <a:pt x="11" y="1"/>
                    </a:cubicBezTo>
                    <a:cubicBezTo>
                      <a:pt x="10" y="1"/>
                      <a:pt x="10" y="1"/>
                      <a:pt x="9" y="1"/>
                    </a:cubicBezTo>
                    <a:cubicBezTo>
                      <a:pt x="9" y="1"/>
                      <a:pt x="9" y="1"/>
                      <a:pt x="9" y="1"/>
                    </a:cubicBezTo>
                    <a:cubicBezTo>
                      <a:pt x="8" y="2"/>
                      <a:pt x="7" y="2"/>
                      <a:pt x="6" y="3"/>
                    </a:cubicBezTo>
                    <a:cubicBezTo>
                      <a:pt x="5" y="3"/>
                      <a:pt x="5" y="3"/>
                      <a:pt x="4" y="4"/>
                    </a:cubicBezTo>
                    <a:cubicBezTo>
                      <a:pt x="4" y="4"/>
                      <a:pt x="4" y="5"/>
                      <a:pt x="4" y="5"/>
                    </a:cubicBezTo>
                    <a:cubicBezTo>
                      <a:pt x="4" y="5"/>
                      <a:pt x="3" y="5"/>
                      <a:pt x="3" y="5"/>
                    </a:cubicBezTo>
                    <a:cubicBezTo>
                      <a:pt x="3" y="6"/>
                      <a:pt x="2" y="6"/>
                      <a:pt x="2" y="7"/>
                    </a:cubicBezTo>
                    <a:cubicBezTo>
                      <a:pt x="2" y="7"/>
                      <a:pt x="2" y="7"/>
                      <a:pt x="2" y="8"/>
                    </a:cubicBezTo>
                    <a:cubicBezTo>
                      <a:pt x="2" y="8"/>
                      <a:pt x="2" y="8"/>
                      <a:pt x="2" y="8"/>
                    </a:cubicBezTo>
                    <a:cubicBezTo>
                      <a:pt x="3" y="8"/>
                      <a:pt x="3" y="9"/>
                      <a:pt x="3" y="9"/>
                    </a:cubicBezTo>
                    <a:cubicBezTo>
                      <a:pt x="4" y="9"/>
                      <a:pt x="5" y="9"/>
                      <a:pt x="5" y="9"/>
                    </a:cubicBezTo>
                    <a:cubicBezTo>
                      <a:pt x="5" y="9"/>
                      <a:pt x="5" y="9"/>
                      <a:pt x="5" y="9"/>
                    </a:cubicBezTo>
                    <a:cubicBezTo>
                      <a:pt x="6" y="9"/>
                      <a:pt x="5" y="9"/>
                      <a:pt x="5" y="9"/>
                    </a:cubicBezTo>
                    <a:cubicBezTo>
                      <a:pt x="4" y="9"/>
                      <a:pt x="4" y="10"/>
                      <a:pt x="3" y="10"/>
                    </a:cubicBezTo>
                    <a:cubicBezTo>
                      <a:pt x="2" y="10"/>
                      <a:pt x="2" y="10"/>
                      <a:pt x="1" y="10"/>
                    </a:cubicBezTo>
                    <a:cubicBezTo>
                      <a:pt x="1" y="10"/>
                      <a:pt x="1" y="10"/>
                      <a:pt x="1" y="11"/>
                    </a:cubicBezTo>
                    <a:cubicBezTo>
                      <a:pt x="1" y="11"/>
                      <a:pt x="1" y="11"/>
                      <a:pt x="1" y="12"/>
                    </a:cubicBezTo>
                    <a:cubicBezTo>
                      <a:pt x="1" y="13"/>
                      <a:pt x="1" y="13"/>
                      <a:pt x="2" y="13"/>
                    </a:cubicBezTo>
                    <a:cubicBezTo>
                      <a:pt x="4" y="13"/>
                      <a:pt x="5" y="14"/>
                      <a:pt x="7" y="14"/>
                    </a:cubicBezTo>
                    <a:cubicBezTo>
                      <a:pt x="7" y="14"/>
                      <a:pt x="7" y="14"/>
                      <a:pt x="7" y="14"/>
                    </a:cubicBezTo>
                    <a:cubicBezTo>
                      <a:pt x="8" y="15"/>
                      <a:pt x="9" y="15"/>
                      <a:pt x="10" y="16"/>
                    </a:cubicBezTo>
                    <a:cubicBezTo>
                      <a:pt x="10" y="17"/>
                      <a:pt x="10" y="17"/>
                      <a:pt x="10" y="17"/>
                    </a:cubicBezTo>
                    <a:cubicBezTo>
                      <a:pt x="10" y="17"/>
                      <a:pt x="10" y="17"/>
                      <a:pt x="9" y="17"/>
                    </a:cubicBezTo>
                    <a:cubicBezTo>
                      <a:pt x="8" y="17"/>
                      <a:pt x="7" y="16"/>
                      <a:pt x="6" y="16"/>
                    </a:cubicBezTo>
                    <a:cubicBezTo>
                      <a:pt x="5" y="15"/>
                      <a:pt x="5" y="15"/>
                      <a:pt x="5" y="15"/>
                    </a:cubicBezTo>
                    <a:cubicBezTo>
                      <a:pt x="3" y="15"/>
                      <a:pt x="2" y="15"/>
                      <a:pt x="1" y="15"/>
                    </a:cubicBezTo>
                    <a:cubicBezTo>
                      <a:pt x="1" y="15"/>
                      <a:pt x="0" y="16"/>
                      <a:pt x="0" y="16"/>
                    </a:cubicBezTo>
                    <a:cubicBezTo>
                      <a:pt x="0" y="17"/>
                      <a:pt x="0" y="17"/>
                      <a:pt x="0" y="18"/>
                    </a:cubicBezTo>
                    <a:cubicBezTo>
                      <a:pt x="0" y="19"/>
                      <a:pt x="0" y="20"/>
                      <a:pt x="2" y="20"/>
                    </a:cubicBezTo>
                    <a:cubicBezTo>
                      <a:pt x="2" y="21"/>
                      <a:pt x="3" y="21"/>
                      <a:pt x="3" y="21"/>
                    </a:cubicBezTo>
                    <a:cubicBezTo>
                      <a:pt x="3" y="21"/>
                      <a:pt x="4" y="21"/>
                      <a:pt x="3" y="21"/>
                    </a:cubicBezTo>
                    <a:cubicBezTo>
                      <a:pt x="3" y="22"/>
                      <a:pt x="3" y="22"/>
                      <a:pt x="3" y="23"/>
                    </a:cubicBezTo>
                    <a:cubicBezTo>
                      <a:pt x="3" y="23"/>
                      <a:pt x="3" y="23"/>
                      <a:pt x="3" y="23"/>
                    </a:cubicBezTo>
                    <a:cubicBezTo>
                      <a:pt x="3" y="24"/>
                      <a:pt x="3" y="24"/>
                      <a:pt x="3" y="25"/>
                    </a:cubicBezTo>
                    <a:cubicBezTo>
                      <a:pt x="3" y="25"/>
                      <a:pt x="3" y="25"/>
                      <a:pt x="4" y="25"/>
                    </a:cubicBezTo>
                    <a:cubicBezTo>
                      <a:pt x="4" y="25"/>
                      <a:pt x="4" y="25"/>
                      <a:pt x="4" y="25"/>
                    </a:cubicBezTo>
                    <a:cubicBezTo>
                      <a:pt x="5" y="25"/>
                      <a:pt x="7" y="25"/>
                      <a:pt x="8" y="25"/>
                    </a:cubicBezTo>
                    <a:cubicBezTo>
                      <a:pt x="8" y="26"/>
                      <a:pt x="9" y="26"/>
                      <a:pt x="10" y="25"/>
                    </a:cubicBezTo>
                    <a:cubicBezTo>
                      <a:pt x="10" y="25"/>
                      <a:pt x="10" y="25"/>
                      <a:pt x="11" y="25"/>
                    </a:cubicBezTo>
                    <a:cubicBezTo>
                      <a:pt x="11" y="24"/>
                      <a:pt x="12" y="24"/>
                      <a:pt x="12" y="24"/>
                    </a:cubicBezTo>
                    <a:cubicBezTo>
                      <a:pt x="13" y="24"/>
                      <a:pt x="14" y="24"/>
                      <a:pt x="14" y="24"/>
                    </a:cubicBezTo>
                    <a:cubicBezTo>
                      <a:pt x="15" y="24"/>
                      <a:pt x="15" y="23"/>
                      <a:pt x="15" y="23"/>
                    </a:cubicBezTo>
                    <a:cubicBezTo>
                      <a:pt x="15" y="23"/>
                      <a:pt x="15" y="23"/>
                      <a:pt x="16" y="23"/>
                    </a:cubicBezTo>
                    <a:cubicBezTo>
                      <a:pt x="16" y="24"/>
                      <a:pt x="16" y="24"/>
                      <a:pt x="16" y="24"/>
                    </a:cubicBezTo>
                    <a:cubicBezTo>
                      <a:pt x="16" y="24"/>
                      <a:pt x="16" y="24"/>
                      <a:pt x="17" y="25"/>
                    </a:cubicBezTo>
                    <a:cubicBezTo>
                      <a:pt x="17" y="25"/>
                      <a:pt x="17" y="25"/>
                      <a:pt x="17" y="26"/>
                    </a:cubicBezTo>
                    <a:cubicBezTo>
                      <a:pt x="17" y="26"/>
                      <a:pt x="17" y="26"/>
                      <a:pt x="17" y="26"/>
                    </a:cubicBezTo>
                    <a:cubicBezTo>
                      <a:pt x="18" y="26"/>
                      <a:pt x="19" y="27"/>
                      <a:pt x="20" y="27"/>
                    </a:cubicBezTo>
                    <a:cubicBezTo>
                      <a:pt x="21" y="27"/>
                      <a:pt x="21" y="27"/>
                      <a:pt x="22" y="27"/>
                    </a:cubicBezTo>
                    <a:cubicBezTo>
                      <a:pt x="23" y="27"/>
                      <a:pt x="23" y="26"/>
                      <a:pt x="23" y="26"/>
                    </a:cubicBezTo>
                    <a:cubicBezTo>
                      <a:pt x="23" y="25"/>
                      <a:pt x="23" y="24"/>
                      <a:pt x="23" y="24"/>
                    </a:cubicBezTo>
                    <a:cubicBezTo>
                      <a:pt x="23" y="24"/>
                      <a:pt x="23" y="24"/>
                      <a:pt x="23" y="24"/>
                    </a:cubicBezTo>
                    <a:cubicBezTo>
                      <a:pt x="23" y="24"/>
                      <a:pt x="22" y="24"/>
                      <a:pt x="22" y="24"/>
                    </a:cubicBezTo>
                    <a:cubicBezTo>
                      <a:pt x="22" y="24"/>
                      <a:pt x="22" y="24"/>
                      <a:pt x="22" y="24"/>
                    </a:cubicBezTo>
                    <a:cubicBezTo>
                      <a:pt x="22" y="24"/>
                      <a:pt x="22" y="24"/>
                      <a:pt x="22" y="24"/>
                    </a:cubicBezTo>
                    <a:cubicBezTo>
                      <a:pt x="22" y="24"/>
                      <a:pt x="23" y="24"/>
                      <a:pt x="23" y="24"/>
                    </a:cubicBezTo>
                    <a:cubicBezTo>
                      <a:pt x="23" y="24"/>
                      <a:pt x="23" y="24"/>
                      <a:pt x="23" y="24"/>
                    </a:cubicBezTo>
                    <a:cubicBezTo>
                      <a:pt x="23" y="24"/>
                      <a:pt x="23" y="24"/>
                      <a:pt x="23" y="24"/>
                    </a:cubicBezTo>
                    <a:cubicBezTo>
                      <a:pt x="23" y="24"/>
                      <a:pt x="23" y="24"/>
                      <a:pt x="23" y="24"/>
                    </a:cubicBezTo>
                    <a:cubicBezTo>
                      <a:pt x="23" y="23"/>
                      <a:pt x="23" y="23"/>
                      <a:pt x="23" y="23"/>
                    </a:cubicBezTo>
                    <a:cubicBezTo>
                      <a:pt x="23" y="23"/>
                      <a:pt x="24" y="23"/>
                      <a:pt x="24" y="23"/>
                    </a:cubicBezTo>
                    <a:cubicBezTo>
                      <a:pt x="24" y="23"/>
                      <a:pt x="25" y="23"/>
                      <a:pt x="25" y="24"/>
                    </a:cubicBezTo>
                    <a:cubicBezTo>
                      <a:pt x="26" y="24"/>
                      <a:pt x="26" y="23"/>
                      <a:pt x="27" y="23"/>
                    </a:cubicBezTo>
                    <a:cubicBezTo>
                      <a:pt x="27" y="22"/>
                      <a:pt x="27" y="22"/>
                      <a:pt x="27" y="21"/>
                    </a:cubicBezTo>
                    <a:cubicBezTo>
                      <a:pt x="26" y="21"/>
                      <a:pt x="26" y="21"/>
                      <a:pt x="26" y="21"/>
                    </a:cubicBezTo>
                    <a:cubicBezTo>
                      <a:pt x="26" y="20"/>
                      <a:pt x="25" y="20"/>
                      <a:pt x="25" y="19"/>
                    </a:cubicBezTo>
                    <a:cubicBezTo>
                      <a:pt x="25" y="19"/>
                      <a:pt x="25" y="18"/>
                      <a:pt x="24" y="18"/>
                    </a:cubicBezTo>
                    <a:cubicBezTo>
                      <a:pt x="24" y="17"/>
                      <a:pt x="24" y="17"/>
                      <a:pt x="24" y="16"/>
                    </a:cubicBezTo>
                    <a:cubicBezTo>
                      <a:pt x="23" y="16"/>
                      <a:pt x="23" y="15"/>
                      <a:pt x="24" y="15"/>
                    </a:cubicBezTo>
                    <a:cubicBezTo>
                      <a:pt x="25" y="14"/>
                      <a:pt x="25" y="13"/>
                      <a:pt x="25" y="12"/>
                    </a:cubicBezTo>
                    <a:cubicBezTo>
                      <a:pt x="25" y="12"/>
                      <a:pt x="25" y="11"/>
                      <a:pt x="25" y="11"/>
                    </a:cubicBezTo>
                    <a:cubicBezTo>
                      <a:pt x="25" y="10"/>
                      <a:pt x="26" y="9"/>
                      <a:pt x="26" y="8"/>
                    </a:cubicBezTo>
                    <a:cubicBezTo>
                      <a:pt x="27" y="7"/>
                      <a:pt x="27" y="7"/>
                      <a:pt x="27" y="7"/>
                    </a:cubicBezTo>
                    <a:cubicBezTo>
                      <a:pt x="28" y="6"/>
                      <a:pt x="29" y="5"/>
                      <a:pt x="30" y="5"/>
                    </a:cubicBezTo>
                    <a:cubicBezTo>
                      <a:pt x="30" y="4"/>
                      <a:pt x="30" y="4"/>
                      <a:pt x="30" y="4"/>
                    </a:cubicBezTo>
                    <a:cubicBezTo>
                      <a:pt x="30" y="3"/>
                      <a:pt x="30" y="2"/>
                      <a:pt x="29" y="2"/>
                    </a:cubicBezTo>
                    <a:cubicBezTo>
                      <a:pt x="29" y="2"/>
                      <a:pt x="28" y="2"/>
                      <a:pt x="28" y="2"/>
                    </a:cubicBezTo>
                    <a:cubicBezTo>
                      <a:pt x="27" y="1"/>
                      <a:pt x="27" y="2"/>
                      <a:pt x="26" y="2"/>
                    </a:cubicBezTo>
                    <a:cubicBezTo>
                      <a:pt x="26" y="3"/>
                      <a:pt x="26" y="3"/>
                      <a:pt x="26" y="3"/>
                    </a:cubicBezTo>
                    <a:cubicBezTo>
                      <a:pt x="26" y="4"/>
                      <a:pt x="26" y="4"/>
                      <a:pt x="26" y="5"/>
                    </a:cubicBezTo>
                    <a:cubicBezTo>
                      <a:pt x="26" y="5"/>
                      <a:pt x="26" y="5"/>
                      <a:pt x="26" y="5"/>
                    </a:cubicBezTo>
                    <a:cubicBezTo>
                      <a:pt x="26" y="5"/>
                      <a:pt x="26" y="5"/>
                      <a:pt x="26" y="5"/>
                    </a:cubicBezTo>
                    <a:cubicBezTo>
                      <a:pt x="26" y="5"/>
                      <a:pt x="26" y="5"/>
                      <a:pt x="26" y="5"/>
                    </a:cubicBezTo>
                    <a:cubicBezTo>
                      <a:pt x="26" y="5"/>
                      <a:pt x="26" y="5"/>
                      <a:pt x="26" y="5"/>
                    </a:cubicBezTo>
                    <a:cubicBezTo>
                      <a:pt x="26" y="5"/>
                      <a:pt x="26" y="5"/>
                      <a:pt x="26" y="5"/>
                    </a:cubicBezTo>
                    <a:cubicBezTo>
                      <a:pt x="26" y="4"/>
                      <a:pt x="26" y="4"/>
                      <a:pt x="25" y="4"/>
                    </a:cubicBezTo>
                    <a:cubicBezTo>
                      <a:pt x="25" y="4"/>
                      <a:pt x="25" y="4"/>
                      <a:pt x="25" y="4"/>
                    </a:cubicBezTo>
                    <a:cubicBezTo>
                      <a:pt x="24" y="3"/>
                      <a:pt x="23" y="3"/>
                      <a:pt x="23" y="4"/>
                    </a:cubicBezTo>
                    <a:cubicBezTo>
                      <a:pt x="23" y="4"/>
                      <a:pt x="23" y="5"/>
                      <a:pt x="22" y="5"/>
                    </a:cubicBezTo>
                    <a:cubicBezTo>
                      <a:pt x="22" y="6"/>
                      <a:pt x="22" y="7"/>
                      <a:pt x="21" y="8"/>
                    </a:cubicBezTo>
                    <a:cubicBezTo>
                      <a:pt x="21" y="9"/>
                      <a:pt x="21" y="10"/>
                      <a:pt x="20" y="11"/>
                    </a:cubicBezTo>
                    <a:cubicBezTo>
                      <a:pt x="20" y="11"/>
                      <a:pt x="20" y="11"/>
                      <a:pt x="20" y="11"/>
                    </a:cubicBezTo>
                    <a:cubicBezTo>
                      <a:pt x="20" y="11"/>
                      <a:pt x="20" y="12"/>
                      <a:pt x="20" y="12"/>
                    </a:cubicBezTo>
                    <a:cubicBezTo>
                      <a:pt x="20" y="12"/>
                      <a:pt x="20" y="12"/>
                      <a:pt x="20" y="12"/>
                    </a:cubicBezTo>
                    <a:cubicBezTo>
                      <a:pt x="19" y="12"/>
                      <a:pt x="19" y="11"/>
                      <a:pt x="19" y="11"/>
                    </a:cubicBezTo>
                    <a:cubicBezTo>
                      <a:pt x="19" y="10"/>
                      <a:pt x="20" y="10"/>
                      <a:pt x="20" y="9"/>
                    </a:cubicBezTo>
                    <a:cubicBezTo>
                      <a:pt x="20" y="7"/>
                      <a:pt x="20" y="6"/>
                      <a:pt x="20" y="5"/>
                    </a:cubicBezTo>
                    <a:cubicBezTo>
                      <a:pt x="20" y="5"/>
                      <a:pt x="20" y="5"/>
                      <a:pt x="20" y="4"/>
                    </a:cubicBezTo>
                    <a:cubicBezTo>
                      <a:pt x="19" y="4"/>
                      <a:pt x="19" y="4"/>
                      <a:pt x="19" y="5"/>
                    </a:cubicBezTo>
                    <a:cubicBezTo>
                      <a:pt x="19" y="5"/>
                      <a:pt x="19" y="6"/>
                      <a:pt x="19" y="6"/>
                    </a:cubicBezTo>
                    <a:cubicBezTo>
                      <a:pt x="18" y="7"/>
                      <a:pt x="18" y="7"/>
                      <a:pt x="18" y="7"/>
                    </a:cubicBezTo>
                    <a:cubicBezTo>
                      <a:pt x="17" y="6"/>
                      <a:pt x="17" y="7"/>
                      <a:pt x="16" y="6"/>
                    </a:cubicBezTo>
                    <a:cubicBezTo>
                      <a:pt x="16" y="6"/>
                      <a:pt x="15" y="6"/>
                      <a:pt x="16" y="6"/>
                    </a:cubicBezTo>
                    <a:cubicBezTo>
                      <a:pt x="16" y="6"/>
                      <a:pt x="16" y="6"/>
                      <a:pt x="16" y="6"/>
                    </a:cubicBezTo>
                    <a:cubicBezTo>
                      <a:pt x="16" y="6"/>
                      <a:pt x="17" y="6"/>
                      <a:pt x="17" y="6"/>
                    </a:cubicBezTo>
                    <a:cubicBezTo>
                      <a:pt x="17" y="5"/>
                      <a:pt x="17" y="5"/>
                      <a:pt x="17" y="5"/>
                    </a:cubicBezTo>
                    <a:cubicBezTo>
                      <a:pt x="17" y="4"/>
                      <a:pt x="16" y="4"/>
                      <a:pt x="16" y="3"/>
                    </a:cubicBezTo>
                    <a:cubicBezTo>
                      <a:pt x="15" y="3"/>
                      <a:pt x="15" y="3"/>
                      <a:pt x="14" y="3"/>
                    </a:cubicBezTo>
                    <a:cubicBezTo>
                      <a:pt x="14" y="3"/>
                      <a:pt x="14" y="4"/>
                      <a:pt x="14" y="4"/>
                    </a:cubicBezTo>
                    <a:cubicBezTo>
                      <a:pt x="13" y="4"/>
                      <a:pt x="13" y="4"/>
                      <a:pt x="13" y="4"/>
                    </a:cubicBezTo>
                    <a:cubicBezTo>
                      <a:pt x="13" y="4"/>
                      <a:pt x="13" y="4"/>
                      <a:pt x="13" y="3"/>
                    </a:cubicBezTo>
                    <a:cubicBezTo>
                      <a:pt x="13" y="3"/>
                      <a:pt x="14" y="2"/>
                      <a:pt x="14" y="2"/>
                    </a:cubicBezTo>
                    <a:cubicBezTo>
                      <a:pt x="14" y="1"/>
                      <a:pt x="14" y="1"/>
                      <a:pt x="14" y="0"/>
                    </a:cubicBezTo>
                    <a:cubicBezTo>
                      <a:pt x="14" y="0"/>
                      <a:pt x="13" y="0"/>
                      <a:pt x="13" y="0"/>
                    </a:cubicBezTo>
                    <a:cubicBezTo>
                      <a:pt x="13" y="0"/>
                      <a:pt x="13" y="0"/>
                      <a:pt x="13" y="0"/>
                    </a:cubicBezTo>
                    <a:cubicBezTo>
                      <a:pt x="13" y="0"/>
                      <a:pt x="13" y="0"/>
                      <a:pt x="13" y="0"/>
                    </a:cubicBezTo>
                    <a:cubicBezTo>
                      <a:pt x="13" y="0"/>
                      <a:pt x="13" y="0"/>
                      <a:pt x="13" y="0"/>
                    </a:cubicBezTo>
                    <a:cubicBezTo>
                      <a:pt x="13" y="1"/>
                      <a:pt x="12" y="1"/>
                      <a:pt x="1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 name="Freeform 463">
                <a:extLst>
                  <a:ext uri="{FF2B5EF4-FFF2-40B4-BE49-F238E27FC236}">
                    <a16:creationId xmlns:a16="http://schemas.microsoft.com/office/drawing/2014/main" id="{2BDED8FD-4EFD-4FC6-A17B-3FAA02C89015}"/>
                  </a:ext>
                </a:extLst>
              </p:cNvPr>
              <p:cNvSpPr>
                <a:spLocks/>
              </p:cNvSpPr>
              <p:nvPr/>
            </p:nvSpPr>
            <p:spPr bwMode="auto">
              <a:xfrm>
                <a:off x="6197928" y="2978773"/>
                <a:ext cx="146047" cy="79373"/>
              </a:xfrm>
              <a:custGeom>
                <a:avLst/>
                <a:gdLst>
                  <a:gd name="T0" fmla="*/ 38 w 40"/>
                  <a:gd name="T1" fmla="*/ 19 h 22"/>
                  <a:gd name="T2" fmla="*/ 36 w 40"/>
                  <a:gd name="T3" fmla="*/ 17 h 22"/>
                  <a:gd name="T4" fmla="*/ 34 w 40"/>
                  <a:gd name="T5" fmla="*/ 15 h 22"/>
                  <a:gd name="T6" fmla="*/ 35 w 40"/>
                  <a:gd name="T7" fmla="*/ 14 h 22"/>
                  <a:gd name="T8" fmla="*/ 34 w 40"/>
                  <a:gd name="T9" fmla="*/ 12 h 22"/>
                  <a:gd name="T10" fmla="*/ 31 w 40"/>
                  <a:gd name="T11" fmla="*/ 10 h 22"/>
                  <a:gd name="T12" fmla="*/ 25 w 40"/>
                  <a:gd name="T13" fmla="*/ 6 h 22"/>
                  <a:gd name="T14" fmla="*/ 20 w 40"/>
                  <a:gd name="T15" fmla="*/ 4 h 22"/>
                  <a:gd name="T16" fmla="*/ 13 w 40"/>
                  <a:gd name="T17" fmla="*/ 4 h 22"/>
                  <a:gd name="T18" fmla="*/ 10 w 40"/>
                  <a:gd name="T19" fmla="*/ 6 h 22"/>
                  <a:gd name="T20" fmla="*/ 7 w 40"/>
                  <a:gd name="T21" fmla="*/ 5 h 22"/>
                  <a:gd name="T22" fmla="*/ 7 w 40"/>
                  <a:gd name="T23" fmla="*/ 3 h 22"/>
                  <a:gd name="T24" fmla="*/ 6 w 40"/>
                  <a:gd name="T25" fmla="*/ 1 h 22"/>
                  <a:gd name="T26" fmla="*/ 3 w 40"/>
                  <a:gd name="T27" fmla="*/ 0 h 22"/>
                  <a:gd name="T28" fmla="*/ 0 w 40"/>
                  <a:gd name="T29" fmla="*/ 2 h 22"/>
                  <a:gd name="T30" fmla="*/ 1 w 40"/>
                  <a:gd name="T31" fmla="*/ 3 h 22"/>
                  <a:gd name="T32" fmla="*/ 4 w 40"/>
                  <a:gd name="T33" fmla="*/ 5 h 22"/>
                  <a:gd name="T34" fmla="*/ 6 w 40"/>
                  <a:gd name="T35" fmla="*/ 5 h 22"/>
                  <a:gd name="T36" fmla="*/ 3 w 40"/>
                  <a:gd name="T37" fmla="*/ 5 h 22"/>
                  <a:gd name="T38" fmla="*/ 4 w 40"/>
                  <a:gd name="T39" fmla="*/ 8 h 22"/>
                  <a:gd name="T40" fmla="*/ 5 w 40"/>
                  <a:gd name="T41" fmla="*/ 8 h 22"/>
                  <a:gd name="T42" fmla="*/ 8 w 40"/>
                  <a:gd name="T43" fmla="*/ 8 h 22"/>
                  <a:gd name="T44" fmla="*/ 12 w 40"/>
                  <a:gd name="T45" fmla="*/ 10 h 22"/>
                  <a:gd name="T46" fmla="*/ 15 w 40"/>
                  <a:gd name="T47" fmla="*/ 12 h 22"/>
                  <a:gd name="T48" fmla="*/ 16 w 40"/>
                  <a:gd name="T49" fmla="*/ 14 h 22"/>
                  <a:gd name="T50" fmla="*/ 14 w 40"/>
                  <a:gd name="T51" fmla="*/ 16 h 22"/>
                  <a:gd name="T52" fmla="*/ 17 w 40"/>
                  <a:gd name="T53" fmla="*/ 17 h 22"/>
                  <a:gd name="T54" fmla="*/ 20 w 40"/>
                  <a:gd name="T55" fmla="*/ 18 h 22"/>
                  <a:gd name="T56" fmla="*/ 24 w 40"/>
                  <a:gd name="T57" fmla="*/ 19 h 22"/>
                  <a:gd name="T58" fmla="*/ 25 w 40"/>
                  <a:gd name="T59" fmla="*/ 18 h 22"/>
                  <a:gd name="T60" fmla="*/ 27 w 40"/>
                  <a:gd name="T61" fmla="*/ 16 h 22"/>
                  <a:gd name="T62" fmla="*/ 30 w 40"/>
                  <a:gd name="T63" fmla="*/ 17 h 22"/>
                  <a:gd name="T64" fmla="*/ 34 w 40"/>
                  <a:gd name="T65" fmla="*/ 20 h 22"/>
                  <a:gd name="T66" fmla="*/ 39 w 40"/>
                  <a:gd name="T67" fmla="*/ 22 h 22"/>
                  <a:gd name="T68" fmla="*/ 40 w 40"/>
                  <a:gd name="T69" fmla="*/ 22 h 22"/>
                  <a:gd name="T70" fmla="*/ 40 w 40"/>
                  <a:gd name="T71" fmla="*/ 21 h 22"/>
                  <a:gd name="T72" fmla="*/ 38 w 40"/>
                  <a:gd name="T73" fmla="*/ 19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0" h="22">
                    <a:moveTo>
                      <a:pt x="38" y="19"/>
                    </a:moveTo>
                    <a:cubicBezTo>
                      <a:pt x="38" y="19"/>
                      <a:pt x="38" y="19"/>
                      <a:pt x="38" y="19"/>
                    </a:cubicBezTo>
                    <a:cubicBezTo>
                      <a:pt x="37" y="19"/>
                      <a:pt x="37" y="19"/>
                      <a:pt x="37" y="18"/>
                    </a:cubicBezTo>
                    <a:cubicBezTo>
                      <a:pt x="36" y="18"/>
                      <a:pt x="36" y="17"/>
                      <a:pt x="36" y="17"/>
                    </a:cubicBezTo>
                    <a:cubicBezTo>
                      <a:pt x="35" y="17"/>
                      <a:pt x="35" y="16"/>
                      <a:pt x="35" y="16"/>
                    </a:cubicBezTo>
                    <a:cubicBezTo>
                      <a:pt x="35" y="16"/>
                      <a:pt x="34" y="15"/>
                      <a:pt x="34" y="15"/>
                    </a:cubicBezTo>
                    <a:cubicBezTo>
                      <a:pt x="34" y="15"/>
                      <a:pt x="34" y="14"/>
                      <a:pt x="34" y="14"/>
                    </a:cubicBezTo>
                    <a:cubicBezTo>
                      <a:pt x="34" y="14"/>
                      <a:pt x="35" y="14"/>
                      <a:pt x="35" y="14"/>
                    </a:cubicBezTo>
                    <a:cubicBezTo>
                      <a:pt x="35" y="13"/>
                      <a:pt x="35" y="13"/>
                      <a:pt x="35" y="12"/>
                    </a:cubicBezTo>
                    <a:cubicBezTo>
                      <a:pt x="34" y="12"/>
                      <a:pt x="34" y="12"/>
                      <a:pt x="34" y="12"/>
                    </a:cubicBezTo>
                    <a:cubicBezTo>
                      <a:pt x="33" y="12"/>
                      <a:pt x="33" y="12"/>
                      <a:pt x="32" y="11"/>
                    </a:cubicBezTo>
                    <a:cubicBezTo>
                      <a:pt x="32" y="11"/>
                      <a:pt x="31" y="11"/>
                      <a:pt x="31" y="10"/>
                    </a:cubicBezTo>
                    <a:cubicBezTo>
                      <a:pt x="31" y="10"/>
                      <a:pt x="31" y="9"/>
                      <a:pt x="30" y="9"/>
                    </a:cubicBezTo>
                    <a:cubicBezTo>
                      <a:pt x="29" y="8"/>
                      <a:pt x="27" y="7"/>
                      <a:pt x="25" y="6"/>
                    </a:cubicBezTo>
                    <a:cubicBezTo>
                      <a:pt x="24" y="6"/>
                      <a:pt x="23" y="6"/>
                      <a:pt x="23" y="5"/>
                    </a:cubicBezTo>
                    <a:cubicBezTo>
                      <a:pt x="22" y="5"/>
                      <a:pt x="21" y="5"/>
                      <a:pt x="20" y="4"/>
                    </a:cubicBezTo>
                    <a:cubicBezTo>
                      <a:pt x="18" y="4"/>
                      <a:pt x="17" y="4"/>
                      <a:pt x="16" y="3"/>
                    </a:cubicBezTo>
                    <a:cubicBezTo>
                      <a:pt x="15" y="3"/>
                      <a:pt x="14" y="2"/>
                      <a:pt x="13" y="4"/>
                    </a:cubicBezTo>
                    <a:cubicBezTo>
                      <a:pt x="13" y="4"/>
                      <a:pt x="13" y="4"/>
                      <a:pt x="13" y="4"/>
                    </a:cubicBezTo>
                    <a:cubicBezTo>
                      <a:pt x="11" y="4"/>
                      <a:pt x="11" y="5"/>
                      <a:pt x="10" y="6"/>
                    </a:cubicBezTo>
                    <a:cubicBezTo>
                      <a:pt x="10" y="6"/>
                      <a:pt x="9" y="6"/>
                      <a:pt x="9" y="6"/>
                    </a:cubicBezTo>
                    <a:cubicBezTo>
                      <a:pt x="8" y="6"/>
                      <a:pt x="8" y="5"/>
                      <a:pt x="7" y="5"/>
                    </a:cubicBezTo>
                    <a:cubicBezTo>
                      <a:pt x="7" y="5"/>
                      <a:pt x="7" y="4"/>
                      <a:pt x="7" y="4"/>
                    </a:cubicBezTo>
                    <a:cubicBezTo>
                      <a:pt x="7" y="4"/>
                      <a:pt x="7" y="3"/>
                      <a:pt x="7" y="3"/>
                    </a:cubicBezTo>
                    <a:cubicBezTo>
                      <a:pt x="7" y="2"/>
                      <a:pt x="7" y="2"/>
                      <a:pt x="7" y="1"/>
                    </a:cubicBezTo>
                    <a:cubicBezTo>
                      <a:pt x="7" y="1"/>
                      <a:pt x="6" y="1"/>
                      <a:pt x="6" y="1"/>
                    </a:cubicBezTo>
                    <a:cubicBezTo>
                      <a:pt x="5" y="1"/>
                      <a:pt x="5" y="0"/>
                      <a:pt x="4" y="0"/>
                    </a:cubicBezTo>
                    <a:cubicBezTo>
                      <a:pt x="4" y="0"/>
                      <a:pt x="3" y="0"/>
                      <a:pt x="3" y="0"/>
                    </a:cubicBezTo>
                    <a:cubicBezTo>
                      <a:pt x="2" y="1"/>
                      <a:pt x="1" y="1"/>
                      <a:pt x="0" y="2"/>
                    </a:cubicBezTo>
                    <a:cubicBezTo>
                      <a:pt x="0" y="2"/>
                      <a:pt x="0" y="2"/>
                      <a:pt x="0" y="2"/>
                    </a:cubicBezTo>
                    <a:cubicBezTo>
                      <a:pt x="0" y="2"/>
                      <a:pt x="0" y="2"/>
                      <a:pt x="0" y="2"/>
                    </a:cubicBezTo>
                    <a:cubicBezTo>
                      <a:pt x="0" y="3"/>
                      <a:pt x="1" y="3"/>
                      <a:pt x="1" y="3"/>
                    </a:cubicBezTo>
                    <a:cubicBezTo>
                      <a:pt x="2" y="3"/>
                      <a:pt x="2" y="3"/>
                      <a:pt x="2" y="3"/>
                    </a:cubicBezTo>
                    <a:cubicBezTo>
                      <a:pt x="3" y="4"/>
                      <a:pt x="3" y="5"/>
                      <a:pt x="4" y="5"/>
                    </a:cubicBezTo>
                    <a:cubicBezTo>
                      <a:pt x="4" y="4"/>
                      <a:pt x="5" y="4"/>
                      <a:pt x="5" y="4"/>
                    </a:cubicBezTo>
                    <a:cubicBezTo>
                      <a:pt x="6" y="4"/>
                      <a:pt x="6" y="5"/>
                      <a:pt x="6" y="5"/>
                    </a:cubicBezTo>
                    <a:cubicBezTo>
                      <a:pt x="6" y="5"/>
                      <a:pt x="6" y="5"/>
                      <a:pt x="6" y="5"/>
                    </a:cubicBezTo>
                    <a:cubicBezTo>
                      <a:pt x="5" y="5"/>
                      <a:pt x="4" y="5"/>
                      <a:pt x="3" y="5"/>
                    </a:cubicBezTo>
                    <a:cubicBezTo>
                      <a:pt x="3" y="5"/>
                      <a:pt x="3" y="6"/>
                      <a:pt x="3" y="6"/>
                    </a:cubicBezTo>
                    <a:cubicBezTo>
                      <a:pt x="3" y="6"/>
                      <a:pt x="4" y="7"/>
                      <a:pt x="4" y="8"/>
                    </a:cubicBezTo>
                    <a:cubicBezTo>
                      <a:pt x="4" y="8"/>
                      <a:pt x="5" y="8"/>
                      <a:pt x="5" y="8"/>
                    </a:cubicBezTo>
                    <a:cubicBezTo>
                      <a:pt x="5" y="8"/>
                      <a:pt x="5" y="8"/>
                      <a:pt x="5" y="8"/>
                    </a:cubicBezTo>
                    <a:cubicBezTo>
                      <a:pt x="6" y="7"/>
                      <a:pt x="6" y="7"/>
                      <a:pt x="6" y="7"/>
                    </a:cubicBezTo>
                    <a:cubicBezTo>
                      <a:pt x="7" y="8"/>
                      <a:pt x="7" y="8"/>
                      <a:pt x="8" y="8"/>
                    </a:cubicBezTo>
                    <a:cubicBezTo>
                      <a:pt x="8" y="9"/>
                      <a:pt x="9" y="9"/>
                      <a:pt x="9" y="9"/>
                    </a:cubicBezTo>
                    <a:cubicBezTo>
                      <a:pt x="10" y="9"/>
                      <a:pt x="11" y="10"/>
                      <a:pt x="12" y="10"/>
                    </a:cubicBezTo>
                    <a:cubicBezTo>
                      <a:pt x="12" y="10"/>
                      <a:pt x="13" y="10"/>
                      <a:pt x="13" y="10"/>
                    </a:cubicBezTo>
                    <a:cubicBezTo>
                      <a:pt x="14" y="11"/>
                      <a:pt x="15" y="11"/>
                      <a:pt x="15" y="12"/>
                    </a:cubicBezTo>
                    <a:cubicBezTo>
                      <a:pt x="15" y="13"/>
                      <a:pt x="15" y="13"/>
                      <a:pt x="16" y="14"/>
                    </a:cubicBezTo>
                    <a:cubicBezTo>
                      <a:pt x="16" y="14"/>
                      <a:pt x="16" y="14"/>
                      <a:pt x="16" y="14"/>
                    </a:cubicBezTo>
                    <a:cubicBezTo>
                      <a:pt x="16" y="15"/>
                      <a:pt x="16" y="15"/>
                      <a:pt x="16" y="15"/>
                    </a:cubicBezTo>
                    <a:cubicBezTo>
                      <a:pt x="15" y="15"/>
                      <a:pt x="15" y="16"/>
                      <a:pt x="14" y="16"/>
                    </a:cubicBezTo>
                    <a:cubicBezTo>
                      <a:pt x="14" y="17"/>
                      <a:pt x="14" y="17"/>
                      <a:pt x="15" y="17"/>
                    </a:cubicBezTo>
                    <a:cubicBezTo>
                      <a:pt x="15" y="17"/>
                      <a:pt x="16" y="17"/>
                      <a:pt x="17" y="17"/>
                    </a:cubicBezTo>
                    <a:cubicBezTo>
                      <a:pt x="18" y="17"/>
                      <a:pt x="19" y="17"/>
                      <a:pt x="19" y="18"/>
                    </a:cubicBezTo>
                    <a:cubicBezTo>
                      <a:pt x="19" y="18"/>
                      <a:pt x="19" y="18"/>
                      <a:pt x="20" y="18"/>
                    </a:cubicBezTo>
                    <a:cubicBezTo>
                      <a:pt x="20" y="19"/>
                      <a:pt x="20" y="19"/>
                      <a:pt x="21" y="19"/>
                    </a:cubicBezTo>
                    <a:cubicBezTo>
                      <a:pt x="22" y="19"/>
                      <a:pt x="23" y="19"/>
                      <a:pt x="24" y="19"/>
                    </a:cubicBezTo>
                    <a:cubicBezTo>
                      <a:pt x="24" y="20"/>
                      <a:pt x="25" y="19"/>
                      <a:pt x="25" y="19"/>
                    </a:cubicBezTo>
                    <a:cubicBezTo>
                      <a:pt x="26" y="19"/>
                      <a:pt x="26" y="19"/>
                      <a:pt x="25" y="18"/>
                    </a:cubicBezTo>
                    <a:cubicBezTo>
                      <a:pt x="25" y="18"/>
                      <a:pt x="25" y="18"/>
                      <a:pt x="25" y="18"/>
                    </a:cubicBezTo>
                    <a:cubicBezTo>
                      <a:pt x="26" y="17"/>
                      <a:pt x="27" y="17"/>
                      <a:pt x="27" y="16"/>
                    </a:cubicBezTo>
                    <a:cubicBezTo>
                      <a:pt x="28" y="16"/>
                      <a:pt x="28" y="16"/>
                      <a:pt x="29" y="16"/>
                    </a:cubicBezTo>
                    <a:cubicBezTo>
                      <a:pt x="29" y="16"/>
                      <a:pt x="30" y="17"/>
                      <a:pt x="30" y="17"/>
                    </a:cubicBezTo>
                    <a:cubicBezTo>
                      <a:pt x="31" y="17"/>
                      <a:pt x="31" y="17"/>
                      <a:pt x="32" y="18"/>
                    </a:cubicBezTo>
                    <a:cubicBezTo>
                      <a:pt x="32" y="19"/>
                      <a:pt x="33" y="20"/>
                      <a:pt x="34" y="20"/>
                    </a:cubicBezTo>
                    <a:cubicBezTo>
                      <a:pt x="34" y="21"/>
                      <a:pt x="35" y="21"/>
                      <a:pt x="36" y="21"/>
                    </a:cubicBezTo>
                    <a:cubicBezTo>
                      <a:pt x="37" y="21"/>
                      <a:pt x="38" y="22"/>
                      <a:pt x="39" y="22"/>
                    </a:cubicBezTo>
                    <a:cubicBezTo>
                      <a:pt x="40" y="22"/>
                      <a:pt x="40" y="22"/>
                      <a:pt x="40" y="22"/>
                    </a:cubicBezTo>
                    <a:cubicBezTo>
                      <a:pt x="40" y="22"/>
                      <a:pt x="40" y="22"/>
                      <a:pt x="40" y="22"/>
                    </a:cubicBezTo>
                    <a:cubicBezTo>
                      <a:pt x="40" y="22"/>
                      <a:pt x="40" y="22"/>
                      <a:pt x="40" y="22"/>
                    </a:cubicBezTo>
                    <a:cubicBezTo>
                      <a:pt x="40" y="21"/>
                      <a:pt x="40" y="21"/>
                      <a:pt x="40" y="21"/>
                    </a:cubicBezTo>
                    <a:cubicBezTo>
                      <a:pt x="39" y="21"/>
                      <a:pt x="39" y="20"/>
                      <a:pt x="39" y="20"/>
                    </a:cubicBezTo>
                    <a:cubicBezTo>
                      <a:pt x="39" y="20"/>
                      <a:pt x="38" y="20"/>
                      <a:pt x="38"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0" name="Freeform 464">
                <a:extLst>
                  <a:ext uri="{FF2B5EF4-FFF2-40B4-BE49-F238E27FC236}">
                    <a16:creationId xmlns:a16="http://schemas.microsoft.com/office/drawing/2014/main" id="{128A5AEB-3AD7-4CDB-8966-9731C147D22D}"/>
                  </a:ext>
                </a:extLst>
              </p:cNvPr>
              <p:cNvSpPr>
                <a:spLocks/>
              </p:cNvSpPr>
              <p:nvPr/>
            </p:nvSpPr>
            <p:spPr bwMode="auto">
              <a:xfrm>
                <a:off x="6036006" y="2924799"/>
                <a:ext cx="76198" cy="84136"/>
              </a:xfrm>
              <a:custGeom>
                <a:avLst/>
                <a:gdLst>
                  <a:gd name="T0" fmla="*/ 0 w 21"/>
                  <a:gd name="T1" fmla="*/ 14 h 23"/>
                  <a:gd name="T2" fmla="*/ 1 w 21"/>
                  <a:gd name="T3" fmla="*/ 16 h 23"/>
                  <a:gd name="T4" fmla="*/ 2 w 21"/>
                  <a:gd name="T5" fmla="*/ 18 h 23"/>
                  <a:gd name="T6" fmla="*/ 2 w 21"/>
                  <a:gd name="T7" fmla="*/ 18 h 23"/>
                  <a:gd name="T8" fmla="*/ 2 w 21"/>
                  <a:gd name="T9" fmla="*/ 20 h 23"/>
                  <a:gd name="T10" fmla="*/ 3 w 21"/>
                  <a:gd name="T11" fmla="*/ 21 h 23"/>
                  <a:gd name="T12" fmla="*/ 5 w 21"/>
                  <a:gd name="T13" fmla="*/ 21 h 23"/>
                  <a:gd name="T14" fmla="*/ 6 w 21"/>
                  <a:gd name="T15" fmla="*/ 22 h 23"/>
                  <a:gd name="T16" fmla="*/ 7 w 21"/>
                  <a:gd name="T17" fmla="*/ 22 h 23"/>
                  <a:gd name="T18" fmla="*/ 8 w 21"/>
                  <a:gd name="T19" fmla="*/ 22 h 23"/>
                  <a:gd name="T20" fmla="*/ 9 w 21"/>
                  <a:gd name="T21" fmla="*/ 22 h 23"/>
                  <a:gd name="T22" fmla="*/ 11 w 21"/>
                  <a:gd name="T23" fmla="*/ 22 h 23"/>
                  <a:gd name="T24" fmla="*/ 11 w 21"/>
                  <a:gd name="T25" fmla="*/ 23 h 23"/>
                  <a:gd name="T26" fmla="*/ 12 w 21"/>
                  <a:gd name="T27" fmla="*/ 23 h 23"/>
                  <a:gd name="T28" fmla="*/ 13 w 21"/>
                  <a:gd name="T29" fmla="*/ 23 h 23"/>
                  <a:gd name="T30" fmla="*/ 14 w 21"/>
                  <a:gd name="T31" fmla="*/ 23 h 23"/>
                  <a:gd name="T32" fmla="*/ 15 w 21"/>
                  <a:gd name="T33" fmla="*/ 23 h 23"/>
                  <a:gd name="T34" fmla="*/ 15 w 21"/>
                  <a:gd name="T35" fmla="*/ 22 h 23"/>
                  <a:gd name="T36" fmla="*/ 15 w 21"/>
                  <a:gd name="T37" fmla="*/ 21 h 23"/>
                  <a:gd name="T38" fmla="*/ 15 w 21"/>
                  <a:gd name="T39" fmla="*/ 19 h 23"/>
                  <a:gd name="T40" fmla="*/ 16 w 21"/>
                  <a:gd name="T41" fmla="*/ 18 h 23"/>
                  <a:gd name="T42" fmla="*/ 17 w 21"/>
                  <a:gd name="T43" fmla="*/ 15 h 23"/>
                  <a:gd name="T44" fmla="*/ 18 w 21"/>
                  <a:gd name="T45" fmla="*/ 14 h 23"/>
                  <a:gd name="T46" fmla="*/ 18 w 21"/>
                  <a:gd name="T47" fmla="*/ 13 h 23"/>
                  <a:gd name="T48" fmla="*/ 19 w 21"/>
                  <a:gd name="T49" fmla="*/ 13 h 23"/>
                  <a:gd name="T50" fmla="*/ 20 w 21"/>
                  <a:gd name="T51" fmla="*/ 13 h 23"/>
                  <a:gd name="T52" fmla="*/ 20 w 21"/>
                  <a:gd name="T53" fmla="*/ 12 h 23"/>
                  <a:gd name="T54" fmla="*/ 18 w 21"/>
                  <a:gd name="T55" fmla="*/ 11 h 23"/>
                  <a:gd name="T56" fmla="*/ 18 w 21"/>
                  <a:gd name="T57" fmla="*/ 10 h 23"/>
                  <a:gd name="T58" fmla="*/ 18 w 21"/>
                  <a:gd name="T59" fmla="*/ 9 h 23"/>
                  <a:gd name="T60" fmla="*/ 18 w 21"/>
                  <a:gd name="T61" fmla="*/ 6 h 23"/>
                  <a:gd name="T62" fmla="*/ 19 w 21"/>
                  <a:gd name="T63" fmla="*/ 6 h 23"/>
                  <a:gd name="T64" fmla="*/ 19 w 21"/>
                  <a:gd name="T65" fmla="*/ 5 h 23"/>
                  <a:gd name="T66" fmla="*/ 20 w 21"/>
                  <a:gd name="T67" fmla="*/ 4 h 23"/>
                  <a:gd name="T68" fmla="*/ 21 w 21"/>
                  <a:gd name="T69" fmla="*/ 4 h 23"/>
                  <a:gd name="T70" fmla="*/ 21 w 21"/>
                  <a:gd name="T71" fmla="*/ 3 h 23"/>
                  <a:gd name="T72" fmla="*/ 21 w 21"/>
                  <a:gd name="T73" fmla="*/ 3 h 23"/>
                  <a:gd name="T74" fmla="*/ 19 w 21"/>
                  <a:gd name="T75" fmla="*/ 2 h 23"/>
                  <a:gd name="T76" fmla="*/ 18 w 21"/>
                  <a:gd name="T77" fmla="*/ 1 h 23"/>
                  <a:gd name="T78" fmla="*/ 17 w 21"/>
                  <a:gd name="T79" fmla="*/ 0 h 23"/>
                  <a:gd name="T80" fmla="*/ 16 w 21"/>
                  <a:gd name="T81" fmla="*/ 0 h 23"/>
                  <a:gd name="T82" fmla="*/ 15 w 21"/>
                  <a:gd name="T83" fmla="*/ 0 h 23"/>
                  <a:gd name="T84" fmla="*/ 14 w 21"/>
                  <a:gd name="T85" fmla="*/ 2 h 23"/>
                  <a:gd name="T86" fmla="*/ 14 w 21"/>
                  <a:gd name="T87" fmla="*/ 3 h 23"/>
                  <a:gd name="T88" fmla="*/ 12 w 21"/>
                  <a:gd name="T89" fmla="*/ 4 h 23"/>
                  <a:gd name="T90" fmla="*/ 10 w 21"/>
                  <a:gd name="T91" fmla="*/ 6 h 23"/>
                  <a:gd name="T92" fmla="*/ 9 w 21"/>
                  <a:gd name="T93" fmla="*/ 7 h 23"/>
                  <a:gd name="T94" fmla="*/ 6 w 21"/>
                  <a:gd name="T95" fmla="*/ 8 h 23"/>
                  <a:gd name="T96" fmla="*/ 5 w 21"/>
                  <a:gd name="T97" fmla="*/ 10 h 23"/>
                  <a:gd name="T98" fmla="*/ 4 w 21"/>
                  <a:gd name="T99" fmla="*/ 11 h 23"/>
                  <a:gd name="T100" fmla="*/ 3 w 21"/>
                  <a:gd name="T101" fmla="*/ 11 h 23"/>
                  <a:gd name="T102" fmla="*/ 2 w 21"/>
                  <a:gd name="T103" fmla="*/ 11 h 23"/>
                  <a:gd name="T104" fmla="*/ 1 w 21"/>
                  <a:gd name="T105" fmla="*/ 11 h 23"/>
                  <a:gd name="T106" fmla="*/ 0 w 21"/>
                  <a:gd name="T107" fmla="*/ 12 h 23"/>
                  <a:gd name="T108" fmla="*/ 0 w 21"/>
                  <a:gd name="T109"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1" h="23">
                    <a:moveTo>
                      <a:pt x="0" y="14"/>
                    </a:moveTo>
                    <a:cubicBezTo>
                      <a:pt x="0" y="15"/>
                      <a:pt x="0" y="16"/>
                      <a:pt x="1" y="16"/>
                    </a:cubicBezTo>
                    <a:cubicBezTo>
                      <a:pt x="1" y="17"/>
                      <a:pt x="1" y="18"/>
                      <a:pt x="2" y="18"/>
                    </a:cubicBezTo>
                    <a:cubicBezTo>
                      <a:pt x="2" y="18"/>
                      <a:pt x="2" y="18"/>
                      <a:pt x="2" y="18"/>
                    </a:cubicBezTo>
                    <a:cubicBezTo>
                      <a:pt x="2" y="19"/>
                      <a:pt x="2" y="19"/>
                      <a:pt x="2" y="20"/>
                    </a:cubicBezTo>
                    <a:cubicBezTo>
                      <a:pt x="2" y="21"/>
                      <a:pt x="3" y="21"/>
                      <a:pt x="3" y="21"/>
                    </a:cubicBezTo>
                    <a:cubicBezTo>
                      <a:pt x="4" y="21"/>
                      <a:pt x="4" y="21"/>
                      <a:pt x="5" y="21"/>
                    </a:cubicBezTo>
                    <a:cubicBezTo>
                      <a:pt x="5" y="21"/>
                      <a:pt x="5" y="21"/>
                      <a:pt x="6" y="22"/>
                    </a:cubicBezTo>
                    <a:cubicBezTo>
                      <a:pt x="6" y="22"/>
                      <a:pt x="6" y="22"/>
                      <a:pt x="7" y="22"/>
                    </a:cubicBezTo>
                    <a:cubicBezTo>
                      <a:pt x="7" y="22"/>
                      <a:pt x="8" y="22"/>
                      <a:pt x="8" y="22"/>
                    </a:cubicBezTo>
                    <a:cubicBezTo>
                      <a:pt x="8" y="22"/>
                      <a:pt x="8" y="22"/>
                      <a:pt x="9" y="22"/>
                    </a:cubicBezTo>
                    <a:cubicBezTo>
                      <a:pt x="9" y="22"/>
                      <a:pt x="10" y="22"/>
                      <a:pt x="11" y="22"/>
                    </a:cubicBezTo>
                    <a:cubicBezTo>
                      <a:pt x="11" y="23"/>
                      <a:pt x="11" y="23"/>
                      <a:pt x="11" y="23"/>
                    </a:cubicBezTo>
                    <a:cubicBezTo>
                      <a:pt x="11" y="23"/>
                      <a:pt x="12" y="23"/>
                      <a:pt x="12" y="23"/>
                    </a:cubicBezTo>
                    <a:cubicBezTo>
                      <a:pt x="12" y="23"/>
                      <a:pt x="13" y="23"/>
                      <a:pt x="13" y="23"/>
                    </a:cubicBezTo>
                    <a:cubicBezTo>
                      <a:pt x="14" y="23"/>
                      <a:pt x="14" y="23"/>
                      <a:pt x="14" y="23"/>
                    </a:cubicBezTo>
                    <a:cubicBezTo>
                      <a:pt x="14" y="23"/>
                      <a:pt x="15" y="23"/>
                      <a:pt x="15" y="23"/>
                    </a:cubicBezTo>
                    <a:cubicBezTo>
                      <a:pt x="15" y="22"/>
                      <a:pt x="15" y="22"/>
                      <a:pt x="15" y="22"/>
                    </a:cubicBezTo>
                    <a:cubicBezTo>
                      <a:pt x="15" y="22"/>
                      <a:pt x="15" y="21"/>
                      <a:pt x="15" y="21"/>
                    </a:cubicBezTo>
                    <a:cubicBezTo>
                      <a:pt x="15" y="20"/>
                      <a:pt x="15" y="20"/>
                      <a:pt x="15" y="19"/>
                    </a:cubicBezTo>
                    <a:cubicBezTo>
                      <a:pt x="15" y="19"/>
                      <a:pt x="15" y="18"/>
                      <a:pt x="16" y="18"/>
                    </a:cubicBezTo>
                    <a:cubicBezTo>
                      <a:pt x="16" y="17"/>
                      <a:pt x="17" y="16"/>
                      <a:pt x="17" y="15"/>
                    </a:cubicBezTo>
                    <a:cubicBezTo>
                      <a:pt x="17" y="15"/>
                      <a:pt x="18" y="14"/>
                      <a:pt x="18" y="14"/>
                    </a:cubicBezTo>
                    <a:cubicBezTo>
                      <a:pt x="18" y="13"/>
                      <a:pt x="18" y="13"/>
                      <a:pt x="18" y="13"/>
                    </a:cubicBezTo>
                    <a:cubicBezTo>
                      <a:pt x="19" y="13"/>
                      <a:pt x="19" y="13"/>
                      <a:pt x="19" y="13"/>
                    </a:cubicBezTo>
                    <a:cubicBezTo>
                      <a:pt x="19" y="13"/>
                      <a:pt x="20" y="13"/>
                      <a:pt x="20" y="13"/>
                    </a:cubicBezTo>
                    <a:cubicBezTo>
                      <a:pt x="20" y="13"/>
                      <a:pt x="20" y="12"/>
                      <a:pt x="20" y="12"/>
                    </a:cubicBezTo>
                    <a:cubicBezTo>
                      <a:pt x="20" y="12"/>
                      <a:pt x="19" y="11"/>
                      <a:pt x="18" y="11"/>
                    </a:cubicBezTo>
                    <a:cubicBezTo>
                      <a:pt x="18" y="11"/>
                      <a:pt x="18" y="10"/>
                      <a:pt x="18" y="10"/>
                    </a:cubicBezTo>
                    <a:cubicBezTo>
                      <a:pt x="18" y="10"/>
                      <a:pt x="18" y="9"/>
                      <a:pt x="18" y="9"/>
                    </a:cubicBezTo>
                    <a:cubicBezTo>
                      <a:pt x="17" y="8"/>
                      <a:pt x="17" y="7"/>
                      <a:pt x="18" y="6"/>
                    </a:cubicBezTo>
                    <a:cubicBezTo>
                      <a:pt x="18" y="6"/>
                      <a:pt x="18" y="6"/>
                      <a:pt x="19" y="6"/>
                    </a:cubicBezTo>
                    <a:cubicBezTo>
                      <a:pt x="19" y="5"/>
                      <a:pt x="19" y="5"/>
                      <a:pt x="19" y="5"/>
                    </a:cubicBezTo>
                    <a:cubicBezTo>
                      <a:pt x="19" y="4"/>
                      <a:pt x="19" y="4"/>
                      <a:pt x="20" y="4"/>
                    </a:cubicBezTo>
                    <a:cubicBezTo>
                      <a:pt x="20" y="4"/>
                      <a:pt x="20" y="4"/>
                      <a:pt x="21" y="4"/>
                    </a:cubicBezTo>
                    <a:cubicBezTo>
                      <a:pt x="21" y="4"/>
                      <a:pt x="21" y="3"/>
                      <a:pt x="21" y="3"/>
                    </a:cubicBezTo>
                    <a:cubicBezTo>
                      <a:pt x="21" y="3"/>
                      <a:pt x="21" y="3"/>
                      <a:pt x="21" y="3"/>
                    </a:cubicBezTo>
                    <a:cubicBezTo>
                      <a:pt x="20" y="3"/>
                      <a:pt x="19" y="3"/>
                      <a:pt x="19" y="2"/>
                    </a:cubicBezTo>
                    <a:cubicBezTo>
                      <a:pt x="18" y="2"/>
                      <a:pt x="18" y="2"/>
                      <a:pt x="18" y="1"/>
                    </a:cubicBezTo>
                    <a:cubicBezTo>
                      <a:pt x="17" y="0"/>
                      <a:pt x="17" y="0"/>
                      <a:pt x="17" y="0"/>
                    </a:cubicBezTo>
                    <a:cubicBezTo>
                      <a:pt x="16" y="0"/>
                      <a:pt x="16" y="0"/>
                      <a:pt x="16" y="0"/>
                    </a:cubicBezTo>
                    <a:cubicBezTo>
                      <a:pt x="15" y="0"/>
                      <a:pt x="15" y="0"/>
                      <a:pt x="15" y="0"/>
                    </a:cubicBezTo>
                    <a:cubicBezTo>
                      <a:pt x="15" y="1"/>
                      <a:pt x="14" y="1"/>
                      <a:pt x="14" y="2"/>
                    </a:cubicBezTo>
                    <a:cubicBezTo>
                      <a:pt x="14" y="2"/>
                      <a:pt x="14" y="2"/>
                      <a:pt x="14" y="3"/>
                    </a:cubicBezTo>
                    <a:cubicBezTo>
                      <a:pt x="13" y="3"/>
                      <a:pt x="12" y="3"/>
                      <a:pt x="12" y="4"/>
                    </a:cubicBezTo>
                    <a:cubicBezTo>
                      <a:pt x="11" y="4"/>
                      <a:pt x="10" y="5"/>
                      <a:pt x="10" y="6"/>
                    </a:cubicBezTo>
                    <a:cubicBezTo>
                      <a:pt x="9" y="6"/>
                      <a:pt x="9" y="6"/>
                      <a:pt x="9" y="7"/>
                    </a:cubicBezTo>
                    <a:cubicBezTo>
                      <a:pt x="8" y="8"/>
                      <a:pt x="7" y="8"/>
                      <a:pt x="6" y="8"/>
                    </a:cubicBezTo>
                    <a:cubicBezTo>
                      <a:pt x="6" y="9"/>
                      <a:pt x="5" y="9"/>
                      <a:pt x="5" y="10"/>
                    </a:cubicBezTo>
                    <a:cubicBezTo>
                      <a:pt x="5" y="10"/>
                      <a:pt x="4" y="11"/>
                      <a:pt x="4" y="11"/>
                    </a:cubicBezTo>
                    <a:cubicBezTo>
                      <a:pt x="4" y="11"/>
                      <a:pt x="4" y="11"/>
                      <a:pt x="3" y="11"/>
                    </a:cubicBezTo>
                    <a:cubicBezTo>
                      <a:pt x="3" y="11"/>
                      <a:pt x="2" y="11"/>
                      <a:pt x="2" y="11"/>
                    </a:cubicBezTo>
                    <a:cubicBezTo>
                      <a:pt x="1" y="10"/>
                      <a:pt x="1" y="11"/>
                      <a:pt x="1" y="11"/>
                    </a:cubicBezTo>
                    <a:cubicBezTo>
                      <a:pt x="0" y="11"/>
                      <a:pt x="0" y="11"/>
                      <a:pt x="0" y="12"/>
                    </a:cubicBezTo>
                    <a:cubicBezTo>
                      <a:pt x="0" y="12"/>
                      <a:pt x="0" y="13"/>
                      <a:pt x="0"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1" name="Freeform 465">
                <a:extLst>
                  <a:ext uri="{FF2B5EF4-FFF2-40B4-BE49-F238E27FC236}">
                    <a16:creationId xmlns:a16="http://schemas.microsoft.com/office/drawing/2014/main" id="{7692DA97-51C9-4AE2-978C-9BAA105B1D53}"/>
                  </a:ext>
                </a:extLst>
              </p:cNvPr>
              <p:cNvSpPr>
                <a:spLocks/>
              </p:cNvSpPr>
              <p:nvPr/>
            </p:nvSpPr>
            <p:spPr bwMode="auto">
              <a:xfrm>
                <a:off x="5532779" y="3066083"/>
                <a:ext cx="58737" cy="104773"/>
              </a:xfrm>
              <a:custGeom>
                <a:avLst/>
                <a:gdLst>
                  <a:gd name="T0" fmla="*/ 15 w 16"/>
                  <a:gd name="T1" fmla="*/ 0 h 29"/>
                  <a:gd name="T2" fmla="*/ 14 w 16"/>
                  <a:gd name="T3" fmla="*/ 0 h 29"/>
                  <a:gd name="T4" fmla="*/ 13 w 16"/>
                  <a:gd name="T5" fmla="*/ 2 h 29"/>
                  <a:gd name="T6" fmla="*/ 13 w 16"/>
                  <a:gd name="T7" fmla="*/ 3 h 29"/>
                  <a:gd name="T8" fmla="*/ 12 w 16"/>
                  <a:gd name="T9" fmla="*/ 3 h 29"/>
                  <a:gd name="T10" fmla="*/ 11 w 16"/>
                  <a:gd name="T11" fmla="*/ 5 h 29"/>
                  <a:gd name="T12" fmla="*/ 10 w 16"/>
                  <a:gd name="T13" fmla="*/ 6 h 29"/>
                  <a:gd name="T14" fmla="*/ 8 w 16"/>
                  <a:gd name="T15" fmla="*/ 8 h 29"/>
                  <a:gd name="T16" fmla="*/ 6 w 16"/>
                  <a:gd name="T17" fmla="*/ 8 h 29"/>
                  <a:gd name="T18" fmla="*/ 6 w 16"/>
                  <a:gd name="T19" fmla="*/ 8 h 29"/>
                  <a:gd name="T20" fmla="*/ 4 w 16"/>
                  <a:gd name="T21" fmla="*/ 9 h 29"/>
                  <a:gd name="T22" fmla="*/ 3 w 16"/>
                  <a:gd name="T23" fmla="*/ 11 h 29"/>
                  <a:gd name="T24" fmla="*/ 3 w 16"/>
                  <a:gd name="T25" fmla="*/ 14 h 29"/>
                  <a:gd name="T26" fmla="*/ 3 w 16"/>
                  <a:gd name="T27" fmla="*/ 15 h 29"/>
                  <a:gd name="T28" fmla="*/ 3 w 16"/>
                  <a:gd name="T29" fmla="*/ 17 h 29"/>
                  <a:gd name="T30" fmla="*/ 1 w 16"/>
                  <a:gd name="T31" fmla="*/ 20 h 29"/>
                  <a:gd name="T32" fmla="*/ 1 w 16"/>
                  <a:gd name="T33" fmla="*/ 23 h 29"/>
                  <a:gd name="T34" fmla="*/ 1 w 16"/>
                  <a:gd name="T35" fmla="*/ 25 h 29"/>
                  <a:gd name="T36" fmla="*/ 1 w 16"/>
                  <a:gd name="T37" fmla="*/ 26 h 29"/>
                  <a:gd name="T38" fmla="*/ 1 w 16"/>
                  <a:gd name="T39" fmla="*/ 27 h 29"/>
                  <a:gd name="T40" fmla="*/ 4 w 16"/>
                  <a:gd name="T41" fmla="*/ 29 h 29"/>
                  <a:gd name="T42" fmla="*/ 6 w 16"/>
                  <a:gd name="T43" fmla="*/ 29 h 29"/>
                  <a:gd name="T44" fmla="*/ 7 w 16"/>
                  <a:gd name="T45" fmla="*/ 28 h 29"/>
                  <a:gd name="T46" fmla="*/ 9 w 16"/>
                  <a:gd name="T47" fmla="*/ 27 h 29"/>
                  <a:gd name="T48" fmla="*/ 10 w 16"/>
                  <a:gd name="T49" fmla="*/ 25 h 29"/>
                  <a:gd name="T50" fmla="*/ 11 w 16"/>
                  <a:gd name="T51" fmla="*/ 21 h 29"/>
                  <a:gd name="T52" fmla="*/ 14 w 16"/>
                  <a:gd name="T53" fmla="*/ 14 h 29"/>
                  <a:gd name="T54" fmla="*/ 14 w 16"/>
                  <a:gd name="T55" fmla="*/ 12 h 29"/>
                  <a:gd name="T56" fmla="*/ 15 w 16"/>
                  <a:gd name="T57" fmla="*/ 10 h 29"/>
                  <a:gd name="T58" fmla="*/ 16 w 16"/>
                  <a:gd name="T59" fmla="*/ 8 h 29"/>
                  <a:gd name="T60" fmla="*/ 16 w 16"/>
                  <a:gd name="T61" fmla="*/ 7 h 29"/>
                  <a:gd name="T62" fmla="*/ 16 w 16"/>
                  <a:gd name="T63" fmla="*/ 5 h 29"/>
                  <a:gd name="T64" fmla="*/ 15 w 16"/>
                  <a:gd name="T65"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 h="29">
                    <a:moveTo>
                      <a:pt x="15" y="0"/>
                    </a:moveTo>
                    <a:cubicBezTo>
                      <a:pt x="14" y="0"/>
                      <a:pt x="14" y="0"/>
                      <a:pt x="14" y="0"/>
                    </a:cubicBezTo>
                    <a:cubicBezTo>
                      <a:pt x="14" y="1"/>
                      <a:pt x="13" y="1"/>
                      <a:pt x="13" y="2"/>
                    </a:cubicBezTo>
                    <a:cubicBezTo>
                      <a:pt x="13" y="2"/>
                      <a:pt x="13" y="3"/>
                      <a:pt x="13" y="3"/>
                    </a:cubicBezTo>
                    <a:cubicBezTo>
                      <a:pt x="13" y="3"/>
                      <a:pt x="13" y="3"/>
                      <a:pt x="12" y="3"/>
                    </a:cubicBezTo>
                    <a:cubicBezTo>
                      <a:pt x="12" y="4"/>
                      <a:pt x="11" y="4"/>
                      <a:pt x="11" y="5"/>
                    </a:cubicBezTo>
                    <a:cubicBezTo>
                      <a:pt x="11" y="5"/>
                      <a:pt x="11" y="6"/>
                      <a:pt x="10" y="6"/>
                    </a:cubicBezTo>
                    <a:cubicBezTo>
                      <a:pt x="9" y="7"/>
                      <a:pt x="9" y="7"/>
                      <a:pt x="8" y="8"/>
                    </a:cubicBezTo>
                    <a:cubicBezTo>
                      <a:pt x="8" y="8"/>
                      <a:pt x="7" y="8"/>
                      <a:pt x="6" y="8"/>
                    </a:cubicBezTo>
                    <a:cubicBezTo>
                      <a:pt x="6" y="8"/>
                      <a:pt x="6" y="8"/>
                      <a:pt x="6" y="8"/>
                    </a:cubicBezTo>
                    <a:cubicBezTo>
                      <a:pt x="5" y="9"/>
                      <a:pt x="5" y="9"/>
                      <a:pt x="4" y="9"/>
                    </a:cubicBezTo>
                    <a:cubicBezTo>
                      <a:pt x="4" y="10"/>
                      <a:pt x="3" y="10"/>
                      <a:pt x="3" y="11"/>
                    </a:cubicBezTo>
                    <a:cubicBezTo>
                      <a:pt x="2" y="12"/>
                      <a:pt x="3" y="13"/>
                      <a:pt x="3" y="14"/>
                    </a:cubicBezTo>
                    <a:cubicBezTo>
                      <a:pt x="3" y="14"/>
                      <a:pt x="3" y="14"/>
                      <a:pt x="3" y="15"/>
                    </a:cubicBezTo>
                    <a:cubicBezTo>
                      <a:pt x="4" y="16"/>
                      <a:pt x="4" y="17"/>
                      <a:pt x="3" y="17"/>
                    </a:cubicBezTo>
                    <a:cubicBezTo>
                      <a:pt x="2" y="18"/>
                      <a:pt x="2" y="19"/>
                      <a:pt x="1" y="20"/>
                    </a:cubicBezTo>
                    <a:cubicBezTo>
                      <a:pt x="1" y="21"/>
                      <a:pt x="0" y="22"/>
                      <a:pt x="1" y="23"/>
                    </a:cubicBezTo>
                    <a:cubicBezTo>
                      <a:pt x="1" y="24"/>
                      <a:pt x="1" y="24"/>
                      <a:pt x="1" y="25"/>
                    </a:cubicBezTo>
                    <a:cubicBezTo>
                      <a:pt x="1" y="25"/>
                      <a:pt x="1" y="26"/>
                      <a:pt x="1" y="26"/>
                    </a:cubicBezTo>
                    <a:cubicBezTo>
                      <a:pt x="1" y="27"/>
                      <a:pt x="1" y="27"/>
                      <a:pt x="1" y="27"/>
                    </a:cubicBezTo>
                    <a:cubicBezTo>
                      <a:pt x="2" y="28"/>
                      <a:pt x="3" y="29"/>
                      <a:pt x="4" y="29"/>
                    </a:cubicBezTo>
                    <a:cubicBezTo>
                      <a:pt x="5" y="29"/>
                      <a:pt x="5" y="29"/>
                      <a:pt x="6" y="29"/>
                    </a:cubicBezTo>
                    <a:cubicBezTo>
                      <a:pt x="6" y="29"/>
                      <a:pt x="6" y="28"/>
                      <a:pt x="7" y="28"/>
                    </a:cubicBezTo>
                    <a:cubicBezTo>
                      <a:pt x="8" y="28"/>
                      <a:pt x="8" y="28"/>
                      <a:pt x="9" y="27"/>
                    </a:cubicBezTo>
                    <a:cubicBezTo>
                      <a:pt x="9" y="26"/>
                      <a:pt x="9" y="26"/>
                      <a:pt x="10" y="25"/>
                    </a:cubicBezTo>
                    <a:cubicBezTo>
                      <a:pt x="10" y="24"/>
                      <a:pt x="11" y="22"/>
                      <a:pt x="11" y="21"/>
                    </a:cubicBezTo>
                    <a:cubicBezTo>
                      <a:pt x="12" y="19"/>
                      <a:pt x="13" y="16"/>
                      <a:pt x="14" y="14"/>
                    </a:cubicBezTo>
                    <a:cubicBezTo>
                      <a:pt x="14" y="14"/>
                      <a:pt x="14" y="13"/>
                      <a:pt x="14" y="12"/>
                    </a:cubicBezTo>
                    <a:cubicBezTo>
                      <a:pt x="14" y="12"/>
                      <a:pt x="15" y="11"/>
                      <a:pt x="15" y="10"/>
                    </a:cubicBezTo>
                    <a:cubicBezTo>
                      <a:pt x="15" y="9"/>
                      <a:pt x="15" y="8"/>
                      <a:pt x="16" y="8"/>
                    </a:cubicBezTo>
                    <a:cubicBezTo>
                      <a:pt x="16" y="8"/>
                      <a:pt x="16" y="7"/>
                      <a:pt x="16" y="7"/>
                    </a:cubicBezTo>
                    <a:cubicBezTo>
                      <a:pt x="16" y="6"/>
                      <a:pt x="16" y="6"/>
                      <a:pt x="16" y="5"/>
                    </a:cubicBezTo>
                    <a:cubicBezTo>
                      <a:pt x="16" y="3"/>
                      <a:pt x="16" y="2"/>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 name="Freeform 466">
                <a:extLst>
                  <a:ext uri="{FF2B5EF4-FFF2-40B4-BE49-F238E27FC236}">
                    <a16:creationId xmlns:a16="http://schemas.microsoft.com/office/drawing/2014/main" id="{A1CD48A4-7D30-44E6-BBA5-4ADEC4DB93EF}"/>
                  </a:ext>
                </a:extLst>
              </p:cNvPr>
              <p:cNvSpPr>
                <a:spLocks/>
              </p:cNvSpPr>
              <p:nvPr/>
            </p:nvSpPr>
            <p:spPr bwMode="auto">
              <a:xfrm>
                <a:off x="5507380" y="2186626"/>
                <a:ext cx="65087" cy="122236"/>
              </a:xfrm>
              <a:custGeom>
                <a:avLst/>
                <a:gdLst>
                  <a:gd name="T0" fmla="*/ 1 w 18"/>
                  <a:gd name="T1" fmla="*/ 22 h 34"/>
                  <a:gd name="T2" fmla="*/ 0 w 18"/>
                  <a:gd name="T3" fmla="*/ 24 h 34"/>
                  <a:gd name="T4" fmla="*/ 0 w 18"/>
                  <a:gd name="T5" fmla="*/ 25 h 34"/>
                  <a:gd name="T6" fmla="*/ 1 w 18"/>
                  <a:gd name="T7" fmla="*/ 26 h 34"/>
                  <a:gd name="T8" fmla="*/ 0 w 18"/>
                  <a:gd name="T9" fmla="*/ 27 h 34"/>
                  <a:gd name="T10" fmla="*/ 0 w 18"/>
                  <a:gd name="T11" fmla="*/ 28 h 34"/>
                  <a:gd name="T12" fmla="*/ 0 w 18"/>
                  <a:gd name="T13" fmla="*/ 30 h 34"/>
                  <a:gd name="T14" fmla="*/ 1 w 18"/>
                  <a:gd name="T15" fmla="*/ 31 h 34"/>
                  <a:gd name="T16" fmla="*/ 1 w 18"/>
                  <a:gd name="T17" fmla="*/ 31 h 34"/>
                  <a:gd name="T18" fmla="*/ 2 w 18"/>
                  <a:gd name="T19" fmla="*/ 31 h 34"/>
                  <a:gd name="T20" fmla="*/ 4 w 18"/>
                  <a:gd name="T21" fmla="*/ 31 h 34"/>
                  <a:gd name="T22" fmla="*/ 4 w 18"/>
                  <a:gd name="T23" fmla="*/ 32 h 34"/>
                  <a:gd name="T24" fmla="*/ 5 w 18"/>
                  <a:gd name="T25" fmla="*/ 33 h 34"/>
                  <a:gd name="T26" fmla="*/ 7 w 18"/>
                  <a:gd name="T27" fmla="*/ 34 h 34"/>
                  <a:gd name="T28" fmla="*/ 8 w 18"/>
                  <a:gd name="T29" fmla="*/ 34 h 34"/>
                  <a:gd name="T30" fmla="*/ 9 w 18"/>
                  <a:gd name="T31" fmla="*/ 34 h 34"/>
                  <a:gd name="T32" fmla="*/ 9 w 18"/>
                  <a:gd name="T33" fmla="*/ 34 h 34"/>
                  <a:gd name="T34" fmla="*/ 10 w 18"/>
                  <a:gd name="T35" fmla="*/ 34 h 34"/>
                  <a:gd name="T36" fmla="*/ 11 w 18"/>
                  <a:gd name="T37" fmla="*/ 34 h 34"/>
                  <a:gd name="T38" fmla="*/ 11 w 18"/>
                  <a:gd name="T39" fmla="*/ 33 h 34"/>
                  <a:gd name="T40" fmla="*/ 10 w 18"/>
                  <a:gd name="T41" fmla="*/ 32 h 34"/>
                  <a:gd name="T42" fmla="*/ 9 w 18"/>
                  <a:gd name="T43" fmla="*/ 31 h 34"/>
                  <a:gd name="T44" fmla="*/ 6 w 18"/>
                  <a:gd name="T45" fmla="*/ 28 h 34"/>
                  <a:gd name="T46" fmla="*/ 6 w 18"/>
                  <a:gd name="T47" fmla="*/ 25 h 34"/>
                  <a:gd name="T48" fmla="*/ 6 w 18"/>
                  <a:gd name="T49" fmla="*/ 22 h 34"/>
                  <a:gd name="T50" fmla="*/ 6 w 18"/>
                  <a:gd name="T51" fmla="*/ 21 h 34"/>
                  <a:gd name="T52" fmla="*/ 7 w 18"/>
                  <a:gd name="T53" fmla="*/ 20 h 34"/>
                  <a:gd name="T54" fmla="*/ 7 w 18"/>
                  <a:gd name="T55" fmla="*/ 16 h 34"/>
                  <a:gd name="T56" fmla="*/ 8 w 18"/>
                  <a:gd name="T57" fmla="*/ 14 h 34"/>
                  <a:gd name="T58" fmla="*/ 10 w 18"/>
                  <a:gd name="T59" fmla="*/ 12 h 34"/>
                  <a:gd name="T60" fmla="*/ 11 w 18"/>
                  <a:gd name="T61" fmla="*/ 10 h 34"/>
                  <a:gd name="T62" fmla="*/ 13 w 18"/>
                  <a:gd name="T63" fmla="*/ 7 h 34"/>
                  <a:gd name="T64" fmla="*/ 16 w 18"/>
                  <a:gd name="T65" fmla="*/ 5 h 34"/>
                  <a:gd name="T66" fmla="*/ 17 w 18"/>
                  <a:gd name="T67" fmla="*/ 4 h 34"/>
                  <a:gd name="T68" fmla="*/ 18 w 18"/>
                  <a:gd name="T69" fmla="*/ 2 h 34"/>
                  <a:gd name="T70" fmla="*/ 18 w 18"/>
                  <a:gd name="T71" fmla="*/ 1 h 34"/>
                  <a:gd name="T72" fmla="*/ 17 w 18"/>
                  <a:gd name="T73" fmla="*/ 0 h 34"/>
                  <a:gd name="T74" fmla="*/ 16 w 18"/>
                  <a:gd name="T75" fmla="*/ 0 h 34"/>
                  <a:gd name="T76" fmla="*/ 15 w 18"/>
                  <a:gd name="T77" fmla="*/ 0 h 34"/>
                  <a:gd name="T78" fmla="*/ 13 w 18"/>
                  <a:gd name="T79" fmla="*/ 2 h 34"/>
                  <a:gd name="T80" fmla="*/ 12 w 18"/>
                  <a:gd name="T81" fmla="*/ 4 h 34"/>
                  <a:gd name="T82" fmla="*/ 9 w 18"/>
                  <a:gd name="T83" fmla="*/ 5 h 34"/>
                  <a:gd name="T84" fmla="*/ 6 w 18"/>
                  <a:gd name="T85" fmla="*/ 7 h 34"/>
                  <a:gd name="T86" fmla="*/ 6 w 18"/>
                  <a:gd name="T87" fmla="*/ 7 h 34"/>
                  <a:gd name="T88" fmla="*/ 5 w 18"/>
                  <a:gd name="T89" fmla="*/ 8 h 34"/>
                  <a:gd name="T90" fmla="*/ 4 w 18"/>
                  <a:gd name="T91" fmla="*/ 8 h 34"/>
                  <a:gd name="T92" fmla="*/ 4 w 18"/>
                  <a:gd name="T93" fmla="*/ 9 h 34"/>
                  <a:gd name="T94" fmla="*/ 4 w 18"/>
                  <a:gd name="T95" fmla="*/ 11 h 34"/>
                  <a:gd name="T96" fmla="*/ 3 w 18"/>
                  <a:gd name="T97" fmla="*/ 11 h 34"/>
                  <a:gd name="T98" fmla="*/ 3 w 18"/>
                  <a:gd name="T99" fmla="*/ 11 h 34"/>
                  <a:gd name="T100" fmla="*/ 2 w 18"/>
                  <a:gd name="T101" fmla="*/ 12 h 34"/>
                  <a:gd name="T102" fmla="*/ 1 w 18"/>
                  <a:gd name="T103" fmla="*/ 12 h 34"/>
                  <a:gd name="T104" fmla="*/ 1 w 18"/>
                  <a:gd name="T105" fmla="*/ 13 h 34"/>
                  <a:gd name="T106" fmla="*/ 2 w 18"/>
                  <a:gd name="T107" fmla="*/ 14 h 34"/>
                  <a:gd name="T108" fmla="*/ 2 w 18"/>
                  <a:gd name="T109" fmla="*/ 16 h 34"/>
                  <a:gd name="T110" fmla="*/ 2 w 18"/>
                  <a:gd name="T111" fmla="*/ 18 h 34"/>
                  <a:gd name="T112" fmla="*/ 1 w 18"/>
                  <a:gd name="T113" fmla="*/ 19 h 34"/>
                  <a:gd name="T114" fmla="*/ 1 w 18"/>
                  <a:gd name="T115" fmla="*/ 20 h 34"/>
                  <a:gd name="T116" fmla="*/ 1 w 18"/>
                  <a:gd name="T117" fmla="*/ 2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8" h="34">
                    <a:moveTo>
                      <a:pt x="1" y="22"/>
                    </a:moveTo>
                    <a:cubicBezTo>
                      <a:pt x="1" y="22"/>
                      <a:pt x="1" y="23"/>
                      <a:pt x="0" y="24"/>
                    </a:cubicBezTo>
                    <a:cubicBezTo>
                      <a:pt x="0" y="25"/>
                      <a:pt x="0" y="25"/>
                      <a:pt x="0" y="25"/>
                    </a:cubicBezTo>
                    <a:cubicBezTo>
                      <a:pt x="1" y="25"/>
                      <a:pt x="1" y="26"/>
                      <a:pt x="1" y="26"/>
                    </a:cubicBezTo>
                    <a:cubicBezTo>
                      <a:pt x="1" y="26"/>
                      <a:pt x="1" y="27"/>
                      <a:pt x="0" y="27"/>
                    </a:cubicBezTo>
                    <a:cubicBezTo>
                      <a:pt x="0" y="28"/>
                      <a:pt x="0" y="28"/>
                      <a:pt x="0" y="28"/>
                    </a:cubicBezTo>
                    <a:cubicBezTo>
                      <a:pt x="0" y="29"/>
                      <a:pt x="0" y="29"/>
                      <a:pt x="0" y="30"/>
                    </a:cubicBezTo>
                    <a:cubicBezTo>
                      <a:pt x="0" y="30"/>
                      <a:pt x="0" y="31"/>
                      <a:pt x="1" y="31"/>
                    </a:cubicBezTo>
                    <a:cubicBezTo>
                      <a:pt x="1" y="31"/>
                      <a:pt x="1" y="31"/>
                      <a:pt x="1" y="31"/>
                    </a:cubicBezTo>
                    <a:cubicBezTo>
                      <a:pt x="2" y="31"/>
                      <a:pt x="2" y="31"/>
                      <a:pt x="2" y="31"/>
                    </a:cubicBezTo>
                    <a:cubicBezTo>
                      <a:pt x="3" y="31"/>
                      <a:pt x="3" y="31"/>
                      <a:pt x="4" y="31"/>
                    </a:cubicBezTo>
                    <a:cubicBezTo>
                      <a:pt x="4" y="32"/>
                      <a:pt x="4" y="32"/>
                      <a:pt x="4" y="32"/>
                    </a:cubicBezTo>
                    <a:cubicBezTo>
                      <a:pt x="4" y="33"/>
                      <a:pt x="5" y="33"/>
                      <a:pt x="5" y="33"/>
                    </a:cubicBezTo>
                    <a:cubicBezTo>
                      <a:pt x="6" y="34"/>
                      <a:pt x="6" y="34"/>
                      <a:pt x="7" y="34"/>
                    </a:cubicBezTo>
                    <a:cubicBezTo>
                      <a:pt x="7" y="34"/>
                      <a:pt x="7" y="34"/>
                      <a:pt x="8" y="34"/>
                    </a:cubicBezTo>
                    <a:cubicBezTo>
                      <a:pt x="8" y="34"/>
                      <a:pt x="8" y="34"/>
                      <a:pt x="9" y="34"/>
                    </a:cubicBezTo>
                    <a:cubicBezTo>
                      <a:pt x="9" y="34"/>
                      <a:pt x="9" y="34"/>
                      <a:pt x="9" y="34"/>
                    </a:cubicBezTo>
                    <a:cubicBezTo>
                      <a:pt x="9" y="34"/>
                      <a:pt x="10" y="34"/>
                      <a:pt x="10" y="34"/>
                    </a:cubicBezTo>
                    <a:cubicBezTo>
                      <a:pt x="10" y="34"/>
                      <a:pt x="10" y="34"/>
                      <a:pt x="11" y="34"/>
                    </a:cubicBezTo>
                    <a:cubicBezTo>
                      <a:pt x="11" y="34"/>
                      <a:pt x="11" y="33"/>
                      <a:pt x="11" y="33"/>
                    </a:cubicBezTo>
                    <a:cubicBezTo>
                      <a:pt x="11" y="33"/>
                      <a:pt x="11" y="32"/>
                      <a:pt x="10" y="32"/>
                    </a:cubicBezTo>
                    <a:cubicBezTo>
                      <a:pt x="10" y="32"/>
                      <a:pt x="9" y="32"/>
                      <a:pt x="9" y="31"/>
                    </a:cubicBezTo>
                    <a:cubicBezTo>
                      <a:pt x="8" y="30"/>
                      <a:pt x="7" y="29"/>
                      <a:pt x="6" y="28"/>
                    </a:cubicBezTo>
                    <a:cubicBezTo>
                      <a:pt x="6" y="27"/>
                      <a:pt x="6" y="26"/>
                      <a:pt x="6" y="25"/>
                    </a:cubicBezTo>
                    <a:cubicBezTo>
                      <a:pt x="5" y="24"/>
                      <a:pt x="6" y="23"/>
                      <a:pt x="6" y="22"/>
                    </a:cubicBezTo>
                    <a:cubicBezTo>
                      <a:pt x="6" y="22"/>
                      <a:pt x="6" y="21"/>
                      <a:pt x="6" y="21"/>
                    </a:cubicBezTo>
                    <a:cubicBezTo>
                      <a:pt x="6" y="21"/>
                      <a:pt x="7" y="20"/>
                      <a:pt x="7" y="20"/>
                    </a:cubicBezTo>
                    <a:cubicBezTo>
                      <a:pt x="7" y="19"/>
                      <a:pt x="7" y="17"/>
                      <a:pt x="7" y="16"/>
                    </a:cubicBezTo>
                    <a:cubicBezTo>
                      <a:pt x="7" y="15"/>
                      <a:pt x="7" y="15"/>
                      <a:pt x="8" y="14"/>
                    </a:cubicBezTo>
                    <a:cubicBezTo>
                      <a:pt x="9" y="14"/>
                      <a:pt x="9" y="13"/>
                      <a:pt x="10" y="12"/>
                    </a:cubicBezTo>
                    <a:cubicBezTo>
                      <a:pt x="10" y="11"/>
                      <a:pt x="11" y="11"/>
                      <a:pt x="11" y="10"/>
                    </a:cubicBezTo>
                    <a:cubicBezTo>
                      <a:pt x="12" y="9"/>
                      <a:pt x="12" y="8"/>
                      <a:pt x="13" y="7"/>
                    </a:cubicBezTo>
                    <a:cubicBezTo>
                      <a:pt x="14" y="7"/>
                      <a:pt x="15" y="6"/>
                      <a:pt x="16" y="5"/>
                    </a:cubicBezTo>
                    <a:cubicBezTo>
                      <a:pt x="16" y="5"/>
                      <a:pt x="17" y="5"/>
                      <a:pt x="17" y="4"/>
                    </a:cubicBezTo>
                    <a:cubicBezTo>
                      <a:pt x="18" y="4"/>
                      <a:pt x="18" y="3"/>
                      <a:pt x="18" y="2"/>
                    </a:cubicBezTo>
                    <a:cubicBezTo>
                      <a:pt x="18" y="2"/>
                      <a:pt x="18" y="2"/>
                      <a:pt x="18" y="1"/>
                    </a:cubicBezTo>
                    <a:cubicBezTo>
                      <a:pt x="18" y="1"/>
                      <a:pt x="17" y="1"/>
                      <a:pt x="17" y="0"/>
                    </a:cubicBezTo>
                    <a:cubicBezTo>
                      <a:pt x="17" y="0"/>
                      <a:pt x="17" y="0"/>
                      <a:pt x="16" y="0"/>
                    </a:cubicBezTo>
                    <a:cubicBezTo>
                      <a:pt x="16" y="0"/>
                      <a:pt x="15" y="0"/>
                      <a:pt x="15" y="0"/>
                    </a:cubicBezTo>
                    <a:cubicBezTo>
                      <a:pt x="14" y="0"/>
                      <a:pt x="13" y="1"/>
                      <a:pt x="13" y="2"/>
                    </a:cubicBezTo>
                    <a:cubicBezTo>
                      <a:pt x="13" y="3"/>
                      <a:pt x="12" y="3"/>
                      <a:pt x="12" y="4"/>
                    </a:cubicBezTo>
                    <a:cubicBezTo>
                      <a:pt x="11" y="4"/>
                      <a:pt x="10" y="5"/>
                      <a:pt x="9" y="5"/>
                    </a:cubicBezTo>
                    <a:cubicBezTo>
                      <a:pt x="8" y="5"/>
                      <a:pt x="7" y="6"/>
                      <a:pt x="6" y="7"/>
                    </a:cubicBezTo>
                    <a:cubicBezTo>
                      <a:pt x="6" y="7"/>
                      <a:pt x="6" y="7"/>
                      <a:pt x="6" y="7"/>
                    </a:cubicBezTo>
                    <a:cubicBezTo>
                      <a:pt x="6" y="7"/>
                      <a:pt x="5" y="7"/>
                      <a:pt x="5" y="8"/>
                    </a:cubicBezTo>
                    <a:cubicBezTo>
                      <a:pt x="5" y="8"/>
                      <a:pt x="4" y="8"/>
                      <a:pt x="4" y="8"/>
                    </a:cubicBezTo>
                    <a:cubicBezTo>
                      <a:pt x="4" y="9"/>
                      <a:pt x="4" y="9"/>
                      <a:pt x="4" y="9"/>
                    </a:cubicBezTo>
                    <a:cubicBezTo>
                      <a:pt x="4" y="10"/>
                      <a:pt x="3" y="10"/>
                      <a:pt x="4" y="11"/>
                    </a:cubicBezTo>
                    <a:cubicBezTo>
                      <a:pt x="4" y="11"/>
                      <a:pt x="3" y="11"/>
                      <a:pt x="3" y="11"/>
                    </a:cubicBezTo>
                    <a:cubicBezTo>
                      <a:pt x="3" y="11"/>
                      <a:pt x="3" y="11"/>
                      <a:pt x="3" y="11"/>
                    </a:cubicBezTo>
                    <a:cubicBezTo>
                      <a:pt x="3" y="11"/>
                      <a:pt x="3" y="12"/>
                      <a:pt x="2" y="12"/>
                    </a:cubicBezTo>
                    <a:cubicBezTo>
                      <a:pt x="2" y="12"/>
                      <a:pt x="2" y="12"/>
                      <a:pt x="1" y="12"/>
                    </a:cubicBezTo>
                    <a:cubicBezTo>
                      <a:pt x="1" y="12"/>
                      <a:pt x="1" y="13"/>
                      <a:pt x="1" y="13"/>
                    </a:cubicBezTo>
                    <a:cubicBezTo>
                      <a:pt x="1" y="13"/>
                      <a:pt x="2" y="14"/>
                      <a:pt x="2" y="14"/>
                    </a:cubicBezTo>
                    <a:cubicBezTo>
                      <a:pt x="2" y="15"/>
                      <a:pt x="2" y="16"/>
                      <a:pt x="2" y="16"/>
                    </a:cubicBezTo>
                    <a:cubicBezTo>
                      <a:pt x="2" y="17"/>
                      <a:pt x="2" y="17"/>
                      <a:pt x="2" y="18"/>
                    </a:cubicBezTo>
                    <a:cubicBezTo>
                      <a:pt x="1" y="18"/>
                      <a:pt x="1" y="19"/>
                      <a:pt x="1" y="19"/>
                    </a:cubicBezTo>
                    <a:cubicBezTo>
                      <a:pt x="1" y="19"/>
                      <a:pt x="1" y="20"/>
                      <a:pt x="1" y="20"/>
                    </a:cubicBezTo>
                    <a:cubicBezTo>
                      <a:pt x="2" y="21"/>
                      <a:pt x="2" y="21"/>
                      <a:pt x="1"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 name="Freeform 467">
                <a:extLst>
                  <a:ext uri="{FF2B5EF4-FFF2-40B4-BE49-F238E27FC236}">
                    <a16:creationId xmlns:a16="http://schemas.microsoft.com/office/drawing/2014/main" id="{83960F10-DE80-4579-B782-3A0304413CB9}"/>
                  </a:ext>
                </a:extLst>
              </p:cNvPr>
              <p:cNvSpPr>
                <a:spLocks noEditPoints="1"/>
              </p:cNvSpPr>
              <p:nvPr/>
            </p:nvSpPr>
            <p:spPr bwMode="auto">
              <a:xfrm>
                <a:off x="6163004" y="2604131"/>
                <a:ext cx="76198" cy="112711"/>
              </a:xfrm>
              <a:custGeom>
                <a:avLst/>
                <a:gdLst>
                  <a:gd name="T0" fmla="*/ 4 w 21"/>
                  <a:gd name="T1" fmla="*/ 31 h 31"/>
                  <a:gd name="T2" fmla="*/ 5 w 21"/>
                  <a:gd name="T3" fmla="*/ 26 h 31"/>
                  <a:gd name="T4" fmla="*/ 3 w 21"/>
                  <a:gd name="T5" fmla="*/ 24 h 31"/>
                  <a:gd name="T6" fmla="*/ 3 w 21"/>
                  <a:gd name="T7" fmla="*/ 23 h 31"/>
                  <a:gd name="T8" fmla="*/ 5 w 21"/>
                  <a:gd name="T9" fmla="*/ 22 h 31"/>
                  <a:gd name="T10" fmla="*/ 7 w 21"/>
                  <a:gd name="T11" fmla="*/ 22 h 31"/>
                  <a:gd name="T12" fmla="*/ 8 w 21"/>
                  <a:gd name="T13" fmla="*/ 22 h 31"/>
                  <a:gd name="T14" fmla="*/ 6 w 21"/>
                  <a:gd name="T15" fmla="*/ 23 h 31"/>
                  <a:gd name="T16" fmla="*/ 5 w 21"/>
                  <a:gd name="T17" fmla="*/ 24 h 31"/>
                  <a:gd name="T18" fmla="*/ 6 w 21"/>
                  <a:gd name="T19" fmla="*/ 26 h 31"/>
                  <a:gd name="T20" fmla="*/ 7 w 21"/>
                  <a:gd name="T21" fmla="*/ 24 h 31"/>
                  <a:gd name="T22" fmla="*/ 9 w 21"/>
                  <a:gd name="T23" fmla="*/ 24 h 31"/>
                  <a:gd name="T24" fmla="*/ 9 w 21"/>
                  <a:gd name="T25" fmla="*/ 22 h 31"/>
                  <a:gd name="T26" fmla="*/ 9 w 21"/>
                  <a:gd name="T27" fmla="*/ 21 h 31"/>
                  <a:gd name="T28" fmla="*/ 10 w 21"/>
                  <a:gd name="T29" fmla="*/ 21 h 31"/>
                  <a:gd name="T30" fmla="*/ 10 w 21"/>
                  <a:gd name="T31" fmla="*/ 23 h 31"/>
                  <a:gd name="T32" fmla="*/ 12 w 21"/>
                  <a:gd name="T33" fmla="*/ 24 h 31"/>
                  <a:gd name="T34" fmla="*/ 14 w 21"/>
                  <a:gd name="T35" fmla="*/ 21 h 31"/>
                  <a:gd name="T36" fmla="*/ 17 w 21"/>
                  <a:gd name="T37" fmla="*/ 20 h 31"/>
                  <a:gd name="T38" fmla="*/ 18 w 21"/>
                  <a:gd name="T39" fmla="*/ 20 h 31"/>
                  <a:gd name="T40" fmla="*/ 19 w 21"/>
                  <a:gd name="T41" fmla="*/ 18 h 31"/>
                  <a:gd name="T42" fmla="*/ 19 w 21"/>
                  <a:gd name="T43" fmla="*/ 19 h 31"/>
                  <a:gd name="T44" fmla="*/ 21 w 21"/>
                  <a:gd name="T45" fmla="*/ 17 h 31"/>
                  <a:gd name="T46" fmla="*/ 20 w 21"/>
                  <a:gd name="T47" fmla="*/ 11 h 31"/>
                  <a:gd name="T48" fmla="*/ 20 w 21"/>
                  <a:gd name="T49" fmla="*/ 8 h 31"/>
                  <a:gd name="T50" fmla="*/ 19 w 21"/>
                  <a:gd name="T51" fmla="*/ 4 h 31"/>
                  <a:gd name="T52" fmla="*/ 16 w 21"/>
                  <a:gd name="T53" fmla="*/ 0 h 31"/>
                  <a:gd name="T54" fmla="*/ 16 w 21"/>
                  <a:gd name="T55" fmla="*/ 5 h 31"/>
                  <a:gd name="T56" fmla="*/ 15 w 21"/>
                  <a:gd name="T57" fmla="*/ 11 h 31"/>
                  <a:gd name="T58" fmla="*/ 13 w 21"/>
                  <a:gd name="T59" fmla="*/ 14 h 31"/>
                  <a:gd name="T60" fmla="*/ 12 w 21"/>
                  <a:gd name="T61" fmla="*/ 13 h 31"/>
                  <a:gd name="T62" fmla="*/ 11 w 21"/>
                  <a:gd name="T63" fmla="*/ 13 h 31"/>
                  <a:gd name="T64" fmla="*/ 11 w 21"/>
                  <a:gd name="T65" fmla="*/ 15 h 31"/>
                  <a:gd name="T66" fmla="*/ 10 w 21"/>
                  <a:gd name="T67" fmla="*/ 18 h 31"/>
                  <a:gd name="T68" fmla="*/ 6 w 21"/>
                  <a:gd name="T69" fmla="*/ 19 h 31"/>
                  <a:gd name="T70" fmla="*/ 2 w 21"/>
                  <a:gd name="T71" fmla="*/ 22 h 31"/>
                  <a:gd name="T72" fmla="*/ 1 w 21"/>
                  <a:gd name="T73" fmla="*/ 23 h 31"/>
                  <a:gd name="T74" fmla="*/ 0 w 21"/>
                  <a:gd name="T75" fmla="*/ 26 h 31"/>
                  <a:gd name="T76" fmla="*/ 0 w 21"/>
                  <a:gd name="T77" fmla="*/ 27 h 31"/>
                  <a:gd name="T78" fmla="*/ 0 w 21"/>
                  <a:gd name="T79" fmla="*/ 27 h 31"/>
                  <a:gd name="T80" fmla="*/ 1 w 21"/>
                  <a:gd name="T81" fmla="*/ 27 h 31"/>
                  <a:gd name="T82" fmla="*/ 1 w 21"/>
                  <a:gd name="T83" fmla="*/ 28 h 31"/>
                  <a:gd name="T84" fmla="*/ 1 w 21"/>
                  <a:gd name="T85" fmla="*/ 28 h 31"/>
                  <a:gd name="T86" fmla="*/ 3 w 21"/>
                  <a:gd name="T87" fmla="*/ 31 h 31"/>
                  <a:gd name="T88" fmla="*/ 17 w 21"/>
                  <a:gd name="T89" fmla="*/ 1 h 31"/>
                  <a:gd name="T90" fmla="*/ 16 w 21"/>
                  <a:gd name="T91"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 h="31">
                    <a:moveTo>
                      <a:pt x="3" y="31"/>
                    </a:moveTo>
                    <a:cubicBezTo>
                      <a:pt x="4" y="31"/>
                      <a:pt x="4" y="31"/>
                      <a:pt x="4" y="31"/>
                    </a:cubicBezTo>
                    <a:cubicBezTo>
                      <a:pt x="4" y="31"/>
                      <a:pt x="4" y="30"/>
                      <a:pt x="4" y="30"/>
                    </a:cubicBezTo>
                    <a:cubicBezTo>
                      <a:pt x="4" y="29"/>
                      <a:pt x="5" y="27"/>
                      <a:pt x="5" y="26"/>
                    </a:cubicBezTo>
                    <a:cubicBezTo>
                      <a:pt x="4" y="25"/>
                      <a:pt x="4" y="24"/>
                      <a:pt x="3" y="24"/>
                    </a:cubicBezTo>
                    <a:cubicBezTo>
                      <a:pt x="3" y="24"/>
                      <a:pt x="3" y="24"/>
                      <a:pt x="3" y="24"/>
                    </a:cubicBezTo>
                    <a:cubicBezTo>
                      <a:pt x="3" y="23"/>
                      <a:pt x="3" y="23"/>
                      <a:pt x="3" y="23"/>
                    </a:cubicBezTo>
                    <a:cubicBezTo>
                      <a:pt x="3" y="23"/>
                      <a:pt x="3" y="23"/>
                      <a:pt x="3" y="23"/>
                    </a:cubicBezTo>
                    <a:cubicBezTo>
                      <a:pt x="4" y="23"/>
                      <a:pt x="4" y="23"/>
                      <a:pt x="5" y="23"/>
                    </a:cubicBezTo>
                    <a:cubicBezTo>
                      <a:pt x="5" y="22"/>
                      <a:pt x="5" y="22"/>
                      <a:pt x="5" y="22"/>
                    </a:cubicBezTo>
                    <a:cubicBezTo>
                      <a:pt x="6" y="22"/>
                      <a:pt x="7" y="22"/>
                      <a:pt x="7" y="22"/>
                    </a:cubicBezTo>
                    <a:cubicBezTo>
                      <a:pt x="7" y="22"/>
                      <a:pt x="7" y="22"/>
                      <a:pt x="7" y="22"/>
                    </a:cubicBezTo>
                    <a:cubicBezTo>
                      <a:pt x="8" y="22"/>
                      <a:pt x="8" y="22"/>
                      <a:pt x="8" y="22"/>
                    </a:cubicBezTo>
                    <a:cubicBezTo>
                      <a:pt x="8" y="22"/>
                      <a:pt x="8" y="22"/>
                      <a:pt x="8" y="22"/>
                    </a:cubicBezTo>
                    <a:cubicBezTo>
                      <a:pt x="7" y="22"/>
                      <a:pt x="7" y="22"/>
                      <a:pt x="7" y="22"/>
                    </a:cubicBezTo>
                    <a:cubicBezTo>
                      <a:pt x="7" y="23"/>
                      <a:pt x="7" y="23"/>
                      <a:pt x="6" y="23"/>
                    </a:cubicBezTo>
                    <a:cubicBezTo>
                      <a:pt x="6" y="23"/>
                      <a:pt x="6" y="23"/>
                      <a:pt x="6" y="23"/>
                    </a:cubicBezTo>
                    <a:cubicBezTo>
                      <a:pt x="5" y="23"/>
                      <a:pt x="5" y="24"/>
                      <a:pt x="5" y="24"/>
                    </a:cubicBezTo>
                    <a:cubicBezTo>
                      <a:pt x="5" y="25"/>
                      <a:pt x="5" y="25"/>
                      <a:pt x="6" y="25"/>
                    </a:cubicBezTo>
                    <a:cubicBezTo>
                      <a:pt x="6" y="26"/>
                      <a:pt x="6" y="26"/>
                      <a:pt x="6" y="26"/>
                    </a:cubicBezTo>
                    <a:cubicBezTo>
                      <a:pt x="6" y="26"/>
                      <a:pt x="7" y="26"/>
                      <a:pt x="7" y="25"/>
                    </a:cubicBezTo>
                    <a:cubicBezTo>
                      <a:pt x="7" y="25"/>
                      <a:pt x="7" y="25"/>
                      <a:pt x="7" y="24"/>
                    </a:cubicBezTo>
                    <a:cubicBezTo>
                      <a:pt x="8" y="24"/>
                      <a:pt x="8" y="24"/>
                      <a:pt x="9" y="24"/>
                    </a:cubicBezTo>
                    <a:cubicBezTo>
                      <a:pt x="9" y="24"/>
                      <a:pt x="9" y="24"/>
                      <a:pt x="9" y="24"/>
                    </a:cubicBezTo>
                    <a:cubicBezTo>
                      <a:pt x="9" y="24"/>
                      <a:pt x="10" y="23"/>
                      <a:pt x="9" y="23"/>
                    </a:cubicBezTo>
                    <a:cubicBezTo>
                      <a:pt x="9" y="22"/>
                      <a:pt x="9" y="22"/>
                      <a:pt x="9" y="22"/>
                    </a:cubicBezTo>
                    <a:cubicBezTo>
                      <a:pt x="9" y="21"/>
                      <a:pt x="9" y="21"/>
                      <a:pt x="9" y="21"/>
                    </a:cubicBezTo>
                    <a:cubicBezTo>
                      <a:pt x="9" y="21"/>
                      <a:pt x="9" y="21"/>
                      <a:pt x="9" y="21"/>
                    </a:cubicBezTo>
                    <a:cubicBezTo>
                      <a:pt x="10" y="21"/>
                      <a:pt x="10" y="21"/>
                      <a:pt x="10" y="21"/>
                    </a:cubicBezTo>
                    <a:cubicBezTo>
                      <a:pt x="10" y="21"/>
                      <a:pt x="10" y="21"/>
                      <a:pt x="10" y="21"/>
                    </a:cubicBezTo>
                    <a:cubicBezTo>
                      <a:pt x="10" y="21"/>
                      <a:pt x="10" y="22"/>
                      <a:pt x="10" y="22"/>
                    </a:cubicBezTo>
                    <a:cubicBezTo>
                      <a:pt x="10" y="22"/>
                      <a:pt x="10" y="23"/>
                      <a:pt x="10" y="23"/>
                    </a:cubicBezTo>
                    <a:cubicBezTo>
                      <a:pt x="11" y="23"/>
                      <a:pt x="11" y="24"/>
                      <a:pt x="11" y="24"/>
                    </a:cubicBezTo>
                    <a:cubicBezTo>
                      <a:pt x="11" y="24"/>
                      <a:pt x="12" y="24"/>
                      <a:pt x="12" y="24"/>
                    </a:cubicBezTo>
                    <a:cubicBezTo>
                      <a:pt x="13" y="23"/>
                      <a:pt x="13" y="22"/>
                      <a:pt x="14" y="21"/>
                    </a:cubicBezTo>
                    <a:cubicBezTo>
                      <a:pt x="14" y="21"/>
                      <a:pt x="14" y="21"/>
                      <a:pt x="14" y="21"/>
                    </a:cubicBezTo>
                    <a:cubicBezTo>
                      <a:pt x="15" y="21"/>
                      <a:pt x="15" y="21"/>
                      <a:pt x="15" y="21"/>
                    </a:cubicBezTo>
                    <a:cubicBezTo>
                      <a:pt x="16" y="21"/>
                      <a:pt x="16" y="20"/>
                      <a:pt x="17" y="20"/>
                    </a:cubicBezTo>
                    <a:cubicBezTo>
                      <a:pt x="17" y="20"/>
                      <a:pt x="17" y="20"/>
                      <a:pt x="17" y="20"/>
                    </a:cubicBezTo>
                    <a:cubicBezTo>
                      <a:pt x="17" y="20"/>
                      <a:pt x="18" y="20"/>
                      <a:pt x="18" y="20"/>
                    </a:cubicBezTo>
                    <a:cubicBezTo>
                      <a:pt x="18" y="19"/>
                      <a:pt x="18" y="19"/>
                      <a:pt x="18" y="18"/>
                    </a:cubicBezTo>
                    <a:cubicBezTo>
                      <a:pt x="19" y="18"/>
                      <a:pt x="19" y="18"/>
                      <a:pt x="19" y="18"/>
                    </a:cubicBezTo>
                    <a:cubicBezTo>
                      <a:pt x="19" y="18"/>
                      <a:pt x="19" y="18"/>
                      <a:pt x="19" y="18"/>
                    </a:cubicBezTo>
                    <a:cubicBezTo>
                      <a:pt x="19" y="19"/>
                      <a:pt x="19" y="19"/>
                      <a:pt x="19" y="19"/>
                    </a:cubicBezTo>
                    <a:cubicBezTo>
                      <a:pt x="19" y="19"/>
                      <a:pt x="19" y="19"/>
                      <a:pt x="20" y="19"/>
                    </a:cubicBezTo>
                    <a:cubicBezTo>
                      <a:pt x="21" y="19"/>
                      <a:pt x="21" y="18"/>
                      <a:pt x="21" y="17"/>
                    </a:cubicBezTo>
                    <a:cubicBezTo>
                      <a:pt x="20" y="16"/>
                      <a:pt x="20" y="15"/>
                      <a:pt x="20" y="14"/>
                    </a:cubicBezTo>
                    <a:cubicBezTo>
                      <a:pt x="20" y="13"/>
                      <a:pt x="20" y="12"/>
                      <a:pt x="20" y="11"/>
                    </a:cubicBezTo>
                    <a:cubicBezTo>
                      <a:pt x="19" y="10"/>
                      <a:pt x="20" y="10"/>
                      <a:pt x="20" y="9"/>
                    </a:cubicBezTo>
                    <a:cubicBezTo>
                      <a:pt x="20" y="9"/>
                      <a:pt x="20" y="9"/>
                      <a:pt x="20" y="8"/>
                    </a:cubicBezTo>
                    <a:cubicBezTo>
                      <a:pt x="20" y="8"/>
                      <a:pt x="20" y="8"/>
                      <a:pt x="20" y="7"/>
                    </a:cubicBezTo>
                    <a:cubicBezTo>
                      <a:pt x="20" y="6"/>
                      <a:pt x="20" y="5"/>
                      <a:pt x="19" y="4"/>
                    </a:cubicBezTo>
                    <a:cubicBezTo>
                      <a:pt x="19" y="2"/>
                      <a:pt x="18" y="1"/>
                      <a:pt x="17" y="0"/>
                    </a:cubicBezTo>
                    <a:cubicBezTo>
                      <a:pt x="17" y="0"/>
                      <a:pt x="17" y="0"/>
                      <a:pt x="16" y="0"/>
                    </a:cubicBezTo>
                    <a:cubicBezTo>
                      <a:pt x="15" y="1"/>
                      <a:pt x="15" y="2"/>
                      <a:pt x="15" y="4"/>
                    </a:cubicBezTo>
                    <a:cubicBezTo>
                      <a:pt x="15" y="4"/>
                      <a:pt x="15" y="5"/>
                      <a:pt x="16" y="5"/>
                    </a:cubicBezTo>
                    <a:cubicBezTo>
                      <a:pt x="16" y="5"/>
                      <a:pt x="16" y="6"/>
                      <a:pt x="16" y="6"/>
                    </a:cubicBezTo>
                    <a:cubicBezTo>
                      <a:pt x="16" y="8"/>
                      <a:pt x="16" y="9"/>
                      <a:pt x="15" y="11"/>
                    </a:cubicBezTo>
                    <a:cubicBezTo>
                      <a:pt x="15" y="11"/>
                      <a:pt x="15" y="12"/>
                      <a:pt x="15" y="12"/>
                    </a:cubicBezTo>
                    <a:cubicBezTo>
                      <a:pt x="15" y="13"/>
                      <a:pt x="14" y="14"/>
                      <a:pt x="13" y="14"/>
                    </a:cubicBezTo>
                    <a:cubicBezTo>
                      <a:pt x="13" y="14"/>
                      <a:pt x="12" y="14"/>
                      <a:pt x="12" y="14"/>
                    </a:cubicBezTo>
                    <a:cubicBezTo>
                      <a:pt x="12" y="13"/>
                      <a:pt x="12" y="13"/>
                      <a:pt x="12" y="13"/>
                    </a:cubicBezTo>
                    <a:cubicBezTo>
                      <a:pt x="12" y="13"/>
                      <a:pt x="12" y="13"/>
                      <a:pt x="12" y="13"/>
                    </a:cubicBezTo>
                    <a:cubicBezTo>
                      <a:pt x="12" y="13"/>
                      <a:pt x="11" y="13"/>
                      <a:pt x="11" y="13"/>
                    </a:cubicBezTo>
                    <a:cubicBezTo>
                      <a:pt x="11" y="13"/>
                      <a:pt x="11" y="14"/>
                      <a:pt x="11" y="14"/>
                    </a:cubicBezTo>
                    <a:cubicBezTo>
                      <a:pt x="11" y="14"/>
                      <a:pt x="11" y="15"/>
                      <a:pt x="11" y="15"/>
                    </a:cubicBezTo>
                    <a:cubicBezTo>
                      <a:pt x="11" y="16"/>
                      <a:pt x="11" y="17"/>
                      <a:pt x="10" y="18"/>
                    </a:cubicBezTo>
                    <a:cubicBezTo>
                      <a:pt x="10" y="18"/>
                      <a:pt x="10" y="18"/>
                      <a:pt x="10" y="18"/>
                    </a:cubicBezTo>
                    <a:cubicBezTo>
                      <a:pt x="9" y="18"/>
                      <a:pt x="9" y="18"/>
                      <a:pt x="8" y="18"/>
                    </a:cubicBezTo>
                    <a:cubicBezTo>
                      <a:pt x="7" y="18"/>
                      <a:pt x="6" y="18"/>
                      <a:pt x="6" y="19"/>
                    </a:cubicBezTo>
                    <a:cubicBezTo>
                      <a:pt x="5" y="19"/>
                      <a:pt x="5" y="19"/>
                      <a:pt x="5" y="19"/>
                    </a:cubicBezTo>
                    <a:cubicBezTo>
                      <a:pt x="4" y="20"/>
                      <a:pt x="3" y="21"/>
                      <a:pt x="2" y="22"/>
                    </a:cubicBezTo>
                    <a:cubicBezTo>
                      <a:pt x="2" y="22"/>
                      <a:pt x="2" y="23"/>
                      <a:pt x="2" y="23"/>
                    </a:cubicBezTo>
                    <a:cubicBezTo>
                      <a:pt x="2" y="23"/>
                      <a:pt x="2" y="23"/>
                      <a:pt x="1" y="23"/>
                    </a:cubicBezTo>
                    <a:cubicBezTo>
                      <a:pt x="1" y="24"/>
                      <a:pt x="1" y="24"/>
                      <a:pt x="0" y="25"/>
                    </a:cubicBezTo>
                    <a:cubicBezTo>
                      <a:pt x="0" y="25"/>
                      <a:pt x="0" y="25"/>
                      <a:pt x="0" y="26"/>
                    </a:cubicBezTo>
                    <a:cubicBezTo>
                      <a:pt x="0" y="26"/>
                      <a:pt x="0" y="27"/>
                      <a:pt x="0" y="27"/>
                    </a:cubicBezTo>
                    <a:cubicBezTo>
                      <a:pt x="0" y="27"/>
                      <a:pt x="0" y="27"/>
                      <a:pt x="0" y="27"/>
                    </a:cubicBezTo>
                    <a:cubicBezTo>
                      <a:pt x="0" y="27"/>
                      <a:pt x="0" y="27"/>
                      <a:pt x="0" y="27"/>
                    </a:cubicBezTo>
                    <a:cubicBezTo>
                      <a:pt x="0" y="27"/>
                      <a:pt x="0" y="27"/>
                      <a:pt x="0" y="27"/>
                    </a:cubicBezTo>
                    <a:cubicBezTo>
                      <a:pt x="1" y="27"/>
                      <a:pt x="1" y="27"/>
                      <a:pt x="1" y="27"/>
                    </a:cubicBezTo>
                    <a:cubicBezTo>
                      <a:pt x="1" y="27"/>
                      <a:pt x="1" y="27"/>
                      <a:pt x="1" y="27"/>
                    </a:cubicBezTo>
                    <a:cubicBezTo>
                      <a:pt x="1" y="28"/>
                      <a:pt x="1" y="28"/>
                      <a:pt x="1" y="28"/>
                    </a:cubicBezTo>
                    <a:cubicBezTo>
                      <a:pt x="1" y="28"/>
                      <a:pt x="1" y="28"/>
                      <a:pt x="1" y="28"/>
                    </a:cubicBezTo>
                    <a:cubicBezTo>
                      <a:pt x="1" y="28"/>
                      <a:pt x="1" y="28"/>
                      <a:pt x="1" y="28"/>
                    </a:cubicBezTo>
                    <a:cubicBezTo>
                      <a:pt x="1" y="28"/>
                      <a:pt x="1" y="28"/>
                      <a:pt x="1" y="28"/>
                    </a:cubicBezTo>
                    <a:cubicBezTo>
                      <a:pt x="1" y="29"/>
                      <a:pt x="2" y="30"/>
                      <a:pt x="2" y="31"/>
                    </a:cubicBezTo>
                    <a:cubicBezTo>
                      <a:pt x="2" y="31"/>
                      <a:pt x="3" y="31"/>
                      <a:pt x="3" y="31"/>
                    </a:cubicBezTo>
                    <a:close/>
                    <a:moveTo>
                      <a:pt x="16" y="1"/>
                    </a:moveTo>
                    <a:cubicBezTo>
                      <a:pt x="17" y="1"/>
                      <a:pt x="17" y="1"/>
                      <a:pt x="17" y="1"/>
                    </a:cubicBezTo>
                    <a:cubicBezTo>
                      <a:pt x="17" y="1"/>
                      <a:pt x="17" y="1"/>
                      <a:pt x="17" y="1"/>
                    </a:cubicBezTo>
                    <a:cubicBezTo>
                      <a:pt x="16" y="1"/>
                      <a:pt x="16" y="1"/>
                      <a:pt x="1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 name="Freeform 468">
                <a:extLst>
                  <a:ext uri="{FF2B5EF4-FFF2-40B4-BE49-F238E27FC236}">
                    <a16:creationId xmlns:a16="http://schemas.microsoft.com/office/drawing/2014/main" id="{41CB2607-98E9-44A1-86DD-BE40DE96B4AE}"/>
                  </a:ext>
                </a:extLst>
              </p:cNvPr>
              <p:cNvSpPr>
                <a:spLocks/>
              </p:cNvSpPr>
              <p:nvPr/>
            </p:nvSpPr>
            <p:spPr bwMode="auto">
              <a:xfrm>
                <a:off x="4758095" y="2056454"/>
                <a:ext cx="50799" cy="79373"/>
              </a:xfrm>
              <a:custGeom>
                <a:avLst/>
                <a:gdLst>
                  <a:gd name="T0" fmla="*/ 2 w 14"/>
                  <a:gd name="T1" fmla="*/ 22 h 22"/>
                  <a:gd name="T2" fmla="*/ 5 w 14"/>
                  <a:gd name="T3" fmla="*/ 22 h 22"/>
                  <a:gd name="T4" fmla="*/ 6 w 14"/>
                  <a:gd name="T5" fmla="*/ 21 h 22"/>
                  <a:gd name="T6" fmla="*/ 6 w 14"/>
                  <a:gd name="T7" fmla="*/ 21 h 22"/>
                  <a:gd name="T8" fmla="*/ 9 w 14"/>
                  <a:gd name="T9" fmla="*/ 19 h 22"/>
                  <a:gd name="T10" fmla="*/ 10 w 14"/>
                  <a:gd name="T11" fmla="*/ 18 h 22"/>
                  <a:gd name="T12" fmla="*/ 10 w 14"/>
                  <a:gd name="T13" fmla="*/ 18 h 22"/>
                  <a:gd name="T14" fmla="*/ 10 w 14"/>
                  <a:gd name="T15" fmla="*/ 18 h 22"/>
                  <a:gd name="T16" fmla="*/ 11 w 14"/>
                  <a:gd name="T17" fmla="*/ 19 h 22"/>
                  <a:gd name="T18" fmla="*/ 13 w 14"/>
                  <a:gd name="T19" fmla="*/ 16 h 22"/>
                  <a:gd name="T20" fmla="*/ 13 w 14"/>
                  <a:gd name="T21" fmla="*/ 13 h 22"/>
                  <a:gd name="T22" fmla="*/ 14 w 14"/>
                  <a:gd name="T23" fmla="*/ 11 h 22"/>
                  <a:gd name="T24" fmla="*/ 14 w 14"/>
                  <a:gd name="T25" fmla="*/ 8 h 22"/>
                  <a:gd name="T26" fmla="*/ 12 w 14"/>
                  <a:gd name="T27" fmla="*/ 6 h 22"/>
                  <a:gd name="T28" fmla="*/ 11 w 14"/>
                  <a:gd name="T29" fmla="*/ 4 h 22"/>
                  <a:gd name="T30" fmla="*/ 11 w 14"/>
                  <a:gd name="T31" fmla="*/ 0 h 22"/>
                  <a:gd name="T32" fmla="*/ 8 w 14"/>
                  <a:gd name="T33" fmla="*/ 0 h 22"/>
                  <a:gd name="T34" fmla="*/ 10 w 14"/>
                  <a:gd name="T35" fmla="*/ 1 h 22"/>
                  <a:gd name="T36" fmla="*/ 10 w 14"/>
                  <a:gd name="T37" fmla="*/ 2 h 22"/>
                  <a:gd name="T38" fmla="*/ 7 w 14"/>
                  <a:gd name="T39" fmla="*/ 2 h 22"/>
                  <a:gd name="T40" fmla="*/ 7 w 14"/>
                  <a:gd name="T41" fmla="*/ 4 h 22"/>
                  <a:gd name="T42" fmla="*/ 7 w 14"/>
                  <a:gd name="T43" fmla="*/ 5 h 22"/>
                  <a:gd name="T44" fmla="*/ 4 w 14"/>
                  <a:gd name="T45" fmla="*/ 5 h 22"/>
                  <a:gd name="T46" fmla="*/ 4 w 14"/>
                  <a:gd name="T47" fmla="*/ 7 h 22"/>
                  <a:gd name="T48" fmla="*/ 5 w 14"/>
                  <a:gd name="T49" fmla="*/ 8 h 22"/>
                  <a:gd name="T50" fmla="*/ 5 w 14"/>
                  <a:gd name="T51" fmla="*/ 8 h 22"/>
                  <a:gd name="T52" fmla="*/ 5 w 14"/>
                  <a:gd name="T53" fmla="*/ 8 h 22"/>
                  <a:gd name="T54" fmla="*/ 3 w 14"/>
                  <a:gd name="T55" fmla="*/ 8 h 22"/>
                  <a:gd name="T56" fmla="*/ 1 w 14"/>
                  <a:gd name="T57" fmla="*/ 12 h 22"/>
                  <a:gd name="T58" fmla="*/ 3 w 14"/>
                  <a:gd name="T59" fmla="*/ 14 h 22"/>
                  <a:gd name="T60" fmla="*/ 4 w 14"/>
                  <a:gd name="T61" fmla="*/ 14 h 22"/>
                  <a:gd name="T62" fmla="*/ 3 w 14"/>
                  <a:gd name="T63" fmla="*/ 15 h 22"/>
                  <a:gd name="T64" fmla="*/ 0 w 14"/>
                  <a:gd name="T65" fmla="*/ 18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 h="22">
                    <a:moveTo>
                      <a:pt x="2" y="21"/>
                    </a:moveTo>
                    <a:cubicBezTo>
                      <a:pt x="2" y="21"/>
                      <a:pt x="2" y="22"/>
                      <a:pt x="2" y="22"/>
                    </a:cubicBezTo>
                    <a:cubicBezTo>
                      <a:pt x="3" y="21"/>
                      <a:pt x="4" y="22"/>
                      <a:pt x="4" y="22"/>
                    </a:cubicBezTo>
                    <a:cubicBezTo>
                      <a:pt x="4" y="22"/>
                      <a:pt x="5" y="22"/>
                      <a:pt x="5" y="22"/>
                    </a:cubicBezTo>
                    <a:cubicBezTo>
                      <a:pt x="5" y="21"/>
                      <a:pt x="6" y="21"/>
                      <a:pt x="6" y="21"/>
                    </a:cubicBezTo>
                    <a:cubicBezTo>
                      <a:pt x="6" y="21"/>
                      <a:pt x="6" y="21"/>
                      <a:pt x="6" y="21"/>
                    </a:cubicBezTo>
                    <a:cubicBezTo>
                      <a:pt x="6" y="21"/>
                      <a:pt x="6" y="21"/>
                      <a:pt x="6" y="21"/>
                    </a:cubicBezTo>
                    <a:cubicBezTo>
                      <a:pt x="6" y="21"/>
                      <a:pt x="6" y="21"/>
                      <a:pt x="6" y="21"/>
                    </a:cubicBezTo>
                    <a:cubicBezTo>
                      <a:pt x="6" y="21"/>
                      <a:pt x="7" y="21"/>
                      <a:pt x="7" y="20"/>
                    </a:cubicBezTo>
                    <a:cubicBezTo>
                      <a:pt x="8" y="20"/>
                      <a:pt x="8" y="19"/>
                      <a:pt x="9" y="19"/>
                    </a:cubicBezTo>
                    <a:cubicBezTo>
                      <a:pt x="9" y="19"/>
                      <a:pt x="9" y="19"/>
                      <a:pt x="9" y="18"/>
                    </a:cubicBezTo>
                    <a:cubicBezTo>
                      <a:pt x="9" y="18"/>
                      <a:pt x="10" y="18"/>
                      <a:pt x="10" y="18"/>
                    </a:cubicBezTo>
                    <a:cubicBezTo>
                      <a:pt x="10" y="18"/>
                      <a:pt x="10" y="18"/>
                      <a:pt x="10" y="18"/>
                    </a:cubicBezTo>
                    <a:cubicBezTo>
                      <a:pt x="10" y="18"/>
                      <a:pt x="10" y="18"/>
                      <a:pt x="10" y="18"/>
                    </a:cubicBezTo>
                    <a:cubicBezTo>
                      <a:pt x="10" y="17"/>
                      <a:pt x="10" y="17"/>
                      <a:pt x="10" y="18"/>
                    </a:cubicBezTo>
                    <a:cubicBezTo>
                      <a:pt x="10" y="18"/>
                      <a:pt x="10" y="18"/>
                      <a:pt x="10" y="18"/>
                    </a:cubicBezTo>
                    <a:cubicBezTo>
                      <a:pt x="10" y="18"/>
                      <a:pt x="10" y="18"/>
                      <a:pt x="11" y="19"/>
                    </a:cubicBezTo>
                    <a:cubicBezTo>
                      <a:pt x="11" y="19"/>
                      <a:pt x="11" y="19"/>
                      <a:pt x="11" y="19"/>
                    </a:cubicBezTo>
                    <a:cubicBezTo>
                      <a:pt x="12" y="18"/>
                      <a:pt x="12" y="17"/>
                      <a:pt x="12" y="17"/>
                    </a:cubicBezTo>
                    <a:cubicBezTo>
                      <a:pt x="13" y="17"/>
                      <a:pt x="13" y="16"/>
                      <a:pt x="13" y="16"/>
                    </a:cubicBezTo>
                    <a:cubicBezTo>
                      <a:pt x="13" y="15"/>
                      <a:pt x="13" y="14"/>
                      <a:pt x="13" y="13"/>
                    </a:cubicBezTo>
                    <a:cubicBezTo>
                      <a:pt x="13" y="13"/>
                      <a:pt x="13" y="13"/>
                      <a:pt x="13" y="13"/>
                    </a:cubicBezTo>
                    <a:cubicBezTo>
                      <a:pt x="12" y="13"/>
                      <a:pt x="12" y="13"/>
                      <a:pt x="13" y="12"/>
                    </a:cubicBezTo>
                    <a:cubicBezTo>
                      <a:pt x="13" y="12"/>
                      <a:pt x="13" y="11"/>
                      <a:pt x="14" y="11"/>
                    </a:cubicBezTo>
                    <a:cubicBezTo>
                      <a:pt x="14" y="11"/>
                      <a:pt x="13" y="10"/>
                      <a:pt x="14" y="9"/>
                    </a:cubicBezTo>
                    <a:cubicBezTo>
                      <a:pt x="14" y="9"/>
                      <a:pt x="14" y="9"/>
                      <a:pt x="14" y="8"/>
                    </a:cubicBezTo>
                    <a:cubicBezTo>
                      <a:pt x="14" y="8"/>
                      <a:pt x="13" y="8"/>
                      <a:pt x="13" y="7"/>
                    </a:cubicBezTo>
                    <a:cubicBezTo>
                      <a:pt x="13" y="7"/>
                      <a:pt x="12" y="7"/>
                      <a:pt x="12" y="6"/>
                    </a:cubicBezTo>
                    <a:cubicBezTo>
                      <a:pt x="12" y="6"/>
                      <a:pt x="11" y="6"/>
                      <a:pt x="11" y="6"/>
                    </a:cubicBezTo>
                    <a:cubicBezTo>
                      <a:pt x="11" y="5"/>
                      <a:pt x="11" y="5"/>
                      <a:pt x="11" y="4"/>
                    </a:cubicBezTo>
                    <a:cubicBezTo>
                      <a:pt x="12" y="3"/>
                      <a:pt x="12" y="3"/>
                      <a:pt x="12" y="2"/>
                    </a:cubicBezTo>
                    <a:cubicBezTo>
                      <a:pt x="12" y="1"/>
                      <a:pt x="11" y="1"/>
                      <a:pt x="11" y="0"/>
                    </a:cubicBezTo>
                    <a:cubicBezTo>
                      <a:pt x="10" y="0"/>
                      <a:pt x="10" y="0"/>
                      <a:pt x="9" y="0"/>
                    </a:cubicBezTo>
                    <a:cubicBezTo>
                      <a:pt x="9" y="0"/>
                      <a:pt x="9" y="0"/>
                      <a:pt x="8" y="0"/>
                    </a:cubicBezTo>
                    <a:cubicBezTo>
                      <a:pt x="8" y="1"/>
                      <a:pt x="9" y="1"/>
                      <a:pt x="9" y="1"/>
                    </a:cubicBezTo>
                    <a:cubicBezTo>
                      <a:pt x="9" y="1"/>
                      <a:pt x="10" y="1"/>
                      <a:pt x="10" y="1"/>
                    </a:cubicBezTo>
                    <a:cubicBezTo>
                      <a:pt x="10" y="1"/>
                      <a:pt x="10" y="1"/>
                      <a:pt x="10" y="2"/>
                    </a:cubicBezTo>
                    <a:cubicBezTo>
                      <a:pt x="10" y="2"/>
                      <a:pt x="10" y="2"/>
                      <a:pt x="10" y="2"/>
                    </a:cubicBezTo>
                    <a:cubicBezTo>
                      <a:pt x="9" y="2"/>
                      <a:pt x="9" y="2"/>
                      <a:pt x="8" y="2"/>
                    </a:cubicBezTo>
                    <a:cubicBezTo>
                      <a:pt x="8" y="2"/>
                      <a:pt x="8" y="2"/>
                      <a:pt x="7" y="2"/>
                    </a:cubicBezTo>
                    <a:cubicBezTo>
                      <a:pt x="7" y="2"/>
                      <a:pt x="6" y="3"/>
                      <a:pt x="7" y="3"/>
                    </a:cubicBezTo>
                    <a:cubicBezTo>
                      <a:pt x="7" y="4"/>
                      <a:pt x="7" y="4"/>
                      <a:pt x="7" y="4"/>
                    </a:cubicBezTo>
                    <a:cubicBezTo>
                      <a:pt x="7" y="4"/>
                      <a:pt x="7" y="5"/>
                      <a:pt x="7" y="5"/>
                    </a:cubicBezTo>
                    <a:cubicBezTo>
                      <a:pt x="7" y="5"/>
                      <a:pt x="7" y="5"/>
                      <a:pt x="7" y="5"/>
                    </a:cubicBezTo>
                    <a:cubicBezTo>
                      <a:pt x="6" y="4"/>
                      <a:pt x="6" y="4"/>
                      <a:pt x="5" y="5"/>
                    </a:cubicBezTo>
                    <a:cubicBezTo>
                      <a:pt x="5" y="5"/>
                      <a:pt x="5" y="5"/>
                      <a:pt x="4" y="5"/>
                    </a:cubicBezTo>
                    <a:cubicBezTo>
                      <a:pt x="3" y="5"/>
                      <a:pt x="3" y="5"/>
                      <a:pt x="3" y="6"/>
                    </a:cubicBezTo>
                    <a:cubicBezTo>
                      <a:pt x="4" y="6"/>
                      <a:pt x="4" y="7"/>
                      <a:pt x="4" y="7"/>
                    </a:cubicBezTo>
                    <a:cubicBezTo>
                      <a:pt x="4" y="7"/>
                      <a:pt x="5" y="8"/>
                      <a:pt x="5" y="8"/>
                    </a:cubicBezTo>
                    <a:cubicBezTo>
                      <a:pt x="5" y="8"/>
                      <a:pt x="5" y="8"/>
                      <a:pt x="5" y="8"/>
                    </a:cubicBezTo>
                    <a:cubicBezTo>
                      <a:pt x="5" y="8"/>
                      <a:pt x="5" y="8"/>
                      <a:pt x="5" y="8"/>
                    </a:cubicBezTo>
                    <a:cubicBezTo>
                      <a:pt x="5" y="8"/>
                      <a:pt x="5" y="8"/>
                      <a:pt x="5" y="8"/>
                    </a:cubicBezTo>
                    <a:cubicBezTo>
                      <a:pt x="5" y="8"/>
                      <a:pt x="5" y="8"/>
                      <a:pt x="5" y="8"/>
                    </a:cubicBezTo>
                    <a:cubicBezTo>
                      <a:pt x="5" y="8"/>
                      <a:pt x="5" y="8"/>
                      <a:pt x="5" y="8"/>
                    </a:cubicBezTo>
                    <a:cubicBezTo>
                      <a:pt x="5" y="8"/>
                      <a:pt x="5" y="8"/>
                      <a:pt x="5" y="8"/>
                    </a:cubicBezTo>
                    <a:cubicBezTo>
                      <a:pt x="4" y="8"/>
                      <a:pt x="4" y="8"/>
                      <a:pt x="3" y="8"/>
                    </a:cubicBezTo>
                    <a:cubicBezTo>
                      <a:pt x="3" y="7"/>
                      <a:pt x="3" y="8"/>
                      <a:pt x="3" y="8"/>
                    </a:cubicBezTo>
                    <a:cubicBezTo>
                      <a:pt x="2" y="9"/>
                      <a:pt x="2" y="11"/>
                      <a:pt x="1" y="12"/>
                    </a:cubicBezTo>
                    <a:cubicBezTo>
                      <a:pt x="1" y="12"/>
                      <a:pt x="1" y="13"/>
                      <a:pt x="1" y="13"/>
                    </a:cubicBezTo>
                    <a:cubicBezTo>
                      <a:pt x="2" y="13"/>
                      <a:pt x="2" y="14"/>
                      <a:pt x="3" y="14"/>
                    </a:cubicBezTo>
                    <a:cubicBezTo>
                      <a:pt x="3" y="14"/>
                      <a:pt x="3" y="14"/>
                      <a:pt x="3" y="14"/>
                    </a:cubicBezTo>
                    <a:cubicBezTo>
                      <a:pt x="4" y="14"/>
                      <a:pt x="4" y="14"/>
                      <a:pt x="4" y="14"/>
                    </a:cubicBezTo>
                    <a:cubicBezTo>
                      <a:pt x="4" y="15"/>
                      <a:pt x="3" y="15"/>
                      <a:pt x="3" y="15"/>
                    </a:cubicBezTo>
                    <a:cubicBezTo>
                      <a:pt x="3" y="15"/>
                      <a:pt x="3" y="15"/>
                      <a:pt x="3" y="15"/>
                    </a:cubicBezTo>
                    <a:cubicBezTo>
                      <a:pt x="2" y="15"/>
                      <a:pt x="1" y="15"/>
                      <a:pt x="1" y="16"/>
                    </a:cubicBezTo>
                    <a:cubicBezTo>
                      <a:pt x="0" y="17"/>
                      <a:pt x="0" y="18"/>
                      <a:pt x="0" y="18"/>
                    </a:cubicBezTo>
                    <a:cubicBezTo>
                      <a:pt x="0" y="20"/>
                      <a:pt x="1" y="21"/>
                      <a:pt x="2"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 name="Oval 469">
                <a:extLst>
                  <a:ext uri="{FF2B5EF4-FFF2-40B4-BE49-F238E27FC236}">
                    <a16:creationId xmlns:a16="http://schemas.microsoft.com/office/drawing/2014/main" id="{18766490-98A8-4997-9757-8F944E7B6A77}"/>
                  </a:ext>
                </a:extLst>
              </p:cNvPr>
              <p:cNvSpPr>
                <a:spLocks noChangeArrowheads="1"/>
              </p:cNvSpPr>
              <p:nvPr/>
            </p:nvSpPr>
            <p:spPr bwMode="auto">
              <a:xfrm>
                <a:off x="4791431" y="2124715"/>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 name="Freeform 470">
                <a:extLst>
                  <a:ext uri="{FF2B5EF4-FFF2-40B4-BE49-F238E27FC236}">
                    <a16:creationId xmlns:a16="http://schemas.microsoft.com/office/drawing/2014/main" id="{C5092EFE-6EC0-4CFA-B1AD-9FBAD2DAA86A}"/>
                  </a:ext>
                </a:extLst>
              </p:cNvPr>
              <p:cNvSpPr>
                <a:spLocks/>
              </p:cNvSpPr>
              <p:nvPr/>
            </p:nvSpPr>
            <p:spPr bwMode="auto">
              <a:xfrm>
                <a:off x="5931233" y="2932736"/>
                <a:ext cx="87311" cy="90486"/>
              </a:xfrm>
              <a:custGeom>
                <a:avLst/>
                <a:gdLst>
                  <a:gd name="T0" fmla="*/ 23 w 24"/>
                  <a:gd name="T1" fmla="*/ 19 h 25"/>
                  <a:gd name="T2" fmla="*/ 23 w 24"/>
                  <a:gd name="T3" fmla="*/ 19 h 25"/>
                  <a:gd name="T4" fmla="*/ 22 w 24"/>
                  <a:gd name="T5" fmla="*/ 18 h 25"/>
                  <a:gd name="T6" fmla="*/ 22 w 24"/>
                  <a:gd name="T7" fmla="*/ 18 h 25"/>
                  <a:gd name="T8" fmla="*/ 22 w 24"/>
                  <a:gd name="T9" fmla="*/ 18 h 25"/>
                  <a:gd name="T10" fmla="*/ 22 w 24"/>
                  <a:gd name="T11" fmla="*/ 18 h 25"/>
                  <a:gd name="T12" fmla="*/ 22 w 24"/>
                  <a:gd name="T13" fmla="*/ 18 h 25"/>
                  <a:gd name="T14" fmla="*/ 22 w 24"/>
                  <a:gd name="T15" fmla="*/ 18 h 25"/>
                  <a:gd name="T16" fmla="*/ 23 w 24"/>
                  <a:gd name="T17" fmla="*/ 19 h 25"/>
                  <a:gd name="T18" fmla="*/ 23 w 24"/>
                  <a:gd name="T19" fmla="*/ 19 h 25"/>
                  <a:gd name="T20" fmla="*/ 24 w 24"/>
                  <a:gd name="T21" fmla="*/ 19 h 25"/>
                  <a:gd name="T22" fmla="*/ 24 w 24"/>
                  <a:gd name="T23" fmla="*/ 19 h 25"/>
                  <a:gd name="T24" fmla="*/ 24 w 24"/>
                  <a:gd name="T25" fmla="*/ 19 h 25"/>
                  <a:gd name="T26" fmla="*/ 23 w 24"/>
                  <a:gd name="T27" fmla="*/ 16 h 25"/>
                  <a:gd name="T28" fmla="*/ 22 w 24"/>
                  <a:gd name="T29" fmla="*/ 16 h 25"/>
                  <a:gd name="T30" fmla="*/ 22 w 24"/>
                  <a:gd name="T31" fmla="*/ 17 h 25"/>
                  <a:gd name="T32" fmla="*/ 21 w 24"/>
                  <a:gd name="T33" fmla="*/ 17 h 25"/>
                  <a:gd name="T34" fmla="*/ 20 w 24"/>
                  <a:gd name="T35" fmla="*/ 17 h 25"/>
                  <a:gd name="T36" fmla="*/ 20 w 24"/>
                  <a:gd name="T37" fmla="*/ 16 h 25"/>
                  <a:gd name="T38" fmla="*/ 19 w 24"/>
                  <a:gd name="T39" fmla="*/ 15 h 25"/>
                  <a:gd name="T40" fmla="*/ 18 w 24"/>
                  <a:gd name="T41" fmla="*/ 15 h 25"/>
                  <a:gd name="T42" fmla="*/ 18 w 24"/>
                  <a:gd name="T43" fmla="*/ 14 h 25"/>
                  <a:gd name="T44" fmla="*/ 18 w 24"/>
                  <a:gd name="T45" fmla="*/ 13 h 25"/>
                  <a:gd name="T46" fmla="*/ 18 w 24"/>
                  <a:gd name="T47" fmla="*/ 12 h 25"/>
                  <a:gd name="T48" fmla="*/ 17 w 24"/>
                  <a:gd name="T49" fmla="*/ 11 h 25"/>
                  <a:gd name="T50" fmla="*/ 16 w 24"/>
                  <a:gd name="T51" fmla="*/ 10 h 25"/>
                  <a:gd name="T52" fmla="*/ 15 w 24"/>
                  <a:gd name="T53" fmla="*/ 9 h 25"/>
                  <a:gd name="T54" fmla="*/ 14 w 24"/>
                  <a:gd name="T55" fmla="*/ 9 h 25"/>
                  <a:gd name="T56" fmla="*/ 13 w 24"/>
                  <a:gd name="T57" fmla="*/ 8 h 25"/>
                  <a:gd name="T58" fmla="*/ 11 w 24"/>
                  <a:gd name="T59" fmla="*/ 7 h 25"/>
                  <a:gd name="T60" fmla="*/ 10 w 24"/>
                  <a:gd name="T61" fmla="*/ 6 h 25"/>
                  <a:gd name="T62" fmla="*/ 9 w 24"/>
                  <a:gd name="T63" fmla="*/ 5 h 25"/>
                  <a:gd name="T64" fmla="*/ 6 w 24"/>
                  <a:gd name="T65" fmla="*/ 2 h 25"/>
                  <a:gd name="T66" fmla="*/ 4 w 24"/>
                  <a:gd name="T67" fmla="*/ 1 h 25"/>
                  <a:gd name="T68" fmla="*/ 1 w 24"/>
                  <a:gd name="T69" fmla="*/ 0 h 25"/>
                  <a:gd name="T70" fmla="*/ 1 w 24"/>
                  <a:gd name="T71" fmla="*/ 1 h 25"/>
                  <a:gd name="T72" fmla="*/ 0 w 24"/>
                  <a:gd name="T73" fmla="*/ 1 h 25"/>
                  <a:gd name="T74" fmla="*/ 1 w 24"/>
                  <a:gd name="T75" fmla="*/ 3 h 25"/>
                  <a:gd name="T76" fmla="*/ 3 w 24"/>
                  <a:gd name="T77" fmla="*/ 4 h 25"/>
                  <a:gd name="T78" fmla="*/ 4 w 24"/>
                  <a:gd name="T79" fmla="*/ 6 h 25"/>
                  <a:gd name="T80" fmla="*/ 5 w 24"/>
                  <a:gd name="T81" fmla="*/ 7 h 25"/>
                  <a:gd name="T82" fmla="*/ 7 w 24"/>
                  <a:gd name="T83" fmla="*/ 9 h 25"/>
                  <a:gd name="T84" fmla="*/ 8 w 24"/>
                  <a:gd name="T85" fmla="*/ 10 h 25"/>
                  <a:gd name="T86" fmla="*/ 8 w 24"/>
                  <a:gd name="T87" fmla="*/ 11 h 25"/>
                  <a:gd name="T88" fmla="*/ 9 w 24"/>
                  <a:gd name="T89" fmla="*/ 12 h 25"/>
                  <a:gd name="T90" fmla="*/ 11 w 24"/>
                  <a:gd name="T91" fmla="*/ 15 h 25"/>
                  <a:gd name="T92" fmla="*/ 12 w 24"/>
                  <a:gd name="T93" fmla="*/ 17 h 25"/>
                  <a:gd name="T94" fmla="*/ 12 w 24"/>
                  <a:gd name="T95" fmla="*/ 18 h 25"/>
                  <a:gd name="T96" fmla="*/ 15 w 24"/>
                  <a:gd name="T97" fmla="*/ 21 h 25"/>
                  <a:gd name="T98" fmla="*/ 17 w 24"/>
                  <a:gd name="T99" fmla="*/ 23 h 25"/>
                  <a:gd name="T100" fmla="*/ 19 w 24"/>
                  <a:gd name="T101" fmla="*/ 25 h 25"/>
                  <a:gd name="T102" fmla="*/ 20 w 24"/>
                  <a:gd name="T103" fmla="*/ 25 h 25"/>
                  <a:gd name="T104" fmla="*/ 22 w 24"/>
                  <a:gd name="T105" fmla="*/ 25 h 25"/>
                  <a:gd name="T106" fmla="*/ 23 w 24"/>
                  <a:gd name="T107" fmla="*/ 22 h 25"/>
                  <a:gd name="T108" fmla="*/ 23 w 24"/>
                  <a:gd name="T109" fmla="*/ 19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4" h="25">
                    <a:moveTo>
                      <a:pt x="23" y="19"/>
                    </a:moveTo>
                    <a:cubicBezTo>
                      <a:pt x="23" y="19"/>
                      <a:pt x="23" y="19"/>
                      <a:pt x="23" y="19"/>
                    </a:cubicBezTo>
                    <a:cubicBezTo>
                      <a:pt x="23" y="19"/>
                      <a:pt x="23" y="19"/>
                      <a:pt x="22" y="18"/>
                    </a:cubicBezTo>
                    <a:cubicBezTo>
                      <a:pt x="22" y="18"/>
                      <a:pt x="22" y="18"/>
                      <a:pt x="22" y="18"/>
                    </a:cubicBezTo>
                    <a:cubicBezTo>
                      <a:pt x="22" y="18"/>
                      <a:pt x="22" y="18"/>
                      <a:pt x="22" y="18"/>
                    </a:cubicBezTo>
                    <a:cubicBezTo>
                      <a:pt x="22" y="18"/>
                      <a:pt x="22" y="18"/>
                      <a:pt x="22" y="18"/>
                    </a:cubicBezTo>
                    <a:cubicBezTo>
                      <a:pt x="22" y="18"/>
                      <a:pt x="22" y="18"/>
                      <a:pt x="22" y="18"/>
                    </a:cubicBezTo>
                    <a:cubicBezTo>
                      <a:pt x="22" y="18"/>
                      <a:pt x="22" y="18"/>
                      <a:pt x="22" y="18"/>
                    </a:cubicBezTo>
                    <a:cubicBezTo>
                      <a:pt x="23" y="19"/>
                      <a:pt x="23" y="19"/>
                      <a:pt x="23" y="19"/>
                    </a:cubicBezTo>
                    <a:cubicBezTo>
                      <a:pt x="23" y="19"/>
                      <a:pt x="23" y="19"/>
                      <a:pt x="23" y="19"/>
                    </a:cubicBezTo>
                    <a:cubicBezTo>
                      <a:pt x="23" y="19"/>
                      <a:pt x="24" y="19"/>
                      <a:pt x="24" y="19"/>
                    </a:cubicBezTo>
                    <a:cubicBezTo>
                      <a:pt x="24" y="19"/>
                      <a:pt x="24" y="19"/>
                      <a:pt x="24" y="19"/>
                    </a:cubicBezTo>
                    <a:cubicBezTo>
                      <a:pt x="24" y="19"/>
                      <a:pt x="24" y="19"/>
                      <a:pt x="24" y="19"/>
                    </a:cubicBezTo>
                    <a:cubicBezTo>
                      <a:pt x="24" y="18"/>
                      <a:pt x="23" y="17"/>
                      <a:pt x="23" y="16"/>
                    </a:cubicBezTo>
                    <a:cubicBezTo>
                      <a:pt x="23" y="16"/>
                      <a:pt x="23" y="16"/>
                      <a:pt x="22" y="16"/>
                    </a:cubicBezTo>
                    <a:cubicBezTo>
                      <a:pt x="22" y="16"/>
                      <a:pt x="22" y="16"/>
                      <a:pt x="22" y="17"/>
                    </a:cubicBezTo>
                    <a:cubicBezTo>
                      <a:pt x="21" y="17"/>
                      <a:pt x="21" y="17"/>
                      <a:pt x="21" y="17"/>
                    </a:cubicBezTo>
                    <a:cubicBezTo>
                      <a:pt x="21" y="17"/>
                      <a:pt x="21" y="17"/>
                      <a:pt x="20" y="17"/>
                    </a:cubicBezTo>
                    <a:cubicBezTo>
                      <a:pt x="20" y="17"/>
                      <a:pt x="20" y="16"/>
                      <a:pt x="20" y="16"/>
                    </a:cubicBezTo>
                    <a:cubicBezTo>
                      <a:pt x="20" y="15"/>
                      <a:pt x="20" y="15"/>
                      <a:pt x="19" y="15"/>
                    </a:cubicBezTo>
                    <a:cubicBezTo>
                      <a:pt x="19" y="15"/>
                      <a:pt x="19" y="15"/>
                      <a:pt x="18" y="15"/>
                    </a:cubicBezTo>
                    <a:cubicBezTo>
                      <a:pt x="18" y="15"/>
                      <a:pt x="18" y="14"/>
                      <a:pt x="18" y="14"/>
                    </a:cubicBezTo>
                    <a:cubicBezTo>
                      <a:pt x="18" y="14"/>
                      <a:pt x="18" y="13"/>
                      <a:pt x="18" y="13"/>
                    </a:cubicBezTo>
                    <a:cubicBezTo>
                      <a:pt x="18" y="13"/>
                      <a:pt x="18" y="12"/>
                      <a:pt x="18" y="12"/>
                    </a:cubicBezTo>
                    <a:cubicBezTo>
                      <a:pt x="18" y="12"/>
                      <a:pt x="17" y="11"/>
                      <a:pt x="17" y="11"/>
                    </a:cubicBezTo>
                    <a:cubicBezTo>
                      <a:pt x="17" y="10"/>
                      <a:pt x="16" y="10"/>
                      <a:pt x="16" y="10"/>
                    </a:cubicBezTo>
                    <a:cubicBezTo>
                      <a:pt x="16" y="10"/>
                      <a:pt x="15" y="10"/>
                      <a:pt x="15" y="9"/>
                    </a:cubicBezTo>
                    <a:cubicBezTo>
                      <a:pt x="15" y="9"/>
                      <a:pt x="14" y="9"/>
                      <a:pt x="14" y="9"/>
                    </a:cubicBezTo>
                    <a:cubicBezTo>
                      <a:pt x="14" y="8"/>
                      <a:pt x="13" y="8"/>
                      <a:pt x="13" y="8"/>
                    </a:cubicBezTo>
                    <a:cubicBezTo>
                      <a:pt x="13" y="8"/>
                      <a:pt x="12" y="7"/>
                      <a:pt x="11" y="7"/>
                    </a:cubicBezTo>
                    <a:cubicBezTo>
                      <a:pt x="11" y="7"/>
                      <a:pt x="11" y="7"/>
                      <a:pt x="10" y="6"/>
                    </a:cubicBezTo>
                    <a:cubicBezTo>
                      <a:pt x="10" y="6"/>
                      <a:pt x="10" y="5"/>
                      <a:pt x="9" y="5"/>
                    </a:cubicBezTo>
                    <a:cubicBezTo>
                      <a:pt x="8" y="4"/>
                      <a:pt x="7" y="3"/>
                      <a:pt x="6" y="2"/>
                    </a:cubicBezTo>
                    <a:cubicBezTo>
                      <a:pt x="5" y="1"/>
                      <a:pt x="5" y="1"/>
                      <a:pt x="4" y="1"/>
                    </a:cubicBezTo>
                    <a:cubicBezTo>
                      <a:pt x="3" y="1"/>
                      <a:pt x="2" y="1"/>
                      <a:pt x="1" y="0"/>
                    </a:cubicBezTo>
                    <a:cubicBezTo>
                      <a:pt x="1" y="0"/>
                      <a:pt x="1" y="0"/>
                      <a:pt x="1" y="1"/>
                    </a:cubicBezTo>
                    <a:cubicBezTo>
                      <a:pt x="0" y="1"/>
                      <a:pt x="0" y="1"/>
                      <a:pt x="0" y="1"/>
                    </a:cubicBezTo>
                    <a:cubicBezTo>
                      <a:pt x="1" y="2"/>
                      <a:pt x="1" y="2"/>
                      <a:pt x="1" y="3"/>
                    </a:cubicBezTo>
                    <a:cubicBezTo>
                      <a:pt x="2" y="3"/>
                      <a:pt x="2" y="4"/>
                      <a:pt x="3" y="4"/>
                    </a:cubicBezTo>
                    <a:cubicBezTo>
                      <a:pt x="4" y="5"/>
                      <a:pt x="4" y="5"/>
                      <a:pt x="4" y="6"/>
                    </a:cubicBezTo>
                    <a:cubicBezTo>
                      <a:pt x="5" y="6"/>
                      <a:pt x="5" y="6"/>
                      <a:pt x="5" y="7"/>
                    </a:cubicBezTo>
                    <a:cubicBezTo>
                      <a:pt x="6" y="8"/>
                      <a:pt x="7" y="8"/>
                      <a:pt x="7" y="9"/>
                    </a:cubicBezTo>
                    <a:cubicBezTo>
                      <a:pt x="8" y="9"/>
                      <a:pt x="8" y="10"/>
                      <a:pt x="8" y="10"/>
                    </a:cubicBezTo>
                    <a:cubicBezTo>
                      <a:pt x="8" y="10"/>
                      <a:pt x="8" y="11"/>
                      <a:pt x="8" y="11"/>
                    </a:cubicBezTo>
                    <a:cubicBezTo>
                      <a:pt x="9" y="12"/>
                      <a:pt x="9" y="12"/>
                      <a:pt x="9" y="12"/>
                    </a:cubicBezTo>
                    <a:cubicBezTo>
                      <a:pt x="10" y="13"/>
                      <a:pt x="11" y="14"/>
                      <a:pt x="11" y="15"/>
                    </a:cubicBezTo>
                    <a:cubicBezTo>
                      <a:pt x="11" y="16"/>
                      <a:pt x="11" y="16"/>
                      <a:pt x="12" y="17"/>
                    </a:cubicBezTo>
                    <a:cubicBezTo>
                      <a:pt x="12" y="18"/>
                      <a:pt x="12" y="18"/>
                      <a:pt x="12" y="18"/>
                    </a:cubicBezTo>
                    <a:cubicBezTo>
                      <a:pt x="13" y="19"/>
                      <a:pt x="14" y="20"/>
                      <a:pt x="15" y="21"/>
                    </a:cubicBezTo>
                    <a:cubicBezTo>
                      <a:pt x="15" y="22"/>
                      <a:pt x="16" y="22"/>
                      <a:pt x="17" y="23"/>
                    </a:cubicBezTo>
                    <a:cubicBezTo>
                      <a:pt x="18" y="23"/>
                      <a:pt x="18" y="24"/>
                      <a:pt x="19" y="25"/>
                    </a:cubicBezTo>
                    <a:cubicBezTo>
                      <a:pt x="19" y="25"/>
                      <a:pt x="20" y="25"/>
                      <a:pt x="20" y="25"/>
                    </a:cubicBezTo>
                    <a:cubicBezTo>
                      <a:pt x="21" y="25"/>
                      <a:pt x="22" y="25"/>
                      <a:pt x="22" y="25"/>
                    </a:cubicBezTo>
                    <a:cubicBezTo>
                      <a:pt x="23" y="24"/>
                      <a:pt x="23" y="23"/>
                      <a:pt x="23" y="22"/>
                    </a:cubicBezTo>
                    <a:cubicBezTo>
                      <a:pt x="23" y="21"/>
                      <a:pt x="23" y="20"/>
                      <a:pt x="23"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 name="Freeform 471">
                <a:extLst>
                  <a:ext uri="{FF2B5EF4-FFF2-40B4-BE49-F238E27FC236}">
                    <a16:creationId xmlns:a16="http://schemas.microsoft.com/office/drawing/2014/main" id="{A446590E-A264-4E01-B6E6-17DF8D9D0D44}"/>
                  </a:ext>
                </a:extLst>
              </p:cNvPr>
              <p:cNvSpPr>
                <a:spLocks/>
              </p:cNvSpPr>
              <p:nvPr/>
            </p:nvSpPr>
            <p:spPr bwMode="auto">
              <a:xfrm>
                <a:off x="6010607" y="3023222"/>
                <a:ext cx="3175" cy="0"/>
              </a:xfrm>
              <a:custGeom>
                <a:avLst/>
                <a:gdLst>
                  <a:gd name="T0" fmla="*/ 0 w 1"/>
                  <a:gd name="T1" fmla="*/ 0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0" y="0"/>
                      <a:pt x="1" y="0"/>
                      <a:pt x="1" y="0"/>
                    </a:cubicBez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 name="Freeform 472">
                <a:extLst>
                  <a:ext uri="{FF2B5EF4-FFF2-40B4-BE49-F238E27FC236}">
                    <a16:creationId xmlns:a16="http://schemas.microsoft.com/office/drawing/2014/main" id="{E7D301F8-83E7-4B13-BEE2-57AE829DCB58}"/>
                  </a:ext>
                </a:extLst>
              </p:cNvPr>
              <p:cNvSpPr>
                <a:spLocks/>
              </p:cNvSpPr>
              <p:nvPr/>
            </p:nvSpPr>
            <p:spPr bwMode="auto">
              <a:xfrm>
                <a:off x="4508863" y="2158052"/>
                <a:ext cx="73023" cy="57149"/>
              </a:xfrm>
              <a:custGeom>
                <a:avLst/>
                <a:gdLst>
                  <a:gd name="T0" fmla="*/ 1 w 20"/>
                  <a:gd name="T1" fmla="*/ 14 h 16"/>
                  <a:gd name="T2" fmla="*/ 1 w 20"/>
                  <a:gd name="T3" fmla="*/ 16 h 16"/>
                  <a:gd name="T4" fmla="*/ 2 w 20"/>
                  <a:gd name="T5" fmla="*/ 16 h 16"/>
                  <a:gd name="T6" fmla="*/ 4 w 20"/>
                  <a:gd name="T7" fmla="*/ 16 h 16"/>
                  <a:gd name="T8" fmla="*/ 4 w 20"/>
                  <a:gd name="T9" fmla="*/ 16 h 16"/>
                  <a:gd name="T10" fmla="*/ 4 w 20"/>
                  <a:gd name="T11" fmla="*/ 16 h 16"/>
                  <a:gd name="T12" fmla="*/ 4 w 20"/>
                  <a:gd name="T13" fmla="*/ 16 h 16"/>
                  <a:gd name="T14" fmla="*/ 4 w 20"/>
                  <a:gd name="T15" fmla="*/ 16 h 16"/>
                  <a:gd name="T16" fmla="*/ 5 w 20"/>
                  <a:gd name="T17" fmla="*/ 16 h 16"/>
                  <a:gd name="T18" fmla="*/ 6 w 20"/>
                  <a:gd name="T19" fmla="*/ 16 h 16"/>
                  <a:gd name="T20" fmla="*/ 7 w 20"/>
                  <a:gd name="T21" fmla="*/ 15 h 16"/>
                  <a:gd name="T22" fmla="*/ 8 w 20"/>
                  <a:gd name="T23" fmla="*/ 14 h 16"/>
                  <a:gd name="T24" fmla="*/ 10 w 20"/>
                  <a:gd name="T25" fmla="*/ 13 h 16"/>
                  <a:gd name="T26" fmla="*/ 11 w 20"/>
                  <a:gd name="T27" fmla="*/ 12 h 16"/>
                  <a:gd name="T28" fmla="*/ 12 w 20"/>
                  <a:gd name="T29" fmla="*/ 11 h 16"/>
                  <a:gd name="T30" fmla="*/ 13 w 20"/>
                  <a:gd name="T31" fmla="*/ 11 h 16"/>
                  <a:gd name="T32" fmla="*/ 15 w 20"/>
                  <a:gd name="T33" fmla="*/ 10 h 16"/>
                  <a:gd name="T34" fmla="*/ 16 w 20"/>
                  <a:gd name="T35" fmla="*/ 10 h 16"/>
                  <a:gd name="T36" fmla="*/ 16 w 20"/>
                  <a:gd name="T37" fmla="*/ 10 h 16"/>
                  <a:gd name="T38" fmla="*/ 16 w 20"/>
                  <a:gd name="T39" fmla="*/ 10 h 16"/>
                  <a:gd name="T40" fmla="*/ 16 w 20"/>
                  <a:gd name="T41" fmla="*/ 10 h 16"/>
                  <a:gd name="T42" fmla="*/ 18 w 20"/>
                  <a:gd name="T43" fmla="*/ 10 h 16"/>
                  <a:gd name="T44" fmla="*/ 19 w 20"/>
                  <a:gd name="T45" fmla="*/ 10 h 16"/>
                  <a:gd name="T46" fmla="*/ 20 w 20"/>
                  <a:gd name="T47" fmla="*/ 9 h 16"/>
                  <a:gd name="T48" fmla="*/ 20 w 20"/>
                  <a:gd name="T49" fmla="*/ 5 h 16"/>
                  <a:gd name="T50" fmla="*/ 19 w 20"/>
                  <a:gd name="T51" fmla="*/ 3 h 16"/>
                  <a:gd name="T52" fmla="*/ 18 w 20"/>
                  <a:gd name="T53" fmla="*/ 3 h 16"/>
                  <a:gd name="T54" fmla="*/ 16 w 20"/>
                  <a:gd name="T55" fmla="*/ 2 h 16"/>
                  <a:gd name="T56" fmla="*/ 15 w 20"/>
                  <a:gd name="T57" fmla="*/ 2 h 16"/>
                  <a:gd name="T58" fmla="*/ 13 w 20"/>
                  <a:gd name="T59" fmla="*/ 1 h 16"/>
                  <a:gd name="T60" fmla="*/ 11 w 20"/>
                  <a:gd name="T61" fmla="*/ 1 h 16"/>
                  <a:gd name="T62" fmla="*/ 10 w 20"/>
                  <a:gd name="T63" fmla="*/ 1 h 16"/>
                  <a:gd name="T64" fmla="*/ 9 w 20"/>
                  <a:gd name="T65" fmla="*/ 1 h 16"/>
                  <a:gd name="T66" fmla="*/ 9 w 20"/>
                  <a:gd name="T67" fmla="*/ 3 h 16"/>
                  <a:gd name="T68" fmla="*/ 8 w 20"/>
                  <a:gd name="T69" fmla="*/ 4 h 16"/>
                  <a:gd name="T70" fmla="*/ 6 w 20"/>
                  <a:gd name="T71" fmla="*/ 6 h 16"/>
                  <a:gd name="T72" fmla="*/ 5 w 20"/>
                  <a:gd name="T73" fmla="*/ 7 h 16"/>
                  <a:gd name="T74" fmla="*/ 5 w 20"/>
                  <a:gd name="T75" fmla="*/ 8 h 16"/>
                  <a:gd name="T76" fmla="*/ 1 w 20"/>
                  <a:gd name="T77" fmla="*/ 11 h 16"/>
                  <a:gd name="T78" fmla="*/ 0 w 20"/>
                  <a:gd name="T79" fmla="*/ 11 h 16"/>
                  <a:gd name="T80" fmla="*/ 1 w 20"/>
                  <a:gd name="T81" fmla="*/ 12 h 16"/>
                  <a:gd name="T82" fmla="*/ 1 w 20"/>
                  <a:gd name="T83" fmla="*/ 1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 h="16">
                    <a:moveTo>
                      <a:pt x="1" y="14"/>
                    </a:moveTo>
                    <a:cubicBezTo>
                      <a:pt x="1" y="15"/>
                      <a:pt x="1" y="15"/>
                      <a:pt x="1" y="16"/>
                    </a:cubicBezTo>
                    <a:cubicBezTo>
                      <a:pt x="1" y="16"/>
                      <a:pt x="2" y="16"/>
                      <a:pt x="2" y="16"/>
                    </a:cubicBezTo>
                    <a:cubicBezTo>
                      <a:pt x="3" y="16"/>
                      <a:pt x="3" y="16"/>
                      <a:pt x="4" y="16"/>
                    </a:cubicBezTo>
                    <a:cubicBezTo>
                      <a:pt x="4" y="16"/>
                      <a:pt x="4" y="16"/>
                      <a:pt x="4" y="16"/>
                    </a:cubicBezTo>
                    <a:cubicBezTo>
                      <a:pt x="4" y="16"/>
                      <a:pt x="4" y="16"/>
                      <a:pt x="4" y="16"/>
                    </a:cubicBezTo>
                    <a:cubicBezTo>
                      <a:pt x="4" y="16"/>
                      <a:pt x="4" y="16"/>
                      <a:pt x="4" y="16"/>
                    </a:cubicBezTo>
                    <a:cubicBezTo>
                      <a:pt x="4" y="16"/>
                      <a:pt x="4" y="16"/>
                      <a:pt x="4" y="16"/>
                    </a:cubicBezTo>
                    <a:cubicBezTo>
                      <a:pt x="5" y="16"/>
                      <a:pt x="5" y="16"/>
                      <a:pt x="5" y="16"/>
                    </a:cubicBezTo>
                    <a:cubicBezTo>
                      <a:pt x="6" y="16"/>
                      <a:pt x="6" y="16"/>
                      <a:pt x="6" y="16"/>
                    </a:cubicBezTo>
                    <a:cubicBezTo>
                      <a:pt x="7" y="16"/>
                      <a:pt x="7" y="15"/>
                      <a:pt x="7" y="15"/>
                    </a:cubicBezTo>
                    <a:cubicBezTo>
                      <a:pt x="7" y="15"/>
                      <a:pt x="8" y="14"/>
                      <a:pt x="8" y="14"/>
                    </a:cubicBezTo>
                    <a:cubicBezTo>
                      <a:pt x="8" y="13"/>
                      <a:pt x="9" y="13"/>
                      <a:pt x="10" y="13"/>
                    </a:cubicBezTo>
                    <a:cubicBezTo>
                      <a:pt x="10" y="13"/>
                      <a:pt x="11" y="13"/>
                      <a:pt x="11" y="12"/>
                    </a:cubicBezTo>
                    <a:cubicBezTo>
                      <a:pt x="11" y="12"/>
                      <a:pt x="12" y="12"/>
                      <a:pt x="12" y="11"/>
                    </a:cubicBezTo>
                    <a:cubicBezTo>
                      <a:pt x="12" y="11"/>
                      <a:pt x="12" y="11"/>
                      <a:pt x="13" y="11"/>
                    </a:cubicBezTo>
                    <a:cubicBezTo>
                      <a:pt x="14" y="11"/>
                      <a:pt x="14" y="10"/>
                      <a:pt x="15" y="10"/>
                    </a:cubicBezTo>
                    <a:cubicBezTo>
                      <a:pt x="16" y="10"/>
                      <a:pt x="16" y="10"/>
                      <a:pt x="16" y="10"/>
                    </a:cubicBezTo>
                    <a:cubicBezTo>
                      <a:pt x="16" y="10"/>
                      <a:pt x="16" y="10"/>
                      <a:pt x="16" y="10"/>
                    </a:cubicBezTo>
                    <a:cubicBezTo>
                      <a:pt x="16" y="10"/>
                      <a:pt x="16" y="10"/>
                      <a:pt x="16" y="10"/>
                    </a:cubicBezTo>
                    <a:cubicBezTo>
                      <a:pt x="16" y="10"/>
                      <a:pt x="16" y="10"/>
                      <a:pt x="16" y="10"/>
                    </a:cubicBezTo>
                    <a:cubicBezTo>
                      <a:pt x="17" y="10"/>
                      <a:pt x="17" y="10"/>
                      <a:pt x="18" y="10"/>
                    </a:cubicBezTo>
                    <a:cubicBezTo>
                      <a:pt x="18" y="10"/>
                      <a:pt x="18" y="10"/>
                      <a:pt x="19" y="10"/>
                    </a:cubicBezTo>
                    <a:cubicBezTo>
                      <a:pt x="19" y="9"/>
                      <a:pt x="20" y="9"/>
                      <a:pt x="20" y="9"/>
                    </a:cubicBezTo>
                    <a:cubicBezTo>
                      <a:pt x="20" y="8"/>
                      <a:pt x="20" y="6"/>
                      <a:pt x="20" y="5"/>
                    </a:cubicBezTo>
                    <a:cubicBezTo>
                      <a:pt x="20" y="4"/>
                      <a:pt x="20" y="4"/>
                      <a:pt x="19" y="3"/>
                    </a:cubicBezTo>
                    <a:cubicBezTo>
                      <a:pt x="19" y="3"/>
                      <a:pt x="19" y="3"/>
                      <a:pt x="18" y="3"/>
                    </a:cubicBezTo>
                    <a:cubicBezTo>
                      <a:pt x="17" y="3"/>
                      <a:pt x="17" y="3"/>
                      <a:pt x="16" y="2"/>
                    </a:cubicBezTo>
                    <a:cubicBezTo>
                      <a:pt x="16" y="2"/>
                      <a:pt x="16" y="2"/>
                      <a:pt x="15" y="2"/>
                    </a:cubicBezTo>
                    <a:cubicBezTo>
                      <a:pt x="15" y="1"/>
                      <a:pt x="14" y="0"/>
                      <a:pt x="13" y="1"/>
                    </a:cubicBezTo>
                    <a:cubicBezTo>
                      <a:pt x="12" y="1"/>
                      <a:pt x="12" y="1"/>
                      <a:pt x="11" y="1"/>
                    </a:cubicBezTo>
                    <a:cubicBezTo>
                      <a:pt x="10" y="1"/>
                      <a:pt x="10" y="1"/>
                      <a:pt x="10" y="1"/>
                    </a:cubicBezTo>
                    <a:cubicBezTo>
                      <a:pt x="9" y="1"/>
                      <a:pt x="9" y="1"/>
                      <a:pt x="9" y="1"/>
                    </a:cubicBezTo>
                    <a:cubicBezTo>
                      <a:pt x="9" y="2"/>
                      <a:pt x="9" y="2"/>
                      <a:pt x="9" y="3"/>
                    </a:cubicBezTo>
                    <a:cubicBezTo>
                      <a:pt x="9" y="3"/>
                      <a:pt x="8" y="4"/>
                      <a:pt x="8" y="4"/>
                    </a:cubicBezTo>
                    <a:cubicBezTo>
                      <a:pt x="7" y="5"/>
                      <a:pt x="6" y="5"/>
                      <a:pt x="6" y="6"/>
                    </a:cubicBezTo>
                    <a:cubicBezTo>
                      <a:pt x="5" y="6"/>
                      <a:pt x="5" y="7"/>
                      <a:pt x="5" y="7"/>
                    </a:cubicBezTo>
                    <a:cubicBezTo>
                      <a:pt x="5" y="7"/>
                      <a:pt x="5" y="8"/>
                      <a:pt x="5" y="8"/>
                    </a:cubicBezTo>
                    <a:cubicBezTo>
                      <a:pt x="3" y="9"/>
                      <a:pt x="2" y="10"/>
                      <a:pt x="1" y="11"/>
                    </a:cubicBezTo>
                    <a:cubicBezTo>
                      <a:pt x="1" y="11"/>
                      <a:pt x="0" y="11"/>
                      <a:pt x="0" y="11"/>
                    </a:cubicBezTo>
                    <a:cubicBezTo>
                      <a:pt x="0" y="12"/>
                      <a:pt x="1" y="12"/>
                      <a:pt x="1" y="12"/>
                    </a:cubicBezTo>
                    <a:cubicBezTo>
                      <a:pt x="1" y="13"/>
                      <a:pt x="1" y="13"/>
                      <a:pt x="1"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 name="Freeform 473">
                <a:extLst>
                  <a:ext uri="{FF2B5EF4-FFF2-40B4-BE49-F238E27FC236}">
                    <a16:creationId xmlns:a16="http://schemas.microsoft.com/office/drawing/2014/main" id="{F443DD18-C205-460F-B901-5A7A1E4D0F10}"/>
                  </a:ext>
                </a:extLst>
              </p:cNvPr>
              <p:cNvSpPr>
                <a:spLocks/>
              </p:cNvSpPr>
              <p:nvPr/>
            </p:nvSpPr>
            <p:spPr bwMode="auto">
              <a:xfrm>
                <a:off x="5175599" y="2481895"/>
                <a:ext cx="57149" cy="87311"/>
              </a:xfrm>
              <a:custGeom>
                <a:avLst/>
                <a:gdLst>
                  <a:gd name="T0" fmla="*/ 1 w 16"/>
                  <a:gd name="T1" fmla="*/ 5 h 24"/>
                  <a:gd name="T2" fmla="*/ 2 w 16"/>
                  <a:gd name="T3" fmla="*/ 7 h 24"/>
                  <a:gd name="T4" fmla="*/ 2 w 16"/>
                  <a:gd name="T5" fmla="*/ 8 h 24"/>
                  <a:gd name="T6" fmla="*/ 3 w 16"/>
                  <a:gd name="T7" fmla="*/ 8 h 24"/>
                  <a:gd name="T8" fmla="*/ 3 w 16"/>
                  <a:gd name="T9" fmla="*/ 9 h 24"/>
                  <a:gd name="T10" fmla="*/ 4 w 16"/>
                  <a:gd name="T11" fmla="*/ 11 h 24"/>
                  <a:gd name="T12" fmla="*/ 5 w 16"/>
                  <a:gd name="T13" fmla="*/ 11 h 24"/>
                  <a:gd name="T14" fmla="*/ 6 w 16"/>
                  <a:gd name="T15" fmla="*/ 12 h 24"/>
                  <a:gd name="T16" fmla="*/ 4 w 16"/>
                  <a:gd name="T17" fmla="*/ 15 h 24"/>
                  <a:gd name="T18" fmla="*/ 4 w 16"/>
                  <a:gd name="T19" fmla="*/ 15 h 24"/>
                  <a:gd name="T20" fmla="*/ 4 w 16"/>
                  <a:gd name="T21" fmla="*/ 18 h 24"/>
                  <a:gd name="T22" fmla="*/ 3 w 16"/>
                  <a:gd name="T23" fmla="*/ 19 h 24"/>
                  <a:gd name="T24" fmla="*/ 3 w 16"/>
                  <a:gd name="T25" fmla="*/ 20 h 24"/>
                  <a:gd name="T26" fmla="*/ 6 w 16"/>
                  <a:gd name="T27" fmla="*/ 21 h 24"/>
                  <a:gd name="T28" fmla="*/ 4 w 16"/>
                  <a:gd name="T29" fmla="*/ 22 h 24"/>
                  <a:gd name="T30" fmla="*/ 2 w 16"/>
                  <a:gd name="T31" fmla="*/ 24 h 24"/>
                  <a:gd name="T32" fmla="*/ 3 w 16"/>
                  <a:gd name="T33" fmla="*/ 24 h 24"/>
                  <a:gd name="T34" fmla="*/ 6 w 16"/>
                  <a:gd name="T35" fmla="*/ 23 h 24"/>
                  <a:gd name="T36" fmla="*/ 10 w 16"/>
                  <a:gd name="T37" fmla="*/ 23 h 24"/>
                  <a:gd name="T38" fmla="*/ 15 w 16"/>
                  <a:gd name="T39" fmla="*/ 21 h 24"/>
                  <a:gd name="T40" fmla="*/ 14 w 16"/>
                  <a:gd name="T41" fmla="*/ 20 h 24"/>
                  <a:gd name="T42" fmla="*/ 15 w 16"/>
                  <a:gd name="T43" fmla="*/ 18 h 24"/>
                  <a:gd name="T44" fmla="*/ 13 w 16"/>
                  <a:gd name="T45" fmla="*/ 15 h 24"/>
                  <a:gd name="T46" fmla="*/ 13 w 16"/>
                  <a:gd name="T47" fmla="*/ 16 h 24"/>
                  <a:gd name="T48" fmla="*/ 13 w 16"/>
                  <a:gd name="T49" fmla="*/ 15 h 24"/>
                  <a:gd name="T50" fmla="*/ 12 w 16"/>
                  <a:gd name="T51" fmla="*/ 12 h 24"/>
                  <a:gd name="T52" fmla="*/ 9 w 16"/>
                  <a:gd name="T53" fmla="*/ 9 h 24"/>
                  <a:gd name="T54" fmla="*/ 7 w 16"/>
                  <a:gd name="T55" fmla="*/ 7 h 24"/>
                  <a:gd name="T56" fmla="*/ 8 w 16"/>
                  <a:gd name="T57" fmla="*/ 3 h 24"/>
                  <a:gd name="T58" fmla="*/ 7 w 16"/>
                  <a:gd name="T59" fmla="*/ 2 h 24"/>
                  <a:gd name="T60" fmla="*/ 5 w 16"/>
                  <a:gd name="T61" fmla="*/ 2 h 24"/>
                  <a:gd name="T62" fmla="*/ 6 w 16"/>
                  <a:gd name="T63" fmla="*/ 0 h 24"/>
                  <a:gd name="T64" fmla="*/ 5 w 16"/>
                  <a:gd name="T65" fmla="*/ 0 h 24"/>
                  <a:gd name="T66" fmla="*/ 3 w 16"/>
                  <a:gd name="T67" fmla="*/ 0 h 24"/>
                  <a:gd name="T68" fmla="*/ 1 w 16"/>
                  <a:gd name="T69"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 h="24">
                    <a:moveTo>
                      <a:pt x="1" y="3"/>
                    </a:moveTo>
                    <a:cubicBezTo>
                      <a:pt x="1" y="4"/>
                      <a:pt x="1" y="5"/>
                      <a:pt x="1" y="5"/>
                    </a:cubicBezTo>
                    <a:cubicBezTo>
                      <a:pt x="1" y="6"/>
                      <a:pt x="1" y="6"/>
                      <a:pt x="1" y="6"/>
                    </a:cubicBezTo>
                    <a:cubicBezTo>
                      <a:pt x="2" y="6"/>
                      <a:pt x="2" y="7"/>
                      <a:pt x="2" y="7"/>
                    </a:cubicBezTo>
                    <a:cubicBezTo>
                      <a:pt x="1" y="7"/>
                      <a:pt x="1" y="7"/>
                      <a:pt x="1" y="8"/>
                    </a:cubicBezTo>
                    <a:cubicBezTo>
                      <a:pt x="1" y="8"/>
                      <a:pt x="1" y="8"/>
                      <a:pt x="2" y="8"/>
                    </a:cubicBezTo>
                    <a:cubicBezTo>
                      <a:pt x="2" y="8"/>
                      <a:pt x="2" y="8"/>
                      <a:pt x="2" y="8"/>
                    </a:cubicBezTo>
                    <a:cubicBezTo>
                      <a:pt x="2" y="9"/>
                      <a:pt x="2" y="9"/>
                      <a:pt x="3" y="8"/>
                    </a:cubicBezTo>
                    <a:cubicBezTo>
                      <a:pt x="3" y="8"/>
                      <a:pt x="3" y="8"/>
                      <a:pt x="3" y="8"/>
                    </a:cubicBezTo>
                    <a:cubicBezTo>
                      <a:pt x="3" y="8"/>
                      <a:pt x="3" y="9"/>
                      <a:pt x="3" y="9"/>
                    </a:cubicBezTo>
                    <a:cubicBezTo>
                      <a:pt x="3" y="9"/>
                      <a:pt x="3" y="9"/>
                      <a:pt x="3" y="10"/>
                    </a:cubicBezTo>
                    <a:cubicBezTo>
                      <a:pt x="3" y="10"/>
                      <a:pt x="3" y="11"/>
                      <a:pt x="4" y="11"/>
                    </a:cubicBezTo>
                    <a:cubicBezTo>
                      <a:pt x="4" y="11"/>
                      <a:pt x="4" y="11"/>
                      <a:pt x="4" y="11"/>
                    </a:cubicBezTo>
                    <a:cubicBezTo>
                      <a:pt x="4" y="11"/>
                      <a:pt x="5" y="11"/>
                      <a:pt x="5" y="11"/>
                    </a:cubicBezTo>
                    <a:cubicBezTo>
                      <a:pt x="5" y="11"/>
                      <a:pt x="5" y="11"/>
                      <a:pt x="5" y="12"/>
                    </a:cubicBezTo>
                    <a:cubicBezTo>
                      <a:pt x="6" y="12"/>
                      <a:pt x="6" y="12"/>
                      <a:pt x="6" y="12"/>
                    </a:cubicBezTo>
                    <a:cubicBezTo>
                      <a:pt x="6" y="13"/>
                      <a:pt x="6" y="13"/>
                      <a:pt x="6" y="13"/>
                    </a:cubicBezTo>
                    <a:cubicBezTo>
                      <a:pt x="6" y="15"/>
                      <a:pt x="6" y="15"/>
                      <a:pt x="4" y="15"/>
                    </a:cubicBezTo>
                    <a:cubicBezTo>
                      <a:pt x="4" y="15"/>
                      <a:pt x="4" y="15"/>
                      <a:pt x="4" y="15"/>
                    </a:cubicBezTo>
                    <a:cubicBezTo>
                      <a:pt x="4" y="15"/>
                      <a:pt x="4" y="15"/>
                      <a:pt x="4" y="15"/>
                    </a:cubicBezTo>
                    <a:cubicBezTo>
                      <a:pt x="4" y="16"/>
                      <a:pt x="4" y="16"/>
                      <a:pt x="4" y="17"/>
                    </a:cubicBezTo>
                    <a:cubicBezTo>
                      <a:pt x="5" y="17"/>
                      <a:pt x="4" y="18"/>
                      <a:pt x="4" y="18"/>
                    </a:cubicBezTo>
                    <a:cubicBezTo>
                      <a:pt x="4" y="18"/>
                      <a:pt x="4" y="18"/>
                      <a:pt x="3" y="18"/>
                    </a:cubicBezTo>
                    <a:cubicBezTo>
                      <a:pt x="3" y="18"/>
                      <a:pt x="3" y="19"/>
                      <a:pt x="3" y="19"/>
                    </a:cubicBezTo>
                    <a:cubicBezTo>
                      <a:pt x="3" y="19"/>
                      <a:pt x="3" y="19"/>
                      <a:pt x="3" y="19"/>
                    </a:cubicBezTo>
                    <a:cubicBezTo>
                      <a:pt x="3" y="19"/>
                      <a:pt x="3" y="20"/>
                      <a:pt x="3" y="20"/>
                    </a:cubicBezTo>
                    <a:cubicBezTo>
                      <a:pt x="4" y="20"/>
                      <a:pt x="5" y="20"/>
                      <a:pt x="6" y="21"/>
                    </a:cubicBezTo>
                    <a:cubicBezTo>
                      <a:pt x="6" y="21"/>
                      <a:pt x="6" y="21"/>
                      <a:pt x="6" y="21"/>
                    </a:cubicBezTo>
                    <a:cubicBezTo>
                      <a:pt x="6" y="21"/>
                      <a:pt x="6" y="21"/>
                      <a:pt x="6" y="21"/>
                    </a:cubicBezTo>
                    <a:cubicBezTo>
                      <a:pt x="5" y="21"/>
                      <a:pt x="4" y="21"/>
                      <a:pt x="4" y="22"/>
                    </a:cubicBezTo>
                    <a:cubicBezTo>
                      <a:pt x="3" y="23"/>
                      <a:pt x="3" y="23"/>
                      <a:pt x="2" y="24"/>
                    </a:cubicBezTo>
                    <a:cubicBezTo>
                      <a:pt x="2" y="24"/>
                      <a:pt x="2" y="24"/>
                      <a:pt x="2" y="24"/>
                    </a:cubicBezTo>
                    <a:cubicBezTo>
                      <a:pt x="2" y="24"/>
                      <a:pt x="2" y="24"/>
                      <a:pt x="2" y="24"/>
                    </a:cubicBezTo>
                    <a:cubicBezTo>
                      <a:pt x="2" y="24"/>
                      <a:pt x="3" y="24"/>
                      <a:pt x="3" y="24"/>
                    </a:cubicBezTo>
                    <a:cubicBezTo>
                      <a:pt x="3" y="24"/>
                      <a:pt x="4" y="24"/>
                      <a:pt x="4" y="24"/>
                    </a:cubicBezTo>
                    <a:cubicBezTo>
                      <a:pt x="5" y="24"/>
                      <a:pt x="6" y="24"/>
                      <a:pt x="6" y="23"/>
                    </a:cubicBezTo>
                    <a:cubicBezTo>
                      <a:pt x="6" y="23"/>
                      <a:pt x="7" y="23"/>
                      <a:pt x="7" y="23"/>
                    </a:cubicBezTo>
                    <a:cubicBezTo>
                      <a:pt x="8" y="23"/>
                      <a:pt x="9" y="23"/>
                      <a:pt x="10" y="23"/>
                    </a:cubicBezTo>
                    <a:cubicBezTo>
                      <a:pt x="11" y="22"/>
                      <a:pt x="12" y="22"/>
                      <a:pt x="13" y="22"/>
                    </a:cubicBezTo>
                    <a:cubicBezTo>
                      <a:pt x="13" y="22"/>
                      <a:pt x="14" y="22"/>
                      <a:pt x="15" y="21"/>
                    </a:cubicBezTo>
                    <a:cubicBezTo>
                      <a:pt x="15" y="21"/>
                      <a:pt x="15" y="20"/>
                      <a:pt x="15" y="20"/>
                    </a:cubicBezTo>
                    <a:cubicBezTo>
                      <a:pt x="15" y="20"/>
                      <a:pt x="15" y="20"/>
                      <a:pt x="14" y="20"/>
                    </a:cubicBezTo>
                    <a:cubicBezTo>
                      <a:pt x="14" y="20"/>
                      <a:pt x="14" y="20"/>
                      <a:pt x="14" y="19"/>
                    </a:cubicBezTo>
                    <a:cubicBezTo>
                      <a:pt x="15" y="19"/>
                      <a:pt x="15" y="18"/>
                      <a:pt x="15" y="18"/>
                    </a:cubicBezTo>
                    <a:cubicBezTo>
                      <a:pt x="16" y="17"/>
                      <a:pt x="15" y="16"/>
                      <a:pt x="14" y="16"/>
                    </a:cubicBezTo>
                    <a:cubicBezTo>
                      <a:pt x="13" y="15"/>
                      <a:pt x="13" y="15"/>
                      <a:pt x="13" y="15"/>
                    </a:cubicBezTo>
                    <a:cubicBezTo>
                      <a:pt x="13" y="15"/>
                      <a:pt x="13" y="15"/>
                      <a:pt x="13" y="15"/>
                    </a:cubicBezTo>
                    <a:cubicBezTo>
                      <a:pt x="13" y="16"/>
                      <a:pt x="13" y="16"/>
                      <a:pt x="13" y="16"/>
                    </a:cubicBezTo>
                    <a:cubicBezTo>
                      <a:pt x="13" y="15"/>
                      <a:pt x="13" y="15"/>
                      <a:pt x="13" y="15"/>
                    </a:cubicBezTo>
                    <a:cubicBezTo>
                      <a:pt x="13" y="15"/>
                      <a:pt x="13" y="15"/>
                      <a:pt x="13" y="15"/>
                    </a:cubicBezTo>
                    <a:cubicBezTo>
                      <a:pt x="13" y="15"/>
                      <a:pt x="13" y="15"/>
                      <a:pt x="13" y="15"/>
                    </a:cubicBezTo>
                    <a:cubicBezTo>
                      <a:pt x="12" y="14"/>
                      <a:pt x="12" y="13"/>
                      <a:pt x="12" y="12"/>
                    </a:cubicBezTo>
                    <a:cubicBezTo>
                      <a:pt x="11" y="12"/>
                      <a:pt x="11" y="12"/>
                      <a:pt x="11" y="11"/>
                    </a:cubicBezTo>
                    <a:cubicBezTo>
                      <a:pt x="10" y="11"/>
                      <a:pt x="9" y="10"/>
                      <a:pt x="9" y="9"/>
                    </a:cubicBezTo>
                    <a:cubicBezTo>
                      <a:pt x="9" y="8"/>
                      <a:pt x="8" y="7"/>
                      <a:pt x="7" y="7"/>
                    </a:cubicBezTo>
                    <a:cubicBezTo>
                      <a:pt x="7" y="7"/>
                      <a:pt x="7" y="7"/>
                      <a:pt x="7" y="7"/>
                    </a:cubicBezTo>
                    <a:cubicBezTo>
                      <a:pt x="7" y="6"/>
                      <a:pt x="7" y="6"/>
                      <a:pt x="7" y="5"/>
                    </a:cubicBezTo>
                    <a:cubicBezTo>
                      <a:pt x="8" y="5"/>
                      <a:pt x="8" y="4"/>
                      <a:pt x="8" y="3"/>
                    </a:cubicBezTo>
                    <a:cubicBezTo>
                      <a:pt x="8" y="3"/>
                      <a:pt x="8" y="2"/>
                      <a:pt x="8" y="2"/>
                    </a:cubicBezTo>
                    <a:cubicBezTo>
                      <a:pt x="7" y="2"/>
                      <a:pt x="7" y="2"/>
                      <a:pt x="7" y="2"/>
                    </a:cubicBezTo>
                    <a:cubicBezTo>
                      <a:pt x="6" y="2"/>
                      <a:pt x="6" y="2"/>
                      <a:pt x="5" y="2"/>
                    </a:cubicBezTo>
                    <a:cubicBezTo>
                      <a:pt x="5" y="2"/>
                      <a:pt x="5" y="2"/>
                      <a:pt x="5" y="2"/>
                    </a:cubicBezTo>
                    <a:cubicBezTo>
                      <a:pt x="5" y="2"/>
                      <a:pt x="5" y="2"/>
                      <a:pt x="5" y="2"/>
                    </a:cubicBezTo>
                    <a:cubicBezTo>
                      <a:pt x="5" y="1"/>
                      <a:pt x="6" y="1"/>
                      <a:pt x="6" y="0"/>
                    </a:cubicBezTo>
                    <a:cubicBezTo>
                      <a:pt x="6" y="0"/>
                      <a:pt x="6" y="0"/>
                      <a:pt x="6" y="0"/>
                    </a:cubicBezTo>
                    <a:cubicBezTo>
                      <a:pt x="6" y="0"/>
                      <a:pt x="6" y="0"/>
                      <a:pt x="5" y="0"/>
                    </a:cubicBezTo>
                    <a:cubicBezTo>
                      <a:pt x="5" y="0"/>
                      <a:pt x="4" y="0"/>
                      <a:pt x="3" y="0"/>
                    </a:cubicBezTo>
                    <a:cubicBezTo>
                      <a:pt x="3" y="0"/>
                      <a:pt x="3" y="0"/>
                      <a:pt x="3" y="0"/>
                    </a:cubicBezTo>
                    <a:cubicBezTo>
                      <a:pt x="2" y="1"/>
                      <a:pt x="2" y="2"/>
                      <a:pt x="2" y="2"/>
                    </a:cubicBezTo>
                    <a:cubicBezTo>
                      <a:pt x="1" y="3"/>
                      <a:pt x="1" y="3"/>
                      <a:pt x="1" y="3"/>
                    </a:cubicBezTo>
                    <a:cubicBezTo>
                      <a:pt x="0" y="3"/>
                      <a:pt x="0"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 name="Freeform 474">
                <a:extLst>
                  <a:ext uri="{FF2B5EF4-FFF2-40B4-BE49-F238E27FC236}">
                    <a16:creationId xmlns:a16="http://schemas.microsoft.com/office/drawing/2014/main" id="{22BB5741-BD00-48E4-8A97-201ABAF24D28}"/>
                  </a:ext>
                </a:extLst>
              </p:cNvPr>
              <p:cNvSpPr>
                <a:spLocks noEditPoints="1"/>
              </p:cNvSpPr>
              <p:nvPr/>
            </p:nvSpPr>
            <p:spPr bwMode="auto">
              <a:xfrm>
                <a:off x="5266085" y="2153290"/>
                <a:ext cx="71436" cy="73023"/>
              </a:xfrm>
              <a:custGeom>
                <a:avLst/>
                <a:gdLst>
                  <a:gd name="T0" fmla="*/ 2 w 20"/>
                  <a:gd name="T1" fmla="*/ 8 h 20"/>
                  <a:gd name="T2" fmla="*/ 5 w 20"/>
                  <a:gd name="T3" fmla="*/ 12 h 20"/>
                  <a:gd name="T4" fmla="*/ 5 w 20"/>
                  <a:gd name="T5" fmla="*/ 12 h 20"/>
                  <a:gd name="T6" fmla="*/ 6 w 20"/>
                  <a:gd name="T7" fmla="*/ 9 h 20"/>
                  <a:gd name="T8" fmla="*/ 7 w 20"/>
                  <a:gd name="T9" fmla="*/ 9 h 20"/>
                  <a:gd name="T10" fmla="*/ 8 w 20"/>
                  <a:gd name="T11" fmla="*/ 10 h 20"/>
                  <a:gd name="T12" fmla="*/ 7 w 20"/>
                  <a:gd name="T13" fmla="*/ 11 h 20"/>
                  <a:gd name="T14" fmla="*/ 5 w 20"/>
                  <a:gd name="T15" fmla="*/ 12 h 20"/>
                  <a:gd name="T16" fmla="*/ 5 w 20"/>
                  <a:gd name="T17" fmla="*/ 13 h 20"/>
                  <a:gd name="T18" fmla="*/ 7 w 20"/>
                  <a:gd name="T19" fmla="*/ 14 h 20"/>
                  <a:gd name="T20" fmla="*/ 7 w 20"/>
                  <a:gd name="T21" fmla="*/ 14 h 20"/>
                  <a:gd name="T22" fmla="*/ 7 w 20"/>
                  <a:gd name="T23" fmla="*/ 14 h 20"/>
                  <a:gd name="T24" fmla="*/ 7 w 20"/>
                  <a:gd name="T25" fmla="*/ 14 h 20"/>
                  <a:gd name="T26" fmla="*/ 7 w 20"/>
                  <a:gd name="T27" fmla="*/ 14 h 20"/>
                  <a:gd name="T28" fmla="*/ 6 w 20"/>
                  <a:gd name="T29" fmla="*/ 16 h 20"/>
                  <a:gd name="T30" fmla="*/ 9 w 20"/>
                  <a:gd name="T31" fmla="*/ 18 h 20"/>
                  <a:gd name="T32" fmla="*/ 9 w 20"/>
                  <a:gd name="T33" fmla="*/ 18 h 20"/>
                  <a:gd name="T34" fmla="*/ 9 w 20"/>
                  <a:gd name="T35" fmla="*/ 19 h 20"/>
                  <a:gd name="T36" fmla="*/ 11 w 20"/>
                  <a:gd name="T37" fmla="*/ 20 h 20"/>
                  <a:gd name="T38" fmla="*/ 11 w 20"/>
                  <a:gd name="T39" fmla="*/ 16 h 20"/>
                  <a:gd name="T40" fmla="*/ 12 w 20"/>
                  <a:gd name="T41" fmla="*/ 14 h 20"/>
                  <a:gd name="T42" fmla="*/ 13 w 20"/>
                  <a:gd name="T43" fmla="*/ 10 h 20"/>
                  <a:gd name="T44" fmla="*/ 14 w 20"/>
                  <a:gd name="T45" fmla="*/ 8 h 20"/>
                  <a:gd name="T46" fmla="*/ 15 w 20"/>
                  <a:gd name="T47" fmla="*/ 12 h 20"/>
                  <a:gd name="T48" fmla="*/ 15 w 20"/>
                  <a:gd name="T49" fmla="*/ 15 h 20"/>
                  <a:gd name="T50" fmla="*/ 17 w 20"/>
                  <a:gd name="T51" fmla="*/ 15 h 20"/>
                  <a:gd name="T52" fmla="*/ 18 w 20"/>
                  <a:gd name="T53" fmla="*/ 15 h 20"/>
                  <a:gd name="T54" fmla="*/ 20 w 20"/>
                  <a:gd name="T55" fmla="*/ 13 h 20"/>
                  <a:gd name="T56" fmla="*/ 19 w 20"/>
                  <a:gd name="T57" fmla="*/ 12 h 20"/>
                  <a:gd name="T58" fmla="*/ 17 w 20"/>
                  <a:gd name="T59" fmla="*/ 10 h 20"/>
                  <a:gd name="T60" fmla="*/ 17 w 20"/>
                  <a:gd name="T61" fmla="*/ 9 h 20"/>
                  <a:gd name="T62" fmla="*/ 15 w 20"/>
                  <a:gd name="T63" fmla="*/ 7 h 20"/>
                  <a:gd name="T64" fmla="*/ 14 w 20"/>
                  <a:gd name="T65" fmla="*/ 6 h 20"/>
                  <a:gd name="T66" fmla="*/ 11 w 20"/>
                  <a:gd name="T67" fmla="*/ 4 h 20"/>
                  <a:gd name="T68" fmla="*/ 10 w 20"/>
                  <a:gd name="T69" fmla="*/ 2 h 20"/>
                  <a:gd name="T70" fmla="*/ 8 w 20"/>
                  <a:gd name="T71" fmla="*/ 0 h 20"/>
                  <a:gd name="T72" fmla="*/ 7 w 20"/>
                  <a:gd name="T73" fmla="*/ 3 h 20"/>
                  <a:gd name="T74" fmla="*/ 7 w 20"/>
                  <a:gd name="T75" fmla="*/ 3 h 20"/>
                  <a:gd name="T76" fmla="*/ 7 w 20"/>
                  <a:gd name="T77" fmla="*/ 4 h 20"/>
                  <a:gd name="T78" fmla="*/ 7 w 20"/>
                  <a:gd name="T79" fmla="*/ 3 h 20"/>
                  <a:gd name="T80" fmla="*/ 7 w 20"/>
                  <a:gd name="T81" fmla="*/ 3 h 20"/>
                  <a:gd name="T82" fmla="*/ 5 w 20"/>
                  <a:gd name="T83" fmla="*/ 3 h 20"/>
                  <a:gd name="T84" fmla="*/ 5 w 20"/>
                  <a:gd name="T85" fmla="*/ 3 h 20"/>
                  <a:gd name="T86" fmla="*/ 4 w 20"/>
                  <a:gd name="T87" fmla="*/ 3 h 20"/>
                  <a:gd name="T88" fmla="*/ 4 w 20"/>
                  <a:gd name="T89" fmla="*/ 3 h 20"/>
                  <a:gd name="T90" fmla="*/ 5 w 20"/>
                  <a:gd name="T91" fmla="*/ 3 h 20"/>
                  <a:gd name="T92" fmla="*/ 5 w 20"/>
                  <a:gd name="T93" fmla="*/ 2 h 20"/>
                  <a:gd name="T94" fmla="*/ 2 w 20"/>
                  <a:gd name="T95" fmla="*/ 2 h 20"/>
                  <a:gd name="T96" fmla="*/ 1 w 20"/>
                  <a:gd name="T97" fmla="*/ 4 h 20"/>
                  <a:gd name="T98" fmla="*/ 1 w 20"/>
                  <a:gd name="T99" fmla="*/ 7 h 20"/>
                  <a:gd name="T100" fmla="*/ 7 w 20"/>
                  <a:gd name="T101" fmla="*/ 13 h 20"/>
                  <a:gd name="T102" fmla="*/ 7 w 20"/>
                  <a:gd name="T103" fmla="*/ 6 h 20"/>
                  <a:gd name="T104" fmla="*/ 7 w 20"/>
                  <a:gd name="T105" fmla="*/ 6 h 20"/>
                  <a:gd name="T106" fmla="*/ 7 w 20"/>
                  <a:gd name="T107" fmla="*/ 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0" h="20">
                    <a:moveTo>
                      <a:pt x="1" y="7"/>
                    </a:moveTo>
                    <a:cubicBezTo>
                      <a:pt x="1" y="7"/>
                      <a:pt x="2" y="8"/>
                      <a:pt x="2" y="8"/>
                    </a:cubicBezTo>
                    <a:cubicBezTo>
                      <a:pt x="3" y="9"/>
                      <a:pt x="3" y="9"/>
                      <a:pt x="3" y="10"/>
                    </a:cubicBezTo>
                    <a:cubicBezTo>
                      <a:pt x="4" y="10"/>
                      <a:pt x="4" y="11"/>
                      <a:pt x="5" y="12"/>
                    </a:cubicBezTo>
                    <a:cubicBezTo>
                      <a:pt x="5" y="12"/>
                      <a:pt x="5" y="12"/>
                      <a:pt x="5" y="12"/>
                    </a:cubicBezTo>
                    <a:cubicBezTo>
                      <a:pt x="5" y="12"/>
                      <a:pt x="5" y="12"/>
                      <a:pt x="5" y="12"/>
                    </a:cubicBezTo>
                    <a:cubicBezTo>
                      <a:pt x="5" y="11"/>
                      <a:pt x="6" y="11"/>
                      <a:pt x="6" y="10"/>
                    </a:cubicBezTo>
                    <a:cubicBezTo>
                      <a:pt x="6" y="10"/>
                      <a:pt x="6" y="10"/>
                      <a:pt x="6" y="9"/>
                    </a:cubicBezTo>
                    <a:cubicBezTo>
                      <a:pt x="6" y="9"/>
                      <a:pt x="6" y="9"/>
                      <a:pt x="7" y="9"/>
                    </a:cubicBezTo>
                    <a:cubicBezTo>
                      <a:pt x="7" y="9"/>
                      <a:pt x="7" y="9"/>
                      <a:pt x="7" y="9"/>
                    </a:cubicBezTo>
                    <a:cubicBezTo>
                      <a:pt x="7" y="10"/>
                      <a:pt x="8" y="10"/>
                      <a:pt x="8" y="10"/>
                    </a:cubicBezTo>
                    <a:cubicBezTo>
                      <a:pt x="8" y="10"/>
                      <a:pt x="8" y="10"/>
                      <a:pt x="8" y="10"/>
                    </a:cubicBezTo>
                    <a:cubicBezTo>
                      <a:pt x="8" y="10"/>
                      <a:pt x="8" y="10"/>
                      <a:pt x="8" y="10"/>
                    </a:cubicBezTo>
                    <a:cubicBezTo>
                      <a:pt x="8" y="10"/>
                      <a:pt x="7" y="11"/>
                      <a:pt x="7" y="11"/>
                    </a:cubicBezTo>
                    <a:cubicBezTo>
                      <a:pt x="6" y="12"/>
                      <a:pt x="6" y="12"/>
                      <a:pt x="5" y="12"/>
                    </a:cubicBezTo>
                    <a:cubicBezTo>
                      <a:pt x="5" y="12"/>
                      <a:pt x="5" y="12"/>
                      <a:pt x="5" y="12"/>
                    </a:cubicBezTo>
                    <a:cubicBezTo>
                      <a:pt x="5" y="12"/>
                      <a:pt x="5" y="12"/>
                      <a:pt x="5" y="12"/>
                    </a:cubicBezTo>
                    <a:cubicBezTo>
                      <a:pt x="5" y="12"/>
                      <a:pt x="5" y="13"/>
                      <a:pt x="5" y="13"/>
                    </a:cubicBezTo>
                    <a:cubicBezTo>
                      <a:pt x="5" y="13"/>
                      <a:pt x="5" y="14"/>
                      <a:pt x="6" y="14"/>
                    </a:cubicBezTo>
                    <a:cubicBezTo>
                      <a:pt x="6" y="14"/>
                      <a:pt x="6" y="14"/>
                      <a:pt x="7" y="14"/>
                    </a:cubicBezTo>
                    <a:cubicBezTo>
                      <a:pt x="7" y="14"/>
                      <a:pt x="7" y="14"/>
                      <a:pt x="7" y="14"/>
                    </a:cubicBezTo>
                    <a:cubicBezTo>
                      <a:pt x="7" y="14"/>
                      <a:pt x="7" y="14"/>
                      <a:pt x="7" y="14"/>
                    </a:cubicBezTo>
                    <a:cubicBezTo>
                      <a:pt x="7" y="14"/>
                      <a:pt x="7" y="14"/>
                      <a:pt x="7" y="14"/>
                    </a:cubicBezTo>
                    <a:cubicBezTo>
                      <a:pt x="8" y="14"/>
                      <a:pt x="8" y="14"/>
                      <a:pt x="7" y="14"/>
                    </a:cubicBezTo>
                    <a:cubicBezTo>
                      <a:pt x="7" y="14"/>
                      <a:pt x="7" y="14"/>
                      <a:pt x="7" y="14"/>
                    </a:cubicBezTo>
                    <a:cubicBezTo>
                      <a:pt x="7" y="14"/>
                      <a:pt x="7" y="14"/>
                      <a:pt x="7" y="14"/>
                    </a:cubicBezTo>
                    <a:cubicBezTo>
                      <a:pt x="7" y="14"/>
                      <a:pt x="7" y="14"/>
                      <a:pt x="7" y="14"/>
                    </a:cubicBezTo>
                    <a:cubicBezTo>
                      <a:pt x="7" y="14"/>
                      <a:pt x="7" y="14"/>
                      <a:pt x="7" y="14"/>
                    </a:cubicBezTo>
                    <a:cubicBezTo>
                      <a:pt x="6" y="14"/>
                      <a:pt x="6" y="14"/>
                      <a:pt x="6" y="15"/>
                    </a:cubicBezTo>
                    <a:cubicBezTo>
                      <a:pt x="6" y="15"/>
                      <a:pt x="6" y="15"/>
                      <a:pt x="6" y="16"/>
                    </a:cubicBezTo>
                    <a:cubicBezTo>
                      <a:pt x="6" y="17"/>
                      <a:pt x="7" y="18"/>
                      <a:pt x="9" y="18"/>
                    </a:cubicBezTo>
                    <a:cubicBezTo>
                      <a:pt x="9" y="18"/>
                      <a:pt x="9" y="18"/>
                      <a:pt x="9" y="18"/>
                    </a:cubicBezTo>
                    <a:cubicBezTo>
                      <a:pt x="9" y="18"/>
                      <a:pt x="9" y="18"/>
                      <a:pt x="9" y="18"/>
                    </a:cubicBezTo>
                    <a:cubicBezTo>
                      <a:pt x="9" y="18"/>
                      <a:pt x="9" y="18"/>
                      <a:pt x="9" y="18"/>
                    </a:cubicBezTo>
                    <a:cubicBezTo>
                      <a:pt x="9" y="18"/>
                      <a:pt x="9" y="18"/>
                      <a:pt x="9" y="18"/>
                    </a:cubicBezTo>
                    <a:cubicBezTo>
                      <a:pt x="9" y="18"/>
                      <a:pt x="9" y="19"/>
                      <a:pt x="9" y="19"/>
                    </a:cubicBezTo>
                    <a:cubicBezTo>
                      <a:pt x="9" y="19"/>
                      <a:pt x="9" y="20"/>
                      <a:pt x="10" y="20"/>
                    </a:cubicBezTo>
                    <a:cubicBezTo>
                      <a:pt x="10" y="20"/>
                      <a:pt x="10" y="20"/>
                      <a:pt x="11" y="20"/>
                    </a:cubicBezTo>
                    <a:cubicBezTo>
                      <a:pt x="11" y="20"/>
                      <a:pt x="11" y="20"/>
                      <a:pt x="11" y="20"/>
                    </a:cubicBezTo>
                    <a:cubicBezTo>
                      <a:pt x="11" y="19"/>
                      <a:pt x="11" y="18"/>
                      <a:pt x="11" y="16"/>
                    </a:cubicBezTo>
                    <a:cubicBezTo>
                      <a:pt x="11" y="16"/>
                      <a:pt x="11" y="15"/>
                      <a:pt x="12" y="15"/>
                    </a:cubicBezTo>
                    <a:cubicBezTo>
                      <a:pt x="12" y="15"/>
                      <a:pt x="12" y="14"/>
                      <a:pt x="12" y="14"/>
                    </a:cubicBezTo>
                    <a:cubicBezTo>
                      <a:pt x="12" y="13"/>
                      <a:pt x="13" y="11"/>
                      <a:pt x="13" y="10"/>
                    </a:cubicBezTo>
                    <a:cubicBezTo>
                      <a:pt x="13" y="10"/>
                      <a:pt x="13" y="10"/>
                      <a:pt x="13" y="10"/>
                    </a:cubicBezTo>
                    <a:cubicBezTo>
                      <a:pt x="13" y="9"/>
                      <a:pt x="13" y="9"/>
                      <a:pt x="14" y="8"/>
                    </a:cubicBezTo>
                    <a:cubicBezTo>
                      <a:pt x="14" y="8"/>
                      <a:pt x="14" y="8"/>
                      <a:pt x="14" y="8"/>
                    </a:cubicBezTo>
                    <a:cubicBezTo>
                      <a:pt x="14" y="9"/>
                      <a:pt x="14" y="9"/>
                      <a:pt x="14" y="9"/>
                    </a:cubicBezTo>
                    <a:cubicBezTo>
                      <a:pt x="15" y="10"/>
                      <a:pt x="15" y="11"/>
                      <a:pt x="15" y="12"/>
                    </a:cubicBezTo>
                    <a:cubicBezTo>
                      <a:pt x="16" y="13"/>
                      <a:pt x="16" y="13"/>
                      <a:pt x="16" y="13"/>
                    </a:cubicBezTo>
                    <a:cubicBezTo>
                      <a:pt x="15" y="14"/>
                      <a:pt x="15" y="14"/>
                      <a:pt x="15" y="15"/>
                    </a:cubicBezTo>
                    <a:cubicBezTo>
                      <a:pt x="15" y="15"/>
                      <a:pt x="16" y="15"/>
                      <a:pt x="16" y="15"/>
                    </a:cubicBezTo>
                    <a:cubicBezTo>
                      <a:pt x="16" y="15"/>
                      <a:pt x="17" y="15"/>
                      <a:pt x="17" y="15"/>
                    </a:cubicBezTo>
                    <a:cubicBezTo>
                      <a:pt x="17" y="15"/>
                      <a:pt x="17" y="15"/>
                      <a:pt x="18" y="15"/>
                    </a:cubicBezTo>
                    <a:cubicBezTo>
                      <a:pt x="18" y="15"/>
                      <a:pt x="18" y="15"/>
                      <a:pt x="18" y="15"/>
                    </a:cubicBezTo>
                    <a:cubicBezTo>
                      <a:pt x="18" y="16"/>
                      <a:pt x="18" y="16"/>
                      <a:pt x="18" y="16"/>
                    </a:cubicBezTo>
                    <a:cubicBezTo>
                      <a:pt x="19" y="15"/>
                      <a:pt x="20" y="14"/>
                      <a:pt x="20" y="13"/>
                    </a:cubicBezTo>
                    <a:cubicBezTo>
                      <a:pt x="20" y="13"/>
                      <a:pt x="20" y="12"/>
                      <a:pt x="20" y="12"/>
                    </a:cubicBezTo>
                    <a:cubicBezTo>
                      <a:pt x="20" y="12"/>
                      <a:pt x="20" y="12"/>
                      <a:pt x="19" y="12"/>
                    </a:cubicBezTo>
                    <a:cubicBezTo>
                      <a:pt x="19" y="12"/>
                      <a:pt x="18" y="12"/>
                      <a:pt x="18" y="11"/>
                    </a:cubicBezTo>
                    <a:cubicBezTo>
                      <a:pt x="18" y="10"/>
                      <a:pt x="18" y="10"/>
                      <a:pt x="17" y="10"/>
                    </a:cubicBezTo>
                    <a:cubicBezTo>
                      <a:pt x="17" y="10"/>
                      <a:pt x="17" y="10"/>
                      <a:pt x="17" y="10"/>
                    </a:cubicBezTo>
                    <a:cubicBezTo>
                      <a:pt x="17" y="10"/>
                      <a:pt x="17" y="9"/>
                      <a:pt x="17" y="9"/>
                    </a:cubicBezTo>
                    <a:cubicBezTo>
                      <a:pt x="17" y="9"/>
                      <a:pt x="17" y="8"/>
                      <a:pt x="16" y="8"/>
                    </a:cubicBezTo>
                    <a:cubicBezTo>
                      <a:pt x="16" y="8"/>
                      <a:pt x="15" y="8"/>
                      <a:pt x="15" y="7"/>
                    </a:cubicBezTo>
                    <a:cubicBezTo>
                      <a:pt x="15" y="7"/>
                      <a:pt x="14" y="7"/>
                      <a:pt x="14" y="6"/>
                    </a:cubicBezTo>
                    <a:cubicBezTo>
                      <a:pt x="14" y="6"/>
                      <a:pt x="14" y="6"/>
                      <a:pt x="14" y="6"/>
                    </a:cubicBezTo>
                    <a:cubicBezTo>
                      <a:pt x="13" y="6"/>
                      <a:pt x="13" y="6"/>
                      <a:pt x="13" y="5"/>
                    </a:cubicBezTo>
                    <a:cubicBezTo>
                      <a:pt x="12" y="5"/>
                      <a:pt x="11" y="5"/>
                      <a:pt x="11" y="4"/>
                    </a:cubicBezTo>
                    <a:cubicBezTo>
                      <a:pt x="11" y="3"/>
                      <a:pt x="11" y="3"/>
                      <a:pt x="10" y="2"/>
                    </a:cubicBezTo>
                    <a:cubicBezTo>
                      <a:pt x="10" y="2"/>
                      <a:pt x="10" y="2"/>
                      <a:pt x="10" y="2"/>
                    </a:cubicBezTo>
                    <a:cubicBezTo>
                      <a:pt x="10" y="1"/>
                      <a:pt x="9" y="1"/>
                      <a:pt x="9" y="1"/>
                    </a:cubicBezTo>
                    <a:cubicBezTo>
                      <a:pt x="8" y="1"/>
                      <a:pt x="8" y="1"/>
                      <a:pt x="8" y="0"/>
                    </a:cubicBezTo>
                    <a:cubicBezTo>
                      <a:pt x="7" y="0"/>
                      <a:pt x="7" y="1"/>
                      <a:pt x="7" y="1"/>
                    </a:cubicBezTo>
                    <a:cubicBezTo>
                      <a:pt x="7" y="1"/>
                      <a:pt x="7" y="2"/>
                      <a:pt x="7" y="3"/>
                    </a:cubicBezTo>
                    <a:cubicBezTo>
                      <a:pt x="7" y="3"/>
                      <a:pt x="7" y="3"/>
                      <a:pt x="7" y="3"/>
                    </a:cubicBezTo>
                    <a:cubicBezTo>
                      <a:pt x="7" y="3"/>
                      <a:pt x="7" y="3"/>
                      <a:pt x="7" y="3"/>
                    </a:cubicBezTo>
                    <a:cubicBezTo>
                      <a:pt x="7" y="3"/>
                      <a:pt x="7" y="3"/>
                      <a:pt x="7" y="4"/>
                    </a:cubicBezTo>
                    <a:cubicBezTo>
                      <a:pt x="7" y="4"/>
                      <a:pt x="7" y="4"/>
                      <a:pt x="7" y="4"/>
                    </a:cubicBezTo>
                    <a:cubicBezTo>
                      <a:pt x="7" y="4"/>
                      <a:pt x="7" y="4"/>
                      <a:pt x="7" y="4"/>
                    </a:cubicBezTo>
                    <a:cubicBezTo>
                      <a:pt x="7" y="3"/>
                      <a:pt x="7" y="3"/>
                      <a:pt x="7" y="3"/>
                    </a:cubicBezTo>
                    <a:cubicBezTo>
                      <a:pt x="7" y="3"/>
                      <a:pt x="7" y="3"/>
                      <a:pt x="7" y="3"/>
                    </a:cubicBezTo>
                    <a:cubicBezTo>
                      <a:pt x="7" y="3"/>
                      <a:pt x="7" y="3"/>
                      <a:pt x="7" y="3"/>
                    </a:cubicBezTo>
                    <a:cubicBezTo>
                      <a:pt x="7" y="3"/>
                      <a:pt x="6" y="3"/>
                      <a:pt x="6" y="3"/>
                    </a:cubicBezTo>
                    <a:cubicBezTo>
                      <a:pt x="6" y="2"/>
                      <a:pt x="5" y="2"/>
                      <a:pt x="5" y="3"/>
                    </a:cubicBezTo>
                    <a:cubicBezTo>
                      <a:pt x="5" y="3"/>
                      <a:pt x="5" y="3"/>
                      <a:pt x="5" y="3"/>
                    </a:cubicBezTo>
                    <a:cubicBezTo>
                      <a:pt x="5" y="3"/>
                      <a:pt x="5" y="3"/>
                      <a:pt x="5" y="3"/>
                    </a:cubicBezTo>
                    <a:cubicBezTo>
                      <a:pt x="5" y="3"/>
                      <a:pt x="5" y="3"/>
                      <a:pt x="5" y="3"/>
                    </a:cubicBezTo>
                    <a:cubicBezTo>
                      <a:pt x="5" y="3"/>
                      <a:pt x="4" y="3"/>
                      <a:pt x="4" y="3"/>
                    </a:cubicBezTo>
                    <a:cubicBezTo>
                      <a:pt x="4" y="3"/>
                      <a:pt x="4" y="3"/>
                      <a:pt x="4" y="3"/>
                    </a:cubicBezTo>
                    <a:cubicBezTo>
                      <a:pt x="4" y="3"/>
                      <a:pt x="4" y="3"/>
                      <a:pt x="4" y="3"/>
                    </a:cubicBezTo>
                    <a:cubicBezTo>
                      <a:pt x="4" y="3"/>
                      <a:pt x="4" y="3"/>
                      <a:pt x="5" y="3"/>
                    </a:cubicBezTo>
                    <a:cubicBezTo>
                      <a:pt x="5" y="3"/>
                      <a:pt x="5" y="3"/>
                      <a:pt x="5" y="3"/>
                    </a:cubicBezTo>
                    <a:cubicBezTo>
                      <a:pt x="5" y="3"/>
                      <a:pt x="5" y="3"/>
                      <a:pt x="5" y="3"/>
                    </a:cubicBezTo>
                    <a:cubicBezTo>
                      <a:pt x="5" y="2"/>
                      <a:pt x="5" y="2"/>
                      <a:pt x="5" y="2"/>
                    </a:cubicBezTo>
                    <a:cubicBezTo>
                      <a:pt x="4" y="2"/>
                      <a:pt x="4" y="1"/>
                      <a:pt x="4" y="2"/>
                    </a:cubicBezTo>
                    <a:cubicBezTo>
                      <a:pt x="3" y="2"/>
                      <a:pt x="2" y="2"/>
                      <a:pt x="2" y="2"/>
                    </a:cubicBezTo>
                    <a:cubicBezTo>
                      <a:pt x="1" y="2"/>
                      <a:pt x="1" y="2"/>
                      <a:pt x="1" y="3"/>
                    </a:cubicBezTo>
                    <a:cubicBezTo>
                      <a:pt x="1" y="3"/>
                      <a:pt x="1" y="3"/>
                      <a:pt x="1" y="4"/>
                    </a:cubicBezTo>
                    <a:cubicBezTo>
                      <a:pt x="0" y="4"/>
                      <a:pt x="0" y="5"/>
                      <a:pt x="1" y="6"/>
                    </a:cubicBezTo>
                    <a:cubicBezTo>
                      <a:pt x="1" y="6"/>
                      <a:pt x="2" y="6"/>
                      <a:pt x="1" y="7"/>
                    </a:cubicBezTo>
                    <a:close/>
                    <a:moveTo>
                      <a:pt x="8" y="13"/>
                    </a:moveTo>
                    <a:cubicBezTo>
                      <a:pt x="7" y="13"/>
                      <a:pt x="7" y="13"/>
                      <a:pt x="7" y="13"/>
                    </a:cubicBezTo>
                    <a:cubicBezTo>
                      <a:pt x="8" y="13"/>
                      <a:pt x="8" y="13"/>
                      <a:pt x="8" y="13"/>
                    </a:cubicBezTo>
                    <a:close/>
                    <a:moveTo>
                      <a:pt x="7" y="6"/>
                    </a:moveTo>
                    <a:cubicBezTo>
                      <a:pt x="7" y="6"/>
                      <a:pt x="7" y="6"/>
                      <a:pt x="7" y="6"/>
                    </a:cubicBezTo>
                    <a:cubicBezTo>
                      <a:pt x="7" y="6"/>
                      <a:pt x="7" y="6"/>
                      <a:pt x="7" y="6"/>
                    </a:cubicBezTo>
                    <a:cubicBezTo>
                      <a:pt x="7" y="5"/>
                      <a:pt x="7" y="5"/>
                      <a:pt x="7" y="5"/>
                    </a:cubicBezTo>
                    <a:lnTo>
                      <a:pt x="7"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1" name="Freeform 475">
                <a:extLst>
                  <a:ext uri="{FF2B5EF4-FFF2-40B4-BE49-F238E27FC236}">
                    <a16:creationId xmlns:a16="http://schemas.microsoft.com/office/drawing/2014/main" id="{A2BB0BE9-3CC6-4CD5-B2CD-FD92BF542298}"/>
                  </a:ext>
                </a:extLst>
              </p:cNvPr>
              <p:cNvSpPr>
                <a:spLocks/>
              </p:cNvSpPr>
              <p:nvPr/>
            </p:nvSpPr>
            <p:spPr bwMode="auto">
              <a:xfrm>
                <a:off x="4718408" y="2146940"/>
                <a:ext cx="76198" cy="68262"/>
              </a:xfrm>
              <a:custGeom>
                <a:avLst/>
                <a:gdLst>
                  <a:gd name="T0" fmla="*/ 20 w 21"/>
                  <a:gd name="T1" fmla="*/ 14 h 19"/>
                  <a:gd name="T2" fmla="*/ 19 w 21"/>
                  <a:gd name="T3" fmla="*/ 13 h 19"/>
                  <a:gd name="T4" fmla="*/ 18 w 21"/>
                  <a:gd name="T5" fmla="*/ 12 h 19"/>
                  <a:gd name="T6" fmla="*/ 16 w 21"/>
                  <a:gd name="T7" fmla="*/ 12 h 19"/>
                  <a:gd name="T8" fmla="*/ 15 w 21"/>
                  <a:gd name="T9" fmla="*/ 12 h 19"/>
                  <a:gd name="T10" fmla="*/ 12 w 21"/>
                  <a:gd name="T11" fmla="*/ 12 h 19"/>
                  <a:gd name="T12" fmla="*/ 10 w 21"/>
                  <a:gd name="T13" fmla="*/ 12 h 19"/>
                  <a:gd name="T14" fmla="*/ 10 w 21"/>
                  <a:gd name="T15" fmla="*/ 11 h 19"/>
                  <a:gd name="T16" fmla="*/ 8 w 21"/>
                  <a:gd name="T17" fmla="*/ 9 h 19"/>
                  <a:gd name="T18" fmla="*/ 7 w 21"/>
                  <a:gd name="T19" fmla="*/ 8 h 19"/>
                  <a:gd name="T20" fmla="*/ 7 w 21"/>
                  <a:gd name="T21" fmla="*/ 8 h 19"/>
                  <a:gd name="T22" fmla="*/ 7 w 21"/>
                  <a:gd name="T23" fmla="*/ 8 h 19"/>
                  <a:gd name="T24" fmla="*/ 7 w 21"/>
                  <a:gd name="T25" fmla="*/ 8 h 19"/>
                  <a:gd name="T26" fmla="*/ 7 w 21"/>
                  <a:gd name="T27" fmla="*/ 8 h 19"/>
                  <a:gd name="T28" fmla="*/ 7 w 21"/>
                  <a:gd name="T29" fmla="*/ 8 h 19"/>
                  <a:gd name="T30" fmla="*/ 7 w 21"/>
                  <a:gd name="T31" fmla="*/ 8 h 19"/>
                  <a:gd name="T32" fmla="*/ 9 w 21"/>
                  <a:gd name="T33" fmla="*/ 8 h 19"/>
                  <a:gd name="T34" fmla="*/ 9 w 21"/>
                  <a:gd name="T35" fmla="*/ 7 h 19"/>
                  <a:gd name="T36" fmla="*/ 9 w 21"/>
                  <a:gd name="T37" fmla="*/ 7 h 19"/>
                  <a:gd name="T38" fmla="*/ 8 w 21"/>
                  <a:gd name="T39" fmla="*/ 5 h 19"/>
                  <a:gd name="T40" fmla="*/ 7 w 21"/>
                  <a:gd name="T41" fmla="*/ 4 h 19"/>
                  <a:gd name="T42" fmla="*/ 6 w 21"/>
                  <a:gd name="T43" fmla="*/ 4 h 19"/>
                  <a:gd name="T44" fmla="*/ 5 w 21"/>
                  <a:gd name="T45" fmla="*/ 3 h 19"/>
                  <a:gd name="T46" fmla="*/ 5 w 21"/>
                  <a:gd name="T47" fmla="*/ 3 h 19"/>
                  <a:gd name="T48" fmla="*/ 5 w 21"/>
                  <a:gd name="T49" fmla="*/ 2 h 19"/>
                  <a:gd name="T50" fmla="*/ 3 w 21"/>
                  <a:gd name="T51" fmla="*/ 0 h 19"/>
                  <a:gd name="T52" fmla="*/ 1 w 21"/>
                  <a:gd name="T53" fmla="*/ 1 h 19"/>
                  <a:gd name="T54" fmla="*/ 0 w 21"/>
                  <a:gd name="T55" fmla="*/ 2 h 19"/>
                  <a:gd name="T56" fmla="*/ 1 w 21"/>
                  <a:gd name="T57" fmla="*/ 5 h 19"/>
                  <a:gd name="T58" fmla="*/ 1 w 21"/>
                  <a:gd name="T59" fmla="*/ 5 h 19"/>
                  <a:gd name="T60" fmla="*/ 3 w 21"/>
                  <a:gd name="T61" fmla="*/ 6 h 19"/>
                  <a:gd name="T62" fmla="*/ 4 w 21"/>
                  <a:gd name="T63" fmla="*/ 7 h 19"/>
                  <a:gd name="T64" fmla="*/ 4 w 21"/>
                  <a:gd name="T65" fmla="*/ 8 h 19"/>
                  <a:gd name="T66" fmla="*/ 3 w 21"/>
                  <a:gd name="T67" fmla="*/ 10 h 19"/>
                  <a:gd name="T68" fmla="*/ 2 w 21"/>
                  <a:gd name="T69" fmla="*/ 11 h 19"/>
                  <a:gd name="T70" fmla="*/ 2 w 21"/>
                  <a:gd name="T71" fmla="*/ 14 h 19"/>
                  <a:gd name="T72" fmla="*/ 3 w 21"/>
                  <a:gd name="T73" fmla="*/ 15 h 19"/>
                  <a:gd name="T74" fmla="*/ 3 w 21"/>
                  <a:gd name="T75" fmla="*/ 15 h 19"/>
                  <a:gd name="T76" fmla="*/ 5 w 21"/>
                  <a:gd name="T77" fmla="*/ 16 h 19"/>
                  <a:gd name="T78" fmla="*/ 6 w 21"/>
                  <a:gd name="T79" fmla="*/ 15 h 19"/>
                  <a:gd name="T80" fmla="*/ 6 w 21"/>
                  <a:gd name="T81" fmla="*/ 16 h 19"/>
                  <a:gd name="T82" fmla="*/ 6 w 21"/>
                  <a:gd name="T83" fmla="*/ 16 h 19"/>
                  <a:gd name="T84" fmla="*/ 6 w 21"/>
                  <a:gd name="T85" fmla="*/ 17 h 19"/>
                  <a:gd name="T86" fmla="*/ 9 w 21"/>
                  <a:gd name="T87" fmla="*/ 18 h 19"/>
                  <a:gd name="T88" fmla="*/ 13 w 21"/>
                  <a:gd name="T89" fmla="*/ 18 h 19"/>
                  <a:gd name="T90" fmla="*/ 14 w 21"/>
                  <a:gd name="T91" fmla="*/ 19 h 19"/>
                  <a:gd name="T92" fmla="*/ 16 w 21"/>
                  <a:gd name="T93" fmla="*/ 19 h 19"/>
                  <a:gd name="T94" fmla="*/ 18 w 21"/>
                  <a:gd name="T95" fmla="*/ 19 h 19"/>
                  <a:gd name="T96" fmla="*/ 18 w 21"/>
                  <a:gd name="T97" fmla="*/ 19 h 19"/>
                  <a:gd name="T98" fmla="*/ 20 w 21"/>
                  <a:gd name="T99" fmla="*/ 18 h 19"/>
                  <a:gd name="T100" fmla="*/ 20 w 21"/>
                  <a:gd name="T101" fmla="*/ 17 h 19"/>
                  <a:gd name="T102" fmla="*/ 20 w 21"/>
                  <a:gd name="T103" fmla="*/ 16 h 19"/>
                  <a:gd name="T104" fmla="*/ 20 w 21"/>
                  <a:gd name="T105" fmla="*/ 1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 h="19">
                    <a:moveTo>
                      <a:pt x="20" y="14"/>
                    </a:moveTo>
                    <a:cubicBezTo>
                      <a:pt x="20" y="13"/>
                      <a:pt x="20" y="13"/>
                      <a:pt x="19" y="13"/>
                    </a:cubicBezTo>
                    <a:cubicBezTo>
                      <a:pt x="19" y="12"/>
                      <a:pt x="19" y="12"/>
                      <a:pt x="18" y="12"/>
                    </a:cubicBezTo>
                    <a:cubicBezTo>
                      <a:pt x="17" y="12"/>
                      <a:pt x="17" y="12"/>
                      <a:pt x="16" y="12"/>
                    </a:cubicBezTo>
                    <a:cubicBezTo>
                      <a:pt x="16" y="12"/>
                      <a:pt x="16" y="12"/>
                      <a:pt x="15" y="12"/>
                    </a:cubicBezTo>
                    <a:cubicBezTo>
                      <a:pt x="14" y="12"/>
                      <a:pt x="13" y="12"/>
                      <a:pt x="12" y="12"/>
                    </a:cubicBezTo>
                    <a:cubicBezTo>
                      <a:pt x="11" y="12"/>
                      <a:pt x="11" y="12"/>
                      <a:pt x="10" y="12"/>
                    </a:cubicBezTo>
                    <a:cubicBezTo>
                      <a:pt x="10" y="11"/>
                      <a:pt x="10" y="11"/>
                      <a:pt x="10" y="11"/>
                    </a:cubicBezTo>
                    <a:cubicBezTo>
                      <a:pt x="9" y="11"/>
                      <a:pt x="8" y="10"/>
                      <a:pt x="8" y="9"/>
                    </a:cubicBezTo>
                    <a:cubicBezTo>
                      <a:pt x="7" y="9"/>
                      <a:pt x="7" y="9"/>
                      <a:pt x="7" y="8"/>
                    </a:cubicBezTo>
                    <a:cubicBezTo>
                      <a:pt x="6" y="8"/>
                      <a:pt x="6" y="8"/>
                      <a:pt x="7" y="8"/>
                    </a:cubicBezTo>
                    <a:cubicBezTo>
                      <a:pt x="7" y="8"/>
                      <a:pt x="7" y="8"/>
                      <a:pt x="7" y="8"/>
                    </a:cubicBezTo>
                    <a:cubicBezTo>
                      <a:pt x="7" y="8"/>
                      <a:pt x="7" y="8"/>
                      <a:pt x="7" y="8"/>
                    </a:cubicBezTo>
                    <a:cubicBezTo>
                      <a:pt x="7" y="8"/>
                      <a:pt x="7" y="8"/>
                      <a:pt x="7" y="8"/>
                    </a:cubicBezTo>
                    <a:cubicBezTo>
                      <a:pt x="7" y="8"/>
                      <a:pt x="7" y="8"/>
                      <a:pt x="7" y="8"/>
                    </a:cubicBezTo>
                    <a:cubicBezTo>
                      <a:pt x="7" y="8"/>
                      <a:pt x="7" y="8"/>
                      <a:pt x="7" y="8"/>
                    </a:cubicBezTo>
                    <a:cubicBezTo>
                      <a:pt x="8" y="8"/>
                      <a:pt x="8" y="8"/>
                      <a:pt x="9" y="8"/>
                    </a:cubicBezTo>
                    <a:cubicBezTo>
                      <a:pt x="9" y="8"/>
                      <a:pt x="9" y="7"/>
                      <a:pt x="9" y="7"/>
                    </a:cubicBezTo>
                    <a:cubicBezTo>
                      <a:pt x="9" y="7"/>
                      <a:pt x="9" y="7"/>
                      <a:pt x="9" y="7"/>
                    </a:cubicBezTo>
                    <a:cubicBezTo>
                      <a:pt x="8" y="6"/>
                      <a:pt x="8" y="6"/>
                      <a:pt x="8" y="5"/>
                    </a:cubicBezTo>
                    <a:cubicBezTo>
                      <a:pt x="8" y="5"/>
                      <a:pt x="8" y="4"/>
                      <a:pt x="7" y="4"/>
                    </a:cubicBezTo>
                    <a:cubicBezTo>
                      <a:pt x="7" y="4"/>
                      <a:pt x="7" y="4"/>
                      <a:pt x="6" y="4"/>
                    </a:cubicBezTo>
                    <a:cubicBezTo>
                      <a:pt x="6" y="4"/>
                      <a:pt x="5" y="4"/>
                      <a:pt x="5" y="3"/>
                    </a:cubicBezTo>
                    <a:cubicBezTo>
                      <a:pt x="5" y="3"/>
                      <a:pt x="5" y="3"/>
                      <a:pt x="5" y="3"/>
                    </a:cubicBezTo>
                    <a:cubicBezTo>
                      <a:pt x="5" y="2"/>
                      <a:pt x="5" y="2"/>
                      <a:pt x="5" y="2"/>
                    </a:cubicBezTo>
                    <a:cubicBezTo>
                      <a:pt x="4" y="1"/>
                      <a:pt x="4" y="1"/>
                      <a:pt x="3" y="0"/>
                    </a:cubicBezTo>
                    <a:cubicBezTo>
                      <a:pt x="2" y="0"/>
                      <a:pt x="1" y="0"/>
                      <a:pt x="1" y="1"/>
                    </a:cubicBezTo>
                    <a:cubicBezTo>
                      <a:pt x="1" y="1"/>
                      <a:pt x="0" y="1"/>
                      <a:pt x="0" y="2"/>
                    </a:cubicBezTo>
                    <a:cubicBezTo>
                      <a:pt x="1" y="3"/>
                      <a:pt x="1" y="4"/>
                      <a:pt x="1" y="5"/>
                    </a:cubicBezTo>
                    <a:cubicBezTo>
                      <a:pt x="1" y="5"/>
                      <a:pt x="1" y="5"/>
                      <a:pt x="1" y="5"/>
                    </a:cubicBezTo>
                    <a:cubicBezTo>
                      <a:pt x="2" y="5"/>
                      <a:pt x="3" y="5"/>
                      <a:pt x="3" y="6"/>
                    </a:cubicBezTo>
                    <a:cubicBezTo>
                      <a:pt x="4" y="6"/>
                      <a:pt x="4" y="6"/>
                      <a:pt x="4" y="7"/>
                    </a:cubicBezTo>
                    <a:cubicBezTo>
                      <a:pt x="4" y="7"/>
                      <a:pt x="4" y="8"/>
                      <a:pt x="4" y="8"/>
                    </a:cubicBezTo>
                    <a:cubicBezTo>
                      <a:pt x="4" y="9"/>
                      <a:pt x="4" y="9"/>
                      <a:pt x="3" y="10"/>
                    </a:cubicBezTo>
                    <a:cubicBezTo>
                      <a:pt x="3" y="10"/>
                      <a:pt x="3" y="10"/>
                      <a:pt x="2" y="11"/>
                    </a:cubicBezTo>
                    <a:cubicBezTo>
                      <a:pt x="2" y="12"/>
                      <a:pt x="2" y="13"/>
                      <a:pt x="2" y="14"/>
                    </a:cubicBezTo>
                    <a:cubicBezTo>
                      <a:pt x="2" y="15"/>
                      <a:pt x="3" y="15"/>
                      <a:pt x="3" y="15"/>
                    </a:cubicBezTo>
                    <a:cubicBezTo>
                      <a:pt x="3" y="15"/>
                      <a:pt x="3" y="15"/>
                      <a:pt x="3" y="15"/>
                    </a:cubicBezTo>
                    <a:cubicBezTo>
                      <a:pt x="4" y="16"/>
                      <a:pt x="4" y="16"/>
                      <a:pt x="5" y="16"/>
                    </a:cubicBezTo>
                    <a:cubicBezTo>
                      <a:pt x="5" y="16"/>
                      <a:pt x="5" y="15"/>
                      <a:pt x="6" y="15"/>
                    </a:cubicBezTo>
                    <a:cubicBezTo>
                      <a:pt x="6" y="15"/>
                      <a:pt x="6" y="16"/>
                      <a:pt x="6" y="16"/>
                    </a:cubicBezTo>
                    <a:cubicBezTo>
                      <a:pt x="6" y="16"/>
                      <a:pt x="6" y="16"/>
                      <a:pt x="6" y="16"/>
                    </a:cubicBezTo>
                    <a:cubicBezTo>
                      <a:pt x="6" y="17"/>
                      <a:pt x="6" y="17"/>
                      <a:pt x="6" y="17"/>
                    </a:cubicBezTo>
                    <a:cubicBezTo>
                      <a:pt x="7" y="17"/>
                      <a:pt x="8" y="18"/>
                      <a:pt x="9" y="18"/>
                    </a:cubicBezTo>
                    <a:cubicBezTo>
                      <a:pt x="10" y="18"/>
                      <a:pt x="12" y="18"/>
                      <a:pt x="13" y="18"/>
                    </a:cubicBezTo>
                    <a:cubicBezTo>
                      <a:pt x="14" y="18"/>
                      <a:pt x="14" y="19"/>
                      <a:pt x="14" y="19"/>
                    </a:cubicBezTo>
                    <a:cubicBezTo>
                      <a:pt x="15" y="19"/>
                      <a:pt x="16" y="19"/>
                      <a:pt x="16" y="19"/>
                    </a:cubicBezTo>
                    <a:cubicBezTo>
                      <a:pt x="17" y="19"/>
                      <a:pt x="17" y="19"/>
                      <a:pt x="18" y="19"/>
                    </a:cubicBezTo>
                    <a:cubicBezTo>
                      <a:pt x="18" y="19"/>
                      <a:pt x="18" y="19"/>
                      <a:pt x="18" y="19"/>
                    </a:cubicBezTo>
                    <a:cubicBezTo>
                      <a:pt x="19" y="18"/>
                      <a:pt x="19" y="18"/>
                      <a:pt x="20" y="18"/>
                    </a:cubicBezTo>
                    <a:cubicBezTo>
                      <a:pt x="20" y="18"/>
                      <a:pt x="20" y="17"/>
                      <a:pt x="20" y="17"/>
                    </a:cubicBezTo>
                    <a:cubicBezTo>
                      <a:pt x="20" y="17"/>
                      <a:pt x="20" y="16"/>
                      <a:pt x="20" y="16"/>
                    </a:cubicBezTo>
                    <a:cubicBezTo>
                      <a:pt x="21" y="15"/>
                      <a:pt x="21" y="14"/>
                      <a:pt x="20"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2" name="Freeform 476">
                <a:extLst>
                  <a:ext uri="{FF2B5EF4-FFF2-40B4-BE49-F238E27FC236}">
                    <a16:creationId xmlns:a16="http://schemas.microsoft.com/office/drawing/2014/main" id="{6198F622-E2B7-4455-851B-F88AC55A6E16}"/>
                  </a:ext>
                </a:extLst>
              </p:cNvPr>
              <p:cNvSpPr>
                <a:spLocks/>
              </p:cNvSpPr>
              <p:nvPr/>
            </p:nvSpPr>
            <p:spPr bwMode="auto">
              <a:xfrm>
                <a:off x="4592999" y="2127890"/>
                <a:ext cx="71436" cy="47624"/>
              </a:xfrm>
              <a:custGeom>
                <a:avLst/>
                <a:gdLst>
                  <a:gd name="T0" fmla="*/ 13 w 20"/>
                  <a:gd name="T1" fmla="*/ 8 h 13"/>
                  <a:gd name="T2" fmla="*/ 11 w 20"/>
                  <a:gd name="T3" fmla="*/ 7 h 13"/>
                  <a:gd name="T4" fmla="*/ 11 w 20"/>
                  <a:gd name="T5" fmla="*/ 7 h 13"/>
                  <a:gd name="T6" fmla="*/ 11 w 20"/>
                  <a:gd name="T7" fmla="*/ 5 h 13"/>
                  <a:gd name="T8" fmla="*/ 11 w 20"/>
                  <a:gd name="T9" fmla="*/ 3 h 13"/>
                  <a:gd name="T10" fmla="*/ 10 w 20"/>
                  <a:gd name="T11" fmla="*/ 2 h 13"/>
                  <a:gd name="T12" fmla="*/ 9 w 20"/>
                  <a:gd name="T13" fmla="*/ 1 h 13"/>
                  <a:gd name="T14" fmla="*/ 8 w 20"/>
                  <a:gd name="T15" fmla="*/ 0 h 13"/>
                  <a:gd name="T16" fmla="*/ 7 w 20"/>
                  <a:gd name="T17" fmla="*/ 0 h 13"/>
                  <a:gd name="T18" fmla="*/ 5 w 20"/>
                  <a:gd name="T19" fmla="*/ 2 h 13"/>
                  <a:gd name="T20" fmla="*/ 4 w 20"/>
                  <a:gd name="T21" fmla="*/ 2 h 13"/>
                  <a:gd name="T22" fmla="*/ 3 w 20"/>
                  <a:gd name="T23" fmla="*/ 3 h 13"/>
                  <a:gd name="T24" fmla="*/ 2 w 20"/>
                  <a:gd name="T25" fmla="*/ 4 h 13"/>
                  <a:gd name="T26" fmla="*/ 2 w 20"/>
                  <a:gd name="T27" fmla="*/ 5 h 13"/>
                  <a:gd name="T28" fmla="*/ 3 w 20"/>
                  <a:gd name="T29" fmla="*/ 5 h 13"/>
                  <a:gd name="T30" fmla="*/ 3 w 20"/>
                  <a:gd name="T31" fmla="*/ 5 h 13"/>
                  <a:gd name="T32" fmla="*/ 3 w 20"/>
                  <a:gd name="T33" fmla="*/ 5 h 13"/>
                  <a:gd name="T34" fmla="*/ 1 w 20"/>
                  <a:gd name="T35" fmla="*/ 5 h 13"/>
                  <a:gd name="T36" fmla="*/ 0 w 20"/>
                  <a:gd name="T37" fmla="*/ 6 h 13"/>
                  <a:gd name="T38" fmla="*/ 0 w 20"/>
                  <a:gd name="T39" fmla="*/ 7 h 13"/>
                  <a:gd name="T40" fmla="*/ 1 w 20"/>
                  <a:gd name="T41" fmla="*/ 8 h 13"/>
                  <a:gd name="T42" fmla="*/ 4 w 20"/>
                  <a:gd name="T43" fmla="*/ 9 h 13"/>
                  <a:gd name="T44" fmla="*/ 5 w 20"/>
                  <a:gd name="T45" fmla="*/ 9 h 13"/>
                  <a:gd name="T46" fmla="*/ 7 w 20"/>
                  <a:gd name="T47" fmla="*/ 9 h 13"/>
                  <a:gd name="T48" fmla="*/ 7 w 20"/>
                  <a:gd name="T49" fmla="*/ 9 h 13"/>
                  <a:gd name="T50" fmla="*/ 7 w 20"/>
                  <a:gd name="T51" fmla="*/ 10 h 13"/>
                  <a:gd name="T52" fmla="*/ 3 w 20"/>
                  <a:gd name="T53" fmla="*/ 10 h 13"/>
                  <a:gd name="T54" fmla="*/ 3 w 20"/>
                  <a:gd name="T55" fmla="*/ 11 h 13"/>
                  <a:gd name="T56" fmla="*/ 4 w 20"/>
                  <a:gd name="T57" fmla="*/ 12 h 13"/>
                  <a:gd name="T58" fmla="*/ 4 w 20"/>
                  <a:gd name="T59" fmla="*/ 13 h 13"/>
                  <a:gd name="T60" fmla="*/ 6 w 20"/>
                  <a:gd name="T61" fmla="*/ 13 h 13"/>
                  <a:gd name="T62" fmla="*/ 9 w 20"/>
                  <a:gd name="T63" fmla="*/ 12 h 13"/>
                  <a:gd name="T64" fmla="*/ 10 w 20"/>
                  <a:gd name="T65" fmla="*/ 12 h 13"/>
                  <a:gd name="T66" fmla="*/ 12 w 20"/>
                  <a:gd name="T67" fmla="*/ 11 h 13"/>
                  <a:gd name="T68" fmla="*/ 12 w 20"/>
                  <a:gd name="T69" fmla="*/ 12 h 13"/>
                  <a:gd name="T70" fmla="*/ 14 w 20"/>
                  <a:gd name="T71" fmla="*/ 12 h 13"/>
                  <a:gd name="T72" fmla="*/ 15 w 20"/>
                  <a:gd name="T73" fmla="*/ 12 h 13"/>
                  <a:gd name="T74" fmla="*/ 16 w 20"/>
                  <a:gd name="T75" fmla="*/ 12 h 13"/>
                  <a:gd name="T76" fmla="*/ 17 w 20"/>
                  <a:gd name="T77" fmla="*/ 11 h 13"/>
                  <a:gd name="T78" fmla="*/ 20 w 20"/>
                  <a:gd name="T79" fmla="*/ 9 h 13"/>
                  <a:gd name="T80" fmla="*/ 20 w 20"/>
                  <a:gd name="T81" fmla="*/ 8 h 13"/>
                  <a:gd name="T82" fmla="*/ 19 w 20"/>
                  <a:gd name="T83" fmla="*/ 6 h 13"/>
                  <a:gd name="T84" fmla="*/ 19 w 20"/>
                  <a:gd name="T85" fmla="*/ 6 h 13"/>
                  <a:gd name="T86" fmla="*/ 18 w 20"/>
                  <a:gd name="T87" fmla="*/ 7 h 13"/>
                  <a:gd name="T88" fmla="*/ 18 w 20"/>
                  <a:gd name="T89" fmla="*/ 7 h 13"/>
                  <a:gd name="T90" fmla="*/ 17 w 20"/>
                  <a:gd name="T91" fmla="*/ 6 h 13"/>
                  <a:gd name="T92" fmla="*/ 17 w 20"/>
                  <a:gd name="T93" fmla="*/ 5 h 13"/>
                  <a:gd name="T94" fmla="*/ 17 w 20"/>
                  <a:gd name="T95" fmla="*/ 4 h 13"/>
                  <a:gd name="T96" fmla="*/ 18 w 20"/>
                  <a:gd name="T97" fmla="*/ 2 h 13"/>
                  <a:gd name="T98" fmla="*/ 18 w 20"/>
                  <a:gd name="T99" fmla="*/ 1 h 13"/>
                  <a:gd name="T100" fmla="*/ 17 w 20"/>
                  <a:gd name="T101" fmla="*/ 1 h 13"/>
                  <a:gd name="T102" fmla="*/ 15 w 20"/>
                  <a:gd name="T103" fmla="*/ 3 h 13"/>
                  <a:gd name="T104" fmla="*/ 14 w 20"/>
                  <a:gd name="T105" fmla="*/ 4 h 13"/>
                  <a:gd name="T106" fmla="*/ 14 w 20"/>
                  <a:gd name="T107" fmla="*/ 4 h 13"/>
                  <a:gd name="T108" fmla="*/ 14 w 20"/>
                  <a:gd name="T109" fmla="*/ 5 h 13"/>
                  <a:gd name="T110" fmla="*/ 14 w 20"/>
                  <a:gd name="T111" fmla="*/ 5 h 13"/>
                  <a:gd name="T112" fmla="*/ 13 w 20"/>
                  <a:gd name="T113" fmla="*/ 7 h 13"/>
                  <a:gd name="T114" fmla="*/ 14 w 20"/>
                  <a:gd name="T115" fmla="*/ 7 h 13"/>
                  <a:gd name="T116" fmla="*/ 13 w 20"/>
                  <a:gd name="T117" fmla="*/ 8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 h="13">
                    <a:moveTo>
                      <a:pt x="13" y="8"/>
                    </a:moveTo>
                    <a:cubicBezTo>
                      <a:pt x="12" y="8"/>
                      <a:pt x="12" y="7"/>
                      <a:pt x="11" y="7"/>
                    </a:cubicBezTo>
                    <a:cubicBezTo>
                      <a:pt x="11" y="7"/>
                      <a:pt x="11" y="7"/>
                      <a:pt x="11" y="7"/>
                    </a:cubicBezTo>
                    <a:cubicBezTo>
                      <a:pt x="11" y="6"/>
                      <a:pt x="11" y="5"/>
                      <a:pt x="11" y="5"/>
                    </a:cubicBezTo>
                    <a:cubicBezTo>
                      <a:pt x="11" y="4"/>
                      <a:pt x="11" y="4"/>
                      <a:pt x="11" y="3"/>
                    </a:cubicBezTo>
                    <a:cubicBezTo>
                      <a:pt x="11" y="2"/>
                      <a:pt x="10" y="2"/>
                      <a:pt x="10" y="2"/>
                    </a:cubicBezTo>
                    <a:cubicBezTo>
                      <a:pt x="9" y="2"/>
                      <a:pt x="9" y="2"/>
                      <a:pt x="9" y="1"/>
                    </a:cubicBezTo>
                    <a:cubicBezTo>
                      <a:pt x="9" y="1"/>
                      <a:pt x="9" y="0"/>
                      <a:pt x="8" y="0"/>
                    </a:cubicBezTo>
                    <a:cubicBezTo>
                      <a:pt x="8" y="0"/>
                      <a:pt x="7" y="0"/>
                      <a:pt x="7" y="0"/>
                    </a:cubicBezTo>
                    <a:cubicBezTo>
                      <a:pt x="6" y="1"/>
                      <a:pt x="5" y="1"/>
                      <a:pt x="5" y="2"/>
                    </a:cubicBezTo>
                    <a:cubicBezTo>
                      <a:pt x="4" y="2"/>
                      <a:pt x="4" y="2"/>
                      <a:pt x="4" y="2"/>
                    </a:cubicBezTo>
                    <a:cubicBezTo>
                      <a:pt x="4" y="3"/>
                      <a:pt x="4" y="3"/>
                      <a:pt x="3" y="3"/>
                    </a:cubicBezTo>
                    <a:cubicBezTo>
                      <a:pt x="3" y="3"/>
                      <a:pt x="3" y="4"/>
                      <a:pt x="2" y="4"/>
                    </a:cubicBezTo>
                    <a:cubicBezTo>
                      <a:pt x="2" y="4"/>
                      <a:pt x="2" y="4"/>
                      <a:pt x="2" y="5"/>
                    </a:cubicBezTo>
                    <a:cubicBezTo>
                      <a:pt x="3" y="5"/>
                      <a:pt x="3" y="5"/>
                      <a:pt x="3" y="5"/>
                    </a:cubicBezTo>
                    <a:cubicBezTo>
                      <a:pt x="3" y="5"/>
                      <a:pt x="3" y="5"/>
                      <a:pt x="3" y="5"/>
                    </a:cubicBezTo>
                    <a:cubicBezTo>
                      <a:pt x="3" y="5"/>
                      <a:pt x="3" y="5"/>
                      <a:pt x="3" y="5"/>
                    </a:cubicBezTo>
                    <a:cubicBezTo>
                      <a:pt x="2" y="5"/>
                      <a:pt x="2" y="5"/>
                      <a:pt x="1" y="5"/>
                    </a:cubicBezTo>
                    <a:cubicBezTo>
                      <a:pt x="1" y="5"/>
                      <a:pt x="0" y="6"/>
                      <a:pt x="0" y="6"/>
                    </a:cubicBezTo>
                    <a:cubicBezTo>
                      <a:pt x="0" y="7"/>
                      <a:pt x="0" y="7"/>
                      <a:pt x="0" y="7"/>
                    </a:cubicBezTo>
                    <a:cubicBezTo>
                      <a:pt x="1" y="8"/>
                      <a:pt x="1" y="8"/>
                      <a:pt x="1" y="8"/>
                    </a:cubicBezTo>
                    <a:cubicBezTo>
                      <a:pt x="2" y="9"/>
                      <a:pt x="3" y="9"/>
                      <a:pt x="4" y="9"/>
                    </a:cubicBezTo>
                    <a:cubicBezTo>
                      <a:pt x="4" y="9"/>
                      <a:pt x="5" y="9"/>
                      <a:pt x="5" y="9"/>
                    </a:cubicBezTo>
                    <a:cubicBezTo>
                      <a:pt x="5" y="9"/>
                      <a:pt x="6" y="9"/>
                      <a:pt x="7" y="9"/>
                    </a:cubicBezTo>
                    <a:cubicBezTo>
                      <a:pt x="7" y="9"/>
                      <a:pt x="7" y="9"/>
                      <a:pt x="7" y="9"/>
                    </a:cubicBezTo>
                    <a:cubicBezTo>
                      <a:pt x="7" y="9"/>
                      <a:pt x="7" y="9"/>
                      <a:pt x="7" y="10"/>
                    </a:cubicBezTo>
                    <a:cubicBezTo>
                      <a:pt x="5" y="10"/>
                      <a:pt x="4" y="10"/>
                      <a:pt x="3" y="10"/>
                    </a:cubicBezTo>
                    <a:cubicBezTo>
                      <a:pt x="3" y="10"/>
                      <a:pt x="3" y="10"/>
                      <a:pt x="3" y="11"/>
                    </a:cubicBezTo>
                    <a:cubicBezTo>
                      <a:pt x="3" y="12"/>
                      <a:pt x="3" y="12"/>
                      <a:pt x="4" y="12"/>
                    </a:cubicBezTo>
                    <a:cubicBezTo>
                      <a:pt x="4" y="13"/>
                      <a:pt x="4" y="13"/>
                      <a:pt x="4" y="13"/>
                    </a:cubicBezTo>
                    <a:cubicBezTo>
                      <a:pt x="5" y="13"/>
                      <a:pt x="5" y="13"/>
                      <a:pt x="6" y="13"/>
                    </a:cubicBezTo>
                    <a:cubicBezTo>
                      <a:pt x="7" y="13"/>
                      <a:pt x="8" y="13"/>
                      <a:pt x="9" y="12"/>
                    </a:cubicBezTo>
                    <a:cubicBezTo>
                      <a:pt x="9" y="12"/>
                      <a:pt x="9" y="12"/>
                      <a:pt x="10" y="12"/>
                    </a:cubicBezTo>
                    <a:cubicBezTo>
                      <a:pt x="10" y="12"/>
                      <a:pt x="11" y="12"/>
                      <a:pt x="12" y="11"/>
                    </a:cubicBezTo>
                    <a:cubicBezTo>
                      <a:pt x="12" y="11"/>
                      <a:pt x="12" y="11"/>
                      <a:pt x="12" y="12"/>
                    </a:cubicBezTo>
                    <a:cubicBezTo>
                      <a:pt x="13" y="12"/>
                      <a:pt x="13" y="12"/>
                      <a:pt x="14" y="12"/>
                    </a:cubicBezTo>
                    <a:cubicBezTo>
                      <a:pt x="14" y="12"/>
                      <a:pt x="15" y="12"/>
                      <a:pt x="15" y="12"/>
                    </a:cubicBezTo>
                    <a:cubicBezTo>
                      <a:pt x="15" y="12"/>
                      <a:pt x="16" y="12"/>
                      <a:pt x="16" y="12"/>
                    </a:cubicBezTo>
                    <a:cubicBezTo>
                      <a:pt x="16" y="12"/>
                      <a:pt x="17" y="12"/>
                      <a:pt x="17" y="11"/>
                    </a:cubicBezTo>
                    <a:cubicBezTo>
                      <a:pt x="18" y="11"/>
                      <a:pt x="19" y="10"/>
                      <a:pt x="20" y="9"/>
                    </a:cubicBezTo>
                    <a:cubicBezTo>
                      <a:pt x="20" y="9"/>
                      <a:pt x="20" y="9"/>
                      <a:pt x="20" y="8"/>
                    </a:cubicBezTo>
                    <a:cubicBezTo>
                      <a:pt x="20" y="8"/>
                      <a:pt x="20" y="7"/>
                      <a:pt x="19" y="6"/>
                    </a:cubicBezTo>
                    <a:cubicBezTo>
                      <a:pt x="19" y="6"/>
                      <a:pt x="19" y="6"/>
                      <a:pt x="19" y="6"/>
                    </a:cubicBezTo>
                    <a:cubicBezTo>
                      <a:pt x="19" y="6"/>
                      <a:pt x="18" y="7"/>
                      <a:pt x="18" y="7"/>
                    </a:cubicBezTo>
                    <a:cubicBezTo>
                      <a:pt x="18" y="7"/>
                      <a:pt x="18" y="7"/>
                      <a:pt x="18" y="7"/>
                    </a:cubicBezTo>
                    <a:cubicBezTo>
                      <a:pt x="18" y="7"/>
                      <a:pt x="17" y="7"/>
                      <a:pt x="17" y="6"/>
                    </a:cubicBezTo>
                    <a:cubicBezTo>
                      <a:pt x="17" y="6"/>
                      <a:pt x="17" y="5"/>
                      <a:pt x="17" y="5"/>
                    </a:cubicBezTo>
                    <a:cubicBezTo>
                      <a:pt x="17" y="5"/>
                      <a:pt x="17" y="4"/>
                      <a:pt x="17" y="4"/>
                    </a:cubicBezTo>
                    <a:cubicBezTo>
                      <a:pt x="17" y="3"/>
                      <a:pt x="17" y="2"/>
                      <a:pt x="18" y="2"/>
                    </a:cubicBezTo>
                    <a:cubicBezTo>
                      <a:pt x="18" y="1"/>
                      <a:pt x="18" y="1"/>
                      <a:pt x="18" y="1"/>
                    </a:cubicBezTo>
                    <a:cubicBezTo>
                      <a:pt x="17" y="1"/>
                      <a:pt x="17" y="1"/>
                      <a:pt x="17" y="1"/>
                    </a:cubicBezTo>
                    <a:cubicBezTo>
                      <a:pt x="16" y="2"/>
                      <a:pt x="15" y="2"/>
                      <a:pt x="15" y="3"/>
                    </a:cubicBezTo>
                    <a:cubicBezTo>
                      <a:pt x="14" y="3"/>
                      <a:pt x="14" y="3"/>
                      <a:pt x="14" y="4"/>
                    </a:cubicBezTo>
                    <a:cubicBezTo>
                      <a:pt x="14" y="4"/>
                      <a:pt x="14" y="4"/>
                      <a:pt x="14" y="4"/>
                    </a:cubicBezTo>
                    <a:cubicBezTo>
                      <a:pt x="15" y="5"/>
                      <a:pt x="14" y="5"/>
                      <a:pt x="14" y="5"/>
                    </a:cubicBezTo>
                    <a:cubicBezTo>
                      <a:pt x="14" y="5"/>
                      <a:pt x="14" y="5"/>
                      <a:pt x="14" y="5"/>
                    </a:cubicBezTo>
                    <a:cubicBezTo>
                      <a:pt x="13" y="6"/>
                      <a:pt x="13" y="6"/>
                      <a:pt x="13" y="7"/>
                    </a:cubicBezTo>
                    <a:cubicBezTo>
                      <a:pt x="13" y="7"/>
                      <a:pt x="14" y="7"/>
                      <a:pt x="14" y="7"/>
                    </a:cubicBezTo>
                    <a:cubicBezTo>
                      <a:pt x="14" y="7"/>
                      <a:pt x="13" y="8"/>
                      <a:pt x="1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 name="Freeform 477">
                <a:extLst>
                  <a:ext uri="{FF2B5EF4-FFF2-40B4-BE49-F238E27FC236}">
                    <a16:creationId xmlns:a16="http://schemas.microsoft.com/office/drawing/2014/main" id="{BF025680-C9D5-4A50-ABC5-BED0BFBB7653}"/>
                  </a:ext>
                </a:extLst>
              </p:cNvPr>
              <p:cNvSpPr>
                <a:spLocks/>
              </p:cNvSpPr>
              <p:nvPr/>
            </p:nvSpPr>
            <p:spPr bwMode="auto">
              <a:xfrm>
                <a:off x="6386837" y="3361353"/>
                <a:ext cx="76198" cy="76198"/>
              </a:xfrm>
              <a:custGeom>
                <a:avLst/>
                <a:gdLst>
                  <a:gd name="T0" fmla="*/ 21 w 21"/>
                  <a:gd name="T1" fmla="*/ 2 h 21"/>
                  <a:gd name="T2" fmla="*/ 20 w 21"/>
                  <a:gd name="T3" fmla="*/ 2 h 21"/>
                  <a:gd name="T4" fmla="*/ 19 w 21"/>
                  <a:gd name="T5" fmla="*/ 1 h 21"/>
                  <a:gd name="T6" fmla="*/ 19 w 21"/>
                  <a:gd name="T7" fmla="*/ 1 h 21"/>
                  <a:gd name="T8" fmla="*/ 18 w 21"/>
                  <a:gd name="T9" fmla="*/ 1 h 21"/>
                  <a:gd name="T10" fmla="*/ 17 w 21"/>
                  <a:gd name="T11" fmla="*/ 1 h 21"/>
                  <a:gd name="T12" fmla="*/ 15 w 21"/>
                  <a:gd name="T13" fmla="*/ 4 h 21"/>
                  <a:gd name="T14" fmla="*/ 14 w 21"/>
                  <a:gd name="T15" fmla="*/ 5 h 21"/>
                  <a:gd name="T16" fmla="*/ 14 w 21"/>
                  <a:gd name="T17" fmla="*/ 6 h 21"/>
                  <a:gd name="T18" fmla="*/ 12 w 21"/>
                  <a:gd name="T19" fmla="*/ 8 h 21"/>
                  <a:gd name="T20" fmla="*/ 9 w 21"/>
                  <a:gd name="T21" fmla="*/ 10 h 21"/>
                  <a:gd name="T22" fmla="*/ 7 w 21"/>
                  <a:gd name="T23" fmla="*/ 11 h 21"/>
                  <a:gd name="T24" fmla="*/ 6 w 21"/>
                  <a:gd name="T25" fmla="*/ 11 h 21"/>
                  <a:gd name="T26" fmla="*/ 3 w 21"/>
                  <a:gd name="T27" fmla="*/ 14 h 21"/>
                  <a:gd name="T28" fmla="*/ 1 w 21"/>
                  <a:gd name="T29" fmla="*/ 18 h 21"/>
                  <a:gd name="T30" fmla="*/ 1 w 21"/>
                  <a:gd name="T31" fmla="*/ 19 h 21"/>
                  <a:gd name="T32" fmla="*/ 3 w 21"/>
                  <a:gd name="T33" fmla="*/ 20 h 21"/>
                  <a:gd name="T34" fmla="*/ 3 w 21"/>
                  <a:gd name="T35" fmla="*/ 20 h 21"/>
                  <a:gd name="T36" fmla="*/ 5 w 21"/>
                  <a:gd name="T37" fmla="*/ 21 h 21"/>
                  <a:gd name="T38" fmla="*/ 9 w 21"/>
                  <a:gd name="T39" fmla="*/ 18 h 21"/>
                  <a:gd name="T40" fmla="*/ 10 w 21"/>
                  <a:gd name="T41" fmla="*/ 17 h 21"/>
                  <a:gd name="T42" fmla="*/ 10 w 21"/>
                  <a:gd name="T43" fmla="*/ 16 h 21"/>
                  <a:gd name="T44" fmla="*/ 11 w 21"/>
                  <a:gd name="T45" fmla="*/ 14 h 21"/>
                  <a:gd name="T46" fmla="*/ 14 w 21"/>
                  <a:gd name="T47" fmla="*/ 12 h 21"/>
                  <a:gd name="T48" fmla="*/ 15 w 21"/>
                  <a:gd name="T49" fmla="*/ 12 h 21"/>
                  <a:gd name="T50" fmla="*/ 16 w 21"/>
                  <a:gd name="T51" fmla="*/ 11 h 21"/>
                  <a:gd name="T52" fmla="*/ 17 w 21"/>
                  <a:gd name="T53" fmla="*/ 9 h 21"/>
                  <a:gd name="T54" fmla="*/ 18 w 21"/>
                  <a:gd name="T55" fmla="*/ 8 h 21"/>
                  <a:gd name="T56" fmla="*/ 20 w 21"/>
                  <a:gd name="T57" fmla="*/ 5 h 21"/>
                  <a:gd name="T58" fmla="*/ 21 w 21"/>
                  <a:gd name="T59" fmla="*/ 4 h 21"/>
                  <a:gd name="T60" fmla="*/ 21 w 21"/>
                  <a:gd name="T61" fmla="*/ 4 h 21"/>
                  <a:gd name="T62" fmla="*/ 21 w 21"/>
                  <a:gd name="T63" fmla="*/ 3 h 21"/>
                  <a:gd name="T64" fmla="*/ 21 w 21"/>
                  <a:gd name="T65" fmla="*/ 3 h 21"/>
                  <a:gd name="T66" fmla="*/ 21 w 21"/>
                  <a:gd name="T67" fmla="*/ 2 h 21"/>
                  <a:gd name="T68" fmla="*/ 21 w 21"/>
                  <a:gd name="T69"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 h="21">
                    <a:moveTo>
                      <a:pt x="21" y="2"/>
                    </a:moveTo>
                    <a:cubicBezTo>
                      <a:pt x="20" y="2"/>
                      <a:pt x="20" y="2"/>
                      <a:pt x="20" y="2"/>
                    </a:cubicBezTo>
                    <a:cubicBezTo>
                      <a:pt x="19" y="2"/>
                      <a:pt x="19" y="1"/>
                      <a:pt x="19" y="1"/>
                    </a:cubicBezTo>
                    <a:cubicBezTo>
                      <a:pt x="19" y="1"/>
                      <a:pt x="19" y="1"/>
                      <a:pt x="19" y="1"/>
                    </a:cubicBezTo>
                    <a:cubicBezTo>
                      <a:pt x="19" y="1"/>
                      <a:pt x="18" y="0"/>
                      <a:pt x="18" y="1"/>
                    </a:cubicBezTo>
                    <a:cubicBezTo>
                      <a:pt x="18" y="1"/>
                      <a:pt x="17" y="1"/>
                      <a:pt x="17" y="1"/>
                    </a:cubicBezTo>
                    <a:cubicBezTo>
                      <a:pt x="17" y="2"/>
                      <a:pt x="16" y="4"/>
                      <a:pt x="15" y="4"/>
                    </a:cubicBezTo>
                    <a:cubicBezTo>
                      <a:pt x="15" y="4"/>
                      <a:pt x="14" y="5"/>
                      <a:pt x="14" y="5"/>
                    </a:cubicBezTo>
                    <a:cubicBezTo>
                      <a:pt x="14" y="5"/>
                      <a:pt x="14" y="6"/>
                      <a:pt x="14" y="6"/>
                    </a:cubicBezTo>
                    <a:cubicBezTo>
                      <a:pt x="13" y="7"/>
                      <a:pt x="13" y="8"/>
                      <a:pt x="12" y="8"/>
                    </a:cubicBezTo>
                    <a:cubicBezTo>
                      <a:pt x="11" y="9"/>
                      <a:pt x="10" y="9"/>
                      <a:pt x="9" y="10"/>
                    </a:cubicBezTo>
                    <a:cubicBezTo>
                      <a:pt x="8" y="10"/>
                      <a:pt x="8" y="11"/>
                      <a:pt x="7" y="11"/>
                    </a:cubicBezTo>
                    <a:cubicBezTo>
                      <a:pt x="7" y="11"/>
                      <a:pt x="6" y="11"/>
                      <a:pt x="6" y="11"/>
                    </a:cubicBezTo>
                    <a:cubicBezTo>
                      <a:pt x="5" y="12"/>
                      <a:pt x="4" y="13"/>
                      <a:pt x="3" y="14"/>
                    </a:cubicBezTo>
                    <a:cubicBezTo>
                      <a:pt x="2" y="15"/>
                      <a:pt x="1" y="16"/>
                      <a:pt x="1" y="18"/>
                    </a:cubicBezTo>
                    <a:cubicBezTo>
                      <a:pt x="0" y="18"/>
                      <a:pt x="1" y="18"/>
                      <a:pt x="1" y="19"/>
                    </a:cubicBezTo>
                    <a:cubicBezTo>
                      <a:pt x="2" y="19"/>
                      <a:pt x="3" y="19"/>
                      <a:pt x="3" y="20"/>
                    </a:cubicBezTo>
                    <a:cubicBezTo>
                      <a:pt x="3" y="20"/>
                      <a:pt x="3" y="20"/>
                      <a:pt x="3" y="20"/>
                    </a:cubicBezTo>
                    <a:cubicBezTo>
                      <a:pt x="4" y="21"/>
                      <a:pt x="5" y="21"/>
                      <a:pt x="5" y="21"/>
                    </a:cubicBezTo>
                    <a:cubicBezTo>
                      <a:pt x="7" y="20"/>
                      <a:pt x="7" y="19"/>
                      <a:pt x="9" y="18"/>
                    </a:cubicBezTo>
                    <a:cubicBezTo>
                      <a:pt x="9" y="18"/>
                      <a:pt x="9" y="17"/>
                      <a:pt x="10" y="17"/>
                    </a:cubicBezTo>
                    <a:cubicBezTo>
                      <a:pt x="10" y="16"/>
                      <a:pt x="10" y="16"/>
                      <a:pt x="10" y="16"/>
                    </a:cubicBezTo>
                    <a:cubicBezTo>
                      <a:pt x="11" y="15"/>
                      <a:pt x="11" y="15"/>
                      <a:pt x="11" y="14"/>
                    </a:cubicBezTo>
                    <a:cubicBezTo>
                      <a:pt x="12" y="12"/>
                      <a:pt x="12" y="13"/>
                      <a:pt x="14" y="12"/>
                    </a:cubicBezTo>
                    <a:cubicBezTo>
                      <a:pt x="14" y="12"/>
                      <a:pt x="15" y="12"/>
                      <a:pt x="15" y="12"/>
                    </a:cubicBezTo>
                    <a:cubicBezTo>
                      <a:pt x="16" y="12"/>
                      <a:pt x="16" y="11"/>
                      <a:pt x="16" y="11"/>
                    </a:cubicBezTo>
                    <a:cubicBezTo>
                      <a:pt x="16" y="10"/>
                      <a:pt x="16" y="9"/>
                      <a:pt x="17" y="9"/>
                    </a:cubicBezTo>
                    <a:cubicBezTo>
                      <a:pt x="17" y="9"/>
                      <a:pt x="17" y="9"/>
                      <a:pt x="18" y="8"/>
                    </a:cubicBezTo>
                    <a:cubicBezTo>
                      <a:pt x="19" y="7"/>
                      <a:pt x="20" y="6"/>
                      <a:pt x="20" y="5"/>
                    </a:cubicBezTo>
                    <a:cubicBezTo>
                      <a:pt x="21" y="5"/>
                      <a:pt x="21" y="5"/>
                      <a:pt x="21" y="4"/>
                    </a:cubicBezTo>
                    <a:cubicBezTo>
                      <a:pt x="21" y="4"/>
                      <a:pt x="21" y="4"/>
                      <a:pt x="21" y="4"/>
                    </a:cubicBezTo>
                    <a:cubicBezTo>
                      <a:pt x="21" y="3"/>
                      <a:pt x="21" y="3"/>
                      <a:pt x="21" y="3"/>
                    </a:cubicBezTo>
                    <a:cubicBezTo>
                      <a:pt x="21" y="3"/>
                      <a:pt x="21" y="3"/>
                      <a:pt x="21" y="3"/>
                    </a:cubicBezTo>
                    <a:cubicBezTo>
                      <a:pt x="21" y="3"/>
                      <a:pt x="21" y="3"/>
                      <a:pt x="21" y="2"/>
                    </a:cubicBezTo>
                    <a:cubicBezTo>
                      <a:pt x="21" y="2"/>
                      <a:pt x="21" y="2"/>
                      <a:pt x="2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 name="Freeform 478">
                <a:extLst>
                  <a:ext uri="{FF2B5EF4-FFF2-40B4-BE49-F238E27FC236}">
                    <a16:creationId xmlns:a16="http://schemas.microsoft.com/office/drawing/2014/main" id="{6FFC6E7F-966B-46C0-AE57-4BA7E679E619}"/>
                  </a:ext>
                </a:extLst>
              </p:cNvPr>
              <p:cNvSpPr>
                <a:spLocks/>
              </p:cNvSpPr>
              <p:nvPr/>
            </p:nvSpPr>
            <p:spPr bwMode="auto">
              <a:xfrm>
                <a:off x="5069239" y="2380297"/>
                <a:ext cx="65087" cy="39687"/>
              </a:xfrm>
              <a:custGeom>
                <a:avLst/>
                <a:gdLst>
                  <a:gd name="T0" fmla="*/ 9 w 18"/>
                  <a:gd name="T1" fmla="*/ 11 h 11"/>
                  <a:gd name="T2" fmla="*/ 13 w 18"/>
                  <a:gd name="T3" fmla="*/ 9 h 11"/>
                  <a:gd name="T4" fmla="*/ 14 w 18"/>
                  <a:gd name="T5" fmla="*/ 9 h 11"/>
                  <a:gd name="T6" fmla="*/ 16 w 18"/>
                  <a:gd name="T7" fmla="*/ 8 h 11"/>
                  <a:gd name="T8" fmla="*/ 17 w 18"/>
                  <a:gd name="T9" fmla="*/ 7 h 11"/>
                  <a:gd name="T10" fmla="*/ 17 w 18"/>
                  <a:gd name="T11" fmla="*/ 6 h 11"/>
                  <a:gd name="T12" fmla="*/ 18 w 18"/>
                  <a:gd name="T13" fmla="*/ 6 h 11"/>
                  <a:gd name="T14" fmla="*/ 18 w 18"/>
                  <a:gd name="T15" fmla="*/ 4 h 11"/>
                  <a:gd name="T16" fmla="*/ 18 w 18"/>
                  <a:gd name="T17" fmla="*/ 4 h 11"/>
                  <a:gd name="T18" fmla="*/ 18 w 18"/>
                  <a:gd name="T19" fmla="*/ 4 h 11"/>
                  <a:gd name="T20" fmla="*/ 17 w 18"/>
                  <a:gd name="T21" fmla="*/ 3 h 11"/>
                  <a:gd name="T22" fmla="*/ 17 w 18"/>
                  <a:gd name="T23" fmla="*/ 2 h 11"/>
                  <a:gd name="T24" fmla="*/ 16 w 18"/>
                  <a:gd name="T25" fmla="*/ 1 h 11"/>
                  <a:gd name="T26" fmla="*/ 16 w 18"/>
                  <a:gd name="T27" fmla="*/ 1 h 11"/>
                  <a:gd name="T28" fmla="*/ 15 w 18"/>
                  <a:gd name="T29" fmla="*/ 1 h 11"/>
                  <a:gd name="T30" fmla="*/ 13 w 18"/>
                  <a:gd name="T31" fmla="*/ 1 h 11"/>
                  <a:gd name="T32" fmla="*/ 11 w 18"/>
                  <a:gd name="T33" fmla="*/ 1 h 11"/>
                  <a:gd name="T34" fmla="*/ 10 w 18"/>
                  <a:gd name="T35" fmla="*/ 1 h 11"/>
                  <a:gd name="T36" fmla="*/ 8 w 18"/>
                  <a:gd name="T37" fmla="*/ 2 h 11"/>
                  <a:gd name="T38" fmla="*/ 8 w 18"/>
                  <a:gd name="T39" fmla="*/ 2 h 11"/>
                  <a:gd name="T40" fmla="*/ 8 w 18"/>
                  <a:gd name="T41" fmla="*/ 1 h 11"/>
                  <a:gd name="T42" fmla="*/ 7 w 18"/>
                  <a:gd name="T43" fmla="*/ 1 h 11"/>
                  <a:gd name="T44" fmla="*/ 7 w 18"/>
                  <a:gd name="T45" fmla="*/ 2 h 11"/>
                  <a:gd name="T46" fmla="*/ 6 w 18"/>
                  <a:gd name="T47" fmla="*/ 3 h 11"/>
                  <a:gd name="T48" fmla="*/ 6 w 18"/>
                  <a:gd name="T49" fmla="*/ 4 h 11"/>
                  <a:gd name="T50" fmla="*/ 6 w 18"/>
                  <a:gd name="T51" fmla="*/ 4 h 11"/>
                  <a:gd name="T52" fmla="*/ 6 w 18"/>
                  <a:gd name="T53" fmla="*/ 4 h 11"/>
                  <a:gd name="T54" fmla="*/ 6 w 18"/>
                  <a:gd name="T55" fmla="*/ 4 h 11"/>
                  <a:gd name="T56" fmla="*/ 6 w 18"/>
                  <a:gd name="T57" fmla="*/ 4 h 11"/>
                  <a:gd name="T58" fmla="*/ 5 w 18"/>
                  <a:gd name="T59" fmla="*/ 2 h 11"/>
                  <a:gd name="T60" fmla="*/ 5 w 18"/>
                  <a:gd name="T61" fmla="*/ 1 h 11"/>
                  <a:gd name="T62" fmla="*/ 4 w 18"/>
                  <a:gd name="T63" fmla="*/ 1 h 11"/>
                  <a:gd name="T64" fmla="*/ 3 w 18"/>
                  <a:gd name="T65" fmla="*/ 1 h 11"/>
                  <a:gd name="T66" fmla="*/ 3 w 18"/>
                  <a:gd name="T67" fmla="*/ 1 h 11"/>
                  <a:gd name="T68" fmla="*/ 3 w 18"/>
                  <a:gd name="T69" fmla="*/ 1 h 11"/>
                  <a:gd name="T70" fmla="*/ 3 w 18"/>
                  <a:gd name="T71" fmla="*/ 1 h 11"/>
                  <a:gd name="T72" fmla="*/ 3 w 18"/>
                  <a:gd name="T73" fmla="*/ 1 h 11"/>
                  <a:gd name="T74" fmla="*/ 2 w 18"/>
                  <a:gd name="T75" fmla="*/ 1 h 11"/>
                  <a:gd name="T76" fmla="*/ 0 w 18"/>
                  <a:gd name="T77" fmla="*/ 3 h 11"/>
                  <a:gd name="T78" fmla="*/ 1 w 18"/>
                  <a:gd name="T79" fmla="*/ 4 h 11"/>
                  <a:gd name="T80" fmla="*/ 2 w 18"/>
                  <a:gd name="T81" fmla="*/ 3 h 11"/>
                  <a:gd name="T82" fmla="*/ 3 w 18"/>
                  <a:gd name="T83" fmla="*/ 4 h 11"/>
                  <a:gd name="T84" fmla="*/ 3 w 18"/>
                  <a:gd name="T85" fmla="*/ 4 h 11"/>
                  <a:gd name="T86" fmla="*/ 2 w 18"/>
                  <a:gd name="T87" fmla="*/ 5 h 11"/>
                  <a:gd name="T88" fmla="*/ 1 w 18"/>
                  <a:gd name="T89" fmla="*/ 5 h 11"/>
                  <a:gd name="T90" fmla="*/ 1 w 18"/>
                  <a:gd name="T91" fmla="*/ 6 h 11"/>
                  <a:gd name="T92" fmla="*/ 1 w 18"/>
                  <a:gd name="T93" fmla="*/ 6 h 11"/>
                  <a:gd name="T94" fmla="*/ 2 w 18"/>
                  <a:gd name="T95" fmla="*/ 6 h 11"/>
                  <a:gd name="T96" fmla="*/ 3 w 18"/>
                  <a:gd name="T97" fmla="*/ 7 h 11"/>
                  <a:gd name="T98" fmla="*/ 3 w 18"/>
                  <a:gd name="T99" fmla="*/ 8 h 11"/>
                  <a:gd name="T100" fmla="*/ 3 w 18"/>
                  <a:gd name="T101" fmla="*/ 8 h 11"/>
                  <a:gd name="T102" fmla="*/ 3 w 18"/>
                  <a:gd name="T103" fmla="*/ 8 h 11"/>
                  <a:gd name="T104" fmla="*/ 2 w 18"/>
                  <a:gd name="T105" fmla="*/ 9 h 11"/>
                  <a:gd name="T106" fmla="*/ 3 w 18"/>
                  <a:gd name="T107" fmla="*/ 10 h 11"/>
                  <a:gd name="T108" fmla="*/ 4 w 18"/>
                  <a:gd name="T109" fmla="*/ 10 h 11"/>
                  <a:gd name="T110" fmla="*/ 6 w 18"/>
                  <a:gd name="T111" fmla="*/ 10 h 11"/>
                  <a:gd name="T112" fmla="*/ 8 w 18"/>
                  <a:gd name="T113" fmla="*/ 11 h 11"/>
                  <a:gd name="T114" fmla="*/ 9 w 18"/>
                  <a:gd name="T115"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8" h="11">
                    <a:moveTo>
                      <a:pt x="9" y="11"/>
                    </a:moveTo>
                    <a:cubicBezTo>
                      <a:pt x="11" y="11"/>
                      <a:pt x="12" y="10"/>
                      <a:pt x="13" y="9"/>
                    </a:cubicBezTo>
                    <a:cubicBezTo>
                      <a:pt x="13" y="9"/>
                      <a:pt x="13" y="9"/>
                      <a:pt x="14" y="9"/>
                    </a:cubicBezTo>
                    <a:cubicBezTo>
                      <a:pt x="14" y="8"/>
                      <a:pt x="15" y="8"/>
                      <a:pt x="16" y="8"/>
                    </a:cubicBezTo>
                    <a:cubicBezTo>
                      <a:pt x="16" y="8"/>
                      <a:pt x="16" y="8"/>
                      <a:pt x="17" y="7"/>
                    </a:cubicBezTo>
                    <a:cubicBezTo>
                      <a:pt x="17" y="7"/>
                      <a:pt x="17" y="7"/>
                      <a:pt x="17" y="6"/>
                    </a:cubicBezTo>
                    <a:cubicBezTo>
                      <a:pt x="17" y="6"/>
                      <a:pt x="18" y="6"/>
                      <a:pt x="18" y="6"/>
                    </a:cubicBezTo>
                    <a:cubicBezTo>
                      <a:pt x="17" y="5"/>
                      <a:pt x="17" y="5"/>
                      <a:pt x="18" y="4"/>
                    </a:cubicBezTo>
                    <a:cubicBezTo>
                      <a:pt x="18" y="4"/>
                      <a:pt x="18" y="4"/>
                      <a:pt x="18" y="4"/>
                    </a:cubicBezTo>
                    <a:cubicBezTo>
                      <a:pt x="18" y="4"/>
                      <a:pt x="18" y="4"/>
                      <a:pt x="18" y="4"/>
                    </a:cubicBezTo>
                    <a:cubicBezTo>
                      <a:pt x="17" y="3"/>
                      <a:pt x="17" y="3"/>
                      <a:pt x="17" y="3"/>
                    </a:cubicBezTo>
                    <a:cubicBezTo>
                      <a:pt x="16" y="3"/>
                      <a:pt x="17" y="2"/>
                      <a:pt x="17" y="2"/>
                    </a:cubicBezTo>
                    <a:cubicBezTo>
                      <a:pt x="16" y="2"/>
                      <a:pt x="16" y="1"/>
                      <a:pt x="16" y="1"/>
                    </a:cubicBezTo>
                    <a:cubicBezTo>
                      <a:pt x="16" y="1"/>
                      <a:pt x="16" y="1"/>
                      <a:pt x="16" y="1"/>
                    </a:cubicBezTo>
                    <a:cubicBezTo>
                      <a:pt x="15" y="1"/>
                      <a:pt x="15" y="1"/>
                      <a:pt x="15" y="1"/>
                    </a:cubicBezTo>
                    <a:cubicBezTo>
                      <a:pt x="14" y="0"/>
                      <a:pt x="14" y="0"/>
                      <a:pt x="13" y="1"/>
                    </a:cubicBezTo>
                    <a:cubicBezTo>
                      <a:pt x="13" y="1"/>
                      <a:pt x="12" y="2"/>
                      <a:pt x="11" y="1"/>
                    </a:cubicBezTo>
                    <a:cubicBezTo>
                      <a:pt x="11" y="1"/>
                      <a:pt x="10" y="1"/>
                      <a:pt x="10" y="1"/>
                    </a:cubicBezTo>
                    <a:cubicBezTo>
                      <a:pt x="9" y="1"/>
                      <a:pt x="9" y="1"/>
                      <a:pt x="8" y="2"/>
                    </a:cubicBezTo>
                    <a:cubicBezTo>
                      <a:pt x="8" y="2"/>
                      <a:pt x="8" y="2"/>
                      <a:pt x="8" y="2"/>
                    </a:cubicBezTo>
                    <a:cubicBezTo>
                      <a:pt x="8" y="2"/>
                      <a:pt x="8" y="2"/>
                      <a:pt x="8" y="1"/>
                    </a:cubicBezTo>
                    <a:cubicBezTo>
                      <a:pt x="7" y="1"/>
                      <a:pt x="7" y="1"/>
                      <a:pt x="7" y="1"/>
                    </a:cubicBezTo>
                    <a:cubicBezTo>
                      <a:pt x="7" y="2"/>
                      <a:pt x="7" y="2"/>
                      <a:pt x="7" y="2"/>
                    </a:cubicBezTo>
                    <a:cubicBezTo>
                      <a:pt x="7" y="3"/>
                      <a:pt x="7" y="3"/>
                      <a:pt x="6" y="3"/>
                    </a:cubicBezTo>
                    <a:cubicBezTo>
                      <a:pt x="6" y="3"/>
                      <a:pt x="6" y="3"/>
                      <a:pt x="6" y="4"/>
                    </a:cubicBezTo>
                    <a:cubicBezTo>
                      <a:pt x="6" y="4"/>
                      <a:pt x="6" y="4"/>
                      <a:pt x="6" y="4"/>
                    </a:cubicBezTo>
                    <a:cubicBezTo>
                      <a:pt x="6" y="4"/>
                      <a:pt x="6" y="4"/>
                      <a:pt x="6" y="4"/>
                    </a:cubicBezTo>
                    <a:cubicBezTo>
                      <a:pt x="6" y="4"/>
                      <a:pt x="6" y="4"/>
                      <a:pt x="6" y="4"/>
                    </a:cubicBezTo>
                    <a:cubicBezTo>
                      <a:pt x="6" y="4"/>
                      <a:pt x="6" y="4"/>
                      <a:pt x="6" y="4"/>
                    </a:cubicBezTo>
                    <a:cubicBezTo>
                      <a:pt x="5" y="3"/>
                      <a:pt x="5" y="3"/>
                      <a:pt x="5" y="2"/>
                    </a:cubicBezTo>
                    <a:cubicBezTo>
                      <a:pt x="5" y="2"/>
                      <a:pt x="5" y="1"/>
                      <a:pt x="5" y="1"/>
                    </a:cubicBezTo>
                    <a:cubicBezTo>
                      <a:pt x="5" y="1"/>
                      <a:pt x="4" y="1"/>
                      <a:pt x="4" y="1"/>
                    </a:cubicBezTo>
                    <a:cubicBezTo>
                      <a:pt x="4" y="0"/>
                      <a:pt x="3" y="0"/>
                      <a:pt x="3" y="1"/>
                    </a:cubicBezTo>
                    <a:cubicBezTo>
                      <a:pt x="3" y="1"/>
                      <a:pt x="3" y="1"/>
                      <a:pt x="3" y="1"/>
                    </a:cubicBezTo>
                    <a:cubicBezTo>
                      <a:pt x="3" y="1"/>
                      <a:pt x="3" y="1"/>
                      <a:pt x="3" y="1"/>
                    </a:cubicBezTo>
                    <a:cubicBezTo>
                      <a:pt x="3" y="1"/>
                      <a:pt x="3" y="1"/>
                      <a:pt x="3" y="1"/>
                    </a:cubicBezTo>
                    <a:cubicBezTo>
                      <a:pt x="3" y="1"/>
                      <a:pt x="3" y="1"/>
                      <a:pt x="3" y="1"/>
                    </a:cubicBezTo>
                    <a:cubicBezTo>
                      <a:pt x="2" y="1"/>
                      <a:pt x="2" y="1"/>
                      <a:pt x="2" y="1"/>
                    </a:cubicBezTo>
                    <a:cubicBezTo>
                      <a:pt x="1" y="2"/>
                      <a:pt x="1" y="2"/>
                      <a:pt x="0" y="3"/>
                    </a:cubicBezTo>
                    <a:cubicBezTo>
                      <a:pt x="0" y="3"/>
                      <a:pt x="1" y="4"/>
                      <a:pt x="1" y="4"/>
                    </a:cubicBezTo>
                    <a:cubicBezTo>
                      <a:pt x="1" y="4"/>
                      <a:pt x="1" y="4"/>
                      <a:pt x="2" y="3"/>
                    </a:cubicBezTo>
                    <a:cubicBezTo>
                      <a:pt x="2" y="3"/>
                      <a:pt x="3" y="3"/>
                      <a:pt x="3" y="4"/>
                    </a:cubicBezTo>
                    <a:cubicBezTo>
                      <a:pt x="3" y="4"/>
                      <a:pt x="3" y="4"/>
                      <a:pt x="3" y="4"/>
                    </a:cubicBezTo>
                    <a:cubicBezTo>
                      <a:pt x="3" y="4"/>
                      <a:pt x="3" y="5"/>
                      <a:pt x="2" y="5"/>
                    </a:cubicBezTo>
                    <a:cubicBezTo>
                      <a:pt x="2" y="5"/>
                      <a:pt x="1" y="5"/>
                      <a:pt x="1" y="5"/>
                    </a:cubicBezTo>
                    <a:cubicBezTo>
                      <a:pt x="1" y="5"/>
                      <a:pt x="1" y="5"/>
                      <a:pt x="1" y="6"/>
                    </a:cubicBezTo>
                    <a:cubicBezTo>
                      <a:pt x="1" y="6"/>
                      <a:pt x="1" y="6"/>
                      <a:pt x="1" y="6"/>
                    </a:cubicBezTo>
                    <a:cubicBezTo>
                      <a:pt x="1" y="6"/>
                      <a:pt x="2" y="6"/>
                      <a:pt x="2" y="6"/>
                    </a:cubicBezTo>
                    <a:cubicBezTo>
                      <a:pt x="2" y="6"/>
                      <a:pt x="3" y="6"/>
                      <a:pt x="3" y="7"/>
                    </a:cubicBezTo>
                    <a:cubicBezTo>
                      <a:pt x="3" y="7"/>
                      <a:pt x="3" y="7"/>
                      <a:pt x="3" y="8"/>
                    </a:cubicBezTo>
                    <a:cubicBezTo>
                      <a:pt x="3" y="8"/>
                      <a:pt x="3" y="8"/>
                      <a:pt x="3" y="8"/>
                    </a:cubicBezTo>
                    <a:cubicBezTo>
                      <a:pt x="3" y="8"/>
                      <a:pt x="3" y="8"/>
                      <a:pt x="3" y="8"/>
                    </a:cubicBezTo>
                    <a:cubicBezTo>
                      <a:pt x="2" y="8"/>
                      <a:pt x="2" y="8"/>
                      <a:pt x="2" y="9"/>
                    </a:cubicBezTo>
                    <a:cubicBezTo>
                      <a:pt x="2" y="9"/>
                      <a:pt x="2" y="10"/>
                      <a:pt x="3" y="10"/>
                    </a:cubicBezTo>
                    <a:cubicBezTo>
                      <a:pt x="3" y="10"/>
                      <a:pt x="3" y="10"/>
                      <a:pt x="4" y="10"/>
                    </a:cubicBezTo>
                    <a:cubicBezTo>
                      <a:pt x="5" y="10"/>
                      <a:pt x="5" y="10"/>
                      <a:pt x="6" y="10"/>
                    </a:cubicBezTo>
                    <a:cubicBezTo>
                      <a:pt x="7" y="11"/>
                      <a:pt x="8" y="11"/>
                      <a:pt x="8" y="11"/>
                    </a:cubicBezTo>
                    <a:cubicBezTo>
                      <a:pt x="9" y="11"/>
                      <a:pt x="9" y="11"/>
                      <a:pt x="9"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 name="Freeform 479">
                <a:extLst>
                  <a:ext uri="{FF2B5EF4-FFF2-40B4-BE49-F238E27FC236}">
                    <a16:creationId xmlns:a16="http://schemas.microsoft.com/office/drawing/2014/main" id="{9076DDD1-74B4-4106-8BC8-52415C90BF22}"/>
                  </a:ext>
                </a:extLst>
              </p:cNvPr>
              <p:cNvSpPr>
                <a:spLocks/>
              </p:cNvSpPr>
              <p:nvPr/>
            </p:nvSpPr>
            <p:spPr bwMode="auto">
              <a:xfrm>
                <a:off x="5637552" y="2056454"/>
                <a:ext cx="61912" cy="53974"/>
              </a:xfrm>
              <a:custGeom>
                <a:avLst/>
                <a:gdLst>
                  <a:gd name="T0" fmla="*/ 0 w 17"/>
                  <a:gd name="T1" fmla="*/ 8 h 15"/>
                  <a:gd name="T2" fmla="*/ 1 w 17"/>
                  <a:gd name="T3" fmla="*/ 9 h 15"/>
                  <a:gd name="T4" fmla="*/ 2 w 17"/>
                  <a:gd name="T5" fmla="*/ 9 h 15"/>
                  <a:gd name="T6" fmla="*/ 3 w 17"/>
                  <a:gd name="T7" fmla="*/ 9 h 15"/>
                  <a:gd name="T8" fmla="*/ 3 w 17"/>
                  <a:gd name="T9" fmla="*/ 9 h 15"/>
                  <a:gd name="T10" fmla="*/ 3 w 17"/>
                  <a:gd name="T11" fmla="*/ 10 h 15"/>
                  <a:gd name="T12" fmla="*/ 2 w 17"/>
                  <a:gd name="T13" fmla="*/ 10 h 15"/>
                  <a:gd name="T14" fmla="*/ 1 w 17"/>
                  <a:gd name="T15" fmla="*/ 10 h 15"/>
                  <a:gd name="T16" fmla="*/ 2 w 17"/>
                  <a:gd name="T17" fmla="*/ 11 h 15"/>
                  <a:gd name="T18" fmla="*/ 3 w 17"/>
                  <a:gd name="T19" fmla="*/ 12 h 15"/>
                  <a:gd name="T20" fmla="*/ 4 w 17"/>
                  <a:gd name="T21" fmla="*/ 12 h 15"/>
                  <a:gd name="T22" fmla="*/ 5 w 17"/>
                  <a:gd name="T23" fmla="*/ 10 h 15"/>
                  <a:gd name="T24" fmla="*/ 5 w 17"/>
                  <a:gd name="T25" fmla="*/ 10 h 15"/>
                  <a:gd name="T26" fmla="*/ 5 w 17"/>
                  <a:gd name="T27" fmla="*/ 9 h 15"/>
                  <a:gd name="T28" fmla="*/ 5 w 17"/>
                  <a:gd name="T29" fmla="*/ 9 h 15"/>
                  <a:gd name="T30" fmla="*/ 6 w 17"/>
                  <a:gd name="T31" fmla="*/ 11 h 15"/>
                  <a:gd name="T32" fmla="*/ 6 w 17"/>
                  <a:gd name="T33" fmla="*/ 12 h 15"/>
                  <a:gd name="T34" fmla="*/ 6 w 17"/>
                  <a:gd name="T35" fmla="*/ 13 h 15"/>
                  <a:gd name="T36" fmla="*/ 8 w 17"/>
                  <a:gd name="T37" fmla="*/ 14 h 15"/>
                  <a:gd name="T38" fmla="*/ 10 w 17"/>
                  <a:gd name="T39" fmla="*/ 15 h 15"/>
                  <a:gd name="T40" fmla="*/ 14 w 17"/>
                  <a:gd name="T41" fmla="*/ 15 h 15"/>
                  <a:gd name="T42" fmla="*/ 15 w 17"/>
                  <a:gd name="T43" fmla="*/ 15 h 15"/>
                  <a:gd name="T44" fmla="*/ 16 w 17"/>
                  <a:gd name="T45" fmla="*/ 14 h 15"/>
                  <a:gd name="T46" fmla="*/ 16 w 17"/>
                  <a:gd name="T47" fmla="*/ 13 h 15"/>
                  <a:gd name="T48" fmla="*/ 16 w 17"/>
                  <a:gd name="T49" fmla="*/ 13 h 15"/>
                  <a:gd name="T50" fmla="*/ 15 w 17"/>
                  <a:gd name="T51" fmla="*/ 12 h 15"/>
                  <a:gd name="T52" fmla="*/ 15 w 17"/>
                  <a:gd name="T53" fmla="*/ 11 h 15"/>
                  <a:gd name="T54" fmla="*/ 14 w 17"/>
                  <a:gd name="T55" fmla="*/ 9 h 15"/>
                  <a:gd name="T56" fmla="*/ 12 w 17"/>
                  <a:gd name="T57" fmla="*/ 7 h 15"/>
                  <a:gd name="T58" fmla="*/ 11 w 17"/>
                  <a:gd name="T59" fmla="*/ 7 h 15"/>
                  <a:gd name="T60" fmla="*/ 10 w 17"/>
                  <a:gd name="T61" fmla="*/ 7 h 15"/>
                  <a:gd name="T62" fmla="*/ 8 w 17"/>
                  <a:gd name="T63" fmla="*/ 7 h 15"/>
                  <a:gd name="T64" fmla="*/ 8 w 17"/>
                  <a:gd name="T65" fmla="*/ 7 h 15"/>
                  <a:gd name="T66" fmla="*/ 8 w 17"/>
                  <a:gd name="T67" fmla="*/ 7 h 15"/>
                  <a:gd name="T68" fmla="*/ 8 w 17"/>
                  <a:gd name="T69" fmla="*/ 7 h 15"/>
                  <a:gd name="T70" fmla="*/ 6 w 17"/>
                  <a:gd name="T71" fmla="*/ 8 h 15"/>
                  <a:gd name="T72" fmla="*/ 6 w 17"/>
                  <a:gd name="T73" fmla="*/ 8 h 15"/>
                  <a:gd name="T74" fmla="*/ 6 w 17"/>
                  <a:gd name="T75" fmla="*/ 8 h 15"/>
                  <a:gd name="T76" fmla="*/ 8 w 17"/>
                  <a:gd name="T77" fmla="*/ 7 h 15"/>
                  <a:gd name="T78" fmla="*/ 8 w 17"/>
                  <a:gd name="T79" fmla="*/ 7 h 15"/>
                  <a:gd name="T80" fmla="*/ 8 w 17"/>
                  <a:gd name="T81" fmla="*/ 7 h 15"/>
                  <a:gd name="T82" fmla="*/ 7 w 17"/>
                  <a:gd name="T83" fmla="*/ 5 h 15"/>
                  <a:gd name="T84" fmla="*/ 6 w 17"/>
                  <a:gd name="T85" fmla="*/ 3 h 15"/>
                  <a:gd name="T86" fmla="*/ 6 w 17"/>
                  <a:gd name="T87" fmla="*/ 3 h 15"/>
                  <a:gd name="T88" fmla="*/ 3 w 17"/>
                  <a:gd name="T89" fmla="*/ 1 h 15"/>
                  <a:gd name="T90" fmla="*/ 2 w 17"/>
                  <a:gd name="T91" fmla="*/ 1 h 15"/>
                  <a:gd name="T92" fmla="*/ 1 w 17"/>
                  <a:gd name="T93" fmla="*/ 1 h 15"/>
                  <a:gd name="T94" fmla="*/ 0 w 17"/>
                  <a:gd name="T95" fmla="*/ 3 h 15"/>
                  <a:gd name="T96" fmla="*/ 0 w 17"/>
                  <a:gd name="T97" fmla="*/ 6 h 15"/>
                  <a:gd name="T98" fmla="*/ 0 w 17"/>
                  <a:gd name="T99" fmla="*/ 8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7" h="15">
                    <a:moveTo>
                      <a:pt x="0" y="8"/>
                    </a:moveTo>
                    <a:cubicBezTo>
                      <a:pt x="0" y="8"/>
                      <a:pt x="0" y="8"/>
                      <a:pt x="1" y="9"/>
                    </a:cubicBezTo>
                    <a:cubicBezTo>
                      <a:pt x="1" y="9"/>
                      <a:pt x="1" y="8"/>
                      <a:pt x="2" y="9"/>
                    </a:cubicBezTo>
                    <a:cubicBezTo>
                      <a:pt x="2" y="9"/>
                      <a:pt x="3" y="9"/>
                      <a:pt x="3" y="9"/>
                    </a:cubicBezTo>
                    <a:cubicBezTo>
                      <a:pt x="3" y="9"/>
                      <a:pt x="3" y="9"/>
                      <a:pt x="3" y="9"/>
                    </a:cubicBezTo>
                    <a:cubicBezTo>
                      <a:pt x="3" y="9"/>
                      <a:pt x="3" y="10"/>
                      <a:pt x="3" y="10"/>
                    </a:cubicBezTo>
                    <a:cubicBezTo>
                      <a:pt x="3" y="10"/>
                      <a:pt x="2" y="10"/>
                      <a:pt x="2" y="10"/>
                    </a:cubicBezTo>
                    <a:cubicBezTo>
                      <a:pt x="2" y="10"/>
                      <a:pt x="2" y="10"/>
                      <a:pt x="1" y="10"/>
                    </a:cubicBezTo>
                    <a:cubicBezTo>
                      <a:pt x="1" y="10"/>
                      <a:pt x="1" y="11"/>
                      <a:pt x="2" y="11"/>
                    </a:cubicBezTo>
                    <a:cubicBezTo>
                      <a:pt x="2" y="11"/>
                      <a:pt x="3" y="12"/>
                      <a:pt x="3" y="12"/>
                    </a:cubicBezTo>
                    <a:cubicBezTo>
                      <a:pt x="3" y="12"/>
                      <a:pt x="3" y="13"/>
                      <a:pt x="4" y="12"/>
                    </a:cubicBezTo>
                    <a:cubicBezTo>
                      <a:pt x="5" y="12"/>
                      <a:pt x="5" y="11"/>
                      <a:pt x="5" y="10"/>
                    </a:cubicBezTo>
                    <a:cubicBezTo>
                      <a:pt x="5" y="10"/>
                      <a:pt x="5" y="10"/>
                      <a:pt x="5" y="10"/>
                    </a:cubicBezTo>
                    <a:cubicBezTo>
                      <a:pt x="5" y="9"/>
                      <a:pt x="5" y="9"/>
                      <a:pt x="5" y="9"/>
                    </a:cubicBezTo>
                    <a:cubicBezTo>
                      <a:pt x="5" y="9"/>
                      <a:pt x="5" y="9"/>
                      <a:pt x="5" y="9"/>
                    </a:cubicBezTo>
                    <a:cubicBezTo>
                      <a:pt x="6" y="10"/>
                      <a:pt x="6" y="10"/>
                      <a:pt x="6" y="11"/>
                    </a:cubicBezTo>
                    <a:cubicBezTo>
                      <a:pt x="6" y="11"/>
                      <a:pt x="6" y="12"/>
                      <a:pt x="6" y="12"/>
                    </a:cubicBezTo>
                    <a:cubicBezTo>
                      <a:pt x="6" y="13"/>
                      <a:pt x="6" y="13"/>
                      <a:pt x="6" y="13"/>
                    </a:cubicBezTo>
                    <a:cubicBezTo>
                      <a:pt x="7" y="13"/>
                      <a:pt x="8" y="13"/>
                      <a:pt x="8" y="14"/>
                    </a:cubicBezTo>
                    <a:cubicBezTo>
                      <a:pt x="8" y="14"/>
                      <a:pt x="9" y="15"/>
                      <a:pt x="10" y="15"/>
                    </a:cubicBezTo>
                    <a:cubicBezTo>
                      <a:pt x="11" y="15"/>
                      <a:pt x="13" y="15"/>
                      <a:pt x="14" y="15"/>
                    </a:cubicBezTo>
                    <a:cubicBezTo>
                      <a:pt x="14" y="15"/>
                      <a:pt x="15" y="15"/>
                      <a:pt x="15" y="15"/>
                    </a:cubicBezTo>
                    <a:cubicBezTo>
                      <a:pt x="15" y="15"/>
                      <a:pt x="16" y="15"/>
                      <a:pt x="16" y="14"/>
                    </a:cubicBezTo>
                    <a:cubicBezTo>
                      <a:pt x="17" y="14"/>
                      <a:pt x="17" y="13"/>
                      <a:pt x="16" y="13"/>
                    </a:cubicBezTo>
                    <a:cubicBezTo>
                      <a:pt x="16" y="13"/>
                      <a:pt x="16" y="13"/>
                      <a:pt x="16" y="13"/>
                    </a:cubicBezTo>
                    <a:cubicBezTo>
                      <a:pt x="16" y="13"/>
                      <a:pt x="16" y="12"/>
                      <a:pt x="15" y="12"/>
                    </a:cubicBezTo>
                    <a:cubicBezTo>
                      <a:pt x="15" y="12"/>
                      <a:pt x="15" y="12"/>
                      <a:pt x="15" y="11"/>
                    </a:cubicBezTo>
                    <a:cubicBezTo>
                      <a:pt x="15" y="11"/>
                      <a:pt x="14" y="10"/>
                      <a:pt x="14" y="9"/>
                    </a:cubicBezTo>
                    <a:cubicBezTo>
                      <a:pt x="14" y="8"/>
                      <a:pt x="13" y="8"/>
                      <a:pt x="12" y="7"/>
                    </a:cubicBezTo>
                    <a:cubicBezTo>
                      <a:pt x="12" y="7"/>
                      <a:pt x="11" y="7"/>
                      <a:pt x="11" y="7"/>
                    </a:cubicBezTo>
                    <a:cubicBezTo>
                      <a:pt x="10" y="7"/>
                      <a:pt x="10" y="7"/>
                      <a:pt x="10" y="7"/>
                    </a:cubicBezTo>
                    <a:cubicBezTo>
                      <a:pt x="9" y="6"/>
                      <a:pt x="9" y="7"/>
                      <a:pt x="8" y="7"/>
                    </a:cubicBezTo>
                    <a:cubicBezTo>
                      <a:pt x="8" y="7"/>
                      <a:pt x="8" y="7"/>
                      <a:pt x="8" y="7"/>
                    </a:cubicBezTo>
                    <a:cubicBezTo>
                      <a:pt x="8" y="7"/>
                      <a:pt x="8" y="7"/>
                      <a:pt x="8" y="7"/>
                    </a:cubicBezTo>
                    <a:cubicBezTo>
                      <a:pt x="8" y="7"/>
                      <a:pt x="8" y="7"/>
                      <a:pt x="8" y="7"/>
                    </a:cubicBezTo>
                    <a:cubicBezTo>
                      <a:pt x="7" y="8"/>
                      <a:pt x="7" y="8"/>
                      <a:pt x="6" y="8"/>
                    </a:cubicBezTo>
                    <a:cubicBezTo>
                      <a:pt x="6" y="8"/>
                      <a:pt x="6" y="8"/>
                      <a:pt x="6" y="8"/>
                    </a:cubicBezTo>
                    <a:cubicBezTo>
                      <a:pt x="6" y="8"/>
                      <a:pt x="6" y="8"/>
                      <a:pt x="6" y="8"/>
                    </a:cubicBezTo>
                    <a:cubicBezTo>
                      <a:pt x="6" y="8"/>
                      <a:pt x="7" y="7"/>
                      <a:pt x="8" y="7"/>
                    </a:cubicBezTo>
                    <a:cubicBezTo>
                      <a:pt x="8" y="7"/>
                      <a:pt x="8" y="7"/>
                      <a:pt x="8" y="7"/>
                    </a:cubicBezTo>
                    <a:cubicBezTo>
                      <a:pt x="8" y="7"/>
                      <a:pt x="8" y="7"/>
                      <a:pt x="8" y="7"/>
                    </a:cubicBezTo>
                    <a:cubicBezTo>
                      <a:pt x="8" y="6"/>
                      <a:pt x="8" y="6"/>
                      <a:pt x="7" y="5"/>
                    </a:cubicBezTo>
                    <a:cubicBezTo>
                      <a:pt x="6" y="5"/>
                      <a:pt x="6" y="4"/>
                      <a:pt x="6" y="3"/>
                    </a:cubicBezTo>
                    <a:cubicBezTo>
                      <a:pt x="6" y="3"/>
                      <a:pt x="6" y="3"/>
                      <a:pt x="6" y="3"/>
                    </a:cubicBezTo>
                    <a:cubicBezTo>
                      <a:pt x="4" y="3"/>
                      <a:pt x="4" y="2"/>
                      <a:pt x="3" y="1"/>
                    </a:cubicBezTo>
                    <a:cubicBezTo>
                      <a:pt x="3" y="1"/>
                      <a:pt x="2" y="1"/>
                      <a:pt x="2" y="1"/>
                    </a:cubicBezTo>
                    <a:cubicBezTo>
                      <a:pt x="2" y="0"/>
                      <a:pt x="1" y="1"/>
                      <a:pt x="1" y="1"/>
                    </a:cubicBezTo>
                    <a:cubicBezTo>
                      <a:pt x="1" y="2"/>
                      <a:pt x="1" y="2"/>
                      <a:pt x="0" y="3"/>
                    </a:cubicBezTo>
                    <a:cubicBezTo>
                      <a:pt x="0" y="4"/>
                      <a:pt x="0" y="5"/>
                      <a:pt x="0" y="6"/>
                    </a:cubicBezTo>
                    <a:cubicBezTo>
                      <a:pt x="0" y="6"/>
                      <a:pt x="1" y="7"/>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 name="Freeform 480">
                <a:extLst>
                  <a:ext uri="{FF2B5EF4-FFF2-40B4-BE49-F238E27FC236}">
                    <a16:creationId xmlns:a16="http://schemas.microsoft.com/office/drawing/2014/main" id="{7B2D88DE-1E14-426E-AA86-5AD3E61A8FD8}"/>
                  </a:ext>
                </a:extLst>
              </p:cNvPr>
              <p:cNvSpPr>
                <a:spLocks/>
              </p:cNvSpPr>
              <p:nvPr/>
            </p:nvSpPr>
            <p:spPr bwMode="auto">
              <a:xfrm>
                <a:off x="6466210" y="3289917"/>
                <a:ext cx="39687" cy="85723"/>
              </a:xfrm>
              <a:custGeom>
                <a:avLst/>
                <a:gdLst>
                  <a:gd name="T0" fmla="*/ 11 w 11"/>
                  <a:gd name="T1" fmla="*/ 12 h 24"/>
                  <a:gd name="T2" fmla="*/ 10 w 11"/>
                  <a:gd name="T3" fmla="*/ 12 h 24"/>
                  <a:gd name="T4" fmla="*/ 10 w 11"/>
                  <a:gd name="T5" fmla="*/ 12 h 24"/>
                  <a:gd name="T6" fmla="*/ 8 w 11"/>
                  <a:gd name="T7" fmla="*/ 12 h 24"/>
                  <a:gd name="T8" fmla="*/ 7 w 11"/>
                  <a:gd name="T9" fmla="*/ 10 h 24"/>
                  <a:gd name="T10" fmla="*/ 7 w 11"/>
                  <a:gd name="T11" fmla="*/ 9 h 24"/>
                  <a:gd name="T12" fmla="*/ 6 w 11"/>
                  <a:gd name="T13" fmla="*/ 8 h 24"/>
                  <a:gd name="T14" fmla="*/ 6 w 11"/>
                  <a:gd name="T15" fmla="*/ 8 h 24"/>
                  <a:gd name="T16" fmla="*/ 6 w 11"/>
                  <a:gd name="T17" fmla="*/ 8 h 24"/>
                  <a:gd name="T18" fmla="*/ 6 w 11"/>
                  <a:gd name="T19" fmla="*/ 8 h 24"/>
                  <a:gd name="T20" fmla="*/ 5 w 11"/>
                  <a:gd name="T21" fmla="*/ 9 h 24"/>
                  <a:gd name="T22" fmla="*/ 5 w 11"/>
                  <a:gd name="T23" fmla="*/ 8 h 24"/>
                  <a:gd name="T24" fmla="*/ 5 w 11"/>
                  <a:gd name="T25" fmla="*/ 5 h 24"/>
                  <a:gd name="T26" fmla="*/ 5 w 11"/>
                  <a:gd name="T27" fmla="*/ 3 h 24"/>
                  <a:gd name="T28" fmla="*/ 3 w 11"/>
                  <a:gd name="T29" fmla="*/ 1 h 24"/>
                  <a:gd name="T30" fmla="*/ 3 w 11"/>
                  <a:gd name="T31" fmla="*/ 0 h 24"/>
                  <a:gd name="T32" fmla="*/ 3 w 11"/>
                  <a:gd name="T33" fmla="*/ 0 h 24"/>
                  <a:gd name="T34" fmla="*/ 2 w 11"/>
                  <a:gd name="T35" fmla="*/ 0 h 24"/>
                  <a:gd name="T36" fmla="*/ 2 w 11"/>
                  <a:gd name="T37" fmla="*/ 0 h 24"/>
                  <a:gd name="T38" fmla="*/ 3 w 11"/>
                  <a:gd name="T39" fmla="*/ 2 h 24"/>
                  <a:gd name="T40" fmla="*/ 3 w 11"/>
                  <a:gd name="T41" fmla="*/ 4 h 24"/>
                  <a:gd name="T42" fmla="*/ 3 w 11"/>
                  <a:gd name="T43" fmla="*/ 6 h 24"/>
                  <a:gd name="T44" fmla="*/ 3 w 11"/>
                  <a:gd name="T45" fmla="*/ 8 h 24"/>
                  <a:gd name="T46" fmla="*/ 4 w 11"/>
                  <a:gd name="T47" fmla="*/ 9 h 24"/>
                  <a:gd name="T48" fmla="*/ 4 w 11"/>
                  <a:gd name="T49" fmla="*/ 10 h 24"/>
                  <a:gd name="T50" fmla="*/ 3 w 11"/>
                  <a:gd name="T51" fmla="*/ 12 h 24"/>
                  <a:gd name="T52" fmla="*/ 3 w 11"/>
                  <a:gd name="T53" fmla="*/ 14 h 24"/>
                  <a:gd name="T54" fmla="*/ 2 w 11"/>
                  <a:gd name="T55" fmla="*/ 15 h 24"/>
                  <a:gd name="T56" fmla="*/ 1 w 11"/>
                  <a:gd name="T57" fmla="*/ 15 h 24"/>
                  <a:gd name="T58" fmla="*/ 0 w 11"/>
                  <a:gd name="T59" fmla="*/ 17 h 24"/>
                  <a:gd name="T60" fmla="*/ 1 w 11"/>
                  <a:gd name="T61" fmla="*/ 18 h 24"/>
                  <a:gd name="T62" fmla="*/ 2 w 11"/>
                  <a:gd name="T63" fmla="*/ 20 h 24"/>
                  <a:gd name="T64" fmla="*/ 1 w 11"/>
                  <a:gd name="T65" fmla="*/ 21 h 24"/>
                  <a:gd name="T66" fmla="*/ 0 w 11"/>
                  <a:gd name="T67" fmla="*/ 23 h 24"/>
                  <a:gd name="T68" fmla="*/ 0 w 11"/>
                  <a:gd name="T69" fmla="*/ 23 h 24"/>
                  <a:gd name="T70" fmla="*/ 1 w 11"/>
                  <a:gd name="T71" fmla="*/ 24 h 24"/>
                  <a:gd name="T72" fmla="*/ 1 w 11"/>
                  <a:gd name="T73" fmla="*/ 24 h 24"/>
                  <a:gd name="T74" fmla="*/ 3 w 11"/>
                  <a:gd name="T75" fmla="*/ 23 h 24"/>
                  <a:gd name="T76" fmla="*/ 5 w 11"/>
                  <a:gd name="T77" fmla="*/ 20 h 24"/>
                  <a:gd name="T78" fmla="*/ 7 w 11"/>
                  <a:gd name="T79" fmla="*/ 18 h 24"/>
                  <a:gd name="T80" fmla="*/ 8 w 11"/>
                  <a:gd name="T81" fmla="*/ 16 h 24"/>
                  <a:gd name="T82" fmla="*/ 8 w 11"/>
                  <a:gd name="T83" fmla="*/ 16 h 24"/>
                  <a:gd name="T84" fmla="*/ 9 w 11"/>
                  <a:gd name="T85" fmla="*/ 16 h 24"/>
                  <a:gd name="T86" fmla="*/ 10 w 11"/>
                  <a:gd name="T87" fmla="*/ 15 h 24"/>
                  <a:gd name="T88" fmla="*/ 11 w 11"/>
                  <a:gd name="T89" fmla="*/ 14 h 24"/>
                  <a:gd name="T90" fmla="*/ 11 w 11"/>
                  <a:gd name="T91" fmla="*/ 12 h 24"/>
                  <a:gd name="T92" fmla="*/ 11 w 11"/>
                  <a:gd name="T93" fmla="*/ 1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 h="24">
                    <a:moveTo>
                      <a:pt x="11" y="12"/>
                    </a:moveTo>
                    <a:cubicBezTo>
                      <a:pt x="11" y="11"/>
                      <a:pt x="10" y="11"/>
                      <a:pt x="10" y="12"/>
                    </a:cubicBezTo>
                    <a:cubicBezTo>
                      <a:pt x="10" y="12"/>
                      <a:pt x="10" y="12"/>
                      <a:pt x="10" y="12"/>
                    </a:cubicBezTo>
                    <a:cubicBezTo>
                      <a:pt x="9" y="12"/>
                      <a:pt x="8" y="12"/>
                      <a:pt x="8" y="12"/>
                    </a:cubicBezTo>
                    <a:cubicBezTo>
                      <a:pt x="7" y="11"/>
                      <a:pt x="7" y="11"/>
                      <a:pt x="7" y="10"/>
                    </a:cubicBezTo>
                    <a:cubicBezTo>
                      <a:pt x="7" y="10"/>
                      <a:pt x="7" y="9"/>
                      <a:pt x="7" y="9"/>
                    </a:cubicBezTo>
                    <a:cubicBezTo>
                      <a:pt x="7" y="9"/>
                      <a:pt x="7" y="8"/>
                      <a:pt x="6" y="8"/>
                    </a:cubicBezTo>
                    <a:cubicBezTo>
                      <a:pt x="6" y="8"/>
                      <a:pt x="6" y="8"/>
                      <a:pt x="6" y="8"/>
                    </a:cubicBezTo>
                    <a:cubicBezTo>
                      <a:pt x="6" y="8"/>
                      <a:pt x="6" y="8"/>
                      <a:pt x="6" y="8"/>
                    </a:cubicBezTo>
                    <a:cubicBezTo>
                      <a:pt x="6" y="8"/>
                      <a:pt x="6" y="8"/>
                      <a:pt x="6" y="8"/>
                    </a:cubicBezTo>
                    <a:cubicBezTo>
                      <a:pt x="6" y="9"/>
                      <a:pt x="6" y="9"/>
                      <a:pt x="5" y="9"/>
                    </a:cubicBezTo>
                    <a:cubicBezTo>
                      <a:pt x="5" y="9"/>
                      <a:pt x="5" y="9"/>
                      <a:pt x="5" y="8"/>
                    </a:cubicBezTo>
                    <a:cubicBezTo>
                      <a:pt x="5" y="7"/>
                      <a:pt x="5" y="6"/>
                      <a:pt x="5" y="5"/>
                    </a:cubicBezTo>
                    <a:cubicBezTo>
                      <a:pt x="6" y="4"/>
                      <a:pt x="6" y="4"/>
                      <a:pt x="5" y="3"/>
                    </a:cubicBezTo>
                    <a:cubicBezTo>
                      <a:pt x="4" y="2"/>
                      <a:pt x="4" y="1"/>
                      <a:pt x="3" y="1"/>
                    </a:cubicBezTo>
                    <a:cubicBezTo>
                      <a:pt x="3" y="1"/>
                      <a:pt x="3" y="1"/>
                      <a:pt x="3" y="0"/>
                    </a:cubicBezTo>
                    <a:cubicBezTo>
                      <a:pt x="3" y="0"/>
                      <a:pt x="3" y="0"/>
                      <a:pt x="3" y="0"/>
                    </a:cubicBezTo>
                    <a:cubicBezTo>
                      <a:pt x="3" y="0"/>
                      <a:pt x="3" y="0"/>
                      <a:pt x="2" y="0"/>
                    </a:cubicBezTo>
                    <a:cubicBezTo>
                      <a:pt x="2" y="0"/>
                      <a:pt x="2" y="0"/>
                      <a:pt x="2" y="0"/>
                    </a:cubicBezTo>
                    <a:cubicBezTo>
                      <a:pt x="2" y="1"/>
                      <a:pt x="3" y="2"/>
                      <a:pt x="3" y="2"/>
                    </a:cubicBezTo>
                    <a:cubicBezTo>
                      <a:pt x="2" y="3"/>
                      <a:pt x="2" y="3"/>
                      <a:pt x="3" y="4"/>
                    </a:cubicBezTo>
                    <a:cubicBezTo>
                      <a:pt x="3" y="4"/>
                      <a:pt x="3" y="5"/>
                      <a:pt x="3" y="6"/>
                    </a:cubicBezTo>
                    <a:cubicBezTo>
                      <a:pt x="3" y="7"/>
                      <a:pt x="4" y="7"/>
                      <a:pt x="3" y="8"/>
                    </a:cubicBezTo>
                    <a:cubicBezTo>
                      <a:pt x="3" y="8"/>
                      <a:pt x="4" y="8"/>
                      <a:pt x="4" y="9"/>
                    </a:cubicBezTo>
                    <a:cubicBezTo>
                      <a:pt x="4" y="9"/>
                      <a:pt x="4" y="9"/>
                      <a:pt x="4" y="10"/>
                    </a:cubicBezTo>
                    <a:cubicBezTo>
                      <a:pt x="4" y="10"/>
                      <a:pt x="4" y="11"/>
                      <a:pt x="3" y="12"/>
                    </a:cubicBezTo>
                    <a:cubicBezTo>
                      <a:pt x="3" y="13"/>
                      <a:pt x="3" y="13"/>
                      <a:pt x="3" y="14"/>
                    </a:cubicBezTo>
                    <a:cubicBezTo>
                      <a:pt x="2" y="15"/>
                      <a:pt x="2" y="15"/>
                      <a:pt x="2" y="15"/>
                    </a:cubicBezTo>
                    <a:cubicBezTo>
                      <a:pt x="1" y="15"/>
                      <a:pt x="1" y="15"/>
                      <a:pt x="1" y="15"/>
                    </a:cubicBezTo>
                    <a:cubicBezTo>
                      <a:pt x="0" y="16"/>
                      <a:pt x="0" y="17"/>
                      <a:pt x="0" y="17"/>
                    </a:cubicBezTo>
                    <a:cubicBezTo>
                      <a:pt x="1" y="18"/>
                      <a:pt x="1" y="18"/>
                      <a:pt x="1" y="18"/>
                    </a:cubicBezTo>
                    <a:cubicBezTo>
                      <a:pt x="2" y="19"/>
                      <a:pt x="2" y="19"/>
                      <a:pt x="2" y="20"/>
                    </a:cubicBezTo>
                    <a:cubicBezTo>
                      <a:pt x="2" y="20"/>
                      <a:pt x="2" y="21"/>
                      <a:pt x="1" y="21"/>
                    </a:cubicBezTo>
                    <a:cubicBezTo>
                      <a:pt x="1" y="22"/>
                      <a:pt x="0" y="22"/>
                      <a:pt x="0" y="23"/>
                    </a:cubicBezTo>
                    <a:cubicBezTo>
                      <a:pt x="0" y="23"/>
                      <a:pt x="0" y="23"/>
                      <a:pt x="0" y="23"/>
                    </a:cubicBezTo>
                    <a:cubicBezTo>
                      <a:pt x="0" y="23"/>
                      <a:pt x="1" y="24"/>
                      <a:pt x="1" y="24"/>
                    </a:cubicBezTo>
                    <a:cubicBezTo>
                      <a:pt x="1" y="24"/>
                      <a:pt x="1" y="24"/>
                      <a:pt x="1" y="24"/>
                    </a:cubicBezTo>
                    <a:cubicBezTo>
                      <a:pt x="2" y="24"/>
                      <a:pt x="3" y="23"/>
                      <a:pt x="3" y="23"/>
                    </a:cubicBezTo>
                    <a:cubicBezTo>
                      <a:pt x="4" y="22"/>
                      <a:pt x="5" y="21"/>
                      <a:pt x="5" y="20"/>
                    </a:cubicBezTo>
                    <a:cubicBezTo>
                      <a:pt x="6" y="20"/>
                      <a:pt x="7" y="19"/>
                      <a:pt x="7" y="18"/>
                    </a:cubicBezTo>
                    <a:cubicBezTo>
                      <a:pt x="7" y="17"/>
                      <a:pt x="7" y="17"/>
                      <a:pt x="8" y="16"/>
                    </a:cubicBezTo>
                    <a:cubicBezTo>
                      <a:pt x="8" y="16"/>
                      <a:pt x="8" y="17"/>
                      <a:pt x="8" y="16"/>
                    </a:cubicBezTo>
                    <a:cubicBezTo>
                      <a:pt x="9" y="16"/>
                      <a:pt x="9" y="16"/>
                      <a:pt x="9" y="16"/>
                    </a:cubicBezTo>
                    <a:cubicBezTo>
                      <a:pt x="9" y="16"/>
                      <a:pt x="10" y="15"/>
                      <a:pt x="10" y="15"/>
                    </a:cubicBezTo>
                    <a:cubicBezTo>
                      <a:pt x="10" y="14"/>
                      <a:pt x="11" y="14"/>
                      <a:pt x="11" y="14"/>
                    </a:cubicBezTo>
                    <a:cubicBezTo>
                      <a:pt x="11" y="13"/>
                      <a:pt x="11" y="13"/>
                      <a:pt x="11" y="12"/>
                    </a:cubicBezTo>
                    <a:cubicBezTo>
                      <a:pt x="11" y="12"/>
                      <a:pt x="11" y="12"/>
                      <a:pt x="1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 name="Freeform 481">
                <a:extLst>
                  <a:ext uri="{FF2B5EF4-FFF2-40B4-BE49-F238E27FC236}">
                    <a16:creationId xmlns:a16="http://schemas.microsoft.com/office/drawing/2014/main" id="{AACEBBBA-7DF9-45F6-A977-58C7B0886465}"/>
                  </a:ext>
                </a:extLst>
              </p:cNvPr>
              <p:cNvSpPr>
                <a:spLocks noEditPoints="1"/>
              </p:cNvSpPr>
              <p:nvPr/>
            </p:nvSpPr>
            <p:spPr bwMode="auto">
              <a:xfrm>
                <a:off x="5928058" y="2088203"/>
                <a:ext cx="53974" cy="36512"/>
              </a:xfrm>
              <a:custGeom>
                <a:avLst/>
                <a:gdLst>
                  <a:gd name="T0" fmla="*/ 1 w 15"/>
                  <a:gd name="T1" fmla="*/ 5 h 10"/>
                  <a:gd name="T2" fmla="*/ 2 w 15"/>
                  <a:gd name="T3" fmla="*/ 7 h 10"/>
                  <a:gd name="T4" fmla="*/ 3 w 15"/>
                  <a:gd name="T5" fmla="*/ 8 h 10"/>
                  <a:gd name="T6" fmla="*/ 4 w 15"/>
                  <a:gd name="T7" fmla="*/ 8 h 10"/>
                  <a:gd name="T8" fmla="*/ 6 w 15"/>
                  <a:gd name="T9" fmla="*/ 9 h 10"/>
                  <a:gd name="T10" fmla="*/ 7 w 15"/>
                  <a:gd name="T11" fmla="*/ 10 h 10"/>
                  <a:gd name="T12" fmla="*/ 8 w 15"/>
                  <a:gd name="T13" fmla="*/ 10 h 10"/>
                  <a:gd name="T14" fmla="*/ 9 w 15"/>
                  <a:gd name="T15" fmla="*/ 9 h 10"/>
                  <a:gd name="T16" fmla="*/ 9 w 15"/>
                  <a:gd name="T17" fmla="*/ 8 h 10"/>
                  <a:gd name="T18" fmla="*/ 10 w 15"/>
                  <a:gd name="T19" fmla="*/ 7 h 10"/>
                  <a:gd name="T20" fmla="*/ 12 w 15"/>
                  <a:gd name="T21" fmla="*/ 6 h 10"/>
                  <a:gd name="T22" fmla="*/ 13 w 15"/>
                  <a:gd name="T23" fmla="*/ 6 h 10"/>
                  <a:gd name="T24" fmla="*/ 13 w 15"/>
                  <a:gd name="T25" fmla="*/ 6 h 10"/>
                  <a:gd name="T26" fmla="*/ 13 w 15"/>
                  <a:gd name="T27" fmla="*/ 5 h 10"/>
                  <a:gd name="T28" fmla="*/ 14 w 15"/>
                  <a:gd name="T29" fmla="*/ 5 h 10"/>
                  <a:gd name="T30" fmla="*/ 14 w 15"/>
                  <a:gd name="T31" fmla="*/ 4 h 10"/>
                  <a:gd name="T32" fmla="*/ 14 w 15"/>
                  <a:gd name="T33" fmla="*/ 4 h 10"/>
                  <a:gd name="T34" fmla="*/ 14 w 15"/>
                  <a:gd name="T35" fmla="*/ 3 h 10"/>
                  <a:gd name="T36" fmla="*/ 14 w 15"/>
                  <a:gd name="T37" fmla="*/ 2 h 10"/>
                  <a:gd name="T38" fmla="*/ 13 w 15"/>
                  <a:gd name="T39" fmla="*/ 0 h 10"/>
                  <a:gd name="T40" fmla="*/ 10 w 15"/>
                  <a:gd name="T41" fmla="*/ 0 h 10"/>
                  <a:gd name="T42" fmla="*/ 10 w 15"/>
                  <a:gd name="T43" fmla="*/ 0 h 10"/>
                  <a:gd name="T44" fmla="*/ 9 w 15"/>
                  <a:gd name="T45" fmla="*/ 0 h 10"/>
                  <a:gd name="T46" fmla="*/ 9 w 15"/>
                  <a:gd name="T47" fmla="*/ 1 h 10"/>
                  <a:gd name="T48" fmla="*/ 10 w 15"/>
                  <a:gd name="T49" fmla="*/ 3 h 10"/>
                  <a:gd name="T50" fmla="*/ 10 w 15"/>
                  <a:gd name="T51" fmla="*/ 4 h 10"/>
                  <a:gd name="T52" fmla="*/ 10 w 15"/>
                  <a:gd name="T53" fmla="*/ 4 h 10"/>
                  <a:gd name="T54" fmla="*/ 10 w 15"/>
                  <a:gd name="T55" fmla="*/ 4 h 10"/>
                  <a:gd name="T56" fmla="*/ 10 w 15"/>
                  <a:gd name="T57" fmla="*/ 4 h 10"/>
                  <a:gd name="T58" fmla="*/ 10 w 15"/>
                  <a:gd name="T59" fmla="*/ 4 h 10"/>
                  <a:gd name="T60" fmla="*/ 10 w 15"/>
                  <a:gd name="T61" fmla="*/ 3 h 10"/>
                  <a:gd name="T62" fmla="*/ 9 w 15"/>
                  <a:gd name="T63" fmla="*/ 1 h 10"/>
                  <a:gd name="T64" fmla="*/ 8 w 15"/>
                  <a:gd name="T65" fmla="*/ 0 h 10"/>
                  <a:gd name="T66" fmla="*/ 6 w 15"/>
                  <a:gd name="T67" fmla="*/ 0 h 10"/>
                  <a:gd name="T68" fmla="*/ 6 w 15"/>
                  <a:gd name="T69" fmla="*/ 0 h 10"/>
                  <a:gd name="T70" fmla="*/ 5 w 15"/>
                  <a:gd name="T71" fmla="*/ 1 h 10"/>
                  <a:gd name="T72" fmla="*/ 5 w 15"/>
                  <a:gd name="T73" fmla="*/ 2 h 10"/>
                  <a:gd name="T74" fmla="*/ 5 w 15"/>
                  <a:gd name="T75" fmla="*/ 2 h 10"/>
                  <a:gd name="T76" fmla="*/ 6 w 15"/>
                  <a:gd name="T77" fmla="*/ 2 h 10"/>
                  <a:gd name="T78" fmla="*/ 5 w 15"/>
                  <a:gd name="T79" fmla="*/ 2 h 10"/>
                  <a:gd name="T80" fmla="*/ 5 w 15"/>
                  <a:gd name="T81" fmla="*/ 2 h 10"/>
                  <a:gd name="T82" fmla="*/ 4 w 15"/>
                  <a:gd name="T83" fmla="*/ 1 h 10"/>
                  <a:gd name="T84" fmla="*/ 2 w 15"/>
                  <a:gd name="T85" fmla="*/ 0 h 10"/>
                  <a:gd name="T86" fmla="*/ 1 w 15"/>
                  <a:gd name="T87" fmla="*/ 1 h 10"/>
                  <a:gd name="T88" fmla="*/ 0 w 15"/>
                  <a:gd name="T89" fmla="*/ 3 h 10"/>
                  <a:gd name="T90" fmla="*/ 0 w 15"/>
                  <a:gd name="T91" fmla="*/ 3 h 10"/>
                  <a:gd name="T92" fmla="*/ 1 w 15"/>
                  <a:gd name="T93" fmla="*/ 5 h 10"/>
                  <a:gd name="T94" fmla="*/ 10 w 15"/>
                  <a:gd name="T95" fmla="*/ 4 h 10"/>
                  <a:gd name="T96" fmla="*/ 11 w 15"/>
                  <a:gd name="T97" fmla="*/ 4 h 10"/>
                  <a:gd name="T98" fmla="*/ 10 w 15"/>
                  <a:gd name="T99" fmla="*/ 4 h 10"/>
                  <a:gd name="T100" fmla="*/ 10 w 15"/>
                  <a:gd name="T101" fmla="*/ 4 h 10"/>
                  <a:gd name="T102" fmla="*/ 10 w 15"/>
                  <a:gd name="T103" fmla="*/ 4 h 10"/>
                  <a:gd name="T104" fmla="*/ 6 w 15"/>
                  <a:gd name="T105" fmla="*/ 3 h 10"/>
                  <a:gd name="T106" fmla="*/ 6 w 15"/>
                  <a:gd name="T107" fmla="*/ 3 h 10"/>
                  <a:gd name="T108" fmla="*/ 6 w 15"/>
                  <a:gd name="T109" fmla="*/ 3 h 10"/>
                  <a:gd name="T110" fmla="*/ 6 w 15"/>
                  <a:gd name="T111" fmla="*/ 2 h 10"/>
                  <a:gd name="T112" fmla="*/ 6 w 15"/>
                  <a:gd name="T113" fmla="*/ 3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5" h="10">
                    <a:moveTo>
                      <a:pt x="1" y="5"/>
                    </a:moveTo>
                    <a:cubicBezTo>
                      <a:pt x="2" y="6"/>
                      <a:pt x="2" y="6"/>
                      <a:pt x="2" y="7"/>
                    </a:cubicBezTo>
                    <a:cubicBezTo>
                      <a:pt x="2" y="7"/>
                      <a:pt x="3" y="7"/>
                      <a:pt x="3" y="8"/>
                    </a:cubicBezTo>
                    <a:cubicBezTo>
                      <a:pt x="3" y="8"/>
                      <a:pt x="4" y="8"/>
                      <a:pt x="4" y="8"/>
                    </a:cubicBezTo>
                    <a:cubicBezTo>
                      <a:pt x="5" y="8"/>
                      <a:pt x="5" y="9"/>
                      <a:pt x="6" y="9"/>
                    </a:cubicBezTo>
                    <a:cubicBezTo>
                      <a:pt x="6" y="9"/>
                      <a:pt x="6" y="10"/>
                      <a:pt x="7" y="10"/>
                    </a:cubicBezTo>
                    <a:cubicBezTo>
                      <a:pt x="7" y="9"/>
                      <a:pt x="8" y="10"/>
                      <a:pt x="8" y="10"/>
                    </a:cubicBezTo>
                    <a:cubicBezTo>
                      <a:pt x="8" y="9"/>
                      <a:pt x="9" y="9"/>
                      <a:pt x="9" y="9"/>
                    </a:cubicBezTo>
                    <a:cubicBezTo>
                      <a:pt x="9" y="9"/>
                      <a:pt x="9" y="8"/>
                      <a:pt x="9" y="8"/>
                    </a:cubicBezTo>
                    <a:cubicBezTo>
                      <a:pt x="10" y="8"/>
                      <a:pt x="10" y="7"/>
                      <a:pt x="10" y="7"/>
                    </a:cubicBezTo>
                    <a:cubicBezTo>
                      <a:pt x="11" y="6"/>
                      <a:pt x="11" y="6"/>
                      <a:pt x="12" y="6"/>
                    </a:cubicBezTo>
                    <a:cubicBezTo>
                      <a:pt x="12" y="6"/>
                      <a:pt x="13" y="6"/>
                      <a:pt x="13" y="6"/>
                    </a:cubicBezTo>
                    <a:cubicBezTo>
                      <a:pt x="13" y="6"/>
                      <a:pt x="13" y="6"/>
                      <a:pt x="13" y="6"/>
                    </a:cubicBezTo>
                    <a:cubicBezTo>
                      <a:pt x="13" y="6"/>
                      <a:pt x="13" y="5"/>
                      <a:pt x="13" y="5"/>
                    </a:cubicBezTo>
                    <a:cubicBezTo>
                      <a:pt x="13" y="5"/>
                      <a:pt x="14" y="5"/>
                      <a:pt x="14" y="5"/>
                    </a:cubicBezTo>
                    <a:cubicBezTo>
                      <a:pt x="14" y="5"/>
                      <a:pt x="14" y="4"/>
                      <a:pt x="14" y="4"/>
                    </a:cubicBezTo>
                    <a:cubicBezTo>
                      <a:pt x="14" y="4"/>
                      <a:pt x="14" y="4"/>
                      <a:pt x="14" y="4"/>
                    </a:cubicBezTo>
                    <a:cubicBezTo>
                      <a:pt x="15" y="3"/>
                      <a:pt x="15" y="3"/>
                      <a:pt x="14" y="3"/>
                    </a:cubicBezTo>
                    <a:cubicBezTo>
                      <a:pt x="14" y="2"/>
                      <a:pt x="14" y="2"/>
                      <a:pt x="14" y="2"/>
                    </a:cubicBezTo>
                    <a:cubicBezTo>
                      <a:pt x="14" y="1"/>
                      <a:pt x="14" y="1"/>
                      <a:pt x="13" y="0"/>
                    </a:cubicBezTo>
                    <a:cubicBezTo>
                      <a:pt x="12" y="0"/>
                      <a:pt x="11" y="0"/>
                      <a:pt x="10" y="0"/>
                    </a:cubicBezTo>
                    <a:cubicBezTo>
                      <a:pt x="10" y="0"/>
                      <a:pt x="10" y="0"/>
                      <a:pt x="10" y="0"/>
                    </a:cubicBezTo>
                    <a:cubicBezTo>
                      <a:pt x="10" y="0"/>
                      <a:pt x="9" y="0"/>
                      <a:pt x="9" y="0"/>
                    </a:cubicBezTo>
                    <a:cubicBezTo>
                      <a:pt x="9" y="0"/>
                      <a:pt x="9" y="0"/>
                      <a:pt x="9" y="1"/>
                    </a:cubicBezTo>
                    <a:cubicBezTo>
                      <a:pt x="10" y="1"/>
                      <a:pt x="10" y="2"/>
                      <a:pt x="10" y="3"/>
                    </a:cubicBezTo>
                    <a:cubicBezTo>
                      <a:pt x="10" y="3"/>
                      <a:pt x="10" y="3"/>
                      <a:pt x="10" y="4"/>
                    </a:cubicBezTo>
                    <a:cubicBezTo>
                      <a:pt x="10" y="4"/>
                      <a:pt x="10" y="4"/>
                      <a:pt x="10" y="4"/>
                    </a:cubicBezTo>
                    <a:cubicBezTo>
                      <a:pt x="10" y="4"/>
                      <a:pt x="10" y="4"/>
                      <a:pt x="10" y="4"/>
                    </a:cubicBezTo>
                    <a:cubicBezTo>
                      <a:pt x="10" y="4"/>
                      <a:pt x="10" y="4"/>
                      <a:pt x="10" y="4"/>
                    </a:cubicBezTo>
                    <a:cubicBezTo>
                      <a:pt x="10" y="4"/>
                      <a:pt x="10" y="4"/>
                      <a:pt x="10" y="4"/>
                    </a:cubicBezTo>
                    <a:cubicBezTo>
                      <a:pt x="10" y="3"/>
                      <a:pt x="10" y="3"/>
                      <a:pt x="10" y="3"/>
                    </a:cubicBezTo>
                    <a:cubicBezTo>
                      <a:pt x="9" y="3"/>
                      <a:pt x="9" y="2"/>
                      <a:pt x="9" y="1"/>
                    </a:cubicBezTo>
                    <a:cubicBezTo>
                      <a:pt x="9" y="0"/>
                      <a:pt x="8" y="0"/>
                      <a:pt x="8" y="0"/>
                    </a:cubicBezTo>
                    <a:cubicBezTo>
                      <a:pt x="7" y="0"/>
                      <a:pt x="7" y="0"/>
                      <a:pt x="6" y="0"/>
                    </a:cubicBezTo>
                    <a:cubicBezTo>
                      <a:pt x="6" y="0"/>
                      <a:pt x="6" y="0"/>
                      <a:pt x="6" y="0"/>
                    </a:cubicBezTo>
                    <a:cubicBezTo>
                      <a:pt x="6" y="0"/>
                      <a:pt x="5" y="0"/>
                      <a:pt x="5" y="1"/>
                    </a:cubicBezTo>
                    <a:cubicBezTo>
                      <a:pt x="5" y="1"/>
                      <a:pt x="5" y="2"/>
                      <a:pt x="5" y="2"/>
                    </a:cubicBezTo>
                    <a:cubicBezTo>
                      <a:pt x="5" y="2"/>
                      <a:pt x="5" y="2"/>
                      <a:pt x="5" y="2"/>
                    </a:cubicBezTo>
                    <a:cubicBezTo>
                      <a:pt x="6" y="2"/>
                      <a:pt x="6" y="2"/>
                      <a:pt x="6" y="2"/>
                    </a:cubicBezTo>
                    <a:cubicBezTo>
                      <a:pt x="6" y="2"/>
                      <a:pt x="6" y="2"/>
                      <a:pt x="5" y="2"/>
                    </a:cubicBezTo>
                    <a:cubicBezTo>
                      <a:pt x="5" y="2"/>
                      <a:pt x="5" y="2"/>
                      <a:pt x="5" y="2"/>
                    </a:cubicBezTo>
                    <a:cubicBezTo>
                      <a:pt x="5" y="2"/>
                      <a:pt x="4" y="2"/>
                      <a:pt x="4" y="1"/>
                    </a:cubicBezTo>
                    <a:cubicBezTo>
                      <a:pt x="3" y="1"/>
                      <a:pt x="2" y="1"/>
                      <a:pt x="2" y="0"/>
                    </a:cubicBezTo>
                    <a:cubicBezTo>
                      <a:pt x="1" y="0"/>
                      <a:pt x="1" y="0"/>
                      <a:pt x="1" y="1"/>
                    </a:cubicBezTo>
                    <a:cubicBezTo>
                      <a:pt x="1" y="1"/>
                      <a:pt x="1" y="2"/>
                      <a:pt x="0" y="3"/>
                    </a:cubicBezTo>
                    <a:cubicBezTo>
                      <a:pt x="0" y="3"/>
                      <a:pt x="0" y="3"/>
                      <a:pt x="0" y="3"/>
                    </a:cubicBezTo>
                    <a:cubicBezTo>
                      <a:pt x="1" y="4"/>
                      <a:pt x="1" y="5"/>
                      <a:pt x="1" y="5"/>
                    </a:cubicBezTo>
                    <a:close/>
                    <a:moveTo>
                      <a:pt x="10" y="4"/>
                    </a:moveTo>
                    <a:cubicBezTo>
                      <a:pt x="11" y="4"/>
                      <a:pt x="11" y="4"/>
                      <a:pt x="11" y="4"/>
                    </a:cubicBezTo>
                    <a:cubicBezTo>
                      <a:pt x="10" y="4"/>
                      <a:pt x="10" y="4"/>
                      <a:pt x="10" y="4"/>
                    </a:cubicBezTo>
                    <a:cubicBezTo>
                      <a:pt x="10" y="4"/>
                      <a:pt x="10" y="4"/>
                      <a:pt x="10" y="4"/>
                    </a:cubicBezTo>
                    <a:cubicBezTo>
                      <a:pt x="10" y="4"/>
                      <a:pt x="10" y="4"/>
                      <a:pt x="10" y="4"/>
                    </a:cubicBezTo>
                    <a:close/>
                    <a:moveTo>
                      <a:pt x="6" y="3"/>
                    </a:moveTo>
                    <a:cubicBezTo>
                      <a:pt x="6" y="3"/>
                      <a:pt x="6" y="3"/>
                      <a:pt x="6" y="3"/>
                    </a:cubicBezTo>
                    <a:cubicBezTo>
                      <a:pt x="6" y="3"/>
                      <a:pt x="6" y="3"/>
                      <a:pt x="6" y="3"/>
                    </a:cubicBezTo>
                    <a:cubicBezTo>
                      <a:pt x="6" y="3"/>
                      <a:pt x="6" y="2"/>
                      <a:pt x="6" y="2"/>
                    </a:cubicBezTo>
                    <a:cubicBezTo>
                      <a:pt x="6" y="2"/>
                      <a:pt x="6" y="3"/>
                      <a:pt x="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 name="Freeform 482">
                <a:extLst>
                  <a:ext uri="{FF2B5EF4-FFF2-40B4-BE49-F238E27FC236}">
                    <a16:creationId xmlns:a16="http://schemas.microsoft.com/office/drawing/2014/main" id="{795EC07F-7E8D-4CB6-9183-7FD767449E0D}"/>
                  </a:ext>
                </a:extLst>
              </p:cNvPr>
              <p:cNvSpPr>
                <a:spLocks/>
              </p:cNvSpPr>
              <p:nvPr/>
            </p:nvSpPr>
            <p:spPr bwMode="auto">
              <a:xfrm>
                <a:off x="4646972" y="2200914"/>
                <a:ext cx="39687" cy="50799"/>
              </a:xfrm>
              <a:custGeom>
                <a:avLst/>
                <a:gdLst>
                  <a:gd name="T0" fmla="*/ 11 w 11"/>
                  <a:gd name="T1" fmla="*/ 3 h 14"/>
                  <a:gd name="T2" fmla="*/ 11 w 11"/>
                  <a:gd name="T3" fmla="*/ 2 h 14"/>
                  <a:gd name="T4" fmla="*/ 10 w 11"/>
                  <a:gd name="T5" fmla="*/ 2 h 14"/>
                  <a:gd name="T6" fmla="*/ 9 w 11"/>
                  <a:gd name="T7" fmla="*/ 1 h 14"/>
                  <a:gd name="T8" fmla="*/ 8 w 11"/>
                  <a:gd name="T9" fmla="*/ 1 h 14"/>
                  <a:gd name="T10" fmla="*/ 8 w 11"/>
                  <a:gd name="T11" fmla="*/ 1 h 14"/>
                  <a:gd name="T12" fmla="*/ 8 w 11"/>
                  <a:gd name="T13" fmla="*/ 1 h 14"/>
                  <a:gd name="T14" fmla="*/ 8 w 11"/>
                  <a:gd name="T15" fmla="*/ 1 h 14"/>
                  <a:gd name="T16" fmla="*/ 7 w 11"/>
                  <a:gd name="T17" fmla="*/ 1 h 14"/>
                  <a:gd name="T18" fmla="*/ 7 w 11"/>
                  <a:gd name="T19" fmla="*/ 0 h 14"/>
                  <a:gd name="T20" fmla="*/ 5 w 11"/>
                  <a:gd name="T21" fmla="*/ 1 h 14"/>
                  <a:gd name="T22" fmla="*/ 5 w 11"/>
                  <a:gd name="T23" fmla="*/ 1 h 14"/>
                  <a:gd name="T24" fmla="*/ 4 w 11"/>
                  <a:gd name="T25" fmla="*/ 2 h 14"/>
                  <a:gd name="T26" fmla="*/ 4 w 11"/>
                  <a:gd name="T27" fmla="*/ 3 h 14"/>
                  <a:gd name="T28" fmla="*/ 4 w 11"/>
                  <a:gd name="T29" fmla="*/ 4 h 14"/>
                  <a:gd name="T30" fmla="*/ 4 w 11"/>
                  <a:gd name="T31" fmla="*/ 6 h 14"/>
                  <a:gd name="T32" fmla="*/ 3 w 11"/>
                  <a:gd name="T33" fmla="*/ 6 h 14"/>
                  <a:gd name="T34" fmla="*/ 2 w 11"/>
                  <a:gd name="T35" fmla="*/ 5 h 14"/>
                  <a:gd name="T36" fmla="*/ 1 w 11"/>
                  <a:gd name="T37" fmla="*/ 4 h 14"/>
                  <a:gd name="T38" fmla="*/ 0 w 11"/>
                  <a:gd name="T39" fmla="*/ 6 h 14"/>
                  <a:gd name="T40" fmla="*/ 0 w 11"/>
                  <a:gd name="T41" fmla="*/ 8 h 14"/>
                  <a:gd name="T42" fmla="*/ 0 w 11"/>
                  <a:gd name="T43" fmla="*/ 8 h 14"/>
                  <a:gd name="T44" fmla="*/ 1 w 11"/>
                  <a:gd name="T45" fmla="*/ 9 h 14"/>
                  <a:gd name="T46" fmla="*/ 2 w 11"/>
                  <a:gd name="T47" fmla="*/ 13 h 14"/>
                  <a:gd name="T48" fmla="*/ 3 w 11"/>
                  <a:gd name="T49" fmla="*/ 14 h 14"/>
                  <a:gd name="T50" fmla="*/ 3 w 11"/>
                  <a:gd name="T51" fmla="*/ 14 h 14"/>
                  <a:gd name="T52" fmla="*/ 5 w 11"/>
                  <a:gd name="T53" fmla="*/ 13 h 14"/>
                  <a:gd name="T54" fmla="*/ 6 w 11"/>
                  <a:gd name="T55" fmla="*/ 13 h 14"/>
                  <a:gd name="T56" fmla="*/ 7 w 11"/>
                  <a:gd name="T57" fmla="*/ 12 h 14"/>
                  <a:gd name="T58" fmla="*/ 8 w 11"/>
                  <a:gd name="T59" fmla="*/ 12 h 14"/>
                  <a:gd name="T60" fmla="*/ 9 w 11"/>
                  <a:gd name="T61" fmla="*/ 9 h 14"/>
                  <a:gd name="T62" fmla="*/ 9 w 11"/>
                  <a:gd name="T63" fmla="*/ 8 h 14"/>
                  <a:gd name="T64" fmla="*/ 9 w 11"/>
                  <a:gd name="T65" fmla="*/ 7 h 14"/>
                  <a:gd name="T66" fmla="*/ 8 w 11"/>
                  <a:gd name="T67" fmla="*/ 6 h 14"/>
                  <a:gd name="T68" fmla="*/ 8 w 11"/>
                  <a:gd name="T69" fmla="*/ 5 h 14"/>
                  <a:gd name="T70" fmla="*/ 9 w 11"/>
                  <a:gd name="T71" fmla="*/ 5 h 14"/>
                  <a:gd name="T72" fmla="*/ 10 w 11"/>
                  <a:gd name="T73" fmla="*/ 4 h 14"/>
                  <a:gd name="T74" fmla="*/ 11 w 11"/>
                  <a:gd name="T75"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 h="14">
                    <a:moveTo>
                      <a:pt x="11" y="3"/>
                    </a:moveTo>
                    <a:cubicBezTo>
                      <a:pt x="11" y="3"/>
                      <a:pt x="11" y="2"/>
                      <a:pt x="11" y="2"/>
                    </a:cubicBezTo>
                    <a:cubicBezTo>
                      <a:pt x="11" y="2"/>
                      <a:pt x="11" y="2"/>
                      <a:pt x="10" y="2"/>
                    </a:cubicBezTo>
                    <a:cubicBezTo>
                      <a:pt x="10" y="1"/>
                      <a:pt x="9" y="1"/>
                      <a:pt x="9" y="1"/>
                    </a:cubicBezTo>
                    <a:cubicBezTo>
                      <a:pt x="8" y="1"/>
                      <a:pt x="8" y="1"/>
                      <a:pt x="8" y="1"/>
                    </a:cubicBezTo>
                    <a:cubicBezTo>
                      <a:pt x="8" y="1"/>
                      <a:pt x="8" y="1"/>
                      <a:pt x="8" y="1"/>
                    </a:cubicBezTo>
                    <a:cubicBezTo>
                      <a:pt x="8" y="1"/>
                      <a:pt x="8" y="1"/>
                      <a:pt x="8" y="1"/>
                    </a:cubicBezTo>
                    <a:cubicBezTo>
                      <a:pt x="8" y="1"/>
                      <a:pt x="8" y="1"/>
                      <a:pt x="8" y="1"/>
                    </a:cubicBezTo>
                    <a:cubicBezTo>
                      <a:pt x="8" y="1"/>
                      <a:pt x="7" y="1"/>
                      <a:pt x="7" y="1"/>
                    </a:cubicBezTo>
                    <a:cubicBezTo>
                      <a:pt x="7" y="0"/>
                      <a:pt x="7" y="0"/>
                      <a:pt x="7" y="0"/>
                    </a:cubicBezTo>
                    <a:cubicBezTo>
                      <a:pt x="6" y="0"/>
                      <a:pt x="6" y="0"/>
                      <a:pt x="5" y="1"/>
                    </a:cubicBezTo>
                    <a:cubicBezTo>
                      <a:pt x="5" y="1"/>
                      <a:pt x="5" y="1"/>
                      <a:pt x="5" y="1"/>
                    </a:cubicBezTo>
                    <a:cubicBezTo>
                      <a:pt x="5" y="2"/>
                      <a:pt x="4" y="2"/>
                      <a:pt x="4" y="2"/>
                    </a:cubicBezTo>
                    <a:cubicBezTo>
                      <a:pt x="3" y="2"/>
                      <a:pt x="3" y="3"/>
                      <a:pt x="4" y="3"/>
                    </a:cubicBezTo>
                    <a:cubicBezTo>
                      <a:pt x="4" y="3"/>
                      <a:pt x="4" y="3"/>
                      <a:pt x="4" y="4"/>
                    </a:cubicBezTo>
                    <a:cubicBezTo>
                      <a:pt x="4" y="5"/>
                      <a:pt x="4" y="5"/>
                      <a:pt x="4" y="6"/>
                    </a:cubicBezTo>
                    <a:cubicBezTo>
                      <a:pt x="3" y="6"/>
                      <a:pt x="3" y="6"/>
                      <a:pt x="3" y="6"/>
                    </a:cubicBezTo>
                    <a:cubicBezTo>
                      <a:pt x="3" y="6"/>
                      <a:pt x="2" y="5"/>
                      <a:pt x="2" y="5"/>
                    </a:cubicBezTo>
                    <a:cubicBezTo>
                      <a:pt x="2" y="4"/>
                      <a:pt x="2" y="4"/>
                      <a:pt x="1" y="4"/>
                    </a:cubicBezTo>
                    <a:cubicBezTo>
                      <a:pt x="0" y="4"/>
                      <a:pt x="0" y="5"/>
                      <a:pt x="0" y="6"/>
                    </a:cubicBezTo>
                    <a:cubicBezTo>
                      <a:pt x="0" y="6"/>
                      <a:pt x="0" y="7"/>
                      <a:pt x="0" y="8"/>
                    </a:cubicBezTo>
                    <a:cubicBezTo>
                      <a:pt x="0" y="8"/>
                      <a:pt x="0" y="8"/>
                      <a:pt x="0" y="8"/>
                    </a:cubicBezTo>
                    <a:cubicBezTo>
                      <a:pt x="1" y="8"/>
                      <a:pt x="1" y="9"/>
                      <a:pt x="1" y="9"/>
                    </a:cubicBezTo>
                    <a:cubicBezTo>
                      <a:pt x="1" y="10"/>
                      <a:pt x="2" y="11"/>
                      <a:pt x="2" y="13"/>
                    </a:cubicBezTo>
                    <a:cubicBezTo>
                      <a:pt x="2" y="13"/>
                      <a:pt x="2" y="14"/>
                      <a:pt x="3" y="14"/>
                    </a:cubicBezTo>
                    <a:cubicBezTo>
                      <a:pt x="3" y="14"/>
                      <a:pt x="3" y="14"/>
                      <a:pt x="3" y="14"/>
                    </a:cubicBezTo>
                    <a:cubicBezTo>
                      <a:pt x="4" y="14"/>
                      <a:pt x="4" y="13"/>
                      <a:pt x="5" y="13"/>
                    </a:cubicBezTo>
                    <a:cubicBezTo>
                      <a:pt x="5" y="13"/>
                      <a:pt x="5" y="13"/>
                      <a:pt x="6" y="13"/>
                    </a:cubicBezTo>
                    <a:cubicBezTo>
                      <a:pt x="6" y="13"/>
                      <a:pt x="7" y="12"/>
                      <a:pt x="7" y="12"/>
                    </a:cubicBezTo>
                    <a:cubicBezTo>
                      <a:pt x="7" y="12"/>
                      <a:pt x="8" y="12"/>
                      <a:pt x="8" y="12"/>
                    </a:cubicBezTo>
                    <a:cubicBezTo>
                      <a:pt x="8" y="11"/>
                      <a:pt x="8" y="10"/>
                      <a:pt x="9" y="9"/>
                    </a:cubicBezTo>
                    <a:cubicBezTo>
                      <a:pt x="9" y="9"/>
                      <a:pt x="9" y="8"/>
                      <a:pt x="9" y="8"/>
                    </a:cubicBezTo>
                    <a:cubicBezTo>
                      <a:pt x="9" y="7"/>
                      <a:pt x="9" y="7"/>
                      <a:pt x="9" y="7"/>
                    </a:cubicBezTo>
                    <a:cubicBezTo>
                      <a:pt x="9" y="6"/>
                      <a:pt x="8" y="6"/>
                      <a:pt x="8" y="6"/>
                    </a:cubicBezTo>
                    <a:cubicBezTo>
                      <a:pt x="8" y="5"/>
                      <a:pt x="8" y="5"/>
                      <a:pt x="8" y="5"/>
                    </a:cubicBezTo>
                    <a:cubicBezTo>
                      <a:pt x="8" y="5"/>
                      <a:pt x="9" y="5"/>
                      <a:pt x="9" y="5"/>
                    </a:cubicBezTo>
                    <a:cubicBezTo>
                      <a:pt x="10" y="5"/>
                      <a:pt x="10" y="4"/>
                      <a:pt x="10" y="4"/>
                    </a:cubicBezTo>
                    <a:cubicBezTo>
                      <a:pt x="10" y="3"/>
                      <a:pt x="10" y="3"/>
                      <a:pt x="1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 name="Freeform 483">
                <a:extLst>
                  <a:ext uri="{FF2B5EF4-FFF2-40B4-BE49-F238E27FC236}">
                    <a16:creationId xmlns:a16="http://schemas.microsoft.com/office/drawing/2014/main" id="{8AF69C46-B94F-4CF7-A820-182F5FA55517}"/>
                  </a:ext>
                </a:extLst>
              </p:cNvPr>
              <p:cNvSpPr>
                <a:spLocks noEditPoints="1"/>
              </p:cNvSpPr>
              <p:nvPr/>
            </p:nvSpPr>
            <p:spPr bwMode="auto">
              <a:xfrm>
                <a:off x="6109030" y="2964486"/>
                <a:ext cx="46037" cy="58737"/>
              </a:xfrm>
              <a:custGeom>
                <a:avLst/>
                <a:gdLst>
                  <a:gd name="T0" fmla="*/ 9 w 13"/>
                  <a:gd name="T1" fmla="*/ 3 h 16"/>
                  <a:gd name="T2" fmla="*/ 13 w 13"/>
                  <a:gd name="T3" fmla="*/ 0 h 16"/>
                  <a:gd name="T4" fmla="*/ 12 w 13"/>
                  <a:gd name="T5" fmla="*/ 1 h 16"/>
                  <a:gd name="T6" fmla="*/ 7 w 13"/>
                  <a:gd name="T7" fmla="*/ 1 h 16"/>
                  <a:gd name="T8" fmla="*/ 3 w 13"/>
                  <a:gd name="T9" fmla="*/ 2 h 16"/>
                  <a:gd name="T10" fmla="*/ 2 w 13"/>
                  <a:gd name="T11" fmla="*/ 3 h 16"/>
                  <a:gd name="T12" fmla="*/ 1 w 13"/>
                  <a:gd name="T13" fmla="*/ 5 h 16"/>
                  <a:gd name="T14" fmla="*/ 0 w 13"/>
                  <a:gd name="T15" fmla="*/ 9 h 16"/>
                  <a:gd name="T16" fmla="*/ 0 w 13"/>
                  <a:gd name="T17" fmla="*/ 11 h 16"/>
                  <a:gd name="T18" fmla="*/ 1 w 13"/>
                  <a:gd name="T19" fmla="*/ 13 h 16"/>
                  <a:gd name="T20" fmla="*/ 1 w 13"/>
                  <a:gd name="T21" fmla="*/ 15 h 16"/>
                  <a:gd name="T22" fmla="*/ 3 w 13"/>
                  <a:gd name="T23" fmla="*/ 15 h 16"/>
                  <a:gd name="T24" fmla="*/ 4 w 13"/>
                  <a:gd name="T25" fmla="*/ 10 h 16"/>
                  <a:gd name="T26" fmla="*/ 5 w 13"/>
                  <a:gd name="T27" fmla="*/ 12 h 16"/>
                  <a:gd name="T28" fmla="*/ 6 w 13"/>
                  <a:gd name="T29" fmla="*/ 14 h 16"/>
                  <a:gd name="T30" fmla="*/ 7 w 13"/>
                  <a:gd name="T31" fmla="*/ 14 h 16"/>
                  <a:gd name="T32" fmla="*/ 7 w 13"/>
                  <a:gd name="T33" fmla="*/ 14 h 16"/>
                  <a:gd name="T34" fmla="*/ 8 w 13"/>
                  <a:gd name="T35" fmla="*/ 15 h 16"/>
                  <a:gd name="T36" fmla="*/ 9 w 13"/>
                  <a:gd name="T37" fmla="*/ 15 h 16"/>
                  <a:gd name="T38" fmla="*/ 8 w 13"/>
                  <a:gd name="T39" fmla="*/ 12 h 16"/>
                  <a:gd name="T40" fmla="*/ 7 w 13"/>
                  <a:gd name="T41" fmla="*/ 11 h 16"/>
                  <a:gd name="T42" fmla="*/ 6 w 13"/>
                  <a:gd name="T43" fmla="*/ 8 h 16"/>
                  <a:gd name="T44" fmla="*/ 8 w 13"/>
                  <a:gd name="T45" fmla="*/ 7 h 16"/>
                  <a:gd name="T46" fmla="*/ 9 w 13"/>
                  <a:gd name="T47" fmla="*/ 7 h 16"/>
                  <a:gd name="T48" fmla="*/ 10 w 13"/>
                  <a:gd name="T49" fmla="*/ 5 h 16"/>
                  <a:gd name="T50" fmla="*/ 9 w 13"/>
                  <a:gd name="T51" fmla="*/ 5 h 16"/>
                  <a:gd name="T52" fmla="*/ 5 w 13"/>
                  <a:gd name="T53" fmla="*/ 6 h 16"/>
                  <a:gd name="T54" fmla="*/ 3 w 13"/>
                  <a:gd name="T55" fmla="*/ 5 h 16"/>
                  <a:gd name="T56" fmla="*/ 7 w 13"/>
                  <a:gd name="T57" fmla="*/ 13 h 16"/>
                  <a:gd name="T58" fmla="*/ 8 w 13"/>
                  <a:gd name="T59" fmla="*/ 13 h 16"/>
                  <a:gd name="T60" fmla="*/ 8 w 13"/>
                  <a:gd name="T61" fmla="*/ 14 h 16"/>
                  <a:gd name="T62" fmla="*/ 8 w 13"/>
                  <a:gd name="T63" fmla="*/ 13 h 16"/>
                  <a:gd name="T64" fmla="*/ 7 w 13"/>
                  <a:gd name="T65" fmla="*/ 1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 h="16">
                    <a:moveTo>
                      <a:pt x="4" y="3"/>
                    </a:moveTo>
                    <a:cubicBezTo>
                      <a:pt x="6" y="3"/>
                      <a:pt x="8" y="3"/>
                      <a:pt x="9" y="3"/>
                    </a:cubicBezTo>
                    <a:cubicBezTo>
                      <a:pt x="11" y="3"/>
                      <a:pt x="12" y="3"/>
                      <a:pt x="13" y="1"/>
                    </a:cubicBezTo>
                    <a:cubicBezTo>
                      <a:pt x="13" y="1"/>
                      <a:pt x="13" y="1"/>
                      <a:pt x="13" y="0"/>
                    </a:cubicBezTo>
                    <a:cubicBezTo>
                      <a:pt x="13" y="0"/>
                      <a:pt x="13" y="0"/>
                      <a:pt x="13" y="0"/>
                    </a:cubicBezTo>
                    <a:cubicBezTo>
                      <a:pt x="12" y="1"/>
                      <a:pt x="12" y="1"/>
                      <a:pt x="12" y="1"/>
                    </a:cubicBezTo>
                    <a:cubicBezTo>
                      <a:pt x="11" y="2"/>
                      <a:pt x="11" y="2"/>
                      <a:pt x="10" y="2"/>
                    </a:cubicBezTo>
                    <a:cubicBezTo>
                      <a:pt x="9" y="1"/>
                      <a:pt x="8" y="1"/>
                      <a:pt x="7" y="1"/>
                    </a:cubicBezTo>
                    <a:cubicBezTo>
                      <a:pt x="6" y="1"/>
                      <a:pt x="6" y="1"/>
                      <a:pt x="5" y="1"/>
                    </a:cubicBezTo>
                    <a:cubicBezTo>
                      <a:pt x="4" y="1"/>
                      <a:pt x="4" y="2"/>
                      <a:pt x="3" y="2"/>
                    </a:cubicBezTo>
                    <a:cubicBezTo>
                      <a:pt x="3" y="2"/>
                      <a:pt x="3" y="2"/>
                      <a:pt x="3" y="2"/>
                    </a:cubicBezTo>
                    <a:cubicBezTo>
                      <a:pt x="2" y="2"/>
                      <a:pt x="2" y="3"/>
                      <a:pt x="2" y="3"/>
                    </a:cubicBezTo>
                    <a:cubicBezTo>
                      <a:pt x="2" y="4"/>
                      <a:pt x="2" y="4"/>
                      <a:pt x="2" y="4"/>
                    </a:cubicBezTo>
                    <a:cubicBezTo>
                      <a:pt x="2" y="5"/>
                      <a:pt x="2" y="5"/>
                      <a:pt x="1" y="5"/>
                    </a:cubicBezTo>
                    <a:cubicBezTo>
                      <a:pt x="1" y="6"/>
                      <a:pt x="1" y="6"/>
                      <a:pt x="1" y="7"/>
                    </a:cubicBezTo>
                    <a:cubicBezTo>
                      <a:pt x="1" y="8"/>
                      <a:pt x="1" y="8"/>
                      <a:pt x="0" y="9"/>
                    </a:cubicBezTo>
                    <a:cubicBezTo>
                      <a:pt x="0" y="9"/>
                      <a:pt x="0" y="9"/>
                      <a:pt x="0" y="10"/>
                    </a:cubicBezTo>
                    <a:cubicBezTo>
                      <a:pt x="0" y="10"/>
                      <a:pt x="0" y="11"/>
                      <a:pt x="0" y="11"/>
                    </a:cubicBezTo>
                    <a:cubicBezTo>
                      <a:pt x="0" y="11"/>
                      <a:pt x="1" y="11"/>
                      <a:pt x="1" y="12"/>
                    </a:cubicBezTo>
                    <a:cubicBezTo>
                      <a:pt x="1" y="12"/>
                      <a:pt x="1" y="12"/>
                      <a:pt x="1" y="13"/>
                    </a:cubicBezTo>
                    <a:cubicBezTo>
                      <a:pt x="1" y="14"/>
                      <a:pt x="1" y="14"/>
                      <a:pt x="1" y="15"/>
                    </a:cubicBezTo>
                    <a:cubicBezTo>
                      <a:pt x="1" y="15"/>
                      <a:pt x="1" y="15"/>
                      <a:pt x="1" y="15"/>
                    </a:cubicBezTo>
                    <a:cubicBezTo>
                      <a:pt x="2" y="16"/>
                      <a:pt x="2" y="16"/>
                      <a:pt x="3" y="15"/>
                    </a:cubicBezTo>
                    <a:cubicBezTo>
                      <a:pt x="3" y="15"/>
                      <a:pt x="3" y="15"/>
                      <a:pt x="3" y="15"/>
                    </a:cubicBezTo>
                    <a:cubicBezTo>
                      <a:pt x="3" y="13"/>
                      <a:pt x="3" y="12"/>
                      <a:pt x="4" y="10"/>
                    </a:cubicBezTo>
                    <a:cubicBezTo>
                      <a:pt x="4" y="10"/>
                      <a:pt x="4" y="10"/>
                      <a:pt x="4" y="10"/>
                    </a:cubicBezTo>
                    <a:cubicBezTo>
                      <a:pt x="4" y="10"/>
                      <a:pt x="4" y="10"/>
                      <a:pt x="4" y="10"/>
                    </a:cubicBezTo>
                    <a:cubicBezTo>
                      <a:pt x="4" y="11"/>
                      <a:pt x="4" y="12"/>
                      <a:pt x="5" y="12"/>
                    </a:cubicBezTo>
                    <a:cubicBezTo>
                      <a:pt x="5" y="13"/>
                      <a:pt x="5" y="13"/>
                      <a:pt x="5" y="13"/>
                    </a:cubicBezTo>
                    <a:cubicBezTo>
                      <a:pt x="6" y="14"/>
                      <a:pt x="6" y="14"/>
                      <a:pt x="6" y="14"/>
                    </a:cubicBezTo>
                    <a:cubicBezTo>
                      <a:pt x="7" y="14"/>
                      <a:pt x="7" y="14"/>
                      <a:pt x="7" y="14"/>
                    </a:cubicBezTo>
                    <a:cubicBezTo>
                      <a:pt x="7" y="14"/>
                      <a:pt x="7" y="14"/>
                      <a:pt x="7" y="14"/>
                    </a:cubicBezTo>
                    <a:cubicBezTo>
                      <a:pt x="7" y="14"/>
                      <a:pt x="7" y="14"/>
                      <a:pt x="7" y="14"/>
                    </a:cubicBezTo>
                    <a:cubicBezTo>
                      <a:pt x="7" y="14"/>
                      <a:pt x="7" y="14"/>
                      <a:pt x="7" y="14"/>
                    </a:cubicBezTo>
                    <a:cubicBezTo>
                      <a:pt x="7" y="14"/>
                      <a:pt x="7" y="14"/>
                      <a:pt x="7" y="14"/>
                    </a:cubicBezTo>
                    <a:cubicBezTo>
                      <a:pt x="7" y="14"/>
                      <a:pt x="7" y="15"/>
                      <a:pt x="8" y="15"/>
                    </a:cubicBezTo>
                    <a:cubicBezTo>
                      <a:pt x="8" y="15"/>
                      <a:pt x="8" y="15"/>
                      <a:pt x="8" y="15"/>
                    </a:cubicBezTo>
                    <a:cubicBezTo>
                      <a:pt x="8" y="15"/>
                      <a:pt x="9" y="15"/>
                      <a:pt x="9" y="15"/>
                    </a:cubicBezTo>
                    <a:cubicBezTo>
                      <a:pt x="9" y="14"/>
                      <a:pt x="9" y="14"/>
                      <a:pt x="9" y="13"/>
                    </a:cubicBezTo>
                    <a:cubicBezTo>
                      <a:pt x="9" y="13"/>
                      <a:pt x="9" y="12"/>
                      <a:pt x="8" y="12"/>
                    </a:cubicBezTo>
                    <a:cubicBezTo>
                      <a:pt x="8" y="12"/>
                      <a:pt x="8" y="12"/>
                      <a:pt x="8" y="12"/>
                    </a:cubicBezTo>
                    <a:cubicBezTo>
                      <a:pt x="8" y="11"/>
                      <a:pt x="7" y="11"/>
                      <a:pt x="7" y="11"/>
                    </a:cubicBezTo>
                    <a:cubicBezTo>
                      <a:pt x="8" y="10"/>
                      <a:pt x="7" y="10"/>
                      <a:pt x="7" y="10"/>
                    </a:cubicBezTo>
                    <a:cubicBezTo>
                      <a:pt x="7" y="9"/>
                      <a:pt x="7" y="9"/>
                      <a:pt x="6" y="8"/>
                    </a:cubicBezTo>
                    <a:cubicBezTo>
                      <a:pt x="6" y="8"/>
                      <a:pt x="6" y="8"/>
                      <a:pt x="6" y="8"/>
                    </a:cubicBezTo>
                    <a:cubicBezTo>
                      <a:pt x="7" y="8"/>
                      <a:pt x="7" y="7"/>
                      <a:pt x="8" y="7"/>
                    </a:cubicBezTo>
                    <a:cubicBezTo>
                      <a:pt x="8" y="7"/>
                      <a:pt x="8" y="7"/>
                      <a:pt x="9" y="7"/>
                    </a:cubicBezTo>
                    <a:cubicBezTo>
                      <a:pt x="9" y="7"/>
                      <a:pt x="9" y="7"/>
                      <a:pt x="9" y="7"/>
                    </a:cubicBezTo>
                    <a:cubicBezTo>
                      <a:pt x="9" y="7"/>
                      <a:pt x="10" y="7"/>
                      <a:pt x="10" y="7"/>
                    </a:cubicBezTo>
                    <a:cubicBezTo>
                      <a:pt x="10" y="6"/>
                      <a:pt x="10" y="6"/>
                      <a:pt x="10" y="5"/>
                    </a:cubicBezTo>
                    <a:cubicBezTo>
                      <a:pt x="10" y="5"/>
                      <a:pt x="10" y="5"/>
                      <a:pt x="10" y="5"/>
                    </a:cubicBezTo>
                    <a:cubicBezTo>
                      <a:pt x="9" y="5"/>
                      <a:pt x="9" y="5"/>
                      <a:pt x="9" y="5"/>
                    </a:cubicBezTo>
                    <a:cubicBezTo>
                      <a:pt x="8" y="5"/>
                      <a:pt x="7" y="5"/>
                      <a:pt x="7" y="5"/>
                    </a:cubicBezTo>
                    <a:cubicBezTo>
                      <a:pt x="6" y="5"/>
                      <a:pt x="5" y="6"/>
                      <a:pt x="5" y="6"/>
                    </a:cubicBezTo>
                    <a:cubicBezTo>
                      <a:pt x="5" y="6"/>
                      <a:pt x="4" y="6"/>
                      <a:pt x="4" y="6"/>
                    </a:cubicBezTo>
                    <a:cubicBezTo>
                      <a:pt x="3" y="6"/>
                      <a:pt x="3" y="5"/>
                      <a:pt x="3" y="5"/>
                    </a:cubicBezTo>
                    <a:cubicBezTo>
                      <a:pt x="3" y="4"/>
                      <a:pt x="3" y="3"/>
                      <a:pt x="4" y="3"/>
                    </a:cubicBezTo>
                    <a:close/>
                    <a:moveTo>
                      <a:pt x="7" y="13"/>
                    </a:moveTo>
                    <a:cubicBezTo>
                      <a:pt x="7" y="13"/>
                      <a:pt x="8" y="13"/>
                      <a:pt x="8" y="13"/>
                    </a:cubicBezTo>
                    <a:cubicBezTo>
                      <a:pt x="8" y="13"/>
                      <a:pt x="8" y="13"/>
                      <a:pt x="8" y="13"/>
                    </a:cubicBezTo>
                    <a:cubicBezTo>
                      <a:pt x="8" y="13"/>
                      <a:pt x="8" y="13"/>
                      <a:pt x="8" y="13"/>
                    </a:cubicBezTo>
                    <a:cubicBezTo>
                      <a:pt x="8" y="14"/>
                      <a:pt x="8" y="14"/>
                      <a:pt x="8" y="14"/>
                    </a:cubicBezTo>
                    <a:cubicBezTo>
                      <a:pt x="8" y="14"/>
                      <a:pt x="8" y="13"/>
                      <a:pt x="8" y="13"/>
                    </a:cubicBezTo>
                    <a:cubicBezTo>
                      <a:pt x="8" y="13"/>
                      <a:pt x="8" y="13"/>
                      <a:pt x="8" y="13"/>
                    </a:cubicBezTo>
                    <a:cubicBezTo>
                      <a:pt x="7" y="13"/>
                      <a:pt x="7" y="13"/>
                      <a:pt x="7" y="14"/>
                    </a:cubicBezTo>
                    <a:cubicBezTo>
                      <a:pt x="7" y="13"/>
                      <a:pt x="7" y="13"/>
                      <a:pt x="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 name="Freeform 484">
                <a:extLst>
                  <a:ext uri="{FF2B5EF4-FFF2-40B4-BE49-F238E27FC236}">
                    <a16:creationId xmlns:a16="http://schemas.microsoft.com/office/drawing/2014/main" id="{34E330BD-222A-4E43-830E-CAC2C479AEF3}"/>
                  </a:ext>
                </a:extLst>
              </p:cNvPr>
              <p:cNvSpPr>
                <a:spLocks/>
              </p:cNvSpPr>
              <p:nvPr/>
            </p:nvSpPr>
            <p:spPr bwMode="auto">
              <a:xfrm>
                <a:off x="4856518" y="2578732"/>
                <a:ext cx="0" cy="4763"/>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 name="Freeform 485">
                <a:extLst>
                  <a:ext uri="{FF2B5EF4-FFF2-40B4-BE49-F238E27FC236}">
                    <a16:creationId xmlns:a16="http://schemas.microsoft.com/office/drawing/2014/main" id="{F10811D9-D029-4E44-B5ED-5B4022052418}"/>
                  </a:ext>
                </a:extLst>
              </p:cNvPr>
              <p:cNvSpPr>
                <a:spLocks/>
              </p:cNvSpPr>
              <p:nvPr/>
            </p:nvSpPr>
            <p:spPr bwMode="auto">
              <a:xfrm>
                <a:off x="4813656" y="2543807"/>
                <a:ext cx="46037" cy="49212"/>
              </a:xfrm>
              <a:custGeom>
                <a:avLst/>
                <a:gdLst>
                  <a:gd name="T0" fmla="*/ 12 w 13"/>
                  <a:gd name="T1" fmla="*/ 7 h 14"/>
                  <a:gd name="T2" fmla="*/ 11 w 13"/>
                  <a:gd name="T3" fmla="*/ 6 h 14"/>
                  <a:gd name="T4" fmla="*/ 11 w 13"/>
                  <a:gd name="T5" fmla="*/ 6 h 14"/>
                  <a:gd name="T6" fmla="*/ 10 w 13"/>
                  <a:gd name="T7" fmla="*/ 5 h 14"/>
                  <a:gd name="T8" fmla="*/ 10 w 13"/>
                  <a:gd name="T9" fmla="*/ 6 h 14"/>
                  <a:gd name="T10" fmla="*/ 8 w 13"/>
                  <a:gd name="T11" fmla="*/ 6 h 14"/>
                  <a:gd name="T12" fmla="*/ 8 w 13"/>
                  <a:gd name="T13" fmla="*/ 5 h 14"/>
                  <a:gd name="T14" fmla="*/ 8 w 13"/>
                  <a:gd name="T15" fmla="*/ 5 h 14"/>
                  <a:gd name="T16" fmla="*/ 7 w 13"/>
                  <a:gd name="T17" fmla="*/ 4 h 14"/>
                  <a:gd name="T18" fmla="*/ 6 w 13"/>
                  <a:gd name="T19" fmla="*/ 4 h 14"/>
                  <a:gd name="T20" fmla="*/ 6 w 13"/>
                  <a:gd name="T21" fmla="*/ 4 h 14"/>
                  <a:gd name="T22" fmla="*/ 6 w 13"/>
                  <a:gd name="T23" fmla="*/ 4 h 14"/>
                  <a:gd name="T24" fmla="*/ 6 w 13"/>
                  <a:gd name="T25" fmla="*/ 4 h 14"/>
                  <a:gd name="T26" fmla="*/ 6 w 13"/>
                  <a:gd name="T27" fmla="*/ 4 h 14"/>
                  <a:gd name="T28" fmla="*/ 8 w 13"/>
                  <a:gd name="T29" fmla="*/ 2 h 14"/>
                  <a:gd name="T30" fmla="*/ 9 w 13"/>
                  <a:gd name="T31" fmla="*/ 1 h 14"/>
                  <a:gd name="T32" fmla="*/ 9 w 13"/>
                  <a:gd name="T33" fmla="*/ 0 h 14"/>
                  <a:gd name="T34" fmla="*/ 8 w 13"/>
                  <a:gd name="T35" fmla="*/ 0 h 14"/>
                  <a:gd name="T36" fmla="*/ 6 w 13"/>
                  <a:gd name="T37" fmla="*/ 1 h 14"/>
                  <a:gd name="T38" fmla="*/ 3 w 13"/>
                  <a:gd name="T39" fmla="*/ 6 h 14"/>
                  <a:gd name="T40" fmla="*/ 1 w 13"/>
                  <a:gd name="T41" fmla="*/ 8 h 14"/>
                  <a:gd name="T42" fmla="*/ 1 w 13"/>
                  <a:gd name="T43" fmla="*/ 8 h 14"/>
                  <a:gd name="T44" fmla="*/ 1 w 13"/>
                  <a:gd name="T45" fmla="*/ 9 h 14"/>
                  <a:gd name="T46" fmla="*/ 0 w 13"/>
                  <a:gd name="T47" fmla="*/ 10 h 14"/>
                  <a:gd name="T48" fmla="*/ 0 w 13"/>
                  <a:gd name="T49" fmla="*/ 10 h 14"/>
                  <a:gd name="T50" fmla="*/ 1 w 13"/>
                  <a:gd name="T51" fmla="*/ 11 h 14"/>
                  <a:gd name="T52" fmla="*/ 3 w 13"/>
                  <a:gd name="T53" fmla="*/ 11 h 14"/>
                  <a:gd name="T54" fmla="*/ 5 w 13"/>
                  <a:gd name="T55" fmla="*/ 11 h 14"/>
                  <a:gd name="T56" fmla="*/ 7 w 13"/>
                  <a:gd name="T57" fmla="*/ 11 h 14"/>
                  <a:gd name="T58" fmla="*/ 7 w 13"/>
                  <a:gd name="T59" fmla="*/ 12 h 14"/>
                  <a:gd name="T60" fmla="*/ 6 w 13"/>
                  <a:gd name="T61" fmla="*/ 12 h 14"/>
                  <a:gd name="T62" fmla="*/ 6 w 13"/>
                  <a:gd name="T63" fmla="*/ 13 h 14"/>
                  <a:gd name="T64" fmla="*/ 7 w 13"/>
                  <a:gd name="T65" fmla="*/ 13 h 14"/>
                  <a:gd name="T66" fmla="*/ 8 w 13"/>
                  <a:gd name="T67" fmla="*/ 12 h 14"/>
                  <a:gd name="T68" fmla="*/ 9 w 13"/>
                  <a:gd name="T69" fmla="*/ 11 h 14"/>
                  <a:gd name="T70" fmla="*/ 10 w 13"/>
                  <a:gd name="T71" fmla="*/ 11 h 14"/>
                  <a:gd name="T72" fmla="*/ 9 w 13"/>
                  <a:gd name="T73" fmla="*/ 12 h 14"/>
                  <a:gd name="T74" fmla="*/ 10 w 13"/>
                  <a:gd name="T75" fmla="*/ 13 h 14"/>
                  <a:gd name="T76" fmla="*/ 11 w 13"/>
                  <a:gd name="T77" fmla="*/ 14 h 14"/>
                  <a:gd name="T78" fmla="*/ 12 w 13"/>
                  <a:gd name="T79" fmla="*/ 13 h 14"/>
                  <a:gd name="T80" fmla="*/ 13 w 13"/>
                  <a:gd name="T81" fmla="*/ 12 h 14"/>
                  <a:gd name="T82" fmla="*/ 12 w 13"/>
                  <a:gd name="T83" fmla="*/ 11 h 14"/>
                  <a:gd name="T84" fmla="*/ 12 w 13"/>
                  <a:gd name="T85" fmla="*/ 11 h 14"/>
                  <a:gd name="T86" fmla="*/ 12 w 13"/>
                  <a:gd name="T87" fmla="*/ 11 h 14"/>
                  <a:gd name="T88" fmla="*/ 12 w 13"/>
                  <a:gd name="T89" fmla="*/ 11 h 14"/>
                  <a:gd name="T90" fmla="*/ 12 w 13"/>
                  <a:gd name="T91" fmla="*/ 11 h 14"/>
                  <a:gd name="T92" fmla="*/ 12 w 13"/>
                  <a:gd name="T93" fmla="*/ 10 h 14"/>
                  <a:gd name="T94" fmla="*/ 11 w 13"/>
                  <a:gd name="T95" fmla="*/ 10 h 14"/>
                  <a:gd name="T96" fmla="*/ 11 w 13"/>
                  <a:gd name="T97" fmla="*/ 10 h 14"/>
                  <a:gd name="T98" fmla="*/ 11 w 13"/>
                  <a:gd name="T99" fmla="*/ 9 h 14"/>
                  <a:gd name="T100" fmla="*/ 12 w 13"/>
                  <a:gd name="T101" fmla="*/ 9 h 14"/>
                  <a:gd name="T102" fmla="*/ 12 w 13"/>
                  <a:gd name="T103" fmla="*/ 8 h 14"/>
                  <a:gd name="T104" fmla="*/ 12 w 13"/>
                  <a:gd name="T105" fmla="*/ 8 h 14"/>
                  <a:gd name="T106" fmla="*/ 11 w 13"/>
                  <a:gd name="T107" fmla="*/ 8 h 14"/>
                  <a:gd name="T108" fmla="*/ 11 w 13"/>
                  <a:gd name="T109" fmla="*/ 7 h 14"/>
                  <a:gd name="T110" fmla="*/ 12 w 13"/>
                  <a:gd name="T111" fmla="*/ 7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3" h="14">
                    <a:moveTo>
                      <a:pt x="12" y="7"/>
                    </a:moveTo>
                    <a:cubicBezTo>
                      <a:pt x="12" y="7"/>
                      <a:pt x="12" y="6"/>
                      <a:pt x="11" y="6"/>
                    </a:cubicBezTo>
                    <a:cubicBezTo>
                      <a:pt x="11" y="6"/>
                      <a:pt x="11" y="6"/>
                      <a:pt x="11" y="6"/>
                    </a:cubicBezTo>
                    <a:cubicBezTo>
                      <a:pt x="11" y="5"/>
                      <a:pt x="11" y="5"/>
                      <a:pt x="10" y="5"/>
                    </a:cubicBezTo>
                    <a:cubicBezTo>
                      <a:pt x="10" y="5"/>
                      <a:pt x="10" y="6"/>
                      <a:pt x="10" y="6"/>
                    </a:cubicBezTo>
                    <a:cubicBezTo>
                      <a:pt x="9" y="6"/>
                      <a:pt x="9" y="6"/>
                      <a:pt x="8" y="6"/>
                    </a:cubicBezTo>
                    <a:cubicBezTo>
                      <a:pt x="8" y="6"/>
                      <a:pt x="7" y="6"/>
                      <a:pt x="8" y="5"/>
                    </a:cubicBezTo>
                    <a:cubicBezTo>
                      <a:pt x="8" y="5"/>
                      <a:pt x="8" y="5"/>
                      <a:pt x="8" y="5"/>
                    </a:cubicBezTo>
                    <a:cubicBezTo>
                      <a:pt x="8" y="4"/>
                      <a:pt x="7" y="4"/>
                      <a:pt x="7" y="4"/>
                    </a:cubicBezTo>
                    <a:cubicBezTo>
                      <a:pt x="7" y="4"/>
                      <a:pt x="7" y="4"/>
                      <a:pt x="6" y="4"/>
                    </a:cubicBezTo>
                    <a:cubicBezTo>
                      <a:pt x="6" y="4"/>
                      <a:pt x="6" y="4"/>
                      <a:pt x="6" y="4"/>
                    </a:cubicBezTo>
                    <a:cubicBezTo>
                      <a:pt x="6" y="4"/>
                      <a:pt x="6" y="4"/>
                      <a:pt x="6" y="4"/>
                    </a:cubicBezTo>
                    <a:cubicBezTo>
                      <a:pt x="6" y="4"/>
                      <a:pt x="6" y="4"/>
                      <a:pt x="6" y="4"/>
                    </a:cubicBezTo>
                    <a:cubicBezTo>
                      <a:pt x="6" y="4"/>
                      <a:pt x="6" y="4"/>
                      <a:pt x="6" y="4"/>
                    </a:cubicBezTo>
                    <a:cubicBezTo>
                      <a:pt x="7" y="3"/>
                      <a:pt x="7" y="3"/>
                      <a:pt x="8" y="2"/>
                    </a:cubicBezTo>
                    <a:cubicBezTo>
                      <a:pt x="8" y="2"/>
                      <a:pt x="8" y="1"/>
                      <a:pt x="9" y="1"/>
                    </a:cubicBezTo>
                    <a:cubicBezTo>
                      <a:pt x="9" y="0"/>
                      <a:pt x="9" y="0"/>
                      <a:pt x="9" y="0"/>
                    </a:cubicBezTo>
                    <a:cubicBezTo>
                      <a:pt x="9" y="0"/>
                      <a:pt x="8" y="0"/>
                      <a:pt x="8" y="0"/>
                    </a:cubicBezTo>
                    <a:cubicBezTo>
                      <a:pt x="7" y="0"/>
                      <a:pt x="7" y="1"/>
                      <a:pt x="6" y="1"/>
                    </a:cubicBezTo>
                    <a:cubicBezTo>
                      <a:pt x="5" y="3"/>
                      <a:pt x="4" y="4"/>
                      <a:pt x="3" y="6"/>
                    </a:cubicBezTo>
                    <a:cubicBezTo>
                      <a:pt x="2" y="7"/>
                      <a:pt x="2" y="7"/>
                      <a:pt x="1" y="8"/>
                    </a:cubicBezTo>
                    <a:cubicBezTo>
                      <a:pt x="1" y="8"/>
                      <a:pt x="1" y="8"/>
                      <a:pt x="1" y="8"/>
                    </a:cubicBezTo>
                    <a:cubicBezTo>
                      <a:pt x="1" y="8"/>
                      <a:pt x="1" y="9"/>
                      <a:pt x="1" y="9"/>
                    </a:cubicBezTo>
                    <a:cubicBezTo>
                      <a:pt x="0" y="9"/>
                      <a:pt x="0" y="10"/>
                      <a:pt x="0" y="10"/>
                    </a:cubicBezTo>
                    <a:cubicBezTo>
                      <a:pt x="0" y="10"/>
                      <a:pt x="0" y="10"/>
                      <a:pt x="0" y="10"/>
                    </a:cubicBezTo>
                    <a:cubicBezTo>
                      <a:pt x="0" y="11"/>
                      <a:pt x="1" y="11"/>
                      <a:pt x="1" y="11"/>
                    </a:cubicBezTo>
                    <a:cubicBezTo>
                      <a:pt x="2" y="11"/>
                      <a:pt x="3" y="11"/>
                      <a:pt x="3" y="11"/>
                    </a:cubicBezTo>
                    <a:cubicBezTo>
                      <a:pt x="4" y="11"/>
                      <a:pt x="5" y="11"/>
                      <a:pt x="5" y="11"/>
                    </a:cubicBezTo>
                    <a:cubicBezTo>
                      <a:pt x="6" y="11"/>
                      <a:pt x="7" y="11"/>
                      <a:pt x="7" y="11"/>
                    </a:cubicBezTo>
                    <a:cubicBezTo>
                      <a:pt x="7" y="11"/>
                      <a:pt x="7" y="11"/>
                      <a:pt x="7" y="12"/>
                    </a:cubicBezTo>
                    <a:cubicBezTo>
                      <a:pt x="7" y="12"/>
                      <a:pt x="7" y="12"/>
                      <a:pt x="6" y="12"/>
                    </a:cubicBezTo>
                    <a:cubicBezTo>
                      <a:pt x="6" y="12"/>
                      <a:pt x="6" y="13"/>
                      <a:pt x="6" y="13"/>
                    </a:cubicBezTo>
                    <a:cubicBezTo>
                      <a:pt x="7" y="13"/>
                      <a:pt x="7" y="13"/>
                      <a:pt x="7" y="13"/>
                    </a:cubicBezTo>
                    <a:cubicBezTo>
                      <a:pt x="7" y="13"/>
                      <a:pt x="8" y="13"/>
                      <a:pt x="8" y="12"/>
                    </a:cubicBezTo>
                    <a:cubicBezTo>
                      <a:pt x="8" y="12"/>
                      <a:pt x="9" y="12"/>
                      <a:pt x="9" y="11"/>
                    </a:cubicBezTo>
                    <a:cubicBezTo>
                      <a:pt x="9" y="11"/>
                      <a:pt x="10" y="11"/>
                      <a:pt x="10" y="11"/>
                    </a:cubicBezTo>
                    <a:cubicBezTo>
                      <a:pt x="10" y="12"/>
                      <a:pt x="9" y="12"/>
                      <a:pt x="9" y="12"/>
                    </a:cubicBezTo>
                    <a:cubicBezTo>
                      <a:pt x="9" y="13"/>
                      <a:pt x="9" y="13"/>
                      <a:pt x="10" y="13"/>
                    </a:cubicBezTo>
                    <a:cubicBezTo>
                      <a:pt x="10" y="13"/>
                      <a:pt x="10" y="14"/>
                      <a:pt x="11" y="14"/>
                    </a:cubicBezTo>
                    <a:cubicBezTo>
                      <a:pt x="11" y="14"/>
                      <a:pt x="12" y="13"/>
                      <a:pt x="12" y="13"/>
                    </a:cubicBezTo>
                    <a:cubicBezTo>
                      <a:pt x="12" y="13"/>
                      <a:pt x="12" y="12"/>
                      <a:pt x="13" y="12"/>
                    </a:cubicBezTo>
                    <a:cubicBezTo>
                      <a:pt x="13" y="11"/>
                      <a:pt x="13" y="11"/>
                      <a:pt x="12" y="11"/>
                    </a:cubicBezTo>
                    <a:cubicBezTo>
                      <a:pt x="12" y="11"/>
                      <a:pt x="12" y="11"/>
                      <a:pt x="12" y="11"/>
                    </a:cubicBezTo>
                    <a:cubicBezTo>
                      <a:pt x="12" y="11"/>
                      <a:pt x="12" y="11"/>
                      <a:pt x="12" y="11"/>
                    </a:cubicBezTo>
                    <a:cubicBezTo>
                      <a:pt x="12" y="11"/>
                      <a:pt x="12" y="11"/>
                      <a:pt x="12" y="11"/>
                    </a:cubicBezTo>
                    <a:cubicBezTo>
                      <a:pt x="12" y="11"/>
                      <a:pt x="12" y="11"/>
                      <a:pt x="12" y="11"/>
                    </a:cubicBezTo>
                    <a:cubicBezTo>
                      <a:pt x="12" y="11"/>
                      <a:pt x="12" y="11"/>
                      <a:pt x="12" y="10"/>
                    </a:cubicBezTo>
                    <a:cubicBezTo>
                      <a:pt x="12" y="10"/>
                      <a:pt x="12" y="10"/>
                      <a:pt x="11" y="10"/>
                    </a:cubicBezTo>
                    <a:cubicBezTo>
                      <a:pt x="11" y="10"/>
                      <a:pt x="11" y="10"/>
                      <a:pt x="11" y="10"/>
                    </a:cubicBezTo>
                    <a:cubicBezTo>
                      <a:pt x="11" y="10"/>
                      <a:pt x="11" y="9"/>
                      <a:pt x="11" y="9"/>
                    </a:cubicBezTo>
                    <a:cubicBezTo>
                      <a:pt x="12" y="9"/>
                      <a:pt x="12" y="9"/>
                      <a:pt x="12" y="9"/>
                    </a:cubicBezTo>
                    <a:cubicBezTo>
                      <a:pt x="12" y="8"/>
                      <a:pt x="12" y="8"/>
                      <a:pt x="12" y="8"/>
                    </a:cubicBezTo>
                    <a:cubicBezTo>
                      <a:pt x="12" y="8"/>
                      <a:pt x="12" y="8"/>
                      <a:pt x="12" y="8"/>
                    </a:cubicBezTo>
                    <a:cubicBezTo>
                      <a:pt x="11" y="8"/>
                      <a:pt x="11" y="8"/>
                      <a:pt x="11" y="8"/>
                    </a:cubicBezTo>
                    <a:cubicBezTo>
                      <a:pt x="11" y="8"/>
                      <a:pt x="11" y="8"/>
                      <a:pt x="11" y="7"/>
                    </a:cubicBezTo>
                    <a:cubicBezTo>
                      <a:pt x="11" y="7"/>
                      <a:pt x="11" y="7"/>
                      <a:pt x="1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2" name="Freeform 486">
                <a:extLst>
                  <a:ext uri="{FF2B5EF4-FFF2-40B4-BE49-F238E27FC236}">
                    <a16:creationId xmlns:a16="http://schemas.microsoft.com/office/drawing/2014/main" id="{1B88A9E7-704D-41EB-81CD-317F54F754BD}"/>
                  </a:ext>
                </a:extLst>
              </p:cNvPr>
              <p:cNvSpPr>
                <a:spLocks/>
              </p:cNvSpPr>
              <p:nvPr/>
            </p:nvSpPr>
            <p:spPr bwMode="auto">
              <a:xfrm>
                <a:off x="4578711" y="2104078"/>
                <a:ext cx="53974" cy="28575"/>
              </a:xfrm>
              <a:custGeom>
                <a:avLst/>
                <a:gdLst>
                  <a:gd name="T0" fmla="*/ 0 w 15"/>
                  <a:gd name="T1" fmla="*/ 6 h 8"/>
                  <a:gd name="T2" fmla="*/ 2 w 15"/>
                  <a:gd name="T3" fmla="*/ 7 h 8"/>
                  <a:gd name="T4" fmla="*/ 2 w 15"/>
                  <a:gd name="T5" fmla="*/ 8 h 8"/>
                  <a:gd name="T6" fmla="*/ 4 w 15"/>
                  <a:gd name="T7" fmla="*/ 8 h 8"/>
                  <a:gd name="T8" fmla="*/ 5 w 15"/>
                  <a:gd name="T9" fmla="*/ 7 h 8"/>
                  <a:gd name="T10" fmla="*/ 5 w 15"/>
                  <a:gd name="T11" fmla="*/ 7 h 8"/>
                  <a:gd name="T12" fmla="*/ 6 w 15"/>
                  <a:gd name="T13" fmla="*/ 7 h 8"/>
                  <a:gd name="T14" fmla="*/ 7 w 15"/>
                  <a:gd name="T15" fmla="*/ 5 h 8"/>
                  <a:gd name="T16" fmla="*/ 8 w 15"/>
                  <a:gd name="T17" fmla="*/ 4 h 8"/>
                  <a:gd name="T18" fmla="*/ 9 w 15"/>
                  <a:gd name="T19" fmla="*/ 4 h 8"/>
                  <a:gd name="T20" fmla="*/ 9 w 15"/>
                  <a:gd name="T21" fmla="*/ 5 h 8"/>
                  <a:gd name="T22" fmla="*/ 8 w 15"/>
                  <a:gd name="T23" fmla="*/ 6 h 8"/>
                  <a:gd name="T24" fmla="*/ 8 w 15"/>
                  <a:gd name="T25" fmla="*/ 7 h 8"/>
                  <a:gd name="T26" fmla="*/ 9 w 15"/>
                  <a:gd name="T27" fmla="*/ 7 h 8"/>
                  <a:gd name="T28" fmla="*/ 9 w 15"/>
                  <a:gd name="T29" fmla="*/ 7 h 8"/>
                  <a:gd name="T30" fmla="*/ 11 w 15"/>
                  <a:gd name="T31" fmla="*/ 6 h 8"/>
                  <a:gd name="T32" fmla="*/ 11 w 15"/>
                  <a:gd name="T33" fmla="*/ 6 h 8"/>
                  <a:gd name="T34" fmla="*/ 12 w 15"/>
                  <a:gd name="T35" fmla="*/ 5 h 8"/>
                  <a:gd name="T36" fmla="*/ 13 w 15"/>
                  <a:gd name="T37" fmla="*/ 3 h 8"/>
                  <a:gd name="T38" fmla="*/ 14 w 15"/>
                  <a:gd name="T39" fmla="*/ 2 h 8"/>
                  <a:gd name="T40" fmla="*/ 15 w 15"/>
                  <a:gd name="T41" fmla="*/ 2 h 8"/>
                  <a:gd name="T42" fmla="*/ 15 w 15"/>
                  <a:gd name="T43" fmla="*/ 2 h 8"/>
                  <a:gd name="T44" fmla="*/ 15 w 15"/>
                  <a:gd name="T45" fmla="*/ 1 h 8"/>
                  <a:gd name="T46" fmla="*/ 14 w 15"/>
                  <a:gd name="T47" fmla="*/ 0 h 8"/>
                  <a:gd name="T48" fmla="*/ 14 w 15"/>
                  <a:gd name="T49" fmla="*/ 0 h 8"/>
                  <a:gd name="T50" fmla="*/ 13 w 15"/>
                  <a:gd name="T51" fmla="*/ 0 h 8"/>
                  <a:gd name="T52" fmla="*/ 11 w 15"/>
                  <a:gd name="T53" fmla="*/ 0 h 8"/>
                  <a:gd name="T54" fmla="*/ 9 w 15"/>
                  <a:gd name="T55" fmla="*/ 0 h 8"/>
                  <a:gd name="T56" fmla="*/ 4 w 15"/>
                  <a:gd name="T57" fmla="*/ 3 h 8"/>
                  <a:gd name="T58" fmla="*/ 3 w 15"/>
                  <a:gd name="T59" fmla="*/ 3 h 8"/>
                  <a:gd name="T60" fmla="*/ 0 w 15"/>
                  <a:gd name="T61" fmla="*/ 4 h 8"/>
                  <a:gd name="T62" fmla="*/ 0 w 15"/>
                  <a:gd name="T63" fmla="*/ 6 h 8"/>
                  <a:gd name="T64" fmla="*/ 0 w 15"/>
                  <a:gd name="T65"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 h="8">
                    <a:moveTo>
                      <a:pt x="0" y="6"/>
                    </a:moveTo>
                    <a:cubicBezTo>
                      <a:pt x="1" y="7"/>
                      <a:pt x="1" y="7"/>
                      <a:pt x="2" y="7"/>
                    </a:cubicBezTo>
                    <a:cubicBezTo>
                      <a:pt x="2" y="7"/>
                      <a:pt x="2" y="8"/>
                      <a:pt x="2" y="8"/>
                    </a:cubicBezTo>
                    <a:cubicBezTo>
                      <a:pt x="3" y="8"/>
                      <a:pt x="3" y="8"/>
                      <a:pt x="4" y="8"/>
                    </a:cubicBezTo>
                    <a:cubicBezTo>
                      <a:pt x="4" y="8"/>
                      <a:pt x="4" y="7"/>
                      <a:pt x="5" y="7"/>
                    </a:cubicBezTo>
                    <a:cubicBezTo>
                      <a:pt x="5" y="7"/>
                      <a:pt x="5" y="7"/>
                      <a:pt x="5" y="7"/>
                    </a:cubicBezTo>
                    <a:cubicBezTo>
                      <a:pt x="5" y="7"/>
                      <a:pt x="6" y="7"/>
                      <a:pt x="6" y="7"/>
                    </a:cubicBezTo>
                    <a:cubicBezTo>
                      <a:pt x="6" y="7"/>
                      <a:pt x="7" y="6"/>
                      <a:pt x="7" y="5"/>
                    </a:cubicBezTo>
                    <a:cubicBezTo>
                      <a:pt x="7" y="5"/>
                      <a:pt x="8" y="4"/>
                      <a:pt x="8" y="4"/>
                    </a:cubicBezTo>
                    <a:cubicBezTo>
                      <a:pt x="9" y="4"/>
                      <a:pt x="9" y="4"/>
                      <a:pt x="9" y="4"/>
                    </a:cubicBezTo>
                    <a:cubicBezTo>
                      <a:pt x="9" y="4"/>
                      <a:pt x="9" y="4"/>
                      <a:pt x="9" y="5"/>
                    </a:cubicBezTo>
                    <a:cubicBezTo>
                      <a:pt x="8" y="5"/>
                      <a:pt x="8" y="6"/>
                      <a:pt x="8" y="6"/>
                    </a:cubicBezTo>
                    <a:cubicBezTo>
                      <a:pt x="8" y="7"/>
                      <a:pt x="8" y="7"/>
                      <a:pt x="8" y="7"/>
                    </a:cubicBezTo>
                    <a:cubicBezTo>
                      <a:pt x="8" y="7"/>
                      <a:pt x="8" y="8"/>
                      <a:pt x="9" y="7"/>
                    </a:cubicBezTo>
                    <a:cubicBezTo>
                      <a:pt x="9" y="7"/>
                      <a:pt x="9" y="7"/>
                      <a:pt x="9" y="7"/>
                    </a:cubicBezTo>
                    <a:cubicBezTo>
                      <a:pt x="9" y="6"/>
                      <a:pt x="10" y="6"/>
                      <a:pt x="11" y="6"/>
                    </a:cubicBezTo>
                    <a:cubicBezTo>
                      <a:pt x="11" y="6"/>
                      <a:pt x="11" y="6"/>
                      <a:pt x="11" y="6"/>
                    </a:cubicBezTo>
                    <a:cubicBezTo>
                      <a:pt x="11" y="6"/>
                      <a:pt x="12" y="6"/>
                      <a:pt x="12" y="5"/>
                    </a:cubicBezTo>
                    <a:cubicBezTo>
                      <a:pt x="12" y="5"/>
                      <a:pt x="13" y="4"/>
                      <a:pt x="13" y="3"/>
                    </a:cubicBezTo>
                    <a:cubicBezTo>
                      <a:pt x="13" y="3"/>
                      <a:pt x="14" y="3"/>
                      <a:pt x="14" y="2"/>
                    </a:cubicBezTo>
                    <a:cubicBezTo>
                      <a:pt x="14" y="2"/>
                      <a:pt x="14" y="2"/>
                      <a:pt x="15" y="2"/>
                    </a:cubicBezTo>
                    <a:cubicBezTo>
                      <a:pt x="15" y="2"/>
                      <a:pt x="15" y="2"/>
                      <a:pt x="15" y="2"/>
                    </a:cubicBezTo>
                    <a:cubicBezTo>
                      <a:pt x="15" y="1"/>
                      <a:pt x="15" y="1"/>
                      <a:pt x="15" y="1"/>
                    </a:cubicBezTo>
                    <a:cubicBezTo>
                      <a:pt x="15" y="0"/>
                      <a:pt x="15" y="0"/>
                      <a:pt x="14" y="0"/>
                    </a:cubicBezTo>
                    <a:cubicBezTo>
                      <a:pt x="14" y="0"/>
                      <a:pt x="14" y="0"/>
                      <a:pt x="14" y="0"/>
                    </a:cubicBezTo>
                    <a:cubicBezTo>
                      <a:pt x="14" y="0"/>
                      <a:pt x="13" y="1"/>
                      <a:pt x="13" y="0"/>
                    </a:cubicBezTo>
                    <a:cubicBezTo>
                      <a:pt x="12" y="0"/>
                      <a:pt x="12" y="0"/>
                      <a:pt x="11" y="0"/>
                    </a:cubicBezTo>
                    <a:cubicBezTo>
                      <a:pt x="10" y="0"/>
                      <a:pt x="10" y="0"/>
                      <a:pt x="9" y="0"/>
                    </a:cubicBezTo>
                    <a:cubicBezTo>
                      <a:pt x="8" y="1"/>
                      <a:pt x="6" y="2"/>
                      <a:pt x="4" y="3"/>
                    </a:cubicBezTo>
                    <a:cubicBezTo>
                      <a:pt x="4" y="3"/>
                      <a:pt x="3" y="3"/>
                      <a:pt x="3" y="3"/>
                    </a:cubicBezTo>
                    <a:cubicBezTo>
                      <a:pt x="2" y="4"/>
                      <a:pt x="1" y="4"/>
                      <a:pt x="0" y="4"/>
                    </a:cubicBezTo>
                    <a:cubicBezTo>
                      <a:pt x="0" y="5"/>
                      <a:pt x="0" y="5"/>
                      <a:pt x="0" y="6"/>
                    </a:cubicBezTo>
                    <a:cubicBezTo>
                      <a:pt x="0" y="6"/>
                      <a:pt x="0" y="6"/>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 name="Freeform 487">
                <a:extLst>
                  <a:ext uri="{FF2B5EF4-FFF2-40B4-BE49-F238E27FC236}">
                    <a16:creationId xmlns:a16="http://schemas.microsoft.com/office/drawing/2014/main" id="{6E5F6123-3DE6-4912-A172-201BBFEE7F2A}"/>
                  </a:ext>
                </a:extLst>
              </p:cNvPr>
              <p:cNvSpPr>
                <a:spLocks/>
              </p:cNvSpPr>
              <p:nvPr/>
            </p:nvSpPr>
            <p:spPr bwMode="auto">
              <a:xfrm>
                <a:off x="5301009" y="2143765"/>
                <a:ext cx="44449" cy="28575"/>
              </a:xfrm>
              <a:custGeom>
                <a:avLst/>
                <a:gdLst>
                  <a:gd name="T0" fmla="*/ 0 w 12"/>
                  <a:gd name="T1" fmla="*/ 4 h 8"/>
                  <a:gd name="T2" fmla="*/ 2 w 12"/>
                  <a:gd name="T3" fmla="*/ 5 h 8"/>
                  <a:gd name="T4" fmla="*/ 3 w 12"/>
                  <a:gd name="T5" fmla="*/ 5 h 8"/>
                  <a:gd name="T6" fmla="*/ 3 w 12"/>
                  <a:gd name="T7" fmla="*/ 5 h 8"/>
                  <a:gd name="T8" fmla="*/ 3 w 12"/>
                  <a:gd name="T9" fmla="*/ 5 h 8"/>
                  <a:gd name="T10" fmla="*/ 4 w 12"/>
                  <a:gd name="T11" fmla="*/ 5 h 8"/>
                  <a:gd name="T12" fmla="*/ 4 w 12"/>
                  <a:gd name="T13" fmla="*/ 5 h 8"/>
                  <a:gd name="T14" fmla="*/ 4 w 12"/>
                  <a:gd name="T15" fmla="*/ 5 h 8"/>
                  <a:gd name="T16" fmla="*/ 3 w 12"/>
                  <a:gd name="T17" fmla="*/ 5 h 8"/>
                  <a:gd name="T18" fmla="*/ 3 w 12"/>
                  <a:gd name="T19" fmla="*/ 5 h 8"/>
                  <a:gd name="T20" fmla="*/ 3 w 12"/>
                  <a:gd name="T21" fmla="*/ 5 h 8"/>
                  <a:gd name="T22" fmla="*/ 3 w 12"/>
                  <a:gd name="T23" fmla="*/ 6 h 8"/>
                  <a:gd name="T24" fmla="*/ 3 w 12"/>
                  <a:gd name="T25" fmla="*/ 6 h 8"/>
                  <a:gd name="T26" fmla="*/ 4 w 12"/>
                  <a:gd name="T27" fmla="*/ 7 h 8"/>
                  <a:gd name="T28" fmla="*/ 5 w 12"/>
                  <a:gd name="T29" fmla="*/ 7 h 8"/>
                  <a:gd name="T30" fmla="*/ 7 w 12"/>
                  <a:gd name="T31" fmla="*/ 8 h 8"/>
                  <a:gd name="T32" fmla="*/ 8 w 12"/>
                  <a:gd name="T33" fmla="*/ 8 h 8"/>
                  <a:gd name="T34" fmla="*/ 9 w 12"/>
                  <a:gd name="T35" fmla="*/ 7 h 8"/>
                  <a:gd name="T36" fmla="*/ 11 w 12"/>
                  <a:gd name="T37" fmla="*/ 6 h 8"/>
                  <a:gd name="T38" fmla="*/ 11 w 12"/>
                  <a:gd name="T39" fmla="*/ 5 h 8"/>
                  <a:gd name="T40" fmla="*/ 12 w 12"/>
                  <a:gd name="T41" fmla="*/ 2 h 8"/>
                  <a:gd name="T42" fmla="*/ 11 w 12"/>
                  <a:gd name="T43" fmla="*/ 2 h 8"/>
                  <a:gd name="T44" fmla="*/ 8 w 12"/>
                  <a:gd name="T45" fmla="*/ 1 h 8"/>
                  <a:gd name="T46" fmla="*/ 7 w 12"/>
                  <a:gd name="T47" fmla="*/ 1 h 8"/>
                  <a:gd name="T48" fmla="*/ 6 w 12"/>
                  <a:gd name="T49" fmla="*/ 1 h 8"/>
                  <a:gd name="T50" fmla="*/ 6 w 12"/>
                  <a:gd name="T51" fmla="*/ 0 h 8"/>
                  <a:gd name="T52" fmla="*/ 6 w 12"/>
                  <a:gd name="T53" fmla="*/ 0 h 8"/>
                  <a:gd name="T54" fmla="*/ 5 w 12"/>
                  <a:gd name="T55" fmla="*/ 1 h 8"/>
                  <a:gd name="T56" fmla="*/ 5 w 12"/>
                  <a:gd name="T57" fmla="*/ 1 h 8"/>
                  <a:gd name="T58" fmla="*/ 5 w 12"/>
                  <a:gd name="T59" fmla="*/ 2 h 8"/>
                  <a:gd name="T60" fmla="*/ 4 w 12"/>
                  <a:gd name="T61" fmla="*/ 2 h 8"/>
                  <a:gd name="T62" fmla="*/ 4 w 12"/>
                  <a:gd name="T63" fmla="*/ 2 h 8"/>
                  <a:gd name="T64" fmla="*/ 2 w 12"/>
                  <a:gd name="T65" fmla="*/ 1 h 8"/>
                  <a:gd name="T66" fmla="*/ 2 w 12"/>
                  <a:gd name="T67" fmla="*/ 0 h 8"/>
                  <a:gd name="T68" fmla="*/ 1 w 12"/>
                  <a:gd name="T69" fmla="*/ 1 h 8"/>
                  <a:gd name="T70" fmla="*/ 1 w 12"/>
                  <a:gd name="T71" fmla="*/ 1 h 8"/>
                  <a:gd name="T72" fmla="*/ 1 w 12"/>
                  <a:gd name="T73" fmla="*/ 2 h 8"/>
                  <a:gd name="T74" fmla="*/ 1 w 12"/>
                  <a:gd name="T75" fmla="*/ 2 h 8"/>
                  <a:gd name="T76" fmla="*/ 0 w 12"/>
                  <a:gd name="T77" fmla="*/ 2 h 8"/>
                  <a:gd name="T78" fmla="*/ 0 w 12"/>
                  <a:gd name="T79" fmla="*/ 3 h 8"/>
                  <a:gd name="T80" fmla="*/ 0 w 12"/>
                  <a:gd name="T81"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 h="8">
                    <a:moveTo>
                      <a:pt x="0" y="4"/>
                    </a:moveTo>
                    <a:cubicBezTo>
                      <a:pt x="0" y="5"/>
                      <a:pt x="1" y="5"/>
                      <a:pt x="2" y="5"/>
                    </a:cubicBezTo>
                    <a:cubicBezTo>
                      <a:pt x="2" y="5"/>
                      <a:pt x="3" y="5"/>
                      <a:pt x="3" y="5"/>
                    </a:cubicBezTo>
                    <a:cubicBezTo>
                      <a:pt x="3" y="5"/>
                      <a:pt x="3" y="5"/>
                      <a:pt x="3" y="5"/>
                    </a:cubicBezTo>
                    <a:cubicBezTo>
                      <a:pt x="3" y="5"/>
                      <a:pt x="3" y="5"/>
                      <a:pt x="3" y="5"/>
                    </a:cubicBezTo>
                    <a:cubicBezTo>
                      <a:pt x="3" y="5"/>
                      <a:pt x="4" y="5"/>
                      <a:pt x="4" y="5"/>
                    </a:cubicBezTo>
                    <a:cubicBezTo>
                      <a:pt x="4" y="5"/>
                      <a:pt x="4" y="5"/>
                      <a:pt x="4" y="5"/>
                    </a:cubicBezTo>
                    <a:cubicBezTo>
                      <a:pt x="4" y="5"/>
                      <a:pt x="4" y="5"/>
                      <a:pt x="4" y="5"/>
                    </a:cubicBezTo>
                    <a:cubicBezTo>
                      <a:pt x="4" y="5"/>
                      <a:pt x="3" y="5"/>
                      <a:pt x="3" y="5"/>
                    </a:cubicBezTo>
                    <a:cubicBezTo>
                      <a:pt x="3" y="5"/>
                      <a:pt x="3" y="5"/>
                      <a:pt x="3" y="5"/>
                    </a:cubicBezTo>
                    <a:cubicBezTo>
                      <a:pt x="3" y="5"/>
                      <a:pt x="3" y="5"/>
                      <a:pt x="3" y="5"/>
                    </a:cubicBezTo>
                    <a:cubicBezTo>
                      <a:pt x="3" y="5"/>
                      <a:pt x="3" y="5"/>
                      <a:pt x="3" y="6"/>
                    </a:cubicBezTo>
                    <a:cubicBezTo>
                      <a:pt x="2" y="6"/>
                      <a:pt x="2" y="6"/>
                      <a:pt x="3" y="6"/>
                    </a:cubicBezTo>
                    <a:cubicBezTo>
                      <a:pt x="3" y="7"/>
                      <a:pt x="3" y="7"/>
                      <a:pt x="4" y="7"/>
                    </a:cubicBezTo>
                    <a:cubicBezTo>
                      <a:pt x="4" y="7"/>
                      <a:pt x="5" y="7"/>
                      <a:pt x="5" y="7"/>
                    </a:cubicBezTo>
                    <a:cubicBezTo>
                      <a:pt x="6" y="7"/>
                      <a:pt x="6" y="7"/>
                      <a:pt x="7" y="8"/>
                    </a:cubicBezTo>
                    <a:cubicBezTo>
                      <a:pt x="7" y="8"/>
                      <a:pt x="8" y="8"/>
                      <a:pt x="8" y="8"/>
                    </a:cubicBezTo>
                    <a:cubicBezTo>
                      <a:pt x="9" y="8"/>
                      <a:pt x="9" y="7"/>
                      <a:pt x="9" y="7"/>
                    </a:cubicBezTo>
                    <a:cubicBezTo>
                      <a:pt x="10" y="7"/>
                      <a:pt x="11" y="7"/>
                      <a:pt x="11" y="6"/>
                    </a:cubicBezTo>
                    <a:cubicBezTo>
                      <a:pt x="11" y="6"/>
                      <a:pt x="11" y="5"/>
                      <a:pt x="11" y="5"/>
                    </a:cubicBezTo>
                    <a:cubicBezTo>
                      <a:pt x="12" y="4"/>
                      <a:pt x="12" y="3"/>
                      <a:pt x="12" y="2"/>
                    </a:cubicBezTo>
                    <a:cubicBezTo>
                      <a:pt x="12" y="2"/>
                      <a:pt x="11" y="2"/>
                      <a:pt x="11" y="2"/>
                    </a:cubicBezTo>
                    <a:cubicBezTo>
                      <a:pt x="10" y="2"/>
                      <a:pt x="9" y="1"/>
                      <a:pt x="8" y="1"/>
                    </a:cubicBezTo>
                    <a:cubicBezTo>
                      <a:pt x="8" y="1"/>
                      <a:pt x="7" y="1"/>
                      <a:pt x="7" y="1"/>
                    </a:cubicBezTo>
                    <a:cubicBezTo>
                      <a:pt x="7" y="1"/>
                      <a:pt x="7" y="1"/>
                      <a:pt x="6" y="1"/>
                    </a:cubicBezTo>
                    <a:cubicBezTo>
                      <a:pt x="6" y="1"/>
                      <a:pt x="6" y="1"/>
                      <a:pt x="6" y="0"/>
                    </a:cubicBezTo>
                    <a:cubicBezTo>
                      <a:pt x="6" y="0"/>
                      <a:pt x="6" y="0"/>
                      <a:pt x="6" y="0"/>
                    </a:cubicBezTo>
                    <a:cubicBezTo>
                      <a:pt x="5" y="0"/>
                      <a:pt x="5" y="0"/>
                      <a:pt x="5" y="1"/>
                    </a:cubicBezTo>
                    <a:cubicBezTo>
                      <a:pt x="5" y="1"/>
                      <a:pt x="5" y="1"/>
                      <a:pt x="5" y="1"/>
                    </a:cubicBezTo>
                    <a:cubicBezTo>
                      <a:pt x="5" y="2"/>
                      <a:pt x="5" y="2"/>
                      <a:pt x="5" y="2"/>
                    </a:cubicBezTo>
                    <a:cubicBezTo>
                      <a:pt x="5" y="2"/>
                      <a:pt x="5" y="2"/>
                      <a:pt x="4" y="2"/>
                    </a:cubicBezTo>
                    <a:cubicBezTo>
                      <a:pt x="4" y="2"/>
                      <a:pt x="4" y="2"/>
                      <a:pt x="4" y="2"/>
                    </a:cubicBezTo>
                    <a:cubicBezTo>
                      <a:pt x="3" y="2"/>
                      <a:pt x="3" y="1"/>
                      <a:pt x="2" y="1"/>
                    </a:cubicBezTo>
                    <a:cubicBezTo>
                      <a:pt x="2" y="1"/>
                      <a:pt x="2" y="0"/>
                      <a:pt x="2" y="0"/>
                    </a:cubicBezTo>
                    <a:cubicBezTo>
                      <a:pt x="2" y="0"/>
                      <a:pt x="1" y="0"/>
                      <a:pt x="1" y="1"/>
                    </a:cubicBezTo>
                    <a:cubicBezTo>
                      <a:pt x="1" y="1"/>
                      <a:pt x="1" y="1"/>
                      <a:pt x="1" y="1"/>
                    </a:cubicBezTo>
                    <a:cubicBezTo>
                      <a:pt x="1" y="1"/>
                      <a:pt x="1" y="2"/>
                      <a:pt x="1" y="2"/>
                    </a:cubicBezTo>
                    <a:cubicBezTo>
                      <a:pt x="1" y="2"/>
                      <a:pt x="1" y="2"/>
                      <a:pt x="1" y="2"/>
                    </a:cubicBezTo>
                    <a:cubicBezTo>
                      <a:pt x="0" y="2"/>
                      <a:pt x="0" y="1"/>
                      <a:pt x="0" y="2"/>
                    </a:cubicBezTo>
                    <a:cubicBezTo>
                      <a:pt x="0" y="2"/>
                      <a:pt x="0" y="2"/>
                      <a:pt x="0" y="3"/>
                    </a:cubicBezTo>
                    <a:cubicBezTo>
                      <a:pt x="0" y="3"/>
                      <a:pt x="0"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 name="Freeform 488">
                <a:extLst>
                  <a:ext uri="{FF2B5EF4-FFF2-40B4-BE49-F238E27FC236}">
                    <a16:creationId xmlns:a16="http://schemas.microsoft.com/office/drawing/2014/main" id="{AC89683D-3A62-4985-B851-C2F83C2FDE1B}"/>
                  </a:ext>
                </a:extLst>
              </p:cNvPr>
              <p:cNvSpPr>
                <a:spLocks/>
              </p:cNvSpPr>
              <p:nvPr/>
            </p:nvSpPr>
            <p:spPr bwMode="auto">
              <a:xfrm>
                <a:off x="4675547" y="2143765"/>
                <a:ext cx="36512" cy="38099"/>
              </a:xfrm>
              <a:custGeom>
                <a:avLst/>
                <a:gdLst>
                  <a:gd name="T0" fmla="*/ 1 w 10"/>
                  <a:gd name="T1" fmla="*/ 0 h 11"/>
                  <a:gd name="T2" fmla="*/ 0 w 10"/>
                  <a:gd name="T3" fmla="*/ 1 h 11"/>
                  <a:gd name="T4" fmla="*/ 0 w 10"/>
                  <a:gd name="T5" fmla="*/ 3 h 11"/>
                  <a:gd name="T6" fmla="*/ 0 w 10"/>
                  <a:gd name="T7" fmla="*/ 3 h 11"/>
                  <a:gd name="T8" fmla="*/ 0 w 10"/>
                  <a:gd name="T9" fmla="*/ 5 h 11"/>
                  <a:gd name="T10" fmla="*/ 0 w 10"/>
                  <a:gd name="T11" fmla="*/ 6 h 11"/>
                  <a:gd name="T12" fmla="*/ 0 w 10"/>
                  <a:gd name="T13" fmla="*/ 6 h 11"/>
                  <a:gd name="T14" fmla="*/ 1 w 10"/>
                  <a:gd name="T15" fmla="*/ 7 h 11"/>
                  <a:gd name="T16" fmla="*/ 4 w 10"/>
                  <a:gd name="T17" fmla="*/ 7 h 11"/>
                  <a:gd name="T18" fmla="*/ 4 w 10"/>
                  <a:gd name="T19" fmla="*/ 7 h 11"/>
                  <a:gd name="T20" fmla="*/ 4 w 10"/>
                  <a:gd name="T21" fmla="*/ 8 h 11"/>
                  <a:gd name="T22" fmla="*/ 3 w 10"/>
                  <a:gd name="T23" fmla="*/ 8 h 11"/>
                  <a:gd name="T24" fmla="*/ 2 w 10"/>
                  <a:gd name="T25" fmla="*/ 9 h 11"/>
                  <a:gd name="T26" fmla="*/ 2 w 10"/>
                  <a:gd name="T27" fmla="*/ 10 h 11"/>
                  <a:gd name="T28" fmla="*/ 2 w 10"/>
                  <a:gd name="T29" fmla="*/ 11 h 11"/>
                  <a:gd name="T30" fmla="*/ 4 w 10"/>
                  <a:gd name="T31" fmla="*/ 11 h 11"/>
                  <a:gd name="T32" fmla="*/ 6 w 10"/>
                  <a:gd name="T33" fmla="*/ 10 h 11"/>
                  <a:gd name="T34" fmla="*/ 6 w 10"/>
                  <a:gd name="T35" fmla="*/ 10 h 11"/>
                  <a:gd name="T36" fmla="*/ 7 w 10"/>
                  <a:gd name="T37" fmla="*/ 9 h 11"/>
                  <a:gd name="T38" fmla="*/ 8 w 10"/>
                  <a:gd name="T39" fmla="*/ 8 h 11"/>
                  <a:gd name="T40" fmla="*/ 9 w 10"/>
                  <a:gd name="T41" fmla="*/ 6 h 11"/>
                  <a:gd name="T42" fmla="*/ 9 w 10"/>
                  <a:gd name="T43" fmla="*/ 6 h 11"/>
                  <a:gd name="T44" fmla="*/ 10 w 10"/>
                  <a:gd name="T45" fmla="*/ 4 h 11"/>
                  <a:gd name="T46" fmla="*/ 10 w 10"/>
                  <a:gd name="T47" fmla="*/ 3 h 11"/>
                  <a:gd name="T48" fmla="*/ 10 w 10"/>
                  <a:gd name="T49" fmla="*/ 3 h 11"/>
                  <a:gd name="T50" fmla="*/ 9 w 10"/>
                  <a:gd name="T51" fmla="*/ 2 h 11"/>
                  <a:gd name="T52" fmla="*/ 8 w 10"/>
                  <a:gd name="T53" fmla="*/ 2 h 11"/>
                  <a:gd name="T54" fmla="*/ 6 w 10"/>
                  <a:gd name="T55" fmla="*/ 2 h 11"/>
                  <a:gd name="T56" fmla="*/ 5 w 10"/>
                  <a:gd name="T57" fmla="*/ 3 h 11"/>
                  <a:gd name="T58" fmla="*/ 5 w 10"/>
                  <a:gd name="T59" fmla="*/ 5 h 11"/>
                  <a:gd name="T60" fmla="*/ 5 w 10"/>
                  <a:gd name="T61" fmla="*/ 5 h 11"/>
                  <a:gd name="T62" fmla="*/ 5 w 10"/>
                  <a:gd name="T63" fmla="*/ 5 h 11"/>
                  <a:gd name="T64" fmla="*/ 4 w 10"/>
                  <a:gd name="T65" fmla="*/ 3 h 11"/>
                  <a:gd name="T66" fmla="*/ 4 w 10"/>
                  <a:gd name="T67" fmla="*/ 3 h 11"/>
                  <a:gd name="T68" fmla="*/ 3 w 10"/>
                  <a:gd name="T69" fmla="*/ 3 h 11"/>
                  <a:gd name="T70" fmla="*/ 2 w 10"/>
                  <a:gd name="T71" fmla="*/ 5 h 11"/>
                  <a:gd name="T72" fmla="*/ 2 w 10"/>
                  <a:gd name="T73" fmla="*/ 5 h 11"/>
                  <a:gd name="T74" fmla="*/ 2 w 10"/>
                  <a:gd name="T75" fmla="*/ 5 h 11"/>
                  <a:gd name="T76" fmla="*/ 2 w 10"/>
                  <a:gd name="T77" fmla="*/ 5 h 11"/>
                  <a:gd name="T78" fmla="*/ 2 w 10"/>
                  <a:gd name="T79" fmla="*/ 5 h 11"/>
                  <a:gd name="T80" fmla="*/ 2 w 10"/>
                  <a:gd name="T81" fmla="*/ 4 h 11"/>
                  <a:gd name="T82" fmla="*/ 2 w 10"/>
                  <a:gd name="T83" fmla="*/ 3 h 11"/>
                  <a:gd name="T84" fmla="*/ 2 w 10"/>
                  <a:gd name="T85" fmla="*/ 1 h 11"/>
                  <a:gd name="T86" fmla="*/ 2 w 10"/>
                  <a:gd name="T87" fmla="*/ 1 h 11"/>
                  <a:gd name="T88" fmla="*/ 2 w 10"/>
                  <a:gd name="T89" fmla="*/ 0 h 11"/>
                  <a:gd name="T90" fmla="*/ 1 w 10"/>
                  <a:gd name="T91"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0" h="11">
                    <a:moveTo>
                      <a:pt x="1" y="0"/>
                    </a:moveTo>
                    <a:cubicBezTo>
                      <a:pt x="1" y="0"/>
                      <a:pt x="0" y="1"/>
                      <a:pt x="0" y="1"/>
                    </a:cubicBezTo>
                    <a:cubicBezTo>
                      <a:pt x="0" y="1"/>
                      <a:pt x="0" y="2"/>
                      <a:pt x="0" y="3"/>
                    </a:cubicBezTo>
                    <a:cubicBezTo>
                      <a:pt x="0" y="3"/>
                      <a:pt x="0" y="3"/>
                      <a:pt x="0" y="3"/>
                    </a:cubicBezTo>
                    <a:cubicBezTo>
                      <a:pt x="0" y="4"/>
                      <a:pt x="0" y="5"/>
                      <a:pt x="0" y="5"/>
                    </a:cubicBezTo>
                    <a:cubicBezTo>
                      <a:pt x="0" y="5"/>
                      <a:pt x="0" y="6"/>
                      <a:pt x="0" y="6"/>
                    </a:cubicBezTo>
                    <a:cubicBezTo>
                      <a:pt x="0" y="6"/>
                      <a:pt x="0" y="6"/>
                      <a:pt x="0" y="6"/>
                    </a:cubicBezTo>
                    <a:cubicBezTo>
                      <a:pt x="0" y="7"/>
                      <a:pt x="1" y="7"/>
                      <a:pt x="1" y="7"/>
                    </a:cubicBezTo>
                    <a:cubicBezTo>
                      <a:pt x="2" y="7"/>
                      <a:pt x="3" y="7"/>
                      <a:pt x="4" y="7"/>
                    </a:cubicBezTo>
                    <a:cubicBezTo>
                      <a:pt x="4" y="7"/>
                      <a:pt x="4" y="7"/>
                      <a:pt x="4" y="7"/>
                    </a:cubicBezTo>
                    <a:cubicBezTo>
                      <a:pt x="4" y="8"/>
                      <a:pt x="4" y="8"/>
                      <a:pt x="4" y="8"/>
                    </a:cubicBezTo>
                    <a:cubicBezTo>
                      <a:pt x="3" y="8"/>
                      <a:pt x="3" y="8"/>
                      <a:pt x="3" y="8"/>
                    </a:cubicBezTo>
                    <a:cubicBezTo>
                      <a:pt x="2" y="8"/>
                      <a:pt x="2" y="9"/>
                      <a:pt x="2" y="9"/>
                    </a:cubicBezTo>
                    <a:cubicBezTo>
                      <a:pt x="2" y="9"/>
                      <a:pt x="2" y="10"/>
                      <a:pt x="2" y="10"/>
                    </a:cubicBezTo>
                    <a:cubicBezTo>
                      <a:pt x="2" y="10"/>
                      <a:pt x="2" y="11"/>
                      <a:pt x="2" y="11"/>
                    </a:cubicBezTo>
                    <a:cubicBezTo>
                      <a:pt x="3" y="11"/>
                      <a:pt x="3" y="11"/>
                      <a:pt x="4" y="11"/>
                    </a:cubicBezTo>
                    <a:cubicBezTo>
                      <a:pt x="5" y="11"/>
                      <a:pt x="6" y="11"/>
                      <a:pt x="6" y="10"/>
                    </a:cubicBezTo>
                    <a:cubicBezTo>
                      <a:pt x="6" y="10"/>
                      <a:pt x="6" y="10"/>
                      <a:pt x="6" y="10"/>
                    </a:cubicBezTo>
                    <a:cubicBezTo>
                      <a:pt x="6" y="9"/>
                      <a:pt x="7" y="9"/>
                      <a:pt x="7" y="9"/>
                    </a:cubicBezTo>
                    <a:cubicBezTo>
                      <a:pt x="7" y="9"/>
                      <a:pt x="8" y="8"/>
                      <a:pt x="8" y="8"/>
                    </a:cubicBezTo>
                    <a:cubicBezTo>
                      <a:pt x="8" y="7"/>
                      <a:pt x="8" y="7"/>
                      <a:pt x="9" y="6"/>
                    </a:cubicBezTo>
                    <a:cubicBezTo>
                      <a:pt x="9" y="6"/>
                      <a:pt x="9" y="6"/>
                      <a:pt x="9" y="6"/>
                    </a:cubicBezTo>
                    <a:cubicBezTo>
                      <a:pt x="9" y="5"/>
                      <a:pt x="10" y="5"/>
                      <a:pt x="10" y="4"/>
                    </a:cubicBezTo>
                    <a:cubicBezTo>
                      <a:pt x="10" y="4"/>
                      <a:pt x="10" y="4"/>
                      <a:pt x="10" y="3"/>
                    </a:cubicBezTo>
                    <a:cubicBezTo>
                      <a:pt x="10" y="3"/>
                      <a:pt x="10" y="3"/>
                      <a:pt x="10" y="3"/>
                    </a:cubicBezTo>
                    <a:cubicBezTo>
                      <a:pt x="10" y="2"/>
                      <a:pt x="9" y="2"/>
                      <a:pt x="9" y="2"/>
                    </a:cubicBezTo>
                    <a:cubicBezTo>
                      <a:pt x="8" y="2"/>
                      <a:pt x="8" y="2"/>
                      <a:pt x="8" y="2"/>
                    </a:cubicBezTo>
                    <a:cubicBezTo>
                      <a:pt x="7" y="1"/>
                      <a:pt x="6" y="1"/>
                      <a:pt x="6" y="2"/>
                    </a:cubicBezTo>
                    <a:cubicBezTo>
                      <a:pt x="5" y="2"/>
                      <a:pt x="5" y="2"/>
                      <a:pt x="5" y="3"/>
                    </a:cubicBezTo>
                    <a:cubicBezTo>
                      <a:pt x="5" y="4"/>
                      <a:pt x="5" y="4"/>
                      <a:pt x="5" y="5"/>
                    </a:cubicBezTo>
                    <a:cubicBezTo>
                      <a:pt x="5" y="5"/>
                      <a:pt x="5" y="5"/>
                      <a:pt x="5" y="5"/>
                    </a:cubicBezTo>
                    <a:cubicBezTo>
                      <a:pt x="5" y="5"/>
                      <a:pt x="5" y="5"/>
                      <a:pt x="5" y="5"/>
                    </a:cubicBezTo>
                    <a:cubicBezTo>
                      <a:pt x="5" y="4"/>
                      <a:pt x="4" y="3"/>
                      <a:pt x="4" y="3"/>
                    </a:cubicBezTo>
                    <a:cubicBezTo>
                      <a:pt x="4" y="3"/>
                      <a:pt x="4" y="3"/>
                      <a:pt x="4" y="3"/>
                    </a:cubicBezTo>
                    <a:cubicBezTo>
                      <a:pt x="4" y="3"/>
                      <a:pt x="3" y="3"/>
                      <a:pt x="3" y="3"/>
                    </a:cubicBezTo>
                    <a:cubicBezTo>
                      <a:pt x="3" y="4"/>
                      <a:pt x="3" y="4"/>
                      <a:pt x="2" y="5"/>
                    </a:cubicBezTo>
                    <a:cubicBezTo>
                      <a:pt x="2" y="5"/>
                      <a:pt x="2" y="5"/>
                      <a:pt x="2" y="5"/>
                    </a:cubicBezTo>
                    <a:cubicBezTo>
                      <a:pt x="2" y="5"/>
                      <a:pt x="2" y="5"/>
                      <a:pt x="2" y="5"/>
                    </a:cubicBezTo>
                    <a:cubicBezTo>
                      <a:pt x="2" y="5"/>
                      <a:pt x="2" y="5"/>
                      <a:pt x="2" y="5"/>
                    </a:cubicBezTo>
                    <a:cubicBezTo>
                      <a:pt x="2" y="5"/>
                      <a:pt x="2" y="5"/>
                      <a:pt x="2" y="5"/>
                    </a:cubicBezTo>
                    <a:cubicBezTo>
                      <a:pt x="2" y="5"/>
                      <a:pt x="2" y="4"/>
                      <a:pt x="2" y="4"/>
                    </a:cubicBezTo>
                    <a:cubicBezTo>
                      <a:pt x="2" y="4"/>
                      <a:pt x="2" y="3"/>
                      <a:pt x="2" y="3"/>
                    </a:cubicBezTo>
                    <a:cubicBezTo>
                      <a:pt x="2" y="2"/>
                      <a:pt x="2" y="2"/>
                      <a:pt x="2" y="1"/>
                    </a:cubicBezTo>
                    <a:cubicBezTo>
                      <a:pt x="2" y="1"/>
                      <a:pt x="2" y="1"/>
                      <a:pt x="2" y="1"/>
                    </a:cubicBezTo>
                    <a:cubicBezTo>
                      <a:pt x="2" y="0"/>
                      <a:pt x="2" y="0"/>
                      <a:pt x="2"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 name="Freeform 489">
                <a:extLst>
                  <a:ext uri="{FF2B5EF4-FFF2-40B4-BE49-F238E27FC236}">
                    <a16:creationId xmlns:a16="http://schemas.microsoft.com/office/drawing/2014/main" id="{842B5565-7814-4CF6-89F4-D33FFEB1C496}"/>
                  </a:ext>
                </a:extLst>
              </p:cNvPr>
              <p:cNvSpPr>
                <a:spLocks/>
              </p:cNvSpPr>
              <p:nvPr/>
            </p:nvSpPr>
            <p:spPr bwMode="auto">
              <a:xfrm>
                <a:off x="5150199" y="2513645"/>
                <a:ext cx="31749" cy="39687"/>
              </a:xfrm>
              <a:custGeom>
                <a:avLst/>
                <a:gdLst>
                  <a:gd name="T0" fmla="*/ 4 w 9"/>
                  <a:gd name="T1" fmla="*/ 1 h 11"/>
                  <a:gd name="T2" fmla="*/ 3 w 9"/>
                  <a:gd name="T3" fmla="*/ 2 h 11"/>
                  <a:gd name="T4" fmla="*/ 3 w 9"/>
                  <a:gd name="T5" fmla="*/ 2 h 11"/>
                  <a:gd name="T6" fmla="*/ 2 w 9"/>
                  <a:gd name="T7" fmla="*/ 3 h 11"/>
                  <a:gd name="T8" fmla="*/ 1 w 9"/>
                  <a:gd name="T9" fmla="*/ 3 h 11"/>
                  <a:gd name="T10" fmla="*/ 1 w 9"/>
                  <a:gd name="T11" fmla="*/ 4 h 11"/>
                  <a:gd name="T12" fmla="*/ 1 w 9"/>
                  <a:gd name="T13" fmla="*/ 6 h 11"/>
                  <a:gd name="T14" fmla="*/ 1 w 9"/>
                  <a:gd name="T15" fmla="*/ 7 h 11"/>
                  <a:gd name="T16" fmla="*/ 1 w 9"/>
                  <a:gd name="T17" fmla="*/ 8 h 11"/>
                  <a:gd name="T18" fmla="*/ 0 w 9"/>
                  <a:gd name="T19" fmla="*/ 9 h 11"/>
                  <a:gd name="T20" fmla="*/ 1 w 9"/>
                  <a:gd name="T21" fmla="*/ 10 h 11"/>
                  <a:gd name="T22" fmla="*/ 3 w 9"/>
                  <a:gd name="T23" fmla="*/ 11 h 11"/>
                  <a:gd name="T24" fmla="*/ 4 w 9"/>
                  <a:gd name="T25" fmla="*/ 10 h 11"/>
                  <a:gd name="T26" fmla="*/ 7 w 9"/>
                  <a:gd name="T27" fmla="*/ 9 h 11"/>
                  <a:gd name="T28" fmla="*/ 7 w 9"/>
                  <a:gd name="T29" fmla="*/ 8 h 11"/>
                  <a:gd name="T30" fmla="*/ 8 w 9"/>
                  <a:gd name="T31" fmla="*/ 5 h 11"/>
                  <a:gd name="T32" fmla="*/ 8 w 9"/>
                  <a:gd name="T33" fmla="*/ 5 h 11"/>
                  <a:gd name="T34" fmla="*/ 8 w 9"/>
                  <a:gd name="T35" fmla="*/ 4 h 11"/>
                  <a:gd name="T36" fmla="*/ 9 w 9"/>
                  <a:gd name="T37" fmla="*/ 3 h 11"/>
                  <a:gd name="T38" fmla="*/ 9 w 9"/>
                  <a:gd name="T39" fmla="*/ 2 h 11"/>
                  <a:gd name="T40" fmla="*/ 8 w 9"/>
                  <a:gd name="T41" fmla="*/ 1 h 11"/>
                  <a:gd name="T42" fmla="*/ 8 w 9"/>
                  <a:gd name="T43" fmla="*/ 0 h 11"/>
                  <a:gd name="T44" fmla="*/ 6 w 9"/>
                  <a:gd name="T45" fmla="*/ 0 h 11"/>
                  <a:gd name="T46" fmla="*/ 5 w 9"/>
                  <a:gd name="T47" fmla="*/ 0 h 11"/>
                  <a:gd name="T48" fmla="*/ 4 w 9"/>
                  <a:gd name="T49"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 h="11">
                    <a:moveTo>
                      <a:pt x="4" y="1"/>
                    </a:moveTo>
                    <a:cubicBezTo>
                      <a:pt x="4" y="1"/>
                      <a:pt x="4" y="2"/>
                      <a:pt x="3" y="2"/>
                    </a:cubicBezTo>
                    <a:cubicBezTo>
                      <a:pt x="3" y="2"/>
                      <a:pt x="3" y="2"/>
                      <a:pt x="3" y="2"/>
                    </a:cubicBezTo>
                    <a:cubicBezTo>
                      <a:pt x="3" y="3"/>
                      <a:pt x="2" y="3"/>
                      <a:pt x="2" y="3"/>
                    </a:cubicBezTo>
                    <a:cubicBezTo>
                      <a:pt x="1" y="3"/>
                      <a:pt x="1" y="3"/>
                      <a:pt x="1" y="3"/>
                    </a:cubicBezTo>
                    <a:cubicBezTo>
                      <a:pt x="1" y="3"/>
                      <a:pt x="1" y="4"/>
                      <a:pt x="1" y="4"/>
                    </a:cubicBezTo>
                    <a:cubicBezTo>
                      <a:pt x="1" y="5"/>
                      <a:pt x="1" y="5"/>
                      <a:pt x="1" y="6"/>
                    </a:cubicBezTo>
                    <a:cubicBezTo>
                      <a:pt x="2" y="6"/>
                      <a:pt x="2" y="6"/>
                      <a:pt x="1" y="7"/>
                    </a:cubicBezTo>
                    <a:cubicBezTo>
                      <a:pt x="1" y="7"/>
                      <a:pt x="1" y="8"/>
                      <a:pt x="1" y="8"/>
                    </a:cubicBezTo>
                    <a:cubicBezTo>
                      <a:pt x="1" y="8"/>
                      <a:pt x="0" y="8"/>
                      <a:pt x="0" y="9"/>
                    </a:cubicBezTo>
                    <a:cubicBezTo>
                      <a:pt x="0" y="9"/>
                      <a:pt x="0" y="10"/>
                      <a:pt x="1" y="10"/>
                    </a:cubicBezTo>
                    <a:cubicBezTo>
                      <a:pt x="1" y="11"/>
                      <a:pt x="2" y="11"/>
                      <a:pt x="3" y="11"/>
                    </a:cubicBezTo>
                    <a:cubicBezTo>
                      <a:pt x="3" y="10"/>
                      <a:pt x="4" y="10"/>
                      <a:pt x="4" y="10"/>
                    </a:cubicBezTo>
                    <a:cubicBezTo>
                      <a:pt x="5" y="9"/>
                      <a:pt x="6" y="9"/>
                      <a:pt x="7" y="9"/>
                    </a:cubicBezTo>
                    <a:cubicBezTo>
                      <a:pt x="7" y="9"/>
                      <a:pt x="7" y="9"/>
                      <a:pt x="7" y="8"/>
                    </a:cubicBezTo>
                    <a:cubicBezTo>
                      <a:pt x="8" y="8"/>
                      <a:pt x="8" y="7"/>
                      <a:pt x="8" y="5"/>
                    </a:cubicBezTo>
                    <a:cubicBezTo>
                      <a:pt x="8" y="5"/>
                      <a:pt x="8" y="5"/>
                      <a:pt x="8" y="5"/>
                    </a:cubicBezTo>
                    <a:cubicBezTo>
                      <a:pt x="8" y="4"/>
                      <a:pt x="8" y="4"/>
                      <a:pt x="8" y="4"/>
                    </a:cubicBezTo>
                    <a:cubicBezTo>
                      <a:pt x="8" y="4"/>
                      <a:pt x="8" y="4"/>
                      <a:pt x="9" y="3"/>
                    </a:cubicBezTo>
                    <a:cubicBezTo>
                      <a:pt x="9" y="3"/>
                      <a:pt x="9" y="2"/>
                      <a:pt x="9" y="2"/>
                    </a:cubicBezTo>
                    <a:cubicBezTo>
                      <a:pt x="9" y="1"/>
                      <a:pt x="8" y="1"/>
                      <a:pt x="8" y="1"/>
                    </a:cubicBezTo>
                    <a:cubicBezTo>
                      <a:pt x="8" y="1"/>
                      <a:pt x="8" y="0"/>
                      <a:pt x="8" y="0"/>
                    </a:cubicBezTo>
                    <a:cubicBezTo>
                      <a:pt x="7" y="0"/>
                      <a:pt x="6" y="0"/>
                      <a:pt x="6" y="0"/>
                    </a:cubicBezTo>
                    <a:cubicBezTo>
                      <a:pt x="6" y="0"/>
                      <a:pt x="5" y="0"/>
                      <a:pt x="5" y="0"/>
                    </a:cubicBezTo>
                    <a:cubicBezTo>
                      <a:pt x="5" y="0"/>
                      <a:pt x="4" y="0"/>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 name="Freeform 490">
                <a:extLst>
                  <a:ext uri="{FF2B5EF4-FFF2-40B4-BE49-F238E27FC236}">
                    <a16:creationId xmlns:a16="http://schemas.microsoft.com/office/drawing/2014/main" id="{51F41907-C25A-4335-B72D-66D2CEE33123}"/>
                  </a:ext>
                </a:extLst>
              </p:cNvPr>
              <p:cNvSpPr>
                <a:spLocks/>
              </p:cNvSpPr>
              <p:nvPr/>
            </p:nvSpPr>
            <p:spPr bwMode="auto">
              <a:xfrm>
                <a:off x="6209041" y="2558094"/>
                <a:ext cx="39687" cy="46037"/>
              </a:xfrm>
              <a:custGeom>
                <a:avLst/>
                <a:gdLst>
                  <a:gd name="T0" fmla="*/ 0 w 11"/>
                  <a:gd name="T1" fmla="*/ 10 h 13"/>
                  <a:gd name="T2" fmla="*/ 1 w 11"/>
                  <a:gd name="T3" fmla="*/ 11 h 13"/>
                  <a:gd name="T4" fmla="*/ 1 w 11"/>
                  <a:gd name="T5" fmla="*/ 13 h 13"/>
                  <a:gd name="T6" fmla="*/ 2 w 11"/>
                  <a:gd name="T7" fmla="*/ 13 h 13"/>
                  <a:gd name="T8" fmla="*/ 3 w 11"/>
                  <a:gd name="T9" fmla="*/ 12 h 13"/>
                  <a:gd name="T10" fmla="*/ 3 w 11"/>
                  <a:gd name="T11" fmla="*/ 11 h 13"/>
                  <a:gd name="T12" fmla="*/ 2 w 11"/>
                  <a:gd name="T13" fmla="*/ 10 h 13"/>
                  <a:gd name="T14" fmla="*/ 2 w 11"/>
                  <a:gd name="T15" fmla="*/ 10 h 13"/>
                  <a:gd name="T16" fmla="*/ 3 w 11"/>
                  <a:gd name="T17" fmla="*/ 10 h 13"/>
                  <a:gd name="T18" fmla="*/ 5 w 11"/>
                  <a:gd name="T19" fmla="*/ 10 h 13"/>
                  <a:gd name="T20" fmla="*/ 7 w 11"/>
                  <a:gd name="T21" fmla="*/ 10 h 13"/>
                  <a:gd name="T22" fmla="*/ 7 w 11"/>
                  <a:gd name="T23" fmla="*/ 10 h 13"/>
                  <a:gd name="T24" fmla="*/ 8 w 11"/>
                  <a:gd name="T25" fmla="*/ 9 h 13"/>
                  <a:gd name="T26" fmla="*/ 9 w 11"/>
                  <a:gd name="T27" fmla="*/ 8 h 13"/>
                  <a:gd name="T28" fmla="*/ 10 w 11"/>
                  <a:gd name="T29" fmla="*/ 7 h 13"/>
                  <a:gd name="T30" fmla="*/ 11 w 11"/>
                  <a:gd name="T31" fmla="*/ 6 h 13"/>
                  <a:gd name="T32" fmla="*/ 10 w 11"/>
                  <a:gd name="T33" fmla="*/ 5 h 13"/>
                  <a:gd name="T34" fmla="*/ 9 w 11"/>
                  <a:gd name="T35" fmla="*/ 4 h 13"/>
                  <a:gd name="T36" fmla="*/ 9 w 11"/>
                  <a:gd name="T37" fmla="*/ 4 h 13"/>
                  <a:gd name="T38" fmla="*/ 7 w 11"/>
                  <a:gd name="T39" fmla="*/ 4 h 13"/>
                  <a:gd name="T40" fmla="*/ 4 w 11"/>
                  <a:gd name="T41" fmla="*/ 2 h 13"/>
                  <a:gd name="T42" fmla="*/ 2 w 11"/>
                  <a:gd name="T43" fmla="*/ 0 h 13"/>
                  <a:gd name="T44" fmla="*/ 1 w 11"/>
                  <a:gd name="T45" fmla="*/ 0 h 13"/>
                  <a:gd name="T46" fmla="*/ 1 w 11"/>
                  <a:gd name="T47" fmla="*/ 1 h 13"/>
                  <a:gd name="T48" fmla="*/ 1 w 11"/>
                  <a:gd name="T49" fmla="*/ 2 h 13"/>
                  <a:gd name="T50" fmla="*/ 2 w 11"/>
                  <a:gd name="T51" fmla="*/ 3 h 13"/>
                  <a:gd name="T52" fmla="*/ 2 w 11"/>
                  <a:gd name="T53" fmla="*/ 7 h 13"/>
                  <a:gd name="T54" fmla="*/ 2 w 11"/>
                  <a:gd name="T55" fmla="*/ 7 h 13"/>
                  <a:gd name="T56" fmla="*/ 1 w 11"/>
                  <a:gd name="T57" fmla="*/ 7 h 13"/>
                  <a:gd name="T58" fmla="*/ 1 w 11"/>
                  <a:gd name="T59" fmla="*/ 8 h 13"/>
                  <a:gd name="T60" fmla="*/ 1 w 11"/>
                  <a:gd name="T61" fmla="*/ 8 h 13"/>
                  <a:gd name="T62" fmla="*/ 0 w 11"/>
                  <a:gd name="T63" fmla="*/ 1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 h="13">
                    <a:moveTo>
                      <a:pt x="0" y="10"/>
                    </a:moveTo>
                    <a:cubicBezTo>
                      <a:pt x="0" y="10"/>
                      <a:pt x="1" y="11"/>
                      <a:pt x="1" y="11"/>
                    </a:cubicBezTo>
                    <a:cubicBezTo>
                      <a:pt x="1" y="12"/>
                      <a:pt x="1" y="12"/>
                      <a:pt x="1" y="13"/>
                    </a:cubicBezTo>
                    <a:cubicBezTo>
                      <a:pt x="2" y="13"/>
                      <a:pt x="2" y="13"/>
                      <a:pt x="2" y="13"/>
                    </a:cubicBezTo>
                    <a:cubicBezTo>
                      <a:pt x="2" y="13"/>
                      <a:pt x="3" y="12"/>
                      <a:pt x="3" y="12"/>
                    </a:cubicBezTo>
                    <a:cubicBezTo>
                      <a:pt x="4" y="12"/>
                      <a:pt x="4" y="11"/>
                      <a:pt x="3" y="11"/>
                    </a:cubicBezTo>
                    <a:cubicBezTo>
                      <a:pt x="3" y="11"/>
                      <a:pt x="2" y="10"/>
                      <a:pt x="2" y="10"/>
                    </a:cubicBezTo>
                    <a:cubicBezTo>
                      <a:pt x="2" y="10"/>
                      <a:pt x="2" y="10"/>
                      <a:pt x="2" y="10"/>
                    </a:cubicBezTo>
                    <a:cubicBezTo>
                      <a:pt x="2" y="10"/>
                      <a:pt x="2" y="10"/>
                      <a:pt x="3" y="10"/>
                    </a:cubicBezTo>
                    <a:cubicBezTo>
                      <a:pt x="4" y="9"/>
                      <a:pt x="5" y="9"/>
                      <a:pt x="5" y="10"/>
                    </a:cubicBezTo>
                    <a:cubicBezTo>
                      <a:pt x="6" y="10"/>
                      <a:pt x="6" y="10"/>
                      <a:pt x="7" y="10"/>
                    </a:cubicBezTo>
                    <a:cubicBezTo>
                      <a:pt x="7" y="10"/>
                      <a:pt x="7" y="10"/>
                      <a:pt x="7" y="10"/>
                    </a:cubicBezTo>
                    <a:cubicBezTo>
                      <a:pt x="7" y="10"/>
                      <a:pt x="8" y="9"/>
                      <a:pt x="8" y="9"/>
                    </a:cubicBezTo>
                    <a:cubicBezTo>
                      <a:pt x="8" y="8"/>
                      <a:pt x="8" y="8"/>
                      <a:pt x="9" y="8"/>
                    </a:cubicBezTo>
                    <a:cubicBezTo>
                      <a:pt x="9" y="7"/>
                      <a:pt x="10" y="7"/>
                      <a:pt x="10" y="7"/>
                    </a:cubicBezTo>
                    <a:cubicBezTo>
                      <a:pt x="11" y="7"/>
                      <a:pt x="11" y="6"/>
                      <a:pt x="11" y="6"/>
                    </a:cubicBezTo>
                    <a:cubicBezTo>
                      <a:pt x="10" y="5"/>
                      <a:pt x="10" y="5"/>
                      <a:pt x="10" y="5"/>
                    </a:cubicBezTo>
                    <a:cubicBezTo>
                      <a:pt x="10" y="4"/>
                      <a:pt x="10" y="4"/>
                      <a:pt x="9" y="4"/>
                    </a:cubicBezTo>
                    <a:cubicBezTo>
                      <a:pt x="9" y="3"/>
                      <a:pt x="9" y="3"/>
                      <a:pt x="9" y="4"/>
                    </a:cubicBezTo>
                    <a:cubicBezTo>
                      <a:pt x="8" y="4"/>
                      <a:pt x="7" y="4"/>
                      <a:pt x="7" y="4"/>
                    </a:cubicBezTo>
                    <a:cubicBezTo>
                      <a:pt x="6" y="3"/>
                      <a:pt x="5" y="2"/>
                      <a:pt x="4" y="2"/>
                    </a:cubicBezTo>
                    <a:cubicBezTo>
                      <a:pt x="3" y="1"/>
                      <a:pt x="3" y="0"/>
                      <a:pt x="2" y="0"/>
                    </a:cubicBezTo>
                    <a:cubicBezTo>
                      <a:pt x="2" y="0"/>
                      <a:pt x="1" y="0"/>
                      <a:pt x="1" y="0"/>
                    </a:cubicBezTo>
                    <a:cubicBezTo>
                      <a:pt x="1" y="0"/>
                      <a:pt x="1" y="1"/>
                      <a:pt x="1" y="1"/>
                    </a:cubicBezTo>
                    <a:cubicBezTo>
                      <a:pt x="1" y="1"/>
                      <a:pt x="1" y="2"/>
                      <a:pt x="1" y="2"/>
                    </a:cubicBezTo>
                    <a:cubicBezTo>
                      <a:pt x="2" y="2"/>
                      <a:pt x="2" y="3"/>
                      <a:pt x="2" y="3"/>
                    </a:cubicBezTo>
                    <a:cubicBezTo>
                      <a:pt x="2" y="4"/>
                      <a:pt x="2" y="6"/>
                      <a:pt x="2" y="7"/>
                    </a:cubicBezTo>
                    <a:cubicBezTo>
                      <a:pt x="2" y="7"/>
                      <a:pt x="2" y="7"/>
                      <a:pt x="2" y="7"/>
                    </a:cubicBezTo>
                    <a:cubicBezTo>
                      <a:pt x="1" y="7"/>
                      <a:pt x="1" y="7"/>
                      <a:pt x="1" y="7"/>
                    </a:cubicBezTo>
                    <a:cubicBezTo>
                      <a:pt x="1" y="7"/>
                      <a:pt x="1" y="7"/>
                      <a:pt x="1" y="8"/>
                    </a:cubicBezTo>
                    <a:cubicBezTo>
                      <a:pt x="1" y="8"/>
                      <a:pt x="1" y="8"/>
                      <a:pt x="1" y="8"/>
                    </a:cubicBezTo>
                    <a:cubicBezTo>
                      <a:pt x="0" y="9"/>
                      <a:pt x="0" y="9"/>
                      <a:pt x="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7" name="Freeform 491">
                <a:extLst>
                  <a:ext uri="{FF2B5EF4-FFF2-40B4-BE49-F238E27FC236}">
                    <a16:creationId xmlns:a16="http://schemas.microsoft.com/office/drawing/2014/main" id="{8ECA7D6D-4A31-4756-AD23-F701ED3F45A0}"/>
                  </a:ext>
                </a:extLst>
              </p:cNvPr>
              <p:cNvSpPr>
                <a:spLocks/>
              </p:cNvSpPr>
              <p:nvPr/>
            </p:nvSpPr>
            <p:spPr bwMode="auto">
              <a:xfrm>
                <a:off x="4700946" y="2085028"/>
                <a:ext cx="33338" cy="42862"/>
              </a:xfrm>
              <a:custGeom>
                <a:avLst/>
                <a:gdLst>
                  <a:gd name="T0" fmla="*/ 1 w 9"/>
                  <a:gd name="T1" fmla="*/ 7 h 12"/>
                  <a:gd name="T2" fmla="*/ 2 w 9"/>
                  <a:gd name="T3" fmla="*/ 7 h 12"/>
                  <a:gd name="T4" fmla="*/ 2 w 9"/>
                  <a:gd name="T5" fmla="*/ 7 h 12"/>
                  <a:gd name="T6" fmla="*/ 2 w 9"/>
                  <a:gd name="T7" fmla="*/ 7 h 12"/>
                  <a:gd name="T8" fmla="*/ 3 w 9"/>
                  <a:gd name="T9" fmla="*/ 8 h 12"/>
                  <a:gd name="T10" fmla="*/ 4 w 9"/>
                  <a:gd name="T11" fmla="*/ 11 h 12"/>
                  <a:gd name="T12" fmla="*/ 4 w 9"/>
                  <a:gd name="T13" fmla="*/ 12 h 12"/>
                  <a:gd name="T14" fmla="*/ 6 w 9"/>
                  <a:gd name="T15" fmla="*/ 12 h 12"/>
                  <a:gd name="T16" fmla="*/ 7 w 9"/>
                  <a:gd name="T17" fmla="*/ 10 h 12"/>
                  <a:gd name="T18" fmla="*/ 8 w 9"/>
                  <a:gd name="T19" fmla="*/ 8 h 12"/>
                  <a:gd name="T20" fmla="*/ 9 w 9"/>
                  <a:gd name="T21" fmla="*/ 7 h 12"/>
                  <a:gd name="T22" fmla="*/ 8 w 9"/>
                  <a:gd name="T23" fmla="*/ 5 h 12"/>
                  <a:gd name="T24" fmla="*/ 8 w 9"/>
                  <a:gd name="T25" fmla="*/ 4 h 12"/>
                  <a:gd name="T26" fmla="*/ 8 w 9"/>
                  <a:gd name="T27" fmla="*/ 4 h 12"/>
                  <a:gd name="T28" fmla="*/ 7 w 9"/>
                  <a:gd name="T29" fmla="*/ 2 h 12"/>
                  <a:gd name="T30" fmla="*/ 6 w 9"/>
                  <a:gd name="T31" fmla="*/ 3 h 12"/>
                  <a:gd name="T32" fmla="*/ 6 w 9"/>
                  <a:gd name="T33" fmla="*/ 3 h 12"/>
                  <a:gd name="T34" fmla="*/ 6 w 9"/>
                  <a:gd name="T35" fmla="*/ 3 h 12"/>
                  <a:gd name="T36" fmla="*/ 6 w 9"/>
                  <a:gd name="T37" fmla="*/ 3 h 12"/>
                  <a:gd name="T38" fmla="*/ 6 w 9"/>
                  <a:gd name="T39" fmla="*/ 1 h 12"/>
                  <a:gd name="T40" fmla="*/ 5 w 9"/>
                  <a:gd name="T41" fmla="*/ 0 h 12"/>
                  <a:gd name="T42" fmla="*/ 3 w 9"/>
                  <a:gd name="T43" fmla="*/ 0 h 12"/>
                  <a:gd name="T44" fmla="*/ 3 w 9"/>
                  <a:gd name="T45" fmla="*/ 0 h 12"/>
                  <a:gd name="T46" fmla="*/ 2 w 9"/>
                  <a:gd name="T47" fmla="*/ 2 h 12"/>
                  <a:gd name="T48" fmla="*/ 2 w 9"/>
                  <a:gd name="T49" fmla="*/ 2 h 12"/>
                  <a:gd name="T50" fmla="*/ 3 w 9"/>
                  <a:gd name="T51" fmla="*/ 3 h 12"/>
                  <a:gd name="T52" fmla="*/ 3 w 9"/>
                  <a:gd name="T53" fmla="*/ 3 h 12"/>
                  <a:gd name="T54" fmla="*/ 3 w 9"/>
                  <a:gd name="T55" fmla="*/ 3 h 12"/>
                  <a:gd name="T56" fmla="*/ 3 w 9"/>
                  <a:gd name="T57" fmla="*/ 3 h 12"/>
                  <a:gd name="T58" fmla="*/ 3 w 9"/>
                  <a:gd name="T59" fmla="*/ 3 h 12"/>
                  <a:gd name="T60" fmla="*/ 3 w 9"/>
                  <a:gd name="T61" fmla="*/ 3 h 12"/>
                  <a:gd name="T62" fmla="*/ 3 w 9"/>
                  <a:gd name="T63" fmla="*/ 3 h 12"/>
                  <a:gd name="T64" fmla="*/ 3 w 9"/>
                  <a:gd name="T65" fmla="*/ 4 h 12"/>
                  <a:gd name="T66" fmla="*/ 3 w 9"/>
                  <a:gd name="T67" fmla="*/ 5 h 12"/>
                  <a:gd name="T68" fmla="*/ 2 w 9"/>
                  <a:gd name="T69" fmla="*/ 5 h 12"/>
                  <a:gd name="T70" fmla="*/ 1 w 9"/>
                  <a:gd name="T71" fmla="*/ 5 h 12"/>
                  <a:gd name="T72" fmla="*/ 1 w 9"/>
                  <a:gd name="T73" fmla="*/ 5 h 12"/>
                  <a:gd name="T74" fmla="*/ 0 w 9"/>
                  <a:gd name="T75" fmla="*/ 5 h 12"/>
                  <a:gd name="T76" fmla="*/ 1 w 9"/>
                  <a:gd name="T77" fmla="*/ 7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 h="12">
                    <a:moveTo>
                      <a:pt x="1" y="7"/>
                    </a:moveTo>
                    <a:cubicBezTo>
                      <a:pt x="1" y="7"/>
                      <a:pt x="2" y="7"/>
                      <a:pt x="2" y="7"/>
                    </a:cubicBezTo>
                    <a:cubicBezTo>
                      <a:pt x="2" y="7"/>
                      <a:pt x="2" y="7"/>
                      <a:pt x="2" y="7"/>
                    </a:cubicBezTo>
                    <a:cubicBezTo>
                      <a:pt x="2" y="7"/>
                      <a:pt x="2" y="7"/>
                      <a:pt x="2" y="7"/>
                    </a:cubicBezTo>
                    <a:cubicBezTo>
                      <a:pt x="3" y="7"/>
                      <a:pt x="3" y="8"/>
                      <a:pt x="3" y="8"/>
                    </a:cubicBezTo>
                    <a:cubicBezTo>
                      <a:pt x="4" y="8"/>
                      <a:pt x="5" y="9"/>
                      <a:pt x="4" y="11"/>
                    </a:cubicBezTo>
                    <a:cubicBezTo>
                      <a:pt x="4" y="11"/>
                      <a:pt x="4" y="11"/>
                      <a:pt x="4" y="12"/>
                    </a:cubicBezTo>
                    <a:cubicBezTo>
                      <a:pt x="5" y="12"/>
                      <a:pt x="5" y="12"/>
                      <a:pt x="6" y="12"/>
                    </a:cubicBezTo>
                    <a:cubicBezTo>
                      <a:pt x="6" y="11"/>
                      <a:pt x="7" y="11"/>
                      <a:pt x="7" y="10"/>
                    </a:cubicBezTo>
                    <a:cubicBezTo>
                      <a:pt x="7" y="9"/>
                      <a:pt x="7" y="8"/>
                      <a:pt x="8" y="8"/>
                    </a:cubicBezTo>
                    <a:cubicBezTo>
                      <a:pt x="8" y="7"/>
                      <a:pt x="9" y="7"/>
                      <a:pt x="9" y="7"/>
                    </a:cubicBezTo>
                    <a:cubicBezTo>
                      <a:pt x="9" y="6"/>
                      <a:pt x="9" y="5"/>
                      <a:pt x="8" y="5"/>
                    </a:cubicBezTo>
                    <a:cubicBezTo>
                      <a:pt x="8" y="5"/>
                      <a:pt x="8" y="4"/>
                      <a:pt x="8" y="4"/>
                    </a:cubicBezTo>
                    <a:cubicBezTo>
                      <a:pt x="8" y="4"/>
                      <a:pt x="8" y="4"/>
                      <a:pt x="8" y="4"/>
                    </a:cubicBezTo>
                    <a:cubicBezTo>
                      <a:pt x="8" y="2"/>
                      <a:pt x="8" y="2"/>
                      <a:pt x="7" y="2"/>
                    </a:cubicBezTo>
                    <a:cubicBezTo>
                      <a:pt x="7" y="2"/>
                      <a:pt x="6" y="3"/>
                      <a:pt x="6" y="3"/>
                    </a:cubicBezTo>
                    <a:cubicBezTo>
                      <a:pt x="6" y="3"/>
                      <a:pt x="6" y="3"/>
                      <a:pt x="6" y="3"/>
                    </a:cubicBezTo>
                    <a:cubicBezTo>
                      <a:pt x="6" y="3"/>
                      <a:pt x="6" y="3"/>
                      <a:pt x="6" y="3"/>
                    </a:cubicBezTo>
                    <a:cubicBezTo>
                      <a:pt x="6" y="3"/>
                      <a:pt x="6" y="3"/>
                      <a:pt x="6" y="3"/>
                    </a:cubicBezTo>
                    <a:cubicBezTo>
                      <a:pt x="6" y="2"/>
                      <a:pt x="6" y="2"/>
                      <a:pt x="6" y="1"/>
                    </a:cubicBezTo>
                    <a:cubicBezTo>
                      <a:pt x="6" y="0"/>
                      <a:pt x="6" y="0"/>
                      <a:pt x="5" y="0"/>
                    </a:cubicBezTo>
                    <a:cubicBezTo>
                      <a:pt x="4" y="0"/>
                      <a:pt x="4" y="0"/>
                      <a:pt x="3" y="0"/>
                    </a:cubicBezTo>
                    <a:cubicBezTo>
                      <a:pt x="3" y="0"/>
                      <a:pt x="3" y="0"/>
                      <a:pt x="3" y="0"/>
                    </a:cubicBezTo>
                    <a:cubicBezTo>
                      <a:pt x="3" y="0"/>
                      <a:pt x="2" y="1"/>
                      <a:pt x="2" y="2"/>
                    </a:cubicBezTo>
                    <a:cubicBezTo>
                      <a:pt x="2" y="2"/>
                      <a:pt x="2" y="2"/>
                      <a:pt x="2" y="2"/>
                    </a:cubicBezTo>
                    <a:cubicBezTo>
                      <a:pt x="2" y="3"/>
                      <a:pt x="2" y="3"/>
                      <a:pt x="3" y="3"/>
                    </a:cubicBezTo>
                    <a:cubicBezTo>
                      <a:pt x="3" y="3"/>
                      <a:pt x="3" y="3"/>
                      <a:pt x="3" y="3"/>
                    </a:cubicBezTo>
                    <a:cubicBezTo>
                      <a:pt x="3" y="3"/>
                      <a:pt x="3" y="3"/>
                      <a:pt x="3" y="3"/>
                    </a:cubicBezTo>
                    <a:cubicBezTo>
                      <a:pt x="3" y="3"/>
                      <a:pt x="3" y="3"/>
                      <a:pt x="3" y="3"/>
                    </a:cubicBezTo>
                    <a:cubicBezTo>
                      <a:pt x="3" y="3"/>
                      <a:pt x="3" y="3"/>
                      <a:pt x="3" y="3"/>
                    </a:cubicBezTo>
                    <a:cubicBezTo>
                      <a:pt x="3" y="3"/>
                      <a:pt x="3" y="3"/>
                      <a:pt x="3" y="3"/>
                    </a:cubicBezTo>
                    <a:cubicBezTo>
                      <a:pt x="3" y="3"/>
                      <a:pt x="3" y="3"/>
                      <a:pt x="3" y="3"/>
                    </a:cubicBezTo>
                    <a:cubicBezTo>
                      <a:pt x="3" y="3"/>
                      <a:pt x="3" y="4"/>
                      <a:pt x="3" y="4"/>
                    </a:cubicBezTo>
                    <a:cubicBezTo>
                      <a:pt x="3" y="4"/>
                      <a:pt x="3" y="5"/>
                      <a:pt x="3" y="5"/>
                    </a:cubicBezTo>
                    <a:cubicBezTo>
                      <a:pt x="3" y="5"/>
                      <a:pt x="2" y="5"/>
                      <a:pt x="2" y="5"/>
                    </a:cubicBezTo>
                    <a:cubicBezTo>
                      <a:pt x="2" y="5"/>
                      <a:pt x="2" y="5"/>
                      <a:pt x="1" y="5"/>
                    </a:cubicBezTo>
                    <a:cubicBezTo>
                      <a:pt x="1" y="5"/>
                      <a:pt x="1" y="5"/>
                      <a:pt x="1" y="5"/>
                    </a:cubicBezTo>
                    <a:cubicBezTo>
                      <a:pt x="0" y="5"/>
                      <a:pt x="0" y="5"/>
                      <a:pt x="0" y="5"/>
                    </a:cubicBezTo>
                    <a:cubicBezTo>
                      <a:pt x="0" y="6"/>
                      <a:pt x="0" y="7"/>
                      <a:pt x="1"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8" name="Freeform 492">
                <a:extLst>
                  <a:ext uri="{FF2B5EF4-FFF2-40B4-BE49-F238E27FC236}">
                    <a16:creationId xmlns:a16="http://schemas.microsoft.com/office/drawing/2014/main" id="{ADD05748-B4B1-4BA8-97E9-62F056CEC4C7}"/>
                  </a:ext>
                </a:extLst>
              </p:cNvPr>
              <p:cNvSpPr>
                <a:spLocks/>
              </p:cNvSpPr>
              <p:nvPr/>
            </p:nvSpPr>
            <p:spPr bwMode="auto">
              <a:xfrm>
                <a:off x="6010606" y="3023222"/>
                <a:ext cx="73023" cy="20637"/>
              </a:xfrm>
              <a:custGeom>
                <a:avLst/>
                <a:gdLst>
                  <a:gd name="T0" fmla="*/ 14 w 20"/>
                  <a:gd name="T1" fmla="*/ 6 h 6"/>
                  <a:gd name="T2" fmla="*/ 17 w 20"/>
                  <a:gd name="T3" fmla="*/ 6 h 6"/>
                  <a:gd name="T4" fmla="*/ 18 w 20"/>
                  <a:gd name="T5" fmla="*/ 6 h 6"/>
                  <a:gd name="T6" fmla="*/ 18 w 20"/>
                  <a:gd name="T7" fmla="*/ 6 h 6"/>
                  <a:gd name="T8" fmla="*/ 19 w 20"/>
                  <a:gd name="T9" fmla="*/ 6 h 6"/>
                  <a:gd name="T10" fmla="*/ 20 w 20"/>
                  <a:gd name="T11" fmla="*/ 5 h 6"/>
                  <a:gd name="T12" fmla="*/ 19 w 20"/>
                  <a:gd name="T13" fmla="*/ 5 h 6"/>
                  <a:gd name="T14" fmla="*/ 17 w 20"/>
                  <a:gd name="T15" fmla="*/ 4 h 6"/>
                  <a:gd name="T16" fmla="*/ 17 w 20"/>
                  <a:gd name="T17" fmla="*/ 4 h 6"/>
                  <a:gd name="T18" fmla="*/ 16 w 20"/>
                  <a:gd name="T19" fmla="*/ 4 h 6"/>
                  <a:gd name="T20" fmla="*/ 15 w 20"/>
                  <a:gd name="T21" fmla="*/ 4 h 6"/>
                  <a:gd name="T22" fmla="*/ 15 w 20"/>
                  <a:gd name="T23" fmla="*/ 3 h 6"/>
                  <a:gd name="T24" fmla="*/ 16 w 20"/>
                  <a:gd name="T25" fmla="*/ 3 h 6"/>
                  <a:gd name="T26" fmla="*/ 16 w 20"/>
                  <a:gd name="T27" fmla="*/ 3 h 6"/>
                  <a:gd name="T28" fmla="*/ 16 w 20"/>
                  <a:gd name="T29" fmla="*/ 2 h 6"/>
                  <a:gd name="T30" fmla="*/ 13 w 20"/>
                  <a:gd name="T31" fmla="*/ 2 h 6"/>
                  <a:gd name="T32" fmla="*/ 11 w 20"/>
                  <a:gd name="T33" fmla="*/ 1 h 6"/>
                  <a:gd name="T34" fmla="*/ 10 w 20"/>
                  <a:gd name="T35" fmla="*/ 2 h 6"/>
                  <a:gd name="T36" fmla="*/ 9 w 20"/>
                  <a:gd name="T37" fmla="*/ 2 h 6"/>
                  <a:gd name="T38" fmla="*/ 8 w 20"/>
                  <a:gd name="T39" fmla="*/ 2 h 6"/>
                  <a:gd name="T40" fmla="*/ 6 w 20"/>
                  <a:gd name="T41" fmla="*/ 1 h 6"/>
                  <a:gd name="T42" fmla="*/ 3 w 20"/>
                  <a:gd name="T43" fmla="*/ 0 h 6"/>
                  <a:gd name="T44" fmla="*/ 1 w 20"/>
                  <a:gd name="T45" fmla="*/ 0 h 6"/>
                  <a:gd name="T46" fmla="*/ 0 w 20"/>
                  <a:gd name="T47" fmla="*/ 2 h 6"/>
                  <a:gd name="T48" fmla="*/ 0 w 20"/>
                  <a:gd name="T49" fmla="*/ 2 h 6"/>
                  <a:gd name="T50" fmla="*/ 1 w 20"/>
                  <a:gd name="T51" fmla="*/ 3 h 6"/>
                  <a:gd name="T52" fmla="*/ 2 w 20"/>
                  <a:gd name="T53" fmla="*/ 4 h 6"/>
                  <a:gd name="T54" fmla="*/ 4 w 20"/>
                  <a:gd name="T55" fmla="*/ 4 h 6"/>
                  <a:gd name="T56" fmla="*/ 6 w 20"/>
                  <a:gd name="T57" fmla="*/ 4 h 6"/>
                  <a:gd name="T58" fmla="*/ 9 w 20"/>
                  <a:gd name="T59" fmla="*/ 5 h 6"/>
                  <a:gd name="T60" fmla="*/ 12 w 20"/>
                  <a:gd name="T61" fmla="*/ 5 h 6"/>
                  <a:gd name="T62" fmla="*/ 14 w 20"/>
                  <a:gd name="T63"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 h="6">
                    <a:moveTo>
                      <a:pt x="14" y="6"/>
                    </a:moveTo>
                    <a:cubicBezTo>
                      <a:pt x="15" y="5"/>
                      <a:pt x="16" y="6"/>
                      <a:pt x="17" y="6"/>
                    </a:cubicBezTo>
                    <a:cubicBezTo>
                      <a:pt x="17" y="6"/>
                      <a:pt x="17" y="6"/>
                      <a:pt x="18" y="6"/>
                    </a:cubicBezTo>
                    <a:cubicBezTo>
                      <a:pt x="18" y="6"/>
                      <a:pt x="18" y="6"/>
                      <a:pt x="18" y="6"/>
                    </a:cubicBezTo>
                    <a:cubicBezTo>
                      <a:pt x="19" y="6"/>
                      <a:pt x="19" y="6"/>
                      <a:pt x="19" y="6"/>
                    </a:cubicBezTo>
                    <a:cubicBezTo>
                      <a:pt x="20" y="6"/>
                      <a:pt x="20" y="6"/>
                      <a:pt x="20" y="5"/>
                    </a:cubicBezTo>
                    <a:cubicBezTo>
                      <a:pt x="20" y="5"/>
                      <a:pt x="20" y="5"/>
                      <a:pt x="19" y="5"/>
                    </a:cubicBezTo>
                    <a:cubicBezTo>
                      <a:pt x="19" y="5"/>
                      <a:pt x="18" y="5"/>
                      <a:pt x="17" y="4"/>
                    </a:cubicBezTo>
                    <a:cubicBezTo>
                      <a:pt x="17" y="4"/>
                      <a:pt x="17" y="4"/>
                      <a:pt x="17" y="4"/>
                    </a:cubicBezTo>
                    <a:cubicBezTo>
                      <a:pt x="16" y="4"/>
                      <a:pt x="16" y="4"/>
                      <a:pt x="16" y="4"/>
                    </a:cubicBezTo>
                    <a:cubicBezTo>
                      <a:pt x="15" y="4"/>
                      <a:pt x="15" y="4"/>
                      <a:pt x="15" y="4"/>
                    </a:cubicBezTo>
                    <a:cubicBezTo>
                      <a:pt x="15" y="3"/>
                      <a:pt x="15" y="3"/>
                      <a:pt x="15" y="3"/>
                    </a:cubicBezTo>
                    <a:cubicBezTo>
                      <a:pt x="16" y="3"/>
                      <a:pt x="16" y="3"/>
                      <a:pt x="16" y="3"/>
                    </a:cubicBezTo>
                    <a:cubicBezTo>
                      <a:pt x="16" y="3"/>
                      <a:pt x="16" y="3"/>
                      <a:pt x="16" y="3"/>
                    </a:cubicBezTo>
                    <a:cubicBezTo>
                      <a:pt x="16" y="3"/>
                      <a:pt x="16" y="2"/>
                      <a:pt x="16" y="2"/>
                    </a:cubicBezTo>
                    <a:cubicBezTo>
                      <a:pt x="15" y="2"/>
                      <a:pt x="14" y="2"/>
                      <a:pt x="13" y="2"/>
                    </a:cubicBezTo>
                    <a:cubicBezTo>
                      <a:pt x="12" y="2"/>
                      <a:pt x="12" y="2"/>
                      <a:pt x="11" y="1"/>
                    </a:cubicBezTo>
                    <a:cubicBezTo>
                      <a:pt x="11" y="1"/>
                      <a:pt x="10" y="1"/>
                      <a:pt x="10" y="2"/>
                    </a:cubicBezTo>
                    <a:cubicBezTo>
                      <a:pt x="10" y="2"/>
                      <a:pt x="9" y="2"/>
                      <a:pt x="9" y="2"/>
                    </a:cubicBezTo>
                    <a:cubicBezTo>
                      <a:pt x="8" y="2"/>
                      <a:pt x="8" y="2"/>
                      <a:pt x="8" y="2"/>
                    </a:cubicBezTo>
                    <a:cubicBezTo>
                      <a:pt x="7" y="2"/>
                      <a:pt x="6" y="2"/>
                      <a:pt x="6" y="1"/>
                    </a:cubicBezTo>
                    <a:cubicBezTo>
                      <a:pt x="5" y="0"/>
                      <a:pt x="4" y="0"/>
                      <a:pt x="3" y="0"/>
                    </a:cubicBezTo>
                    <a:cubicBezTo>
                      <a:pt x="2" y="0"/>
                      <a:pt x="1" y="0"/>
                      <a:pt x="1" y="0"/>
                    </a:cubicBezTo>
                    <a:cubicBezTo>
                      <a:pt x="0" y="1"/>
                      <a:pt x="0" y="1"/>
                      <a:pt x="0" y="2"/>
                    </a:cubicBezTo>
                    <a:cubicBezTo>
                      <a:pt x="0" y="2"/>
                      <a:pt x="0" y="2"/>
                      <a:pt x="0" y="2"/>
                    </a:cubicBezTo>
                    <a:cubicBezTo>
                      <a:pt x="1" y="2"/>
                      <a:pt x="1" y="3"/>
                      <a:pt x="1" y="3"/>
                    </a:cubicBezTo>
                    <a:cubicBezTo>
                      <a:pt x="2" y="3"/>
                      <a:pt x="2" y="4"/>
                      <a:pt x="2" y="4"/>
                    </a:cubicBezTo>
                    <a:cubicBezTo>
                      <a:pt x="3" y="4"/>
                      <a:pt x="4" y="4"/>
                      <a:pt x="4" y="4"/>
                    </a:cubicBezTo>
                    <a:cubicBezTo>
                      <a:pt x="5" y="4"/>
                      <a:pt x="5" y="4"/>
                      <a:pt x="6" y="4"/>
                    </a:cubicBezTo>
                    <a:cubicBezTo>
                      <a:pt x="7" y="4"/>
                      <a:pt x="8" y="4"/>
                      <a:pt x="9" y="5"/>
                    </a:cubicBezTo>
                    <a:cubicBezTo>
                      <a:pt x="10" y="5"/>
                      <a:pt x="11" y="5"/>
                      <a:pt x="12" y="5"/>
                    </a:cubicBezTo>
                    <a:cubicBezTo>
                      <a:pt x="12" y="5"/>
                      <a:pt x="13" y="6"/>
                      <a:pt x="1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 name="Freeform 493">
                <a:extLst>
                  <a:ext uri="{FF2B5EF4-FFF2-40B4-BE49-F238E27FC236}">
                    <a16:creationId xmlns:a16="http://schemas.microsoft.com/office/drawing/2014/main" id="{734D1415-F0FB-4FD5-9D69-88E5143A816A}"/>
                  </a:ext>
                </a:extLst>
              </p:cNvPr>
              <p:cNvSpPr>
                <a:spLocks/>
              </p:cNvSpPr>
              <p:nvPr/>
            </p:nvSpPr>
            <p:spPr bwMode="auto">
              <a:xfrm>
                <a:off x="6112205" y="2827963"/>
                <a:ext cx="31749" cy="57149"/>
              </a:xfrm>
              <a:custGeom>
                <a:avLst/>
                <a:gdLst>
                  <a:gd name="T0" fmla="*/ 4 w 9"/>
                  <a:gd name="T1" fmla="*/ 1 h 16"/>
                  <a:gd name="T2" fmla="*/ 2 w 9"/>
                  <a:gd name="T3" fmla="*/ 1 h 16"/>
                  <a:gd name="T4" fmla="*/ 1 w 9"/>
                  <a:gd name="T5" fmla="*/ 1 h 16"/>
                  <a:gd name="T6" fmla="*/ 0 w 9"/>
                  <a:gd name="T7" fmla="*/ 2 h 16"/>
                  <a:gd name="T8" fmla="*/ 0 w 9"/>
                  <a:gd name="T9" fmla="*/ 5 h 16"/>
                  <a:gd name="T10" fmla="*/ 0 w 9"/>
                  <a:gd name="T11" fmla="*/ 6 h 16"/>
                  <a:gd name="T12" fmla="*/ 0 w 9"/>
                  <a:gd name="T13" fmla="*/ 6 h 16"/>
                  <a:gd name="T14" fmla="*/ 0 w 9"/>
                  <a:gd name="T15" fmla="*/ 9 h 16"/>
                  <a:gd name="T16" fmla="*/ 1 w 9"/>
                  <a:gd name="T17" fmla="*/ 10 h 16"/>
                  <a:gd name="T18" fmla="*/ 1 w 9"/>
                  <a:gd name="T19" fmla="*/ 10 h 16"/>
                  <a:gd name="T20" fmla="*/ 2 w 9"/>
                  <a:gd name="T21" fmla="*/ 10 h 16"/>
                  <a:gd name="T22" fmla="*/ 1 w 9"/>
                  <a:gd name="T23" fmla="*/ 10 h 16"/>
                  <a:gd name="T24" fmla="*/ 1 w 9"/>
                  <a:gd name="T25" fmla="*/ 10 h 16"/>
                  <a:gd name="T26" fmla="*/ 2 w 9"/>
                  <a:gd name="T27" fmla="*/ 12 h 16"/>
                  <a:gd name="T28" fmla="*/ 3 w 9"/>
                  <a:gd name="T29" fmla="*/ 12 h 16"/>
                  <a:gd name="T30" fmla="*/ 3 w 9"/>
                  <a:gd name="T31" fmla="*/ 12 h 16"/>
                  <a:gd name="T32" fmla="*/ 3 w 9"/>
                  <a:gd name="T33" fmla="*/ 12 h 16"/>
                  <a:gd name="T34" fmla="*/ 3 w 9"/>
                  <a:gd name="T35" fmla="*/ 12 h 16"/>
                  <a:gd name="T36" fmla="*/ 4 w 9"/>
                  <a:gd name="T37" fmla="*/ 11 h 16"/>
                  <a:gd name="T38" fmla="*/ 5 w 9"/>
                  <a:gd name="T39" fmla="*/ 11 h 16"/>
                  <a:gd name="T40" fmla="*/ 5 w 9"/>
                  <a:gd name="T41" fmla="*/ 12 h 16"/>
                  <a:gd name="T42" fmla="*/ 7 w 9"/>
                  <a:gd name="T43" fmla="*/ 12 h 16"/>
                  <a:gd name="T44" fmla="*/ 6 w 9"/>
                  <a:gd name="T45" fmla="*/ 12 h 16"/>
                  <a:gd name="T46" fmla="*/ 7 w 9"/>
                  <a:gd name="T47" fmla="*/ 12 h 16"/>
                  <a:gd name="T48" fmla="*/ 7 w 9"/>
                  <a:gd name="T49" fmla="*/ 12 h 16"/>
                  <a:gd name="T50" fmla="*/ 7 w 9"/>
                  <a:gd name="T51" fmla="*/ 12 h 16"/>
                  <a:gd name="T52" fmla="*/ 7 w 9"/>
                  <a:gd name="T53" fmla="*/ 12 h 16"/>
                  <a:gd name="T54" fmla="*/ 8 w 9"/>
                  <a:gd name="T55" fmla="*/ 14 h 16"/>
                  <a:gd name="T56" fmla="*/ 8 w 9"/>
                  <a:gd name="T57" fmla="*/ 14 h 16"/>
                  <a:gd name="T58" fmla="*/ 8 w 9"/>
                  <a:gd name="T59" fmla="*/ 15 h 16"/>
                  <a:gd name="T60" fmla="*/ 9 w 9"/>
                  <a:gd name="T61" fmla="*/ 16 h 16"/>
                  <a:gd name="T62" fmla="*/ 9 w 9"/>
                  <a:gd name="T63" fmla="*/ 15 h 16"/>
                  <a:gd name="T64" fmla="*/ 9 w 9"/>
                  <a:gd name="T65" fmla="*/ 14 h 16"/>
                  <a:gd name="T66" fmla="*/ 9 w 9"/>
                  <a:gd name="T67" fmla="*/ 13 h 16"/>
                  <a:gd name="T68" fmla="*/ 8 w 9"/>
                  <a:gd name="T69" fmla="*/ 12 h 16"/>
                  <a:gd name="T70" fmla="*/ 7 w 9"/>
                  <a:gd name="T71" fmla="*/ 11 h 16"/>
                  <a:gd name="T72" fmla="*/ 6 w 9"/>
                  <a:gd name="T73" fmla="*/ 10 h 16"/>
                  <a:gd name="T74" fmla="*/ 5 w 9"/>
                  <a:gd name="T75" fmla="*/ 10 h 16"/>
                  <a:gd name="T76" fmla="*/ 5 w 9"/>
                  <a:gd name="T77" fmla="*/ 10 h 16"/>
                  <a:gd name="T78" fmla="*/ 5 w 9"/>
                  <a:gd name="T79" fmla="*/ 10 h 16"/>
                  <a:gd name="T80" fmla="*/ 4 w 9"/>
                  <a:gd name="T81" fmla="*/ 10 h 16"/>
                  <a:gd name="T82" fmla="*/ 4 w 9"/>
                  <a:gd name="T83" fmla="*/ 9 h 16"/>
                  <a:gd name="T84" fmla="*/ 4 w 9"/>
                  <a:gd name="T85" fmla="*/ 9 h 16"/>
                  <a:gd name="T86" fmla="*/ 4 w 9"/>
                  <a:gd name="T87" fmla="*/ 8 h 16"/>
                  <a:gd name="T88" fmla="*/ 4 w 9"/>
                  <a:gd name="T89" fmla="*/ 7 h 16"/>
                  <a:gd name="T90" fmla="*/ 4 w 9"/>
                  <a:gd name="T91" fmla="*/ 6 h 16"/>
                  <a:gd name="T92" fmla="*/ 5 w 9"/>
                  <a:gd name="T93" fmla="*/ 3 h 16"/>
                  <a:gd name="T94" fmla="*/ 4 w 9"/>
                  <a:gd name="T95" fmla="*/ 1 h 16"/>
                  <a:gd name="T96" fmla="*/ 4 w 9"/>
                  <a:gd name="T97" fmla="*/ 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 h="16">
                    <a:moveTo>
                      <a:pt x="4" y="1"/>
                    </a:moveTo>
                    <a:cubicBezTo>
                      <a:pt x="3" y="1"/>
                      <a:pt x="3" y="1"/>
                      <a:pt x="2" y="1"/>
                    </a:cubicBezTo>
                    <a:cubicBezTo>
                      <a:pt x="1" y="0"/>
                      <a:pt x="1" y="1"/>
                      <a:pt x="1" y="1"/>
                    </a:cubicBezTo>
                    <a:cubicBezTo>
                      <a:pt x="1" y="2"/>
                      <a:pt x="0" y="2"/>
                      <a:pt x="0" y="2"/>
                    </a:cubicBezTo>
                    <a:cubicBezTo>
                      <a:pt x="0" y="3"/>
                      <a:pt x="0" y="4"/>
                      <a:pt x="0" y="5"/>
                    </a:cubicBezTo>
                    <a:cubicBezTo>
                      <a:pt x="0" y="6"/>
                      <a:pt x="0" y="6"/>
                      <a:pt x="0" y="6"/>
                    </a:cubicBezTo>
                    <a:cubicBezTo>
                      <a:pt x="0" y="6"/>
                      <a:pt x="0" y="6"/>
                      <a:pt x="0" y="6"/>
                    </a:cubicBezTo>
                    <a:cubicBezTo>
                      <a:pt x="0" y="7"/>
                      <a:pt x="0" y="8"/>
                      <a:pt x="0" y="9"/>
                    </a:cubicBezTo>
                    <a:cubicBezTo>
                      <a:pt x="0" y="9"/>
                      <a:pt x="1" y="10"/>
                      <a:pt x="1" y="10"/>
                    </a:cubicBezTo>
                    <a:cubicBezTo>
                      <a:pt x="1" y="10"/>
                      <a:pt x="1" y="10"/>
                      <a:pt x="1" y="10"/>
                    </a:cubicBezTo>
                    <a:cubicBezTo>
                      <a:pt x="1" y="10"/>
                      <a:pt x="1" y="10"/>
                      <a:pt x="2" y="10"/>
                    </a:cubicBezTo>
                    <a:cubicBezTo>
                      <a:pt x="2" y="10"/>
                      <a:pt x="1" y="10"/>
                      <a:pt x="1" y="10"/>
                    </a:cubicBezTo>
                    <a:cubicBezTo>
                      <a:pt x="1" y="10"/>
                      <a:pt x="1" y="10"/>
                      <a:pt x="1" y="10"/>
                    </a:cubicBezTo>
                    <a:cubicBezTo>
                      <a:pt x="1" y="11"/>
                      <a:pt x="2" y="11"/>
                      <a:pt x="2" y="12"/>
                    </a:cubicBezTo>
                    <a:cubicBezTo>
                      <a:pt x="3" y="12"/>
                      <a:pt x="3" y="12"/>
                      <a:pt x="3" y="12"/>
                    </a:cubicBezTo>
                    <a:cubicBezTo>
                      <a:pt x="3" y="12"/>
                      <a:pt x="3" y="12"/>
                      <a:pt x="3" y="12"/>
                    </a:cubicBezTo>
                    <a:cubicBezTo>
                      <a:pt x="3" y="12"/>
                      <a:pt x="3" y="12"/>
                      <a:pt x="3" y="12"/>
                    </a:cubicBezTo>
                    <a:cubicBezTo>
                      <a:pt x="3" y="12"/>
                      <a:pt x="3" y="12"/>
                      <a:pt x="3" y="12"/>
                    </a:cubicBezTo>
                    <a:cubicBezTo>
                      <a:pt x="3" y="12"/>
                      <a:pt x="4" y="12"/>
                      <a:pt x="4" y="11"/>
                    </a:cubicBezTo>
                    <a:cubicBezTo>
                      <a:pt x="4" y="11"/>
                      <a:pt x="4" y="11"/>
                      <a:pt x="5" y="11"/>
                    </a:cubicBezTo>
                    <a:cubicBezTo>
                      <a:pt x="5" y="12"/>
                      <a:pt x="5" y="12"/>
                      <a:pt x="5" y="12"/>
                    </a:cubicBezTo>
                    <a:cubicBezTo>
                      <a:pt x="5" y="12"/>
                      <a:pt x="6" y="12"/>
                      <a:pt x="7" y="12"/>
                    </a:cubicBezTo>
                    <a:cubicBezTo>
                      <a:pt x="6" y="12"/>
                      <a:pt x="6" y="12"/>
                      <a:pt x="6" y="12"/>
                    </a:cubicBezTo>
                    <a:cubicBezTo>
                      <a:pt x="7" y="12"/>
                      <a:pt x="7" y="12"/>
                      <a:pt x="7" y="12"/>
                    </a:cubicBezTo>
                    <a:cubicBezTo>
                      <a:pt x="7" y="12"/>
                      <a:pt x="7" y="12"/>
                      <a:pt x="7" y="12"/>
                    </a:cubicBezTo>
                    <a:cubicBezTo>
                      <a:pt x="7" y="12"/>
                      <a:pt x="7" y="12"/>
                      <a:pt x="7" y="12"/>
                    </a:cubicBezTo>
                    <a:cubicBezTo>
                      <a:pt x="7" y="12"/>
                      <a:pt x="7" y="12"/>
                      <a:pt x="7" y="12"/>
                    </a:cubicBezTo>
                    <a:cubicBezTo>
                      <a:pt x="7" y="13"/>
                      <a:pt x="7" y="13"/>
                      <a:pt x="8" y="14"/>
                    </a:cubicBezTo>
                    <a:cubicBezTo>
                      <a:pt x="8" y="14"/>
                      <a:pt x="8" y="14"/>
                      <a:pt x="8" y="14"/>
                    </a:cubicBezTo>
                    <a:cubicBezTo>
                      <a:pt x="7" y="15"/>
                      <a:pt x="7" y="15"/>
                      <a:pt x="8" y="15"/>
                    </a:cubicBezTo>
                    <a:cubicBezTo>
                      <a:pt x="8" y="15"/>
                      <a:pt x="9" y="16"/>
                      <a:pt x="9" y="16"/>
                    </a:cubicBezTo>
                    <a:cubicBezTo>
                      <a:pt x="9" y="16"/>
                      <a:pt x="9" y="15"/>
                      <a:pt x="9" y="15"/>
                    </a:cubicBezTo>
                    <a:cubicBezTo>
                      <a:pt x="9" y="15"/>
                      <a:pt x="9" y="14"/>
                      <a:pt x="9" y="14"/>
                    </a:cubicBezTo>
                    <a:cubicBezTo>
                      <a:pt x="9" y="14"/>
                      <a:pt x="9" y="13"/>
                      <a:pt x="9" y="13"/>
                    </a:cubicBezTo>
                    <a:cubicBezTo>
                      <a:pt x="9" y="13"/>
                      <a:pt x="8" y="13"/>
                      <a:pt x="8" y="12"/>
                    </a:cubicBezTo>
                    <a:cubicBezTo>
                      <a:pt x="8" y="11"/>
                      <a:pt x="8" y="11"/>
                      <a:pt x="7" y="11"/>
                    </a:cubicBezTo>
                    <a:cubicBezTo>
                      <a:pt x="7" y="11"/>
                      <a:pt x="7" y="10"/>
                      <a:pt x="6" y="10"/>
                    </a:cubicBezTo>
                    <a:cubicBezTo>
                      <a:pt x="6" y="10"/>
                      <a:pt x="6" y="10"/>
                      <a:pt x="5" y="10"/>
                    </a:cubicBezTo>
                    <a:cubicBezTo>
                      <a:pt x="5" y="10"/>
                      <a:pt x="5" y="10"/>
                      <a:pt x="5" y="10"/>
                    </a:cubicBezTo>
                    <a:cubicBezTo>
                      <a:pt x="5" y="10"/>
                      <a:pt x="5" y="10"/>
                      <a:pt x="5" y="10"/>
                    </a:cubicBezTo>
                    <a:cubicBezTo>
                      <a:pt x="5" y="10"/>
                      <a:pt x="4" y="10"/>
                      <a:pt x="4" y="10"/>
                    </a:cubicBezTo>
                    <a:cubicBezTo>
                      <a:pt x="4" y="10"/>
                      <a:pt x="4" y="10"/>
                      <a:pt x="4" y="9"/>
                    </a:cubicBezTo>
                    <a:cubicBezTo>
                      <a:pt x="5" y="9"/>
                      <a:pt x="5" y="9"/>
                      <a:pt x="4" y="9"/>
                    </a:cubicBezTo>
                    <a:cubicBezTo>
                      <a:pt x="4" y="9"/>
                      <a:pt x="4" y="8"/>
                      <a:pt x="4" y="8"/>
                    </a:cubicBezTo>
                    <a:cubicBezTo>
                      <a:pt x="4" y="8"/>
                      <a:pt x="4" y="7"/>
                      <a:pt x="4" y="7"/>
                    </a:cubicBezTo>
                    <a:cubicBezTo>
                      <a:pt x="4" y="7"/>
                      <a:pt x="4" y="6"/>
                      <a:pt x="4" y="6"/>
                    </a:cubicBezTo>
                    <a:cubicBezTo>
                      <a:pt x="5" y="5"/>
                      <a:pt x="5" y="4"/>
                      <a:pt x="5" y="3"/>
                    </a:cubicBezTo>
                    <a:cubicBezTo>
                      <a:pt x="4" y="3"/>
                      <a:pt x="4" y="2"/>
                      <a:pt x="4" y="1"/>
                    </a:cubicBezTo>
                    <a:cubicBezTo>
                      <a:pt x="4" y="1"/>
                      <a:pt x="4"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 name="Freeform 494">
                <a:extLst>
                  <a:ext uri="{FF2B5EF4-FFF2-40B4-BE49-F238E27FC236}">
                    <a16:creationId xmlns:a16="http://schemas.microsoft.com/office/drawing/2014/main" id="{D131515B-AA50-4165-8E8C-9031347CFCE1}"/>
                  </a:ext>
                </a:extLst>
              </p:cNvPr>
              <p:cNvSpPr>
                <a:spLocks/>
              </p:cNvSpPr>
              <p:nvPr/>
            </p:nvSpPr>
            <p:spPr bwMode="auto">
              <a:xfrm>
                <a:off x="6248726" y="3343891"/>
                <a:ext cx="30163" cy="36512"/>
              </a:xfrm>
              <a:custGeom>
                <a:avLst/>
                <a:gdLst>
                  <a:gd name="T0" fmla="*/ 7 w 8"/>
                  <a:gd name="T1" fmla="*/ 1 h 10"/>
                  <a:gd name="T2" fmla="*/ 5 w 8"/>
                  <a:gd name="T3" fmla="*/ 2 h 10"/>
                  <a:gd name="T4" fmla="*/ 3 w 8"/>
                  <a:gd name="T5" fmla="*/ 1 h 10"/>
                  <a:gd name="T6" fmla="*/ 2 w 8"/>
                  <a:gd name="T7" fmla="*/ 0 h 10"/>
                  <a:gd name="T8" fmla="*/ 1 w 8"/>
                  <a:gd name="T9" fmla="*/ 0 h 10"/>
                  <a:gd name="T10" fmla="*/ 0 w 8"/>
                  <a:gd name="T11" fmla="*/ 1 h 10"/>
                  <a:gd name="T12" fmla="*/ 0 w 8"/>
                  <a:gd name="T13" fmla="*/ 1 h 10"/>
                  <a:gd name="T14" fmla="*/ 0 w 8"/>
                  <a:gd name="T15" fmla="*/ 6 h 10"/>
                  <a:gd name="T16" fmla="*/ 0 w 8"/>
                  <a:gd name="T17" fmla="*/ 6 h 10"/>
                  <a:gd name="T18" fmla="*/ 0 w 8"/>
                  <a:gd name="T19" fmla="*/ 8 h 10"/>
                  <a:gd name="T20" fmla="*/ 2 w 8"/>
                  <a:gd name="T21" fmla="*/ 10 h 10"/>
                  <a:gd name="T22" fmla="*/ 2 w 8"/>
                  <a:gd name="T23" fmla="*/ 10 h 10"/>
                  <a:gd name="T24" fmla="*/ 3 w 8"/>
                  <a:gd name="T25" fmla="*/ 9 h 10"/>
                  <a:gd name="T26" fmla="*/ 5 w 8"/>
                  <a:gd name="T27" fmla="*/ 9 h 10"/>
                  <a:gd name="T28" fmla="*/ 5 w 8"/>
                  <a:gd name="T29" fmla="*/ 8 h 10"/>
                  <a:gd name="T30" fmla="*/ 7 w 8"/>
                  <a:gd name="T31" fmla="*/ 5 h 10"/>
                  <a:gd name="T32" fmla="*/ 7 w 8"/>
                  <a:gd name="T33" fmla="*/ 5 h 10"/>
                  <a:gd name="T34" fmla="*/ 8 w 8"/>
                  <a:gd name="T35" fmla="*/ 2 h 10"/>
                  <a:gd name="T36" fmla="*/ 8 w 8"/>
                  <a:gd name="T37" fmla="*/ 2 h 10"/>
                  <a:gd name="T38" fmla="*/ 7 w 8"/>
                  <a:gd name="T39"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 h="10">
                    <a:moveTo>
                      <a:pt x="7" y="1"/>
                    </a:moveTo>
                    <a:cubicBezTo>
                      <a:pt x="6" y="1"/>
                      <a:pt x="5" y="1"/>
                      <a:pt x="5" y="2"/>
                    </a:cubicBezTo>
                    <a:cubicBezTo>
                      <a:pt x="4" y="2"/>
                      <a:pt x="3" y="2"/>
                      <a:pt x="3" y="1"/>
                    </a:cubicBezTo>
                    <a:cubicBezTo>
                      <a:pt x="2" y="1"/>
                      <a:pt x="2" y="0"/>
                      <a:pt x="2" y="0"/>
                    </a:cubicBezTo>
                    <a:cubicBezTo>
                      <a:pt x="1" y="0"/>
                      <a:pt x="1" y="0"/>
                      <a:pt x="1" y="0"/>
                    </a:cubicBezTo>
                    <a:cubicBezTo>
                      <a:pt x="1" y="0"/>
                      <a:pt x="0" y="0"/>
                      <a:pt x="0" y="1"/>
                    </a:cubicBezTo>
                    <a:cubicBezTo>
                      <a:pt x="0" y="1"/>
                      <a:pt x="0" y="1"/>
                      <a:pt x="0" y="1"/>
                    </a:cubicBezTo>
                    <a:cubicBezTo>
                      <a:pt x="0" y="3"/>
                      <a:pt x="0" y="4"/>
                      <a:pt x="0" y="6"/>
                    </a:cubicBezTo>
                    <a:cubicBezTo>
                      <a:pt x="0" y="6"/>
                      <a:pt x="0" y="6"/>
                      <a:pt x="0" y="6"/>
                    </a:cubicBezTo>
                    <a:cubicBezTo>
                      <a:pt x="0" y="7"/>
                      <a:pt x="0" y="8"/>
                      <a:pt x="0" y="8"/>
                    </a:cubicBezTo>
                    <a:cubicBezTo>
                      <a:pt x="0" y="9"/>
                      <a:pt x="1" y="10"/>
                      <a:pt x="2" y="10"/>
                    </a:cubicBezTo>
                    <a:cubicBezTo>
                      <a:pt x="2" y="10"/>
                      <a:pt x="2" y="10"/>
                      <a:pt x="2" y="10"/>
                    </a:cubicBezTo>
                    <a:cubicBezTo>
                      <a:pt x="3" y="10"/>
                      <a:pt x="3" y="9"/>
                      <a:pt x="3" y="9"/>
                    </a:cubicBezTo>
                    <a:cubicBezTo>
                      <a:pt x="4" y="9"/>
                      <a:pt x="4" y="8"/>
                      <a:pt x="5" y="9"/>
                    </a:cubicBezTo>
                    <a:cubicBezTo>
                      <a:pt x="5" y="9"/>
                      <a:pt x="5" y="8"/>
                      <a:pt x="5" y="8"/>
                    </a:cubicBezTo>
                    <a:cubicBezTo>
                      <a:pt x="6" y="7"/>
                      <a:pt x="6" y="6"/>
                      <a:pt x="7" y="5"/>
                    </a:cubicBezTo>
                    <a:cubicBezTo>
                      <a:pt x="7" y="5"/>
                      <a:pt x="7" y="5"/>
                      <a:pt x="7" y="5"/>
                    </a:cubicBezTo>
                    <a:cubicBezTo>
                      <a:pt x="7" y="4"/>
                      <a:pt x="7" y="3"/>
                      <a:pt x="8" y="2"/>
                    </a:cubicBezTo>
                    <a:cubicBezTo>
                      <a:pt x="8" y="2"/>
                      <a:pt x="8" y="2"/>
                      <a:pt x="8" y="2"/>
                    </a:cubicBezTo>
                    <a:cubicBezTo>
                      <a:pt x="8" y="1"/>
                      <a:pt x="7" y="1"/>
                      <a:pt x="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 name="Freeform 495">
                <a:extLst>
                  <a:ext uri="{FF2B5EF4-FFF2-40B4-BE49-F238E27FC236}">
                    <a16:creationId xmlns:a16="http://schemas.microsoft.com/office/drawing/2014/main" id="{003E4C80-10A9-4216-9D6F-108AA9F7C1E9}"/>
                  </a:ext>
                </a:extLst>
              </p:cNvPr>
              <p:cNvSpPr>
                <a:spLocks/>
              </p:cNvSpPr>
              <p:nvPr/>
            </p:nvSpPr>
            <p:spPr bwMode="auto">
              <a:xfrm>
                <a:off x="4599349" y="2796214"/>
                <a:ext cx="76198" cy="28575"/>
              </a:xfrm>
              <a:custGeom>
                <a:avLst/>
                <a:gdLst>
                  <a:gd name="T0" fmla="*/ 21 w 21"/>
                  <a:gd name="T1" fmla="*/ 7 h 8"/>
                  <a:gd name="T2" fmla="*/ 21 w 21"/>
                  <a:gd name="T3" fmla="*/ 7 h 8"/>
                  <a:gd name="T4" fmla="*/ 20 w 21"/>
                  <a:gd name="T5" fmla="*/ 6 h 8"/>
                  <a:gd name="T6" fmla="*/ 15 w 21"/>
                  <a:gd name="T7" fmla="*/ 4 h 8"/>
                  <a:gd name="T8" fmla="*/ 14 w 21"/>
                  <a:gd name="T9" fmla="*/ 3 h 8"/>
                  <a:gd name="T10" fmla="*/ 12 w 21"/>
                  <a:gd name="T11" fmla="*/ 2 h 8"/>
                  <a:gd name="T12" fmla="*/ 11 w 21"/>
                  <a:gd name="T13" fmla="*/ 2 h 8"/>
                  <a:gd name="T14" fmla="*/ 9 w 21"/>
                  <a:gd name="T15" fmla="*/ 1 h 8"/>
                  <a:gd name="T16" fmla="*/ 7 w 21"/>
                  <a:gd name="T17" fmla="*/ 0 h 8"/>
                  <a:gd name="T18" fmla="*/ 5 w 21"/>
                  <a:gd name="T19" fmla="*/ 0 h 8"/>
                  <a:gd name="T20" fmla="*/ 2 w 21"/>
                  <a:gd name="T21" fmla="*/ 1 h 8"/>
                  <a:gd name="T22" fmla="*/ 0 w 21"/>
                  <a:gd name="T23" fmla="*/ 3 h 8"/>
                  <a:gd name="T24" fmla="*/ 0 w 21"/>
                  <a:gd name="T25" fmla="*/ 3 h 8"/>
                  <a:gd name="T26" fmla="*/ 1 w 21"/>
                  <a:gd name="T27" fmla="*/ 3 h 8"/>
                  <a:gd name="T28" fmla="*/ 5 w 21"/>
                  <a:gd name="T29" fmla="*/ 2 h 8"/>
                  <a:gd name="T30" fmla="*/ 5 w 21"/>
                  <a:gd name="T31" fmla="*/ 2 h 8"/>
                  <a:gd name="T32" fmla="*/ 6 w 21"/>
                  <a:gd name="T33" fmla="*/ 3 h 8"/>
                  <a:gd name="T34" fmla="*/ 8 w 21"/>
                  <a:gd name="T35" fmla="*/ 3 h 8"/>
                  <a:gd name="T36" fmla="*/ 9 w 21"/>
                  <a:gd name="T37" fmla="*/ 3 h 8"/>
                  <a:gd name="T38" fmla="*/ 12 w 21"/>
                  <a:gd name="T39" fmla="*/ 4 h 8"/>
                  <a:gd name="T40" fmla="*/ 13 w 21"/>
                  <a:gd name="T41" fmla="*/ 5 h 8"/>
                  <a:gd name="T42" fmla="*/ 15 w 21"/>
                  <a:gd name="T43" fmla="*/ 6 h 8"/>
                  <a:gd name="T44" fmla="*/ 15 w 21"/>
                  <a:gd name="T45" fmla="*/ 6 h 8"/>
                  <a:gd name="T46" fmla="*/ 15 w 21"/>
                  <a:gd name="T47" fmla="*/ 7 h 8"/>
                  <a:gd name="T48" fmla="*/ 15 w 21"/>
                  <a:gd name="T49" fmla="*/ 7 h 8"/>
                  <a:gd name="T50" fmla="*/ 15 w 21"/>
                  <a:gd name="T51" fmla="*/ 8 h 8"/>
                  <a:gd name="T52" fmla="*/ 17 w 21"/>
                  <a:gd name="T53" fmla="*/ 8 h 8"/>
                  <a:gd name="T54" fmla="*/ 21 w 21"/>
                  <a:gd name="T55" fmla="*/ 7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1" h="8">
                    <a:moveTo>
                      <a:pt x="21" y="7"/>
                    </a:moveTo>
                    <a:cubicBezTo>
                      <a:pt x="21" y="7"/>
                      <a:pt x="21" y="7"/>
                      <a:pt x="21" y="7"/>
                    </a:cubicBezTo>
                    <a:cubicBezTo>
                      <a:pt x="21" y="6"/>
                      <a:pt x="21" y="6"/>
                      <a:pt x="20" y="6"/>
                    </a:cubicBezTo>
                    <a:cubicBezTo>
                      <a:pt x="19" y="5"/>
                      <a:pt x="17" y="4"/>
                      <a:pt x="15" y="4"/>
                    </a:cubicBezTo>
                    <a:cubicBezTo>
                      <a:pt x="15" y="4"/>
                      <a:pt x="14" y="3"/>
                      <a:pt x="14" y="3"/>
                    </a:cubicBezTo>
                    <a:cubicBezTo>
                      <a:pt x="13" y="3"/>
                      <a:pt x="13" y="2"/>
                      <a:pt x="12" y="2"/>
                    </a:cubicBezTo>
                    <a:cubicBezTo>
                      <a:pt x="12" y="2"/>
                      <a:pt x="11" y="2"/>
                      <a:pt x="11" y="2"/>
                    </a:cubicBezTo>
                    <a:cubicBezTo>
                      <a:pt x="10" y="1"/>
                      <a:pt x="9" y="1"/>
                      <a:pt x="9" y="1"/>
                    </a:cubicBezTo>
                    <a:cubicBezTo>
                      <a:pt x="8" y="1"/>
                      <a:pt x="7" y="1"/>
                      <a:pt x="7" y="0"/>
                    </a:cubicBezTo>
                    <a:cubicBezTo>
                      <a:pt x="6" y="0"/>
                      <a:pt x="6" y="0"/>
                      <a:pt x="5" y="0"/>
                    </a:cubicBezTo>
                    <a:cubicBezTo>
                      <a:pt x="4" y="0"/>
                      <a:pt x="3" y="0"/>
                      <a:pt x="2" y="1"/>
                    </a:cubicBezTo>
                    <a:cubicBezTo>
                      <a:pt x="1" y="1"/>
                      <a:pt x="1" y="2"/>
                      <a:pt x="0" y="3"/>
                    </a:cubicBezTo>
                    <a:cubicBezTo>
                      <a:pt x="0" y="3"/>
                      <a:pt x="0" y="3"/>
                      <a:pt x="0" y="3"/>
                    </a:cubicBezTo>
                    <a:cubicBezTo>
                      <a:pt x="0" y="3"/>
                      <a:pt x="1" y="3"/>
                      <a:pt x="1" y="3"/>
                    </a:cubicBezTo>
                    <a:cubicBezTo>
                      <a:pt x="2" y="3"/>
                      <a:pt x="4" y="2"/>
                      <a:pt x="5" y="2"/>
                    </a:cubicBezTo>
                    <a:cubicBezTo>
                      <a:pt x="5" y="2"/>
                      <a:pt x="5" y="2"/>
                      <a:pt x="5" y="2"/>
                    </a:cubicBezTo>
                    <a:cubicBezTo>
                      <a:pt x="6" y="2"/>
                      <a:pt x="6" y="3"/>
                      <a:pt x="6" y="3"/>
                    </a:cubicBezTo>
                    <a:cubicBezTo>
                      <a:pt x="7" y="3"/>
                      <a:pt x="8" y="3"/>
                      <a:pt x="8" y="3"/>
                    </a:cubicBezTo>
                    <a:cubicBezTo>
                      <a:pt x="8" y="3"/>
                      <a:pt x="9" y="3"/>
                      <a:pt x="9" y="3"/>
                    </a:cubicBezTo>
                    <a:cubicBezTo>
                      <a:pt x="10" y="4"/>
                      <a:pt x="11" y="4"/>
                      <a:pt x="12" y="4"/>
                    </a:cubicBezTo>
                    <a:cubicBezTo>
                      <a:pt x="12" y="4"/>
                      <a:pt x="12" y="4"/>
                      <a:pt x="13" y="5"/>
                    </a:cubicBezTo>
                    <a:cubicBezTo>
                      <a:pt x="13" y="6"/>
                      <a:pt x="14" y="6"/>
                      <a:pt x="15" y="6"/>
                    </a:cubicBezTo>
                    <a:cubicBezTo>
                      <a:pt x="15" y="6"/>
                      <a:pt x="15" y="6"/>
                      <a:pt x="15" y="6"/>
                    </a:cubicBezTo>
                    <a:cubicBezTo>
                      <a:pt x="15" y="6"/>
                      <a:pt x="15" y="7"/>
                      <a:pt x="15" y="7"/>
                    </a:cubicBezTo>
                    <a:cubicBezTo>
                      <a:pt x="15" y="7"/>
                      <a:pt x="15" y="7"/>
                      <a:pt x="15" y="7"/>
                    </a:cubicBezTo>
                    <a:cubicBezTo>
                      <a:pt x="14" y="8"/>
                      <a:pt x="15" y="8"/>
                      <a:pt x="15" y="8"/>
                    </a:cubicBezTo>
                    <a:cubicBezTo>
                      <a:pt x="16" y="8"/>
                      <a:pt x="16" y="8"/>
                      <a:pt x="17" y="8"/>
                    </a:cubicBezTo>
                    <a:cubicBezTo>
                      <a:pt x="18" y="8"/>
                      <a:pt x="19" y="8"/>
                      <a:pt x="21"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 name="Freeform 496">
                <a:extLst>
                  <a:ext uri="{FF2B5EF4-FFF2-40B4-BE49-F238E27FC236}">
                    <a16:creationId xmlns:a16="http://schemas.microsoft.com/office/drawing/2014/main" id="{D53B789F-B8D6-49F8-AB0F-5ACA0FCE4AA4}"/>
                  </a:ext>
                </a:extLst>
              </p:cNvPr>
              <p:cNvSpPr>
                <a:spLocks/>
              </p:cNvSpPr>
              <p:nvPr/>
            </p:nvSpPr>
            <p:spPr bwMode="auto">
              <a:xfrm>
                <a:off x="5699463" y="2088203"/>
                <a:ext cx="31749" cy="36512"/>
              </a:xfrm>
              <a:custGeom>
                <a:avLst/>
                <a:gdLst>
                  <a:gd name="T0" fmla="*/ 2 w 9"/>
                  <a:gd name="T1" fmla="*/ 4 h 10"/>
                  <a:gd name="T2" fmla="*/ 2 w 9"/>
                  <a:gd name="T3" fmla="*/ 5 h 10"/>
                  <a:gd name="T4" fmla="*/ 2 w 9"/>
                  <a:gd name="T5" fmla="*/ 6 h 10"/>
                  <a:gd name="T6" fmla="*/ 2 w 9"/>
                  <a:gd name="T7" fmla="*/ 9 h 10"/>
                  <a:gd name="T8" fmla="*/ 3 w 9"/>
                  <a:gd name="T9" fmla="*/ 10 h 10"/>
                  <a:gd name="T10" fmla="*/ 4 w 9"/>
                  <a:gd name="T11" fmla="*/ 10 h 10"/>
                  <a:gd name="T12" fmla="*/ 4 w 9"/>
                  <a:gd name="T13" fmla="*/ 10 h 10"/>
                  <a:gd name="T14" fmla="*/ 7 w 9"/>
                  <a:gd name="T15" fmla="*/ 8 h 10"/>
                  <a:gd name="T16" fmla="*/ 8 w 9"/>
                  <a:gd name="T17" fmla="*/ 7 h 10"/>
                  <a:gd name="T18" fmla="*/ 9 w 9"/>
                  <a:gd name="T19" fmla="*/ 6 h 10"/>
                  <a:gd name="T20" fmla="*/ 9 w 9"/>
                  <a:gd name="T21" fmla="*/ 5 h 10"/>
                  <a:gd name="T22" fmla="*/ 8 w 9"/>
                  <a:gd name="T23" fmla="*/ 4 h 10"/>
                  <a:gd name="T24" fmla="*/ 7 w 9"/>
                  <a:gd name="T25" fmla="*/ 3 h 10"/>
                  <a:gd name="T26" fmla="*/ 5 w 9"/>
                  <a:gd name="T27" fmla="*/ 2 h 10"/>
                  <a:gd name="T28" fmla="*/ 2 w 9"/>
                  <a:gd name="T29" fmla="*/ 1 h 10"/>
                  <a:gd name="T30" fmla="*/ 2 w 9"/>
                  <a:gd name="T31" fmla="*/ 0 h 10"/>
                  <a:gd name="T32" fmla="*/ 1 w 9"/>
                  <a:gd name="T33" fmla="*/ 1 h 10"/>
                  <a:gd name="T34" fmla="*/ 1 w 9"/>
                  <a:gd name="T35" fmla="*/ 3 h 10"/>
                  <a:gd name="T36" fmla="*/ 2 w 9"/>
                  <a:gd name="T37" fmla="*/ 4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 h="10">
                    <a:moveTo>
                      <a:pt x="2" y="4"/>
                    </a:moveTo>
                    <a:cubicBezTo>
                      <a:pt x="2" y="5"/>
                      <a:pt x="2" y="5"/>
                      <a:pt x="2" y="5"/>
                    </a:cubicBezTo>
                    <a:cubicBezTo>
                      <a:pt x="2" y="5"/>
                      <a:pt x="2" y="6"/>
                      <a:pt x="2" y="6"/>
                    </a:cubicBezTo>
                    <a:cubicBezTo>
                      <a:pt x="2" y="7"/>
                      <a:pt x="2" y="8"/>
                      <a:pt x="2" y="9"/>
                    </a:cubicBezTo>
                    <a:cubicBezTo>
                      <a:pt x="2" y="9"/>
                      <a:pt x="3" y="10"/>
                      <a:pt x="3" y="10"/>
                    </a:cubicBezTo>
                    <a:cubicBezTo>
                      <a:pt x="3" y="10"/>
                      <a:pt x="4" y="10"/>
                      <a:pt x="4" y="10"/>
                    </a:cubicBezTo>
                    <a:cubicBezTo>
                      <a:pt x="4" y="10"/>
                      <a:pt x="4" y="10"/>
                      <a:pt x="4" y="10"/>
                    </a:cubicBezTo>
                    <a:cubicBezTo>
                      <a:pt x="5" y="9"/>
                      <a:pt x="5" y="9"/>
                      <a:pt x="7" y="8"/>
                    </a:cubicBezTo>
                    <a:cubicBezTo>
                      <a:pt x="7" y="7"/>
                      <a:pt x="8" y="7"/>
                      <a:pt x="8" y="7"/>
                    </a:cubicBezTo>
                    <a:cubicBezTo>
                      <a:pt x="8" y="6"/>
                      <a:pt x="9" y="6"/>
                      <a:pt x="9" y="6"/>
                    </a:cubicBezTo>
                    <a:cubicBezTo>
                      <a:pt x="9" y="5"/>
                      <a:pt x="9" y="5"/>
                      <a:pt x="9" y="5"/>
                    </a:cubicBezTo>
                    <a:cubicBezTo>
                      <a:pt x="9" y="4"/>
                      <a:pt x="8" y="4"/>
                      <a:pt x="8" y="4"/>
                    </a:cubicBezTo>
                    <a:cubicBezTo>
                      <a:pt x="8" y="3"/>
                      <a:pt x="8" y="3"/>
                      <a:pt x="7" y="3"/>
                    </a:cubicBezTo>
                    <a:cubicBezTo>
                      <a:pt x="6" y="2"/>
                      <a:pt x="5" y="2"/>
                      <a:pt x="5" y="2"/>
                    </a:cubicBezTo>
                    <a:cubicBezTo>
                      <a:pt x="4" y="1"/>
                      <a:pt x="3" y="1"/>
                      <a:pt x="2" y="1"/>
                    </a:cubicBezTo>
                    <a:cubicBezTo>
                      <a:pt x="2" y="0"/>
                      <a:pt x="2" y="0"/>
                      <a:pt x="2" y="0"/>
                    </a:cubicBezTo>
                    <a:cubicBezTo>
                      <a:pt x="1" y="0"/>
                      <a:pt x="1" y="0"/>
                      <a:pt x="1" y="1"/>
                    </a:cubicBezTo>
                    <a:cubicBezTo>
                      <a:pt x="1" y="1"/>
                      <a:pt x="0" y="2"/>
                      <a:pt x="1" y="3"/>
                    </a:cubicBezTo>
                    <a:cubicBezTo>
                      <a:pt x="1" y="3"/>
                      <a:pt x="1"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 name="Freeform 497">
                <a:extLst>
                  <a:ext uri="{FF2B5EF4-FFF2-40B4-BE49-F238E27FC236}">
                    <a16:creationId xmlns:a16="http://schemas.microsoft.com/office/drawing/2014/main" id="{E7414711-A077-432D-A3D0-1AB45AF432BA}"/>
                  </a:ext>
                </a:extLst>
              </p:cNvPr>
              <p:cNvSpPr>
                <a:spLocks/>
              </p:cNvSpPr>
              <p:nvPr/>
            </p:nvSpPr>
            <p:spPr bwMode="auto">
              <a:xfrm>
                <a:off x="6129667" y="2900987"/>
                <a:ext cx="36512" cy="31749"/>
              </a:xfrm>
              <a:custGeom>
                <a:avLst/>
                <a:gdLst>
                  <a:gd name="T0" fmla="*/ 8 w 10"/>
                  <a:gd name="T1" fmla="*/ 0 h 9"/>
                  <a:gd name="T2" fmla="*/ 8 w 10"/>
                  <a:gd name="T3" fmla="*/ 0 h 9"/>
                  <a:gd name="T4" fmla="*/ 7 w 10"/>
                  <a:gd name="T5" fmla="*/ 1 h 9"/>
                  <a:gd name="T6" fmla="*/ 6 w 10"/>
                  <a:gd name="T7" fmla="*/ 2 h 9"/>
                  <a:gd name="T8" fmla="*/ 6 w 10"/>
                  <a:gd name="T9" fmla="*/ 3 h 9"/>
                  <a:gd name="T10" fmla="*/ 5 w 10"/>
                  <a:gd name="T11" fmla="*/ 3 h 9"/>
                  <a:gd name="T12" fmla="*/ 4 w 10"/>
                  <a:gd name="T13" fmla="*/ 3 h 9"/>
                  <a:gd name="T14" fmla="*/ 3 w 10"/>
                  <a:gd name="T15" fmla="*/ 3 h 9"/>
                  <a:gd name="T16" fmla="*/ 1 w 10"/>
                  <a:gd name="T17" fmla="*/ 4 h 9"/>
                  <a:gd name="T18" fmla="*/ 0 w 10"/>
                  <a:gd name="T19" fmla="*/ 6 h 9"/>
                  <a:gd name="T20" fmla="*/ 0 w 10"/>
                  <a:gd name="T21" fmla="*/ 6 h 9"/>
                  <a:gd name="T22" fmla="*/ 1 w 10"/>
                  <a:gd name="T23" fmla="*/ 6 h 9"/>
                  <a:gd name="T24" fmla="*/ 1 w 10"/>
                  <a:gd name="T25" fmla="*/ 6 h 9"/>
                  <a:gd name="T26" fmla="*/ 2 w 10"/>
                  <a:gd name="T27" fmla="*/ 5 h 9"/>
                  <a:gd name="T28" fmla="*/ 4 w 10"/>
                  <a:gd name="T29" fmla="*/ 5 h 9"/>
                  <a:gd name="T30" fmla="*/ 5 w 10"/>
                  <a:gd name="T31" fmla="*/ 6 h 9"/>
                  <a:gd name="T32" fmla="*/ 5 w 10"/>
                  <a:gd name="T33" fmla="*/ 7 h 9"/>
                  <a:gd name="T34" fmla="*/ 6 w 10"/>
                  <a:gd name="T35" fmla="*/ 9 h 9"/>
                  <a:gd name="T36" fmla="*/ 8 w 10"/>
                  <a:gd name="T37" fmla="*/ 9 h 9"/>
                  <a:gd name="T38" fmla="*/ 8 w 10"/>
                  <a:gd name="T39" fmla="*/ 9 h 9"/>
                  <a:gd name="T40" fmla="*/ 8 w 10"/>
                  <a:gd name="T41" fmla="*/ 8 h 9"/>
                  <a:gd name="T42" fmla="*/ 8 w 10"/>
                  <a:gd name="T43" fmla="*/ 7 h 9"/>
                  <a:gd name="T44" fmla="*/ 9 w 10"/>
                  <a:gd name="T45" fmla="*/ 6 h 9"/>
                  <a:gd name="T46" fmla="*/ 9 w 10"/>
                  <a:gd name="T47" fmla="*/ 7 h 9"/>
                  <a:gd name="T48" fmla="*/ 10 w 10"/>
                  <a:gd name="T49" fmla="*/ 7 h 9"/>
                  <a:gd name="T50" fmla="*/ 10 w 10"/>
                  <a:gd name="T51" fmla="*/ 5 h 9"/>
                  <a:gd name="T52" fmla="*/ 9 w 10"/>
                  <a:gd name="T53" fmla="*/ 3 h 9"/>
                  <a:gd name="T54" fmla="*/ 9 w 10"/>
                  <a:gd name="T55" fmla="*/ 1 h 9"/>
                  <a:gd name="T56" fmla="*/ 8 w 10"/>
                  <a:gd name="T57" fmla="*/ 0 h 9"/>
                  <a:gd name="T58" fmla="*/ 8 w 10"/>
                  <a:gd name="T5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0" h="9">
                    <a:moveTo>
                      <a:pt x="8" y="0"/>
                    </a:moveTo>
                    <a:cubicBezTo>
                      <a:pt x="8" y="0"/>
                      <a:pt x="8" y="0"/>
                      <a:pt x="8" y="0"/>
                    </a:cubicBezTo>
                    <a:cubicBezTo>
                      <a:pt x="7" y="0"/>
                      <a:pt x="7" y="1"/>
                      <a:pt x="7" y="1"/>
                    </a:cubicBezTo>
                    <a:cubicBezTo>
                      <a:pt x="7" y="2"/>
                      <a:pt x="6" y="2"/>
                      <a:pt x="6" y="2"/>
                    </a:cubicBezTo>
                    <a:cubicBezTo>
                      <a:pt x="6" y="2"/>
                      <a:pt x="6" y="3"/>
                      <a:pt x="6" y="3"/>
                    </a:cubicBezTo>
                    <a:cubicBezTo>
                      <a:pt x="5" y="3"/>
                      <a:pt x="5" y="3"/>
                      <a:pt x="5" y="3"/>
                    </a:cubicBezTo>
                    <a:cubicBezTo>
                      <a:pt x="5" y="4"/>
                      <a:pt x="5" y="3"/>
                      <a:pt x="4" y="3"/>
                    </a:cubicBezTo>
                    <a:cubicBezTo>
                      <a:pt x="4" y="3"/>
                      <a:pt x="3" y="2"/>
                      <a:pt x="3" y="3"/>
                    </a:cubicBezTo>
                    <a:cubicBezTo>
                      <a:pt x="2" y="4"/>
                      <a:pt x="2" y="4"/>
                      <a:pt x="1" y="4"/>
                    </a:cubicBezTo>
                    <a:cubicBezTo>
                      <a:pt x="1" y="4"/>
                      <a:pt x="0" y="5"/>
                      <a:pt x="0" y="6"/>
                    </a:cubicBezTo>
                    <a:cubicBezTo>
                      <a:pt x="0" y="6"/>
                      <a:pt x="0" y="6"/>
                      <a:pt x="0" y="6"/>
                    </a:cubicBezTo>
                    <a:cubicBezTo>
                      <a:pt x="0" y="6"/>
                      <a:pt x="1" y="6"/>
                      <a:pt x="1" y="6"/>
                    </a:cubicBezTo>
                    <a:cubicBezTo>
                      <a:pt x="1" y="6"/>
                      <a:pt x="1" y="6"/>
                      <a:pt x="1" y="6"/>
                    </a:cubicBezTo>
                    <a:cubicBezTo>
                      <a:pt x="1" y="6"/>
                      <a:pt x="2" y="6"/>
                      <a:pt x="2" y="5"/>
                    </a:cubicBezTo>
                    <a:cubicBezTo>
                      <a:pt x="3" y="5"/>
                      <a:pt x="3" y="5"/>
                      <a:pt x="4" y="5"/>
                    </a:cubicBezTo>
                    <a:cubicBezTo>
                      <a:pt x="4" y="5"/>
                      <a:pt x="5" y="6"/>
                      <a:pt x="5" y="6"/>
                    </a:cubicBezTo>
                    <a:cubicBezTo>
                      <a:pt x="5" y="6"/>
                      <a:pt x="5" y="6"/>
                      <a:pt x="5" y="7"/>
                    </a:cubicBezTo>
                    <a:cubicBezTo>
                      <a:pt x="5" y="8"/>
                      <a:pt x="5" y="9"/>
                      <a:pt x="6" y="9"/>
                    </a:cubicBezTo>
                    <a:cubicBezTo>
                      <a:pt x="7" y="9"/>
                      <a:pt x="7" y="9"/>
                      <a:pt x="8" y="9"/>
                    </a:cubicBezTo>
                    <a:cubicBezTo>
                      <a:pt x="8" y="9"/>
                      <a:pt x="8" y="9"/>
                      <a:pt x="8" y="9"/>
                    </a:cubicBezTo>
                    <a:cubicBezTo>
                      <a:pt x="8" y="9"/>
                      <a:pt x="9" y="8"/>
                      <a:pt x="8" y="8"/>
                    </a:cubicBezTo>
                    <a:cubicBezTo>
                      <a:pt x="8" y="7"/>
                      <a:pt x="8" y="7"/>
                      <a:pt x="8" y="7"/>
                    </a:cubicBezTo>
                    <a:cubicBezTo>
                      <a:pt x="8" y="6"/>
                      <a:pt x="8" y="6"/>
                      <a:pt x="9" y="6"/>
                    </a:cubicBezTo>
                    <a:cubicBezTo>
                      <a:pt x="9" y="6"/>
                      <a:pt x="9" y="7"/>
                      <a:pt x="9" y="7"/>
                    </a:cubicBezTo>
                    <a:cubicBezTo>
                      <a:pt x="9" y="7"/>
                      <a:pt x="9" y="7"/>
                      <a:pt x="10" y="7"/>
                    </a:cubicBezTo>
                    <a:cubicBezTo>
                      <a:pt x="10" y="6"/>
                      <a:pt x="10" y="6"/>
                      <a:pt x="10" y="5"/>
                    </a:cubicBezTo>
                    <a:cubicBezTo>
                      <a:pt x="10" y="4"/>
                      <a:pt x="10" y="3"/>
                      <a:pt x="9" y="3"/>
                    </a:cubicBezTo>
                    <a:cubicBezTo>
                      <a:pt x="9" y="2"/>
                      <a:pt x="9" y="2"/>
                      <a:pt x="9" y="1"/>
                    </a:cubicBezTo>
                    <a:cubicBezTo>
                      <a:pt x="8" y="1"/>
                      <a:pt x="8" y="1"/>
                      <a:pt x="8" y="0"/>
                    </a:cubicBezTo>
                    <a:cubicBezTo>
                      <a:pt x="8" y="0"/>
                      <a:pt x="8"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 name="Freeform 498">
                <a:extLst>
                  <a:ext uri="{FF2B5EF4-FFF2-40B4-BE49-F238E27FC236}">
                    <a16:creationId xmlns:a16="http://schemas.microsoft.com/office/drawing/2014/main" id="{9FCA165B-DA57-4ABB-873A-11EF314A04A3}"/>
                  </a:ext>
                </a:extLst>
              </p:cNvPr>
              <p:cNvSpPr>
                <a:spLocks/>
              </p:cNvSpPr>
              <p:nvPr/>
            </p:nvSpPr>
            <p:spPr bwMode="auto">
              <a:xfrm>
                <a:off x="4675547" y="2821614"/>
                <a:ext cx="42862" cy="20637"/>
              </a:xfrm>
              <a:custGeom>
                <a:avLst/>
                <a:gdLst>
                  <a:gd name="T0" fmla="*/ 1 w 12"/>
                  <a:gd name="T1" fmla="*/ 5 h 6"/>
                  <a:gd name="T2" fmla="*/ 2 w 12"/>
                  <a:gd name="T3" fmla="*/ 5 h 6"/>
                  <a:gd name="T4" fmla="*/ 4 w 12"/>
                  <a:gd name="T5" fmla="*/ 5 h 6"/>
                  <a:gd name="T6" fmla="*/ 5 w 12"/>
                  <a:gd name="T7" fmla="*/ 6 h 6"/>
                  <a:gd name="T8" fmla="*/ 6 w 12"/>
                  <a:gd name="T9" fmla="*/ 6 h 6"/>
                  <a:gd name="T10" fmla="*/ 6 w 12"/>
                  <a:gd name="T11" fmla="*/ 5 h 6"/>
                  <a:gd name="T12" fmla="*/ 8 w 12"/>
                  <a:gd name="T13" fmla="*/ 5 h 6"/>
                  <a:gd name="T14" fmla="*/ 8 w 12"/>
                  <a:gd name="T15" fmla="*/ 5 h 6"/>
                  <a:gd name="T16" fmla="*/ 11 w 12"/>
                  <a:gd name="T17" fmla="*/ 4 h 6"/>
                  <a:gd name="T18" fmla="*/ 12 w 12"/>
                  <a:gd name="T19" fmla="*/ 4 h 6"/>
                  <a:gd name="T20" fmla="*/ 12 w 12"/>
                  <a:gd name="T21" fmla="*/ 4 h 6"/>
                  <a:gd name="T22" fmla="*/ 12 w 12"/>
                  <a:gd name="T23" fmla="*/ 3 h 6"/>
                  <a:gd name="T24" fmla="*/ 9 w 12"/>
                  <a:gd name="T25" fmla="*/ 1 h 6"/>
                  <a:gd name="T26" fmla="*/ 9 w 12"/>
                  <a:gd name="T27" fmla="*/ 1 h 6"/>
                  <a:gd name="T28" fmla="*/ 5 w 12"/>
                  <a:gd name="T29" fmla="*/ 1 h 6"/>
                  <a:gd name="T30" fmla="*/ 4 w 12"/>
                  <a:gd name="T31" fmla="*/ 1 h 6"/>
                  <a:gd name="T32" fmla="*/ 4 w 12"/>
                  <a:gd name="T33" fmla="*/ 0 h 6"/>
                  <a:gd name="T34" fmla="*/ 3 w 12"/>
                  <a:gd name="T35" fmla="*/ 1 h 6"/>
                  <a:gd name="T36" fmla="*/ 3 w 12"/>
                  <a:gd name="T37" fmla="*/ 1 h 6"/>
                  <a:gd name="T38" fmla="*/ 3 w 12"/>
                  <a:gd name="T39" fmla="*/ 3 h 6"/>
                  <a:gd name="T40" fmla="*/ 3 w 12"/>
                  <a:gd name="T41" fmla="*/ 3 h 6"/>
                  <a:gd name="T42" fmla="*/ 2 w 12"/>
                  <a:gd name="T43" fmla="*/ 3 h 6"/>
                  <a:gd name="T44" fmla="*/ 0 w 12"/>
                  <a:gd name="T45" fmla="*/ 4 h 6"/>
                  <a:gd name="T46" fmla="*/ 0 w 12"/>
                  <a:gd name="T47" fmla="*/ 4 h 6"/>
                  <a:gd name="T48" fmla="*/ 1 w 12"/>
                  <a:gd name="T49"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 h="6">
                    <a:moveTo>
                      <a:pt x="1" y="5"/>
                    </a:moveTo>
                    <a:cubicBezTo>
                      <a:pt x="1" y="5"/>
                      <a:pt x="2" y="5"/>
                      <a:pt x="2" y="5"/>
                    </a:cubicBezTo>
                    <a:cubicBezTo>
                      <a:pt x="3" y="5"/>
                      <a:pt x="3" y="5"/>
                      <a:pt x="4" y="5"/>
                    </a:cubicBezTo>
                    <a:cubicBezTo>
                      <a:pt x="5" y="5"/>
                      <a:pt x="5" y="5"/>
                      <a:pt x="5" y="6"/>
                    </a:cubicBezTo>
                    <a:cubicBezTo>
                      <a:pt x="5" y="6"/>
                      <a:pt x="5" y="6"/>
                      <a:pt x="6" y="6"/>
                    </a:cubicBezTo>
                    <a:cubicBezTo>
                      <a:pt x="6" y="6"/>
                      <a:pt x="6" y="6"/>
                      <a:pt x="6" y="5"/>
                    </a:cubicBezTo>
                    <a:cubicBezTo>
                      <a:pt x="6" y="5"/>
                      <a:pt x="7" y="4"/>
                      <a:pt x="8" y="5"/>
                    </a:cubicBezTo>
                    <a:cubicBezTo>
                      <a:pt x="8" y="5"/>
                      <a:pt x="8" y="5"/>
                      <a:pt x="8" y="5"/>
                    </a:cubicBezTo>
                    <a:cubicBezTo>
                      <a:pt x="9" y="4"/>
                      <a:pt x="10" y="4"/>
                      <a:pt x="11" y="4"/>
                    </a:cubicBezTo>
                    <a:cubicBezTo>
                      <a:pt x="11" y="4"/>
                      <a:pt x="12" y="4"/>
                      <a:pt x="12" y="4"/>
                    </a:cubicBezTo>
                    <a:cubicBezTo>
                      <a:pt x="12" y="4"/>
                      <a:pt x="12" y="4"/>
                      <a:pt x="12" y="4"/>
                    </a:cubicBezTo>
                    <a:cubicBezTo>
                      <a:pt x="12" y="4"/>
                      <a:pt x="12" y="3"/>
                      <a:pt x="12" y="3"/>
                    </a:cubicBezTo>
                    <a:cubicBezTo>
                      <a:pt x="11" y="3"/>
                      <a:pt x="10" y="2"/>
                      <a:pt x="9" y="1"/>
                    </a:cubicBezTo>
                    <a:cubicBezTo>
                      <a:pt x="9" y="1"/>
                      <a:pt x="9" y="1"/>
                      <a:pt x="9" y="1"/>
                    </a:cubicBezTo>
                    <a:cubicBezTo>
                      <a:pt x="7" y="1"/>
                      <a:pt x="6" y="0"/>
                      <a:pt x="5" y="1"/>
                    </a:cubicBezTo>
                    <a:cubicBezTo>
                      <a:pt x="5" y="1"/>
                      <a:pt x="4" y="1"/>
                      <a:pt x="4" y="1"/>
                    </a:cubicBezTo>
                    <a:cubicBezTo>
                      <a:pt x="4" y="1"/>
                      <a:pt x="4" y="0"/>
                      <a:pt x="4" y="0"/>
                    </a:cubicBezTo>
                    <a:cubicBezTo>
                      <a:pt x="3" y="0"/>
                      <a:pt x="3" y="0"/>
                      <a:pt x="3" y="1"/>
                    </a:cubicBezTo>
                    <a:cubicBezTo>
                      <a:pt x="2" y="1"/>
                      <a:pt x="2" y="1"/>
                      <a:pt x="3" y="1"/>
                    </a:cubicBezTo>
                    <a:cubicBezTo>
                      <a:pt x="3" y="2"/>
                      <a:pt x="3" y="2"/>
                      <a:pt x="3" y="3"/>
                    </a:cubicBezTo>
                    <a:cubicBezTo>
                      <a:pt x="3" y="3"/>
                      <a:pt x="3" y="3"/>
                      <a:pt x="3" y="3"/>
                    </a:cubicBezTo>
                    <a:cubicBezTo>
                      <a:pt x="2" y="3"/>
                      <a:pt x="2" y="3"/>
                      <a:pt x="2" y="3"/>
                    </a:cubicBezTo>
                    <a:cubicBezTo>
                      <a:pt x="1" y="3"/>
                      <a:pt x="1" y="4"/>
                      <a:pt x="0" y="4"/>
                    </a:cubicBezTo>
                    <a:cubicBezTo>
                      <a:pt x="0" y="4"/>
                      <a:pt x="0" y="4"/>
                      <a:pt x="0" y="4"/>
                    </a:cubicBezTo>
                    <a:cubicBezTo>
                      <a:pt x="0" y="4"/>
                      <a:pt x="0" y="5"/>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 name="Freeform 499">
                <a:extLst>
                  <a:ext uri="{FF2B5EF4-FFF2-40B4-BE49-F238E27FC236}">
                    <a16:creationId xmlns:a16="http://schemas.microsoft.com/office/drawing/2014/main" id="{F73D481C-9B2F-464B-8C23-EF413FFABF3A}"/>
                  </a:ext>
                </a:extLst>
              </p:cNvPr>
              <p:cNvSpPr>
                <a:spLocks/>
              </p:cNvSpPr>
              <p:nvPr/>
            </p:nvSpPr>
            <p:spPr bwMode="auto">
              <a:xfrm>
                <a:off x="4769207" y="2229489"/>
                <a:ext cx="25400" cy="22225"/>
              </a:xfrm>
              <a:custGeom>
                <a:avLst/>
                <a:gdLst>
                  <a:gd name="T0" fmla="*/ 1 w 7"/>
                  <a:gd name="T1" fmla="*/ 3 h 6"/>
                  <a:gd name="T2" fmla="*/ 1 w 7"/>
                  <a:gd name="T3" fmla="*/ 4 h 6"/>
                  <a:gd name="T4" fmla="*/ 2 w 7"/>
                  <a:gd name="T5" fmla="*/ 6 h 6"/>
                  <a:gd name="T6" fmla="*/ 4 w 7"/>
                  <a:gd name="T7" fmla="*/ 6 h 6"/>
                  <a:gd name="T8" fmla="*/ 5 w 7"/>
                  <a:gd name="T9" fmla="*/ 6 h 6"/>
                  <a:gd name="T10" fmla="*/ 6 w 7"/>
                  <a:gd name="T11" fmla="*/ 6 h 6"/>
                  <a:gd name="T12" fmla="*/ 7 w 7"/>
                  <a:gd name="T13" fmla="*/ 6 h 6"/>
                  <a:gd name="T14" fmla="*/ 7 w 7"/>
                  <a:gd name="T15" fmla="*/ 3 h 6"/>
                  <a:gd name="T16" fmla="*/ 5 w 7"/>
                  <a:gd name="T17" fmla="*/ 1 h 6"/>
                  <a:gd name="T18" fmla="*/ 2 w 7"/>
                  <a:gd name="T19" fmla="*/ 0 h 6"/>
                  <a:gd name="T20" fmla="*/ 1 w 7"/>
                  <a:gd name="T21" fmla="*/ 1 h 6"/>
                  <a:gd name="T22" fmla="*/ 1 w 7"/>
                  <a:gd name="T23" fmla="*/ 2 h 6"/>
                  <a:gd name="T24" fmla="*/ 1 w 7"/>
                  <a:gd name="T25"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 h="6">
                    <a:moveTo>
                      <a:pt x="1" y="3"/>
                    </a:moveTo>
                    <a:cubicBezTo>
                      <a:pt x="1" y="3"/>
                      <a:pt x="1" y="4"/>
                      <a:pt x="1" y="4"/>
                    </a:cubicBezTo>
                    <a:cubicBezTo>
                      <a:pt x="0" y="5"/>
                      <a:pt x="2" y="6"/>
                      <a:pt x="2" y="6"/>
                    </a:cubicBezTo>
                    <a:cubicBezTo>
                      <a:pt x="3" y="6"/>
                      <a:pt x="3" y="6"/>
                      <a:pt x="4" y="6"/>
                    </a:cubicBezTo>
                    <a:cubicBezTo>
                      <a:pt x="4" y="6"/>
                      <a:pt x="5" y="6"/>
                      <a:pt x="5" y="6"/>
                    </a:cubicBezTo>
                    <a:cubicBezTo>
                      <a:pt x="5" y="6"/>
                      <a:pt x="6" y="6"/>
                      <a:pt x="6" y="6"/>
                    </a:cubicBezTo>
                    <a:cubicBezTo>
                      <a:pt x="7" y="6"/>
                      <a:pt x="7" y="6"/>
                      <a:pt x="7" y="6"/>
                    </a:cubicBezTo>
                    <a:cubicBezTo>
                      <a:pt x="7" y="5"/>
                      <a:pt x="7" y="4"/>
                      <a:pt x="7" y="3"/>
                    </a:cubicBezTo>
                    <a:cubicBezTo>
                      <a:pt x="6" y="2"/>
                      <a:pt x="6" y="1"/>
                      <a:pt x="5" y="1"/>
                    </a:cubicBezTo>
                    <a:cubicBezTo>
                      <a:pt x="4" y="1"/>
                      <a:pt x="3" y="1"/>
                      <a:pt x="2" y="0"/>
                    </a:cubicBezTo>
                    <a:cubicBezTo>
                      <a:pt x="2" y="0"/>
                      <a:pt x="2" y="0"/>
                      <a:pt x="1" y="1"/>
                    </a:cubicBezTo>
                    <a:cubicBezTo>
                      <a:pt x="1" y="1"/>
                      <a:pt x="1" y="1"/>
                      <a:pt x="1" y="2"/>
                    </a:cubicBezTo>
                    <a:cubicBezTo>
                      <a:pt x="1" y="2"/>
                      <a:pt x="1"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 name="Oval 500">
                <a:extLst>
                  <a:ext uri="{FF2B5EF4-FFF2-40B4-BE49-F238E27FC236}">
                    <a16:creationId xmlns:a16="http://schemas.microsoft.com/office/drawing/2014/main" id="{ACFCF237-F231-421A-BBF2-4BA61E877930}"/>
                  </a:ext>
                </a:extLst>
              </p:cNvPr>
              <p:cNvSpPr>
                <a:spLocks noChangeArrowheads="1"/>
              </p:cNvSpPr>
              <p:nvPr/>
            </p:nvSpPr>
            <p:spPr bwMode="auto">
              <a:xfrm>
                <a:off x="4773970" y="2237425"/>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7" name="Freeform 501">
                <a:extLst>
                  <a:ext uri="{FF2B5EF4-FFF2-40B4-BE49-F238E27FC236}">
                    <a16:creationId xmlns:a16="http://schemas.microsoft.com/office/drawing/2014/main" id="{2FDF8376-9E0E-4C98-B818-98F38387B4B5}"/>
                  </a:ext>
                </a:extLst>
              </p:cNvPr>
              <p:cNvSpPr>
                <a:spLocks/>
              </p:cNvSpPr>
              <p:nvPr/>
            </p:nvSpPr>
            <p:spPr bwMode="auto">
              <a:xfrm>
                <a:off x="5815349" y="2900987"/>
                <a:ext cx="17463" cy="31749"/>
              </a:xfrm>
              <a:custGeom>
                <a:avLst/>
                <a:gdLst>
                  <a:gd name="T0" fmla="*/ 1 w 5"/>
                  <a:gd name="T1" fmla="*/ 1 h 9"/>
                  <a:gd name="T2" fmla="*/ 1 w 5"/>
                  <a:gd name="T3" fmla="*/ 1 h 9"/>
                  <a:gd name="T4" fmla="*/ 1 w 5"/>
                  <a:gd name="T5" fmla="*/ 1 h 9"/>
                  <a:gd name="T6" fmla="*/ 1 w 5"/>
                  <a:gd name="T7" fmla="*/ 1 h 9"/>
                  <a:gd name="T8" fmla="*/ 0 w 5"/>
                  <a:gd name="T9" fmla="*/ 4 h 9"/>
                  <a:gd name="T10" fmla="*/ 1 w 5"/>
                  <a:gd name="T11" fmla="*/ 8 h 9"/>
                  <a:gd name="T12" fmla="*/ 2 w 5"/>
                  <a:gd name="T13" fmla="*/ 9 h 9"/>
                  <a:gd name="T14" fmla="*/ 4 w 5"/>
                  <a:gd name="T15" fmla="*/ 5 h 9"/>
                  <a:gd name="T16" fmla="*/ 1 w 5"/>
                  <a:gd name="T17"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9">
                    <a:moveTo>
                      <a:pt x="1" y="1"/>
                    </a:moveTo>
                    <a:cubicBezTo>
                      <a:pt x="1" y="1"/>
                      <a:pt x="1" y="1"/>
                      <a:pt x="1" y="1"/>
                    </a:cubicBezTo>
                    <a:cubicBezTo>
                      <a:pt x="1" y="0"/>
                      <a:pt x="0" y="1"/>
                      <a:pt x="1" y="1"/>
                    </a:cubicBezTo>
                    <a:cubicBezTo>
                      <a:pt x="1" y="1"/>
                      <a:pt x="1" y="1"/>
                      <a:pt x="1" y="1"/>
                    </a:cubicBezTo>
                    <a:cubicBezTo>
                      <a:pt x="0" y="2"/>
                      <a:pt x="0" y="4"/>
                      <a:pt x="0" y="4"/>
                    </a:cubicBezTo>
                    <a:cubicBezTo>
                      <a:pt x="0" y="6"/>
                      <a:pt x="0" y="7"/>
                      <a:pt x="1" y="8"/>
                    </a:cubicBezTo>
                    <a:cubicBezTo>
                      <a:pt x="1" y="9"/>
                      <a:pt x="2" y="9"/>
                      <a:pt x="2" y="9"/>
                    </a:cubicBezTo>
                    <a:cubicBezTo>
                      <a:pt x="4" y="9"/>
                      <a:pt x="5" y="7"/>
                      <a:pt x="4" y="5"/>
                    </a:cubicBezTo>
                    <a:cubicBezTo>
                      <a:pt x="4" y="4"/>
                      <a:pt x="3" y="2"/>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8" name="Freeform 502">
                <a:extLst>
                  <a:ext uri="{FF2B5EF4-FFF2-40B4-BE49-F238E27FC236}">
                    <a16:creationId xmlns:a16="http://schemas.microsoft.com/office/drawing/2014/main" id="{A72719AD-B32D-4CE6-8754-6F8B5170F13B}"/>
                  </a:ext>
                </a:extLst>
              </p:cNvPr>
              <p:cNvSpPr>
                <a:spLocks/>
              </p:cNvSpPr>
              <p:nvPr/>
            </p:nvSpPr>
            <p:spPr bwMode="auto">
              <a:xfrm>
                <a:off x="4734283" y="2107253"/>
                <a:ext cx="17463" cy="25400"/>
              </a:xfrm>
              <a:custGeom>
                <a:avLst/>
                <a:gdLst>
                  <a:gd name="T0" fmla="*/ 0 w 5"/>
                  <a:gd name="T1" fmla="*/ 6 h 7"/>
                  <a:gd name="T2" fmla="*/ 0 w 5"/>
                  <a:gd name="T3" fmla="*/ 7 h 7"/>
                  <a:gd name="T4" fmla="*/ 3 w 5"/>
                  <a:gd name="T5" fmla="*/ 7 h 7"/>
                  <a:gd name="T6" fmla="*/ 4 w 5"/>
                  <a:gd name="T7" fmla="*/ 6 h 7"/>
                  <a:gd name="T8" fmla="*/ 4 w 5"/>
                  <a:gd name="T9" fmla="*/ 5 h 7"/>
                  <a:gd name="T10" fmla="*/ 4 w 5"/>
                  <a:gd name="T11" fmla="*/ 5 h 7"/>
                  <a:gd name="T12" fmla="*/ 4 w 5"/>
                  <a:gd name="T13" fmla="*/ 5 h 7"/>
                  <a:gd name="T14" fmla="*/ 4 w 5"/>
                  <a:gd name="T15" fmla="*/ 5 h 7"/>
                  <a:gd name="T16" fmla="*/ 4 w 5"/>
                  <a:gd name="T17" fmla="*/ 3 h 7"/>
                  <a:gd name="T18" fmla="*/ 3 w 5"/>
                  <a:gd name="T19" fmla="*/ 1 h 7"/>
                  <a:gd name="T20" fmla="*/ 3 w 5"/>
                  <a:gd name="T21" fmla="*/ 0 h 7"/>
                  <a:gd name="T22" fmla="*/ 2 w 5"/>
                  <a:gd name="T23" fmla="*/ 0 h 7"/>
                  <a:gd name="T24" fmla="*/ 0 w 5"/>
                  <a:gd name="T25" fmla="*/ 4 h 7"/>
                  <a:gd name="T26" fmla="*/ 0 w 5"/>
                  <a:gd name="T27" fmla="*/ 5 h 7"/>
                  <a:gd name="T28" fmla="*/ 0 w 5"/>
                  <a:gd name="T29"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7">
                    <a:moveTo>
                      <a:pt x="0" y="6"/>
                    </a:moveTo>
                    <a:cubicBezTo>
                      <a:pt x="0" y="6"/>
                      <a:pt x="0" y="7"/>
                      <a:pt x="0" y="7"/>
                    </a:cubicBezTo>
                    <a:cubicBezTo>
                      <a:pt x="1" y="7"/>
                      <a:pt x="2" y="7"/>
                      <a:pt x="3" y="7"/>
                    </a:cubicBezTo>
                    <a:cubicBezTo>
                      <a:pt x="3" y="7"/>
                      <a:pt x="4" y="7"/>
                      <a:pt x="4" y="6"/>
                    </a:cubicBezTo>
                    <a:cubicBezTo>
                      <a:pt x="4" y="6"/>
                      <a:pt x="4" y="5"/>
                      <a:pt x="4" y="5"/>
                    </a:cubicBezTo>
                    <a:cubicBezTo>
                      <a:pt x="4" y="5"/>
                      <a:pt x="4" y="5"/>
                      <a:pt x="4" y="5"/>
                    </a:cubicBezTo>
                    <a:cubicBezTo>
                      <a:pt x="4" y="5"/>
                      <a:pt x="4" y="5"/>
                      <a:pt x="4" y="5"/>
                    </a:cubicBezTo>
                    <a:cubicBezTo>
                      <a:pt x="4" y="5"/>
                      <a:pt x="4" y="5"/>
                      <a:pt x="4" y="5"/>
                    </a:cubicBezTo>
                    <a:cubicBezTo>
                      <a:pt x="5" y="5"/>
                      <a:pt x="5" y="4"/>
                      <a:pt x="4" y="3"/>
                    </a:cubicBezTo>
                    <a:cubicBezTo>
                      <a:pt x="4" y="3"/>
                      <a:pt x="3" y="2"/>
                      <a:pt x="3" y="1"/>
                    </a:cubicBezTo>
                    <a:cubicBezTo>
                      <a:pt x="3" y="1"/>
                      <a:pt x="3" y="1"/>
                      <a:pt x="3" y="0"/>
                    </a:cubicBezTo>
                    <a:cubicBezTo>
                      <a:pt x="3" y="0"/>
                      <a:pt x="2" y="0"/>
                      <a:pt x="2" y="0"/>
                    </a:cubicBezTo>
                    <a:cubicBezTo>
                      <a:pt x="1" y="1"/>
                      <a:pt x="0" y="2"/>
                      <a:pt x="0" y="4"/>
                    </a:cubicBezTo>
                    <a:cubicBezTo>
                      <a:pt x="0" y="4"/>
                      <a:pt x="0" y="4"/>
                      <a:pt x="0" y="5"/>
                    </a:cubicBezTo>
                    <a:cubicBezTo>
                      <a:pt x="0" y="5"/>
                      <a:pt x="0" y="6"/>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 name="Freeform 503">
                <a:extLst>
                  <a:ext uri="{FF2B5EF4-FFF2-40B4-BE49-F238E27FC236}">
                    <a16:creationId xmlns:a16="http://schemas.microsoft.com/office/drawing/2014/main" id="{78695AB4-FEA3-4AC7-84E2-448DD84EE4D4}"/>
                  </a:ext>
                </a:extLst>
              </p:cNvPr>
              <p:cNvSpPr>
                <a:spLocks/>
              </p:cNvSpPr>
              <p:nvPr/>
            </p:nvSpPr>
            <p:spPr bwMode="auto">
              <a:xfrm>
                <a:off x="5431181" y="2118366"/>
                <a:ext cx="22225" cy="20637"/>
              </a:xfrm>
              <a:custGeom>
                <a:avLst/>
                <a:gdLst>
                  <a:gd name="T0" fmla="*/ 1 w 6"/>
                  <a:gd name="T1" fmla="*/ 3 h 6"/>
                  <a:gd name="T2" fmla="*/ 0 w 6"/>
                  <a:gd name="T3" fmla="*/ 4 h 6"/>
                  <a:gd name="T4" fmla="*/ 1 w 6"/>
                  <a:gd name="T5" fmla="*/ 4 h 6"/>
                  <a:gd name="T6" fmla="*/ 1 w 6"/>
                  <a:gd name="T7" fmla="*/ 5 h 6"/>
                  <a:gd name="T8" fmla="*/ 2 w 6"/>
                  <a:gd name="T9" fmla="*/ 6 h 6"/>
                  <a:gd name="T10" fmla="*/ 2 w 6"/>
                  <a:gd name="T11" fmla="*/ 6 h 6"/>
                  <a:gd name="T12" fmla="*/ 3 w 6"/>
                  <a:gd name="T13" fmla="*/ 6 h 6"/>
                  <a:gd name="T14" fmla="*/ 4 w 6"/>
                  <a:gd name="T15" fmla="*/ 5 h 6"/>
                  <a:gd name="T16" fmla="*/ 4 w 6"/>
                  <a:gd name="T17" fmla="*/ 4 h 6"/>
                  <a:gd name="T18" fmla="*/ 5 w 6"/>
                  <a:gd name="T19" fmla="*/ 2 h 6"/>
                  <a:gd name="T20" fmla="*/ 5 w 6"/>
                  <a:gd name="T21" fmla="*/ 1 h 6"/>
                  <a:gd name="T22" fmla="*/ 4 w 6"/>
                  <a:gd name="T23" fmla="*/ 0 h 6"/>
                  <a:gd name="T24" fmla="*/ 4 w 6"/>
                  <a:gd name="T25" fmla="*/ 0 h 6"/>
                  <a:gd name="T26" fmla="*/ 3 w 6"/>
                  <a:gd name="T27" fmla="*/ 1 h 6"/>
                  <a:gd name="T28" fmla="*/ 2 w 6"/>
                  <a:gd name="T29" fmla="*/ 2 h 6"/>
                  <a:gd name="T30" fmla="*/ 2 w 6"/>
                  <a:gd name="T31" fmla="*/ 2 h 6"/>
                  <a:gd name="T32" fmla="*/ 2 w 6"/>
                  <a:gd name="T33" fmla="*/ 2 h 6"/>
                  <a:gd name="T34" fmla="*/ 2 w 6"/>
                  <a:gd name="T35" fmla="*/ 2 h 6"/>
                  <a:gd name="T36" fmla="*/ 1 w 6"/>
                  <a:gd name="T37"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 h="6">
                    <a:moveTo>
                      <a:pt x="1" y="3"/>
                    </a:moveTo>
                    <a:cubicBezTo>
                      <a:pt x="0" y="3"/>
                      <a:pt x="0" y="3"/>
                      <a:pt x="0" y="4"/>
                    </a:cubicBezTo>
                    <a:cubicBezTo>
                      <a:pt x="1" y="4"/>
                      <a:pt x="1" y="4"/>
                      <a:pt x="1" y="4"/>
                    </a:cubicBezTo>
                    <a:cubicBezTo>
                      <a:pt x="1" y="5"/>
                      <a:pt x="1" y="5"/>
                      <a:pt x="1" y="5"/>
                    </a:cubicBezTo>
                    <a:cubicBezTo>
                      <a:pt x="1" y="6"/>
                      <a:pt x="1" y="6"/>
                      <a:pt x="2" y="6"/>
                    </a:cubicBezTo>
                    <a:cubicBezTo>
                      <a:pt x="2" y="6"/>
                      <a:pt x="2" y="6"/>
                      <a:pt x="2" y="6"/>
                    </a:cubicBezTo>
                    <a:cubicBezTo>
                      <a:pt x="3" y="6"/>
                      <a:pt x="3" y="6"/>
                      <a:pt x="3" y="6"/>
                    </a:cubicBezTo>
                    <a:cubicBezTo>
                      <a:pt x="3" y="6"/>
                      <a:pt x="4" y="5"/>
                      <a:pt x="4" y="5"/>
                    </a:cubicBezTo>
                    <a:cubicBezTo>
                      <a:pt x="4" y="4"/>
                      <a:pt x="4" y="4"/>
                      <a:pt x="4" y="4"/>
                    </a:cubicBezTo>
                    <a:cubicBezTo>
                      <a:pt x="5" y="3"/>
                      <a:pt x="5" y="3"/>
                      <a:pt x="5" y="2"/>
                    </a:cubicBezTo>
                    <a:cubicBezTo>
                      <a:pt x="6" y="2"/>
                      <a:pt x="6" y="1"/>
                      <a:pt x="5" y="1"/>
                    </a:cubicBezTo>
                    <a:cubicBezTo>
                      <a:pt x="5" y="1"/>
                      <a:pt x="5" y="0"/>
                      <a:pt x="4" y="0"/>
                    </a:cubicBezTo>
                    <a:cubicBezTo>
                      <a:pt x="4" y="0"/>
                      <a:pt x="4" y="0"/>
                      <a:pt x="4" y="0"/>
                    </a:cubicBezTo>
                    <a:cubicBezTo>
                      <a:pt x="3" y="0"/>
                      <a:pt x="3" y="0"/>
                      <a:pt x="3" y="1"/>
                    </a:cubicBezTo>
                    <a:cubicBezTo>
                      <a:pt x="3" y="1"/>
                      <a:pt x="3" y="2"/>
                      <a:pt x="2" y="2"/>
                    </a:cubicBezTo>
                    <a:cubicBezTo>
                      <a:pt x="2" y="2"/>
                      <a:pt x="2" y="2"/>
                      <a:pt x="2" y="2"/>
                    </a:cubicBezTo>
                    <a:cubicBezTo>
                      <a:pt x="2" y="2"/>
                      <a:pt x="2" y="2"/>
                      <a:pt x="2" y="2"/>
                    </a:cubicBezTo>
                    <a:cubicBezTo>
                      <a:pt x="2" y="2"/>
                      <a:pt x="2" y="2"/>
                      <a:pt x="2" y="2"/>
                    </a:cubicBezTo>
                    <a:cubicBezTo>
                      <a:pt x="2" y="2"/>
                      <a:pt x="1"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 name="Freeform 504">
                <a:extLst>
                  <a:ext uri="{FF2B5EF4-FFF2-40B4-BE49-F238E27FC236}">
                    <a16:creationId xmlns:a16="http://schemas.microsoft.com/office/drawing/2014/main" id="{E27B837C-68E0-462F-9F4F-3BDBE062E3FD}"/>
                  </a:ext>
                </a:extLst>
              </p:cNvPr>
              <p:cNvSpPr>
                <a:spLocks/>
              </p:cNvSpPr>
              <p:nvPr/>
            </p:nvSpPr>
            <p:spPr bwMode="auto">
              <a:xfrm>
                <a:off x="6104267" y="2770815"/>
                <a:ext cx="14288" cy="31749"/>
              </a:xfrm>
              <a:custGeom>
                <a:avLst/>
                <a:gdLst>
                  <a:gd name="T0" fmla="*/ 3 w 4"/>
                  <a:gd name="T1" fmla="*/ 0 h 9"/>
                  <a:gd name="T2" fmla="*/ 2 w 4"/>
                  <a:gd name="T3" fmla="*/ 0 h 9"/>
                  <a:gd name="T4" fmla="*/ 1 w 4"/>
                  <a:gd name="T5" fmla="*/ 2 h 9"/>
                  <a:gd name="T6" fmla="*/ 1 w 4"/>
                  <a:gd name="T7" fmla="*/ 3 h 9"/>
                  <a:gd name="T8" fmla="*/ 0 w 4"/>
                  <a:gd name="T9" fmla="*/ 5 h 9"/>
                  <a:gd name="T10" fmla="*/ 1 w 4"/>
                  <a:gd name="T11" fmla="*/ 8 h 9"/>
                  <a:gd name="T12" fmla="*/ 2 w 4"/>
                  <a:gd name="T13" fmla="*/ 9 h 9"/>
                  <a:gd name="T14" fmla="*/ 2 w 4"/>
                  <a:gd name="T15" fmla="*/ 8 h 9"/>
                  <a:gd name="T16" fmla="*/ 3 w 4"/>
                  <a:gd name="T17" fmla="*/ 7 h 9"/>
                  <a:gd name="T18" fmla="*/ 4 w 4"/>
                  <a:gd name="T19" fmla="*/ 4 h 9"/>
                  <a:gd name="T20" fmla="*/ 4 w 4"/>
                  <a:gd name="T21" fmla="*/ 2 h 9"/>
                  <a:gd name="T22" fmla="*/ 3 w 4"/>
                  <a:gd name="T23"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9">
                    <a:moveTo>
                      <a:pt x="3" y="0"/>
                    </a:moveTo>
                    <a:cubicBezTo>
                      <a:pt x="3" y="0"/>
                      <a:pt x="3" y="0"/>
                      <a:pt x="2" y="0"/>
                    </a:cubicBezTo>
                    <a:cubicBezTo>
                      <a:pt x="2" y="1"/>
                      <a:pt x="2" y="1"/>
                      <a:pt x="1" y="2"/>
                    </a:cubicBezTo>
                    <a:cubicBezTo>
                      <a:pt x="1" y="2"/>
                      <a:pt x="1" y="3"/>
                      <a:pt x="1" y="3"/>
                    </a:cubicBezTo>
                    <a:cubicBezTo>
                      <a:pt x="0" y="4"/>
                      <a:pt x="0" y="4"/>
                      <a:pt x="0" y="5"/>
                    </a:cubicBezTo>
                    <a:cubicBezTo>
                      <a:pt x="0" y="6"/>
                      <a:pt x="0" y="7"/>
                      <a:pt x="1" y="8"/>
                    </a:cubicBezTo>
                    <a:cubicBezTo>
                      <a:pt x="2" y="8"/>
                      <a:pt x="2" y="8"/>
                      <a:pt x="2" y="9"/>
                    </a:cubicBezTo>
                    <a:cubicBezTo>
                      <a:pt x="2" y="9"/>
                      <a:pt x="2" y="9"/>
                      <a:pt x="2" y="8"/>
                    </a:cubicBezTo>
                    <a:cubicBezTo>
                      <a:pt x="3" y="8"/>
                      <a:pt x="3" y="8"/>
                      <a:pt x="3" y="7"/>
                    </a:cubicBezTo>
                    <a:cubicBezTo>
                      <a:pt x="3" y="6"/>
                      <a:pt x="3" y="5"/>
                      <a:pt x="4" y="4"/>
                    </a:cubicBezTo>
                    <a:cubicBezTo>
                      <a:pt x="4" y="3"/>
                      <a:pt x="4" y="3"/>
                      <a:pt x="4" y="2"/>
                    </a:cubicBezTo>
                    <a:cubicBezTo>
                      <a:pt x="4" y="1"/>
                      <a:pt x="3" y="1"/>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 name="Freeform 505">
                <a:extLst>
                  <a:ext uri="{FF2B5EF4-FFF2-40B4-BE49-F238E27FC236}">
                    <a16:creationId xmlns:a16="http://schemas.microsoft.com/office/drawing/2014/main" id="{C01CE075-D57B-410B-882F-2649A6812C2C}"/>
                  </a:ext>
                </a:extLst>
              </p:cNvPr>
              <p:cNvSpPr>
                <a:spLocks noEditPoints="1"/>
              </p:cNvSpPr>
              <p:nvPr/>
            </p:nvSpPr>
            <p:spPr bwMode="auto">
              <a:xfrm>
                <a:off x="5464518" y="2092966"/>
                <a:ext cx="17463" cy="28575"/>
              </a:xfrm>
              <a:custGeom>
                <a:avLst/>
                <a:gdLst>
                  <a:gd name="T0" fmla="*/ 1 w 5"/>
                  <a:gd name="T1" fmla="*/ 6 h 8"/>
                  <a:gd name="T2" fmla="*/ 1 w 5"/>
                  <a:gd name="T3" fmla="*/ 6 h 8"/>
                  <a:gd name="T4" fmla="*/ 1 w 5"/>
                  <a:gd name="T5" fmla="*/ 6 h 8"/>
                  <a:gd name="T6" fmla="*/ 1 w 5"/>
                  <a:gd name="T7" fmla="*/ 6 h 8"/>
                  <a:gd name="T8" fmla="*/ 1 w 5"/>
                  <a:gd name="T9" fmla="*/ 6 h 8"/>
                  <a:gd name="T10" fmla="*/ 1 w 5"/>
                  <a:gd name="T11" fmla="*/ 6 h 8"/>
                  <a:gd name="T12" fmla="*/ 0 w 5"/>
                  <a:gd name="T13" fmla="*/ 6 h 8"/>
                  <a:gd name="T14" fmla="*/ 0 w 5"/>
                  <a:gd name="T15" fmla="*/ 7 h 8"/>
                  <a:gd name="T16" fmla="*/ 0 w 5"/>
                  <a:gd name="T17" fmla="*/ 7 h 8"/>
                  <a:gd name="T18" fmla="*/ 2 w 5"/>
                  <a:gd name="T19" fmla="*/ 8 h 8"/>
                  <a:gd name="T20" fmla="*/ 3 w 5"/>
                  <a:gd name="T21" fmla="*/ 8 h 8"/>
                  <a:gd name="T22" fmla="*/ 3 w 5"/>
                  <a:gd name="T23" fmla="*/ 8 h 8"/>
                  <a:gd name="T24" fmla="*/ 5 w 5"/>
                  <a:gd name="T25" fmla="*/ 6 h 8"/>
                  <a:gd name="T26" fmla="*/ 5 w 5"/>
                  <a:gd name="T27" fmla="*/ 5 h 8"/>
                  <a:gd name="T28" fmla="*/ 5 w 5"/>
                  <a:gd name="T29" fmla="*/ 5 h 8"/>
                  <a:gd name="T30" fmla="*/ 5 w 5"/>
                  <a:gd name="T31" fmla="*/ 5 h 8"/>
                  <a:gd name="T32" fmla="*/ 5 w 5"/>
                  <a:gd name="T33" fmla="*/ 5 h 8"/>
                  <a:gd name="T34" fmla="*/ 5 w 5"/>
                  <a:gd name="T35" fmla="*/ 5 h 8"/>
                  <a:gd name="T36" fmla="*/ 4 w 5"/>
                  <a:gd name="T37" fmla="*/ 5 h 8"/>
                  <a:gd name="T38" fmla="*/ 4 w 5"/>
                  <a:gd name="T39" fmla="*/ 5 h 8"/>
                  <a:gd name="T40" fmla="*/ 4 w 5"/>
                  <a:gd name="T41" fmla="*/ 5 h 8"/>
                  <a:gd name="T42" fmla="*/ 4 w 5"/>
                  <a:gd name="T43" fmla="*/ 5 h 8"/>
                  <a:gd name="T44" fmla="*/ 3 w 5"/>
                  <a:gd name="T45" fmla="*/ 4 h 8"/>
                  <a:gd name="T46" fmla="*/ 3 w 5"/>
                  <a:gd name="T47" fmla="*/ 4 h 8"/>
                  <a:gd name="T48" fmla="*/ 3 w 5"/>
                  <a:gd name="T49" fmla="*/ 1 h 8"/>
                  <a:gd name="T50" fmla="*/ 3 w 5"/>
                  <a:gd name="T51" fmla="*/ 1 h 8"/>
                  <a:gd name="T52" fmla="*/ 1 w 5"/>
                  <a:gd name="T53" fmla="*/ 1 h 8"/>
                  <a:gd name="T54" fmla="*/ 1 w 5"/>
                  <a:gd name="T55" fmla="*/ 4 h 8"/>
                  <a:gd name="T56" fmla="*/ 1 w 5"/>
                  <a:gd name="T57" fmla="*/ 4 h 8"/>
                  <a:gd name="T58" fmla="*/ 1 w 5"/>
                  <a:gd name="T59" fmla="*/ 4 h 8"/>
                  <a:gd name="T60" fmla="*/ 1 w 5"/>
                  <a:gd name="T61" fmla="*/ 5 h 8"/>
                  <a:gd name="T62" fmla="*/ 0 w 5"/>
                  <a:gd name="T63" fmla="*/ 5 h 8"/>
                  <a:gd name="T64" fmla="*/ 1 w 5"/>
                  <a:gd name="T65" fmla="*/ 6 h 8"/>
                  <a:gd name="T66" fmla="*/ 3 w 5"/>
                  <a:gd name="T67" fmla="*/ 5 h 8"/>
                  <a:gd name="T68" fmla="*/ 3 w 5"/>
                  <a:gd name="T69" fmla="*/ 5 h 8"/>
                  <a:gd name="T70" fmla="*/ 2 w 5"/>
                  <a:gd name="T71" fmla="*/ 5 h 8"/>
                  <a:gd name="T72" fmla="*/ 2 w 5"/>
                  <a:gd name="T73" fmla="*/ 5 h 8"/>
                  <a:gd name="T74" fmla="*/ 3 w 5"/>
                  <a:gd name="T75"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 h="8">
                    <a:moveTo>
                      <a:pt x="1" y="6"/>
                    </a:moveTo>
                    <a:cubicBezTo>
                      <a:pt x="1" y="6"/>
                      <a:pt x="1" y="6"/>
                      <a:pt x="1" y="6"/>
                    </a:cubicBezTo>
                    <a:cubicBezTo>
                      <a:pt x="1" y="6"/>
                      <a:pt x="1" y="6"/>
                      <a:pt x="1" y="6"/>
                    </a:cubicBezTo>
                    <a:cubicBezTo>
                      <a:pt x="1" y="6"/>
                      <a:pt x="1" y="6"/>
                      <a:pt x="1" y="6"/>
                    </a:cubicBezTo>
                    <a:cubicBezTo>
                      <a:pt x="1" y="6"/>
                      <a:pt x="1" y="6"/>
                      <a:pt x="1" y="6"/>
                    </a:cubicBezTo>
                    <a:cubicBezTo>
                      <a:pt x="1" y="6"/>
                      <a:pt x="1" y="6"/>
                      <a:pt x="1" y="6"/>
                    </a:cubicBezTo>
                    <a:cubicBezTo>
                      <a:pt x="1" y="6"/>
                      <a:pt x="0" y="6"/>
                      <a:pt x="0" y="6"/>
                    </a:cubicBezTo>
                    <a:cubicBezTo>
                      <a:pt x="0" y="6"/>
                      <a:pt x="0" y="7"/>
                      <a:pt x="0" y="7"/>
                    </a:cubicBezTo>
                    <a:cubicBezTo>
                      <a:pt x="0" y="7"/>
                      <a:pt x="0" y="7"/>
                      <a:pt x="0" y="7"/>
                    </a:cubicBezTo>
                    <a:cubicBezTo>
                      <a:pt x="1" y="8"/>
                      <a:pt x="2" y="7"/>
                      <a:pt x="2" y="8"/>
                    </a:cubicBezTo>
                    <a:cubicBezTo>
                      <a:pt x="2" y="8"/>
                      <a:pt x="3" y="8"/>
                      <a:pt x="3" y="8"/>
                    </a:cubicBezTo>
                    <a:cubicBezTo>
                      <a:pt x="3" y="8"/>
                      <a:pt x="3" y="8"/>
                      <a:pt x="3" y="8"/>
                    </a:cubicBezTo>
                    <a:cubicBezTo>
                      <a:pt x="4" y="7"/>
                      <a:pt x="4" y="6"/>
                      <a:pt x="5" y="6"/>
                    </a:cubicBezTo>
                    <a:cubicBezTo>
                      <a:pt x="5" y="6"/>
                      <a:pt x="5" y="5"/>
                      <a:pt x="5" y="5"/>
                    </a:cubicBezTo>
                    <a:cubicBezTo>
                      <a:pt x="5" y="5"/>
                      <a:pt x="5" y="5"/>
                      <a:pt x="5" y="5"/>
                    </a:cubicBezTo>
                    <a:cubicBezTo>
                      <a:pt x="5" y="5"/>
                      <a:pt x="5" y="5"/>
                      <a:pt x="5" y="5"/>
                    </a:cubicBezTo>
                    <a:cubicBezTo>
                      <a:pt x="5" y="5"/>
                      <a:pt x="5" y="5"/>
                      <a:pt x="5" y="5"/>
                    </a:cubicBezTo>
                    <a:cubicBezTo>
                      <a:pt x="5" y="5"/>
                      <a:pt x="5" y="5"/>
                      <a:pt x="5" y="5"/>
                    </a:cubicBezTo>
                    <a:cubicBezTo>
                      <a:pt x="4" y="5"/>
                      <a:pt x="4" y="5"/>
                      <a:pt x="4" y="5"/>
                    </a:cubicBezTo>
                    <a:cubicBezTo>
                      <a:pt x="4" y="5"/>
                      <a:pt x="4" y="5"/>
                      <a:pt x="4" y="5"/>
                    </a:cubicBezTo>
                    <a:cubicBezTo>
                      <a:pt x="4" y="5"/>
                      <a:pt x="4" y="5"/>
                      <a:pt x="4" y="5"/>
                    </a:cubicBezTo>
                    <a:cubicBezTo>
                      <a:pt x="4" y="5"/>
                      <a:pt x="4" y="5"/>
                      <a:pt x="4" y="5"/>
                    </a:cubicBezTo>
                    <a:cubicBezTo>
                      <a:pt x="4" y="5"/>
                      <a:pt x="4" y="4"/>
                      <a:pt x="3" y="4"/>
                    </a:cubicBezTo>
                    <a:cubicBezTo>
                      <a:pt x="3" y="4"/>
                      <a:pt x="3" y="4"/>
                      <a:pt x="3" y="4"/>
                    </a:cubicBezTo>
                    <a:cubicBezTo>
                      <a:pt x="3" y="3"/>
                      <a:pt x="2" y="2"/>
                      <a:pt x="3" y="1"/>
                    </a:cubicBezTo>
                    <a:cubicBezTo>
                      <a:pt x="3" y="1"/>
                      <a:pt x="3" y="1"/>
                      <a:pt x="3" y="1"/>
                    </a:cubicBezTo>
                    <a:cubicBezTo>
                      <a:pt x="2" y="0"/>
                      <a:pt x="1" y="0"/>
                      <a:pt x="1" y="1"/>
                    </a:cubicBezTo>
                    <a:cubicBezTo>
                      <a:pt x="1" y="2"/>
                      <a:pt x="1" y="3"/>
                      <a:pt x="1" y="4"/>
                    </a:cubicBezTo>
                    <a:cubicBezTo>
                      <a:pt x="0" y="4"/>
                      <a:pt x="1" y="4"/>
                      <a:pt x="1" y="4"/>
                    </a:cubicBezTo>
                    <a:cubicBezTo>
                      <a:pt x="1" y="4"/>
                      <a:pt x="1" y="4"/>
                      <a:pt x="1" y="4"/>
                    </a:cubicBezTo>
                    <a:cubicBezTo>
                      <a:pt x="1" y="4"/>
                      <a:pt x="1" y="5"/>
                      <a:pt x="1" y="5"/>
                    </a:cubicBezTo>
                    <a:cubicBezTo>
                      <a:pt x="0" y="5"/>
                      <a:pt x="0" y="5"/>
                      <a:pt x="0" y="5"/>
                    </a:cubicBezTo>
                    <a:cubicBezTo>
                      <a:pt x="0" y="6"/>
                      <a:pt x="0" y="6"/>
                      <a:pt x="1" y="6"/>
                    </a:cubicBezTo>
                    <a:close/>
                    <a:moveTo>
                      <a:pt x="3" y="5"/>
                    </a:moveTo>
                    <a:cubicBezTo>
                      <a:pt x="3" y="5"/>
                      <a:pt x="3" y="5"/>
                      <a:pt x="3" y="5"/>
                    </a:cubicBezTo>
                    <a:cubicBezTo>
                      <a:pt x="2" y="5"/>
                      <a:pt x="2" y="5"/>
                      <a:pt x="2" y="5"/>
                    </a:cubicBezTo>
                    <a:cubicBezTo>
                      <a:pt x="2" y="5"/>
                      <a:pt x="2" y="5"/>
                      <a:pt x="2" y="5"/>
                    </a:cubicBezTo>
                    <a:lnTo>
                      <a:pt x="3"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2" name="Freeform 506">
                <a:extLst>
                  <a:ext uri="{FF2B5EF4-FFF2-40B4-BE49-F238E27FC236}">
                    <a16:creationId xmlns:a16="http://schemas.microsoft.com/office/drawing/2014/main" id="{49951F5C-B9B8-4CC9-8A8B-847CF89D5A0D}"/>
                  </a:ext>
                </a:extLst>
              </p:cNvPr>
              <p:cNvSpPr>
                <a:spLocks/>
              </p:cNvSpPr>
              <p:nvPr/>
            </p:nvSpPr>
            <p:spPr bwMode="auto">
              <a:xfrm>
                <a:off x="4700946" y="2178690"/>
                <a:ext cx="17463" cy="19050"/>
              </a:xfrm>
              <a:custGeom>
                <a:avLst/>
                <a:gdLst>
                  <a:gd name="T0" fmla="*/ 1 w 5"/>
                  <a:gd name="T1" fmla="*/ 2 h 5"/>
                  <a:gd name="T2" fmla="*/ 1 w 5"/>
                  <a:gd name="T3" fmla="*/ 3 h 5"/>
                  <a:gd name="T4" fmla="*/ 2 w 5"/>
                  <a:gd name="T5" fmla="*/ 5 h 5"/>
                  <a:gd name="T6" fmla="*/ 3 w 5"/>
                  <a:gd name="T7" fmla="*/ 5 h 5"/>
                  <a:gd name="T8" fmla="*/ 4 w 5"/>
                  <a:gd name="T9" fmla="*/ 4 h 5"/>
                  <a:gd name="T10" fmla="*/ 5 w 5"/>
                  <a:gd name="T11" fmla="*/ 3 h 5"/>
                  <a:gd name="T12" fmla="*/ 5 w 5"/>
                  <a:gd name="T13" fmla="*/ 2 h 5"/>
                  <a:gd name="T14" fmla="*/ 4 w 5"/>
                  <a:gd name="T15" fmla="*/ 0 h 5"/>
                  <a:gd name="T16" fmla="*/ 3 w 5"/>
                  <a:gd name="T17" fmla="*/ 0 h 5"/>
                  <a:gd name="T18" fmla="*/ 2 w 5"/>
                  <a:gd name="T19" fmla="*/ 0 h 5"/>
                  <a:gd name="T20" fmla="*/ 1 w 5"/>
                  <a:gd name="T21"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5">
                    <a:moveTo>
                      <a:pt x="1" y="2"/>
                    </a:moveTo>
                    <a:cubicBezTo>
                      <a:pt x="0" y="2"/>
                      <a:pt x="0" y="3"/>
                      <a:pt x="1" y="3"/>
                    </a:cubicBezTo>
                    <a:cubicBezTo>
                      <a:pt x="1" y="4"/>
                      <a:pt x="2" y="4"/>
                      <a:pt x="2" y="5"/>
                    </a:cubicBezTo>
                    <a:cubicBezTo>
                      <a:pt x="3" y="5"/>
                      <a:pt x="3" y="5"/>
                      <a:pt x="3" y="5"/>
                    </a:cubicBezTo>
                    <a:cubicBezTo>
                      <a:pt x="3" y="5"/>
                      <a:pt x="4" y="5"/>
                      <a:pt x="4" y="4"/>
                    </a:cubicBezTo>
                    <a:cubicBezTo>
                      <a:pt x="4" y="4"/>
                      <a:pt x="5" y="3"/>
                      <a:pt x="5" y="3"/>
                    </a:cubicBezTo>
                    <a:cubicBezTo>
                      <a:pt x="5" y="2"/>
                      <a:pt x="5" y="2"/>
                      <a:pt x="5" y="2"/>
                    </a:cubicBezTo>
                    <a:cubicBezTo>
                      <a:pt x="5" y="1"/>
                      <a:pt x="5" y="0"/>
                      <a:pt x="4" y="0"/>
                    </a:cubicBezTo>
                    <a:cubicBezTo>
                      <a:pt x="4" y="0"/>
                      <a:pt x="3" y="0"/>
                      <a:pt x="3" y="0"/>
                    </a:cubicBezTo>
                    <a:cubicBezTo>
                      <a:pt x="3" y="0"/>
                      <a:pt x="3" y="0"/>
                      <a:pt x="2" y="0"/>
                    </a:cubicBezTo>
                    <a:cubicBezTo>
                      <a:pt x="2" y="0"/>
                      <a:pt x="1"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3" name="Oval 507">
                <a:extLst>
                  <a:ext uri="{FF2B5EF4-FFF2-40B4-BE49-F238E27FC236}">
                    <a16:creationId xmlns:a16="http://schemas.microsoft.com/office/drawing/2014/main" id="{C1019AA8-6E77-491A-A4DF-E528A1409F60}"/>
                  </a:ext>
                </a:extLst>
              </p:cNvPr>
              <p:cNvSpPr>
                <a:spLocks noChangeArrowheads="1"/>
              </p:cNvSpPr>
              <p:nvPr/>
            </p:nvSpPr>
            <p:spPr bwMode="auto">
              <a:xfrm>
                <a:off x="4708883" y="2178690"/>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4" name="Freeform 508">
                <a:extLst>
                  <a:ext uri="{FF2B5EF4-FFF2-40B4-BE49-F238E27FC236}">
                    <a16:creationId xmlns:a16="http://schemas.microsoft.com/office/drawing/2014/main" id="{AA8B83B1-0527-4EF5-8A04-A17136945595}"/>
                  </a:ext>
                </a:extLst>
              </p:cNvPr>
              <p:cNvSpPr>
                <a:spLocks/>
              </p:cNvSpPr>
              <p:nvPr/>
            </p:nvSpPr>
            <p:spPr bwMode="auto">
              <a:xfrm>
                <a:off x="5988382" y="2088203"/>
                <a:ext cx="25400" cy="11113"/>
              </a:xfrm>
              <a:custGeom>
                <a:avLst/>
                <a:gdLst>
                  <a:gd name="T0" fmla="*/ 1 w 7"/>
                  <a:gd name="T1" fmla="*/ 2 h 3"/>
                  <a:gd name="T2" fmla="*/ 5 w 7"/>
                  <a:gd name="T3" fmla="*/ 3 h 3"/>
                  <a:gd name="T4" fmla="*/ 6 w 7"/>
                  <a:gd name="T5" fmla="*/ 3 h 3"/>
                  <a:gd name="T6" fmla="*/ 7 w 7"/>
                  <a:gd name="T7" fmla="*/ 2 h 3"/>
                  <a:gd name="T8" fmla="*/ 7 w 7"/>
                  <a:gd name="T9" fmla="*/ 1 h 3"/>
                  <a:gd name="T10" fmla="*/ 5 w 7"/>
                  <a:gd name="T11" fmla="*/ 0 h 3"/>
                  <a:gd name="T12" fmla="*/ 4 w 7"/>
                  <a:gd name="T13" fmla="*/ 0 h 3"/>
                  <a:gd name="T14" fmla="*/ 2 w 7"/>
                  <a:gd name="T15" fmla="*/ 0 h 3"/>
                  <a:gd name="T16" fmla="*/ 1 w 7"/>
                  <a:gd name="T17" fmla="*/ 0 h 3"/>
                  <a:gd name="T18" fmla="*/ 0 w 7"/>
                  <a:gd name="T19" fmla="*/ 0 h 3"/>
                  <a:gd name="T20" fmla="*/ 0 w 7"/>
                  <a:gd name="T21" fmla="*/ 1 h 3"/>
                  <a:gd name="T22" fmla="*/ 1 w 7"/>
                  <a:gd name="T23"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 h="3">
                    <a:moveTo>
                      <a:pt x="1" y="2"/>
                    </a:moveTo>
                    <a:cubicBezTo>
                      <a:pt x="2" y="3"/>
                      <a:pt x="3" y="3"/>
                      <a:pt x="5" y="3"/>
                    </a:cubicBezTo>
                    <a:cubicBezTo>
                      <a:pt x="5" y="3"/>
                      <a:pt x="5" y="3"/>
                      <a:pt x="6" y="3"/>
                    </a:cubicBezTo>
                    <a:cubicBezTo>
                      <a:pt x="6" y="3"/>
                      <a:pt x="7" y="2"/>
                      <a:pt x="7" y="2"/>
                    </a:cubicBezTo>
                    <a:cubicBezTo>
                      <a:pt x="7" y="1"/>
                      <a:pt x="7" y="1"/>
                      <a:pt x="7" y="1"/>
                    </a:cubicBezTo>
                    <a:cubicBezTo>
                      <a:pt x="7" y="0"/>
                      <a:pt x="6" y="0"/>
                      <a:pt x="5" y="0"/>
                    </a:cubicBezTo>
                    <a:cubicBezTo>
                      <a:pt x="5" y="0"/>
                      <a:pt x="4" y="0"/>
                      <a:pt x="4" y="0"/>
                    </a:cubicBezTo>
                    <a:cubicBezTo>
                      <a:pt x="3" y="0"/>
                      <a:pt x="2" y="0"/>
                      <a:pt x="2" y="0"/>
                    </a:cubicBezTo>
                    <a:cubicBezTo>
                      <a:pt x="1" y="0"/>
                      <a:pt x="1" y="0"/>
                      <a:pt x="1" y="0"/>
                    </a:cubicBezTo>
                    <a:cubicBezTo>
                      <a:pt x="1" y="0"/>
                      <a:pt x="0" y="0"/>
                      <a:pt x="0" y="0"/>
                    </a:cubicBezTo>
                    <a:cubicBezTo>
                      <a:pt x="0" y="0"/>
                      <a:pt x="0" y="1"/>
                      <a:pt x="0" y="1"/>
                    </a:cubicBezTo>
                    <a:cubicBezTo>
                      <a:pt x="0" y="1"/>
                      <a:pt x="0"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 name="Freeform 509">
                <a:extLst>
                  <a:ext uri="{FF2B5EF4-FFF2-40B4-BE49-F238E27FC236}">
                    <a16:creationId xmlns:a16="http://schemas.microsoft.com/office/drawing/2014/main" id="{1294847E-BBE9-40BA-80B1-00EADE14960F}"/>
                  </a:ext>
                </a:extLst>
              </p:cNvPr>
              <p:cNvSpPr>
                <a:spLocks/>
              </p:cNvSpPr>
              <p:nvPr/>
            </p:nvSpPr>
            <p:spPr bwMode="auto">
              <a:xfrm>
                <a:off x="6329688" y="3008935"/>
                <a:ext cx="31749" cy="17462"/>
              </a:xfrm>
              <a:custGeom>
                <a:avLst/>
                <a:gdLst>
                  <a:gd name="T0" fmla="*/ 8 w 9"/>
                  <a:gd name="T1" fmla="*/ 0 h 5"/>
                  <a:gd name="T2" fmla="*/ 7 w 9"/>
                  <a:gd name="T3" fmla="*/ 1 h 5"/>
                  <a:gd name="T4" fmla="*/ 5 w 9"/>
                  <a:gd name="T5" fmla="*/ 3 h 5"/>
                  <a:gd name="T6" fmla="*/ 4 w 9"/>
                  <a:gd name="T7" fmla="*/ 3 h 5"/>
                  <a:gd name="T8" fmla="*/ 4 w 9"/>
                  <a:gd name="T9" fmla="*/ 2 h 5"/>
                  <a:gd name="T10" fmla="*/ 4 w 9"/>
                  <a:gd name="T11" fmla="*/ 2 h 5"/>
                  <a:gd name="T12" fmla="*/ 4 w 9"/>
                  <a:gd name="T13" fmla="*/ 3 h 5"/>
                  <a:gd name="T14" fmla="*/ 2 w 9"/>
                  <a:gd name="T15" fmla="*/ 3 h 5"/>
                  <a:gd name="T16" fmla="*/ 1 w 9"/>
                  <a:gd name="T17" fmla="*/ 3 h 5"/>
                  <a:gd name="T18" fmla="*/ 1 w 9"/>
                  <a:gd name="T19" fmla="*/ 3 h 5"/>
                  <a:gd name="T20" fmla="*/ 0 w 9"/>
                  <a:gd name="T21" fmla="*/ 3 h 5"/>
                  <a:gd name="T22" fmla="*/ 0 w 9"/>
                  <a:gd name="T23" fmla="*/ 4 h 5"/>
                  <a:gd name="T24" fmla="*/ 5 w 9"/>
                  <a:gd name="T25" fmla="*/ 5 h 5"/>
                  <a:gd name="T26" fmla="*/ 6 w 9"/>
                  <a:gd name="T27" fmla="*/ 5 h 5"/>
                  <a:gd name="T28" fmla="*/ 8 w 9"/>
                  <a:gd name="T29" fmla="*/ 3 h 5"/>
                  <a:gd name="T30" fmla="*/ 8 w 9"/>
                  <a:gd name="T31" fmla="*/ 3 h 5"/>
                  <a:gd name="T32" fmla="*/ 9 w 9"/>
                  <a:gd name="T33" fmla="*/ 2 h 5"/>
                  <a:gd name="T34" fmla="*/ 8 w 9"/>
                  <a:gd name="T35"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 h="5">
                    <a:moveTo>
                      <a:pt x="8" y="0"/>
                    </a:moveTo>
                    <a:cubicBezTo>
                      <a:pt x="8" y="0"/>
                      <a:pt x="7" y="0"/>
                      <a:pt x="7" y="1"/>
                    </a:cubicBezTo>
                    <a:cubicBezTo>
                      <a:pt x="7" y="2"/>
                      <a:pt x="6" y="3"/>
                      <a:pt x="5" y="3"/>
                    </a:cubicBezTo>
                    <a:cubicBezTo>
                      <a:pt x="5" y="3"/>
                      <a:pt x="4" y="3"/>
                      <a:pt x="4" y="3"/>
                    </a:cubicBezTo>
                    <a:cubicBezTo>
                      <a:pt x="4" y="2"/>
                      <a:pt x="4" y="2"/>
                      <a:pt x="4" y="2"/>
                    </a:cubicBezTo>
                    <a:cubicBezTo>
                      <a:pt x="4" y="2"/>
                      <a:pt x="4" y="2"/>
                      <a:pt x="4" y="2"/>
                    </a:cubicBezTo>
                    <a:cubicBezTo>
                      <a:pt x="4" y="3"/>
                      <a:pt x="4" y="3"/>
                      <a:pt x="4" y="3"/>
                    </a:cubicBezTo>
                    <a:cubicBezTo>
                      <a:pt x="3" y="3"/>
                      <a:pt x="2" y="3"/>
                      <a:pt x="2" y="3"/>
                    </a:cubicBezTo>
                    <a:cubicBezTo>
                      <a:pt x="1" y="3"/>
                      <a:pt x="1" y="3"/>
                      <a:pt x="1" y="3"/>
                    </a:cubicBezTo>
                    <a:cubicBezTo>
                      <a:pt x="1" y="3"/>
                      <a:pt x="1" y="3"/>
                      <a:pt x="1" y="3"/>
                    </a:cubicBezTo>
                    <a:cubicBezTo>
                      <a:pt x="0" y="3"/>
                      <a:pt x="0" y="3"/>
                      <a:pt x="0" y="3"/>
                    </a:cubicBezTo>
                    <a:cubicBezTo>
                      <a:pt x="0" y="3"/>
                      <a:pt x="0" y="4"/>
                      <a:pt x="0" y="4"/>
                    </a:cubicBezTo>
                    <a:cubicBezTo>
                      <a:pt x="2" y="5"/>
                      <a:pt x="4" y="5"/>
                      <a:pt x="5" y="5"/>
                    </a:cubicBezTo>
                    <a:cubicBezTo>
                      <a:pt x="6" y="5"/>
                      <a:pt x="6" y="5"/>
                      <a:pt x="6" y="5"/>
                    </a:cubicBezTo>
                    <a:cubicBezTo>
                      <a:pt x="7" y="4"/>
                      <a:pt x="7" y="3"/>
                      <a:pt x="8" y="3"/>
                    </a:cubicBezTo>
                    <a:cubicBezTo>
                      <a:pt x="8" y="3"/>
                      <a:pt x="8" y="3"/>
                      <a:pt x="8" y="3"/>
                    </a:cubicBezTo>
                    <a:cubicBezTo>
                      <a:pt x="8" y="2"/>
                      <a:pt x="9" y="2"/>
                      <a:pt x="9" y="2"/>
                    </a:cubicBezTo>
                    <a:cubicBezTo>
                      <a:pt x="9" y="1"/>
                      <a:pt x="9" y="1"/>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6" name="Freeform 510">
                <a:extLst>
                  <a:ext uri="{FF2B5EF4-FFF2-40B4-BE49-F238E27FC236}">
                    <a16:creationId xmlns:a16="http://schemas.microsoft.com/office/drawing/2014/main" id="{9BB29AF2-E6AC-4D55-972B-34DFD567172C}"/>
                  </a:ext>
                </a:extLst>
              </p:cNvPr>
              <p:cNvSpPr>
                <a:spLocks/>
              </p:cNvSpPr>
              <p:nvPr/>
            </p:nvSpPr>
            <p:spPr bwMode="auto">
              <a:xfrm>
                <a:off x="4661259" y="2088203"/>
                <a:ext cx="22225" cy="15875"/>
              </a:xfrm>
              <a:custGeom>
                <a:avLst/>
                <a:gdLst>
                  <a:gd name="T0" fmla="*/ 0 w 6"/>
                  <a:gd name="T1" fmla="*/ 1 h 4"/>
                  <a:gd name="T2" fmla="*/ 1 w 6"/>
                  <a:gd name="T3" fmla="*/ 2 h 4"/>
                  <a:gd name="T4" fmla="*/ 3 w 6"/>
                  <a:gd name="T5" fmla="*/ 3 h 4"/>
                  <a:gd name="T6" fmla="*/ 5 w 6"/>
                  <a:gd name="T7" fmla="*/ 2 h 4"/>
                  <a:gd name="T8" fmla="*/ 5 w 6"/>
                  <a:gd name="T9" fmla="*/ 1 h 4"/>
                  <a:gd name="T10" fmla="*/ 6 w 6"/>
                  <a:gd name="T11" fmla="*/ 1 h 4"/>
                  <a:gd name="T12" fmla="*/ 4 w 6"/>
                  <a:gd name="T13" fmla="*/ 0 h 4"/>
                  <a:gd name="T14" fmla="*/ 2 w 6"/>
                  <a:gd name="T15" fmla="*/ 0 h 4"/>
                  <a:gd name="T16" fmla="*/ 0 w 6"/>
                  <a:gd name="T17" fmla="*/ 0 h 4"/>
                  <a:gd name="T18" fmla="*/ 0 w 6"/>
                  <a:gd name="T19" fmla="*/ 1 h 4"/>
                  <a:gd name="T20" fmla="*/ 0 w 6"/>
                  <a:gd name="T21" fmla="*/ 1 h 4"/>
                  <a:gd name="T22" fmla="*/ 0 w 6"/>
                  <a:gd name="T23"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4">
                    <a:moveTo>
                      <a:pt x="0" y="1"/>
                    </a:moveTo>
                    <a:cubicBezTo>
                      <a:pt x="1" y="2"/>
                      <a:pt x="1" y="2"/>
                      <a:pt x="1" y="2"/>
                    </a:cubicBezTo>
                    <a:cubicBezTo>
                      <a:pt x="2" y="2"/>
                      <a:pt x="2" y="3"/>
                      <a:pt x="3" y="3"/>
                    </a:cubicBezTo>
                    <a:cubicBezTo>
                      <a:pt x="4" y="4"/>
                      <a:pt x="5" y="3"/>
                      <a:pt x="5" y="2"/>
                    </a:cubicBezTo>
                    <a:cubicBezTo>
                      <a:pt x="5" y="2"/>
                      <a:pt x="5" y="2"/>
                      <a:pt x="5" y="1"/>
                    </a:cubicBezTo>
                    <a:cubicBezTo>
                      <a:pt x="5" y="1"/>
                      <a:pt x="5" y="1"/>
                      <a:pt x="6" y="1"/>
                    </a:cubicBezTo>
                    <a:cubicBezTo>
                      <a:pt x="6" y="0"/>
                      <a:pt x="5" y="0"/>
                      <a:pt x="4" y="0"/>
                    </a:cubicBezTo>
                    <a:cubicBezTo>
                      <a:pt x="4" y="0"/>
                      <a:pt x="3" y="0"/>
                      <a:pt x="2" y="0"/>
                    </a:cubicBezTo>
                    <a:cubicBezTo>
                      <a:pt x="2" y="0"/>
                      <a:pt x="1" y="0"/>
                      <a:pt x="0" y="0"/>
                    </a:cubicBezTo>
                    <a:cubicBezTo>
                      <a:pt x="0" y="0"/>
                      <a:pt x="0" y="0"/>
                      <a:pt x="0" y="1"/>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 name="Freeform 511">
                <a:extLst>
                  <a:ext uri="{FF2B5EF4-FFF2-40B4-BE49-F238E27FC236}">
                    <a16:creationId xmlns:a16="http://schemas.microsoft.com/office/drawing/2014/main" id="{C9CE4C59-973D-4EF1-A6A5-8FC0535ECB84}"/>
                  </a:ext>
                </a:extLst>
              </p:cNvPr>
              <p:cNvSpPr>
                <a:spLocks/>
              </p:cNvSpPr>
              <p:nvPr/>
            </p:nvSpPr>
            <p:spPr bwMode="auto">
              <a:xfrm>
                <a:off x="5982032" y="2132653"/>
                <a:ext cx="20638" cy="14288"/>
              </a:xfrm>
              <a:custGeom>
                <a:avLst/>
                <a:gdLst>
                  <a:gd name="T0" fmla="*/ 0 w 6"/>
                  <a:gd name="T1" fmla="*/ 4 h 4"/>
                  <a:gd name="T2" fmla="*/ 0 w 6"/>
                  <a:gd name="T3" fmla="*/ 4 h 4"/>
                  <a:gd name="T4" fmla="*/ 3 w 6"/>
                  <a:gd name="T5" fmla="*/ 3 h 4"/>
                  <a:gd name="T6" fmla="*/ 5 w 6"/>
                  <a:gd name="T7" fmla="*/ 3 h 4"/>
                  <a:gd name="T8" fmla="*/ 6 w 6"/>
                  <a:gd name="T9" fmla="*/ 2 h 4"/>
                  <a:gd name="T10" fmla="*/ 4 w 6"/>
                  <a:gd name="T11" fmla="*/ 0 h 4"/>
                  <a:gd name="T12" fmla="*/ 3 w 6"/>
                  <a:gd name="T13" fmla="*/ 0 h 4"/>
                  <a:gd name="T14" fmla="*/ 1 w 6"/>
                  <a:gd name="T15" fmla="*/ 0 h 4"/>
                  <a:gd name="T16" fmla="*/ 0 w 6"/>
                  <a:gd name="T17" fmla="*/ 1 h 4"/>
                  <a:gd name="T18" fmla="*/ 0 w 6"/>
                  <a:gd name="T19" fmla="*/ 3 h 4"/>
                  <a:gd name="T20" fmla="*/ 0 w 6"/>
                  <a:gd name="T21" fmla="*/ 4 h 4"/>
                  <a:gd name="T22" fmla="*/ 0 w 6"/>
                  <a:gd name="T23"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4">
                    <a:moveTo>
                      <a:pt x="0" y="4"/>
                    </a:moveTo>
                    <a:cubicBezTo>
                      <a:pt x="0" y="4"/>
                      <a:pt x="0" y="4"/>
                      <a:pt x="0" y="4"/>
                    </a:cubicBezTo>
                    <a:cubicBezTo>
                      <a:pt x="1" y="3"/>
                      <a:pt x="2" y="3"/>
                      <a:pt x="3" y="3"/>
                    </a:cubicBezTo>
                    <a:cubicBezTo>
                      <a:pt x="3" y="3"/>
                      <a:pt x="4" y="3"/>
                      <a:pt x="5" y="3"/>
                    </a:cubicBezTo>
                    <a:cubicBezTo>
                      <a:pt x="6" y="3"/>
                      <a:pt x="6" y="2"/>
                      <a:pt x="6" y="2"/>
                    </a:cubicBezTo>
                    <a:cubicBezTo>
                      <a:pt x="5" y="1"/>
                      <a:pt x="5" y="1"/>
                      <a:pt x="4" y="0"/>
                    </a:cubicBezTo>
                    <a:cubicBezTo>
                      <a:pt x="3" y="0"/>
                      <a:pt x="3" y="0"/>
                      <a:pt x="3" y="0"/>
                    </a:cubicBezTo>
                    <a:cubicBezTo>
                      <a:pt x="2" y="0"/>
                      <a:pt x="2" y="0"/>
                      <a:pt x="1" y="0"/>
                    </a:cubicBezTo>
                    <a:cubicBezTo>
                      <a:pt x="1" y="0"/>
                      <a:pt x="0" y="0"/>
                      <a:pt x="0" y="1"/>
                    </a:cubicBezTo>
                    <a:cubicBezTo>
                      <a:pt x="0" y="1"/>
                      <a:pt x="0" y="2"/>
                      <a:pt x="0" y="3"/>
                    </a:cubicBezTo>
                    <a:cubicBezTo>
                      <a:pt x="0" y="3"/>
                      <a:pt x="0" y="3"/>
                      <a:pt x="0" y="4"/>
                    </a:cubicBezTo>
                    <a:cubicBezTo>
                      <a:pt x="0" y="4"/>
                      <a:pt x="0"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8" name="Freeform 512">
                <a:extLst>
                  <a:ext uri="{FF2B5EF4-FFF2-40B4-BE49-F238E27FC236}">
                    <a16:creationId xmlns:a16="http://schemas.microsoft.com/office/drawing/2014/main" id="{C566F73D-9DEC-4BA9-B9BC-DF81901B00ED}"/>
                  </a:ext>
                </a:extLst>
              </p:cNvPr>
              <p:cNvSpPr>
                <a:spLocks/>
              </p:cNvSpPr>
              <p:nvPr/>
            </p:nvSpPr>
            <p:spPr bwMode="auto">
              <a:xfrm>
                <a:off x="6024894" y="2816852"/>
                <a:ext cx="17463" cy="19050"/>
              </a:xfrm>
              <a:custGeom>
                <a:avLst/>
                <a:gdLst>
                  <a:gd name="T0" fmla="*/ 5 w 5"/>
                  <a:gd name="T1" fmla="*/ 1 h 5"/>
                  <a:gd name="T2" fmla="*/ 4 w 5"/>
                  <a:gd name="T3" fmla="*/ 1 h 5"/>
                  <a:gd name="T4" fmla="*/ 4 w 5"/>
                  <a:gd name="T5" fmla="*/ 0 h 5"/>
                  <a:gd name="T6" fmla="*/ 3 w 5"/>
                  <a:gd name="T7" fmla="*/ 0 h 5"/>
                  <a:gd name="T8" fmla="*/ 0 w 5"/>
                  <a:gd name="T9" fmla="*/ 2 h 5"/>
                  <a:gd name="T10" fmla="*/ 0 w 5"/>
                  <a:gd name="T11" fmla="*/ 2 h 5"/>
                  <a:gd name="T12" fmla="*/ 1 w 5"/>
                  <a:gd name="T13" fmla="*/ 4 h 5"/>
                  <a:gd name="T14" fmla="*/ 4 w 5"/>
                  <a:gd name="T15" fmla="*/ 4 h 5"/>
                  <a:gd name="T16" fmla="*/ 5 w 5"/>
                  <a:gd name="T17"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5">
                    <a:moveTo>
                      <a:pt x="5" y="1"/>
                    </a:moveTo>
                    <a:cubicBezTo>
                      <a:pt x="5" y="1"/>
                      <a:pt x="5" y="1"/>
                      <a:pt x="4" y="1"/>
                    </a:cubicBezTo>
                    <a:cubicBezTo>
                      <a:pt x="4" y="0"/>
                      <a:pt x="4" y="0"/>
                      <a:pt x="4" y="0"/>
                    </a:cubicBezTo>
                    <a:cubicBezTo>
                      <a:pt x="3" y="0"/>
                      <a:pt x="3" y="0"/>
                      <a:pt x="3" y="0"/>
                    </a:cubicBezTo>
                    <a:cubicBezTo>
                      <a:pt x="2" y="0"/>
                      <a:pt x="1" y="1"/>
                      <a:pt x="0" y="2"/>
                    </a:cubicBezTo>
                    <a:cubicBezTo>
                      <a:pt x="0" y="2"/>
                      <a:pt x="0" y="2"/>
                      <a:pt x="0" y="2"/>
                    </a:cubicBezTo>
                    <a:cubicBezTo>
                      <a:pt x="0" y="3"/>
                      <a:pt x="0" y="4"/>
                      <a:pt x="1" y="4"/>
                    </a:cubicBezTo>
                    <a:cubicBezTo>
                      <a:pt x="2" y="5"/>
                      <a:pt x="3" y="4"/>
                      <a:pt x="4" y="4"/>
                    </a:cubicBezTo>
                    <a:cubicBezTo>
                      <a:pt x="4" y="3"/>
                      <a:pt x="5" y="2"/>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9" name="Freeform 513">
                <a:extLst>
                  <a:ext uri="{FF2B5EF4-FFF2-40B4-BE49-F238E27FC236}">
                    <a16:creationId xmlns:a16="http://schemas.microsoft.com/office/drawing/2014/main" id="{E7CA47DB-A1D1-48F6-B802-0ECD15C2327D}"/>
                  </a:ext>
                </a:extLst>
              </p:cNvPr>
              <p:cNvSpPr>
                <a:spLocks/>
              </p:cNvSpPr>
              <p:nvPr/>
            </p:nvSpPr>
            <p:spPr bwMode="auto">
              <a:xfrm>
                <a:off x="5275610" y="2648580"/>
                <a:ext cx="11113" cy="23812"/>
              </a:xfrm>
              <a:custGeom>
                <a:avLst/>
                <a:gdLst>
                  <a:gd name="T0" fmla="*/ 0 w 3"/>
                  <a:gd name="T1" fmla="*/ 2 h 7"/>
                  <a:gd name="T2" fmla="*/ 0 w 3"/>
                  <a:gd name="T3" fmla="*/ 5 h 7"/>
                  <a:gd name="T4" fmla="*/ 2 w 3"/>
                  <a:gd name="T5" fmla="*/ 6 h 7"/>
                  <a:gd name="T6" fmla="*/ 3 w 3"/>
                  <a:gd name="T7" fmla="*/ 5 h 7"/>
                  <a:gd name="T8" fmla="*/ 3 w 3"/>
                  <a:gd name="T9" fmla="*/ 4 h 7"/>
                  <a:gd name="T10" fmla="*/ 3 w 3"/>
                  <a:gd name="T11" fmla="*/ 4 h 7"/>
                  <a:gd name="T12" fmla="*/ 3 w 3"/>
                  <a:gd name="T13" fmla="*/ 3 h 7"/>
                  <a:gd name="T14" fmla="*/ 3 w 3"/>
                  <a:gd name="T15" fmla="*/ 2 h 7"/>
                  <a:gd name="T16" fmla="*/ 1 w 3"/>
                  <a:gd name="T17" fmla="*/ 1 h 7"/>
                  <a:gd name="T18" fmla="*/ 0 w 3"/>
                  <a:gd name="T19" fmla="*/ 1 h 7"/>
                  <a:gd name="T20" fmla="*/ 0 w 3"/>
                  <a:gd name="T21"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7">
                    <a:moveTo>
                      <a:pt x="0" y="2"/>
                    </a:moveTo>
                    <a:cubicBezTo>
                      <a:pt x="0" y="3"/>
                      <a:pt x="0" y="4"/>
                      <a:pt x="0" y="5"/>
                    </a:cubicBezTo>
                    <a:cubicBezTo>
                      <a:pt x="0" y="6"/>
                      <a:pt x="1" y="7"/>
                      <a:pt x="2" y="6"/>
                    </a:cubicBezTo>
                    <a:cubicBezTo>
                      <a:pt x="2" y="6"/>
                      <a:pt x="3" y="5"/>
                      <a:pt x="3" y="5"/>
                    </a:cubicBezTo>
                    <a:cubicBezTo>
                      <a:pt x="3" y="5"/>
                      <a:pt x="3" y="4"/>
                      <a:pt x="3" y="4"/>
                    </a:cubicBezTo>
                    <a:cubicBezTo>
                      <a:pt x="3" y="4"/>
                      <a:pt x="3" y="4"/>
                      <a:pt x="3" y="4"/>
                    </a:cubicBezTo>
                    <a:cubicBezTo>
                      <a:pt x="3" y="3"/>
                      <a:pt x="3" y="3"/>
                      <a:pt x="3" y="3"/>
                    </a:cubicBezTo>
                    <a:cubicBezTo>
                      <a:pt x="3" y="2"/>
                      <a:pt x="3" y="2"/>
                      <a:pt x="3" y="2"/>
                    </a:cubicBezTo>
                    <a:cubicBezTo>
                      <a:pt x="3" y="1"/>
                      <a:pt x="2" y="0"/>
                      <a:pt x="1" y="1"/>
                    </a:cubicBezTo>
                    <a:cubicBezTo>
                      <a:pt x="0" y="1"/>
                      <a:pt x="0" y="1"/>
                      <a:pt x="0"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 name="Freeform 514">
                <a:extLst>
                  <a:ext uri="{FF2B5EF4-FFF2-40B4-BE49-F238E27FC236}">
                    <a16:creationId xmlns:a16="http://schemas.microsoft.com/office/drawing/2014/main" id="{651BD6FA-E3BC-496B-973E-399B8657208A}"/>
                  </a:ext>
                </a:extLst>
              </p:cNvPr>
              <p:cNvSpPr>
                <a:spLocks/>
              </p:cNvSpPr>
              <p:nvPr/>
            </p:nvSpPr>
            <p:spPr bwMode="auto">
              <a:xfrm>
                <a:off x="4754920" y="2323149"/>
                <a:ext cx="19050" cy="14288"/>
              </a:xfrm>
              <a:custGeom>
                <a:avLst/>
                <a:gdLst>
                  <a:gd name="T0" fmla="*/ 0 w 5"/>
                  <a:gd name="T1" fmla="*/ 3 h 4"/>
                  <a:gd name="T2" fmla="*/ 1 w 5"/>
                  <a:gd name="T3" fmla="*/ 4 h 4"/>
                  <a:gd name="T4" fmla="*/ 4 w 5"/>
                  <a:gd name="T5" fmla="*/ 2 h 4"/>
                  <a:gd name="T6" fmla="*/ 5 w 5"/>
                  <a:gd name="T7" fmla="*/ 1 h 4"/>
                  <a:gd name="T8" fmla="*/ 4 w 5"/>
                  <a:gd name="T9" fmla="*/ 0 h 4"/>
                  <a:gd name="T10" fmla="*/ 2 w 5"/>
                  <a:gd name="T11" fmla="*/ 0 h 4"/>
                  <a:gd name="T12" fmla="*/ 0 w 5"/>
                  <a:gd name="T13" fmla="*/ 3 h 4"/>
                  <a:gd name="T14" fmla="*/ 0 w 5"/>
                  <a:gd name="T15" fmla="*/ 3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4">
                    <a:moveTo>
                      <a:pt x="0" y="3"/>
                    </a:moveTo>
                    <a:cubicBezTo>
                      <a:pt x="0" y="4"/>
                      <a:pt x="1" y="4"/>
                      <a:pt x="1" y="4"/>
                    </a:cubicBezTo>
                    <a:cubicBezTo>
                      <a:pt x="3" y="4"/>
                      <a:pt x="4" y="4"/>
                      <a:pt x="4" y="2"/>
                    </a:cubicBezTo>
                    <a:cubicBezTo>
                      <a:pt x="4" y="2"/>
                      <a:pt x="5" y="2"/>
                      <a:pt x="5" y="1"/>
                    </a:cubicBezTo>
                    <a:cubicBezTo>
                      <a:pt x="5" y="1"/>
                      <a:pt x="5" y="0"/>
                      <a:pt x="4" y="0"/>
                    </a:cubicBezTo>
                    <a:cubicBezTo>
                      <a:pt x="4" y="0"/>
                      <a:pt x="3" y="0"/>
                      <a:pt x="2" y="0"/>
                    </a:cubicBezTo>
                    <a:cubicBezTo>
                      <a:pt x="1" y="1"/>
                      <a:pt x="1" y="2"/>
                      <a:pt x="0" y="3"/>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 name="Freeform 515">
                <a:extLst>
                  <a:ext uri="{FF2B5EF4-FFF2-40B4-BE49-F238E27FC236}">
                    <a16:creationId xmlns:a16="http://schemas.microsoft.com/office/drawing/2014/main" id="{1EA1304C-D9F8-41A3-9E46-69A9AA47B3E4}"/>
                  </a:ext>
                </a:extLst>
              </p:cNvPr>
              <p:cNvSpPr>
                <a:spLocks/>
              </p:cNvSpPr>
              <p:nvPr/>
            </p:nvSpPr>
            <p:spPr bwMode="auto">
              <a:xfrm>
                <a:off x="4321541" y="2459671"/>
                <a:ext cx="11113" cy="25400"/>
              </a:xfrm>
              <a:custGeom>
                <a:avLst/>
                <a:gdLst>
                  <a:gd name="T0" fmla="*/ 2 w 3"/>
                  <a:gd name="T1" fmla="*/ 0 h 7"/>
                  <a:gd name="T2" fmla="*/ 1 w 3"/>
                  <a:gd name="T3" fmla="*/ 0 h 7"/>
                  <a:gd name="T4" fmla="*/ 0 w 3"/>
                  <a:gd name="T5" fmla="*/ 2 h 7"/>
                  <a:gd name="T6" fmla="*/ 1 w 3"/>
                  <a:gd name="T7" fmla="*/ 3 h 7"/>
                  <a:gd name="T8" fmla="*/ 0 w 3"/>
                  <a:gd name="T9" fmla="*/ 3 h 7"/>
                  <a:gd name="T10" fmla="*/ 1 w 3"/>
                  <a:gd name="T11" fmla="*/ 4 h 7"/>
                  <a:gd name="T12" fmla="*/ 1 w 3"/>
                  <a:gd name="T13" fmla="*/ 7 h 7"/>
                  <a:gd name="T14" fmla="*/ 2 w 3"/>
                  <a:gd name="T15" fmla="*/ 7 h 7"/>
                  <a:gd name="T16" fmla="*/ 2 w 3"/>
                  <a:gd name="T17" fmla="*/ 7 h 7"/>
                  <a:gd name="T18" fmla="*/ 2 w 3"/>
                  <a:gd name="T19" fmla="*/ 7 h 7"/>
                  <a:gd name="T20" fmla="*/ 2 w 3"/>
                  <a:gd name="T21" fmla="*/ 3 h 7"/>
                  <a:gd name="T22" fmla="*/ 3 w 3"/>
                  <a:gd name="T23" fmla="*/ 1 h 7"/>
                  <a:gd name="T24" fmla="*/ 3 w 3"/>
                  <a:gd name="T25" fmla="*/ 1 h 7"/>
                  <a:gd name="T26" fmla="*/ 2 w 3"/>
                  <a:gd name="T2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 h="7">
                    <a:moveTo>
                      <a:pt x="2" y="0"/>
                    </a:moveTo>
                    <a:cubicBezTo>
                      <a:pt x="1" y="0"/>
                      <a:pt x="1" y="0"/>
                      <a:pt x="1" y="0"/>
                    </a:cubicBezTo>
                    <a:cubicBezTo>
                      <a:pt x="1" y="1"/>
                      <a:pt x="0" y="1"/>
                      <a:pt x="0" y="2"/>
                    </a:cubicBezTo>
                    <a:cubicBezTo>
                      <a:pt x="0" y="2"/>
                      <a:pt x="0" y="3"/>
                      <a:pt x="1" y="3"/>
                    </a:cubicBezTo>
                    <a:cubicBezTo>
                      <a:pt x="1" y="3"/>
                      <a:pt x="0" y="3"/>
                      <a:pt x="0" y="3"/>
                    </a:cubicBezTo>
                    <a:cubicBezTo>
                      <a:pt x="1" y="3"/>
                      <a:pt x="1" y="4"/>
                      <a:pt x="1" y="4"/>
                    </a:cubicBezTo>
                    <a:cubicBezTo>
                      <a:pt x="1" y="5"/>
                      <a:pt x="1" y="6"/>
                      <a:pt x="1" y="7"/>
                    </a:cubicBezTo>
                    <a:cubicBezTo>
                      <a:pt x="1" y="7"/>
                      <a:pt x="2" y="7"/>
                      <a:pt x="2" y="7"/>
                    </a:cubicBezTo>
                    <a:cubicBezTo>
                      <a:pt x="2" y="7"/>
                      <a:pt x="2" y="7"/>
                      <a:pt x="2" y="7"/>
                    </a:cubicBezTo>
                    <a:cubicBezTo>
                      <a:pt x="2" y="7"/>
                      <a:pt x="2" y="7"/>
                      <a:pt x="2" y="7"/>
                    </a:cubicBezTo>
                    <a:cubicBezTo>
                      <a:pt x="2" y="6"/>
                      <a:pt x="2" y="5"/>
                      <a:pt x="2" y="3"/>
                    </a:cubicBezTo>
                    <a:cubicBezTo>
                      <a:pt x="3" y="3"/>
                      <a:pt x="3" y="2"/>
                      <a:pt x="3" y="1"/>
                    </a:cubicBezTo>
                    <a:cubicBezTo>
                      <a:pt x="3" y="1"/>
                      <a:pt x="3" y="1"/>
                      <a:pt x="3" y="1"/>
                    </a:cubicBezTo>
                    <a:cubicBezTo>
                      <a:pt x="3" y="1"/>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 name="Freeform 516">
                <a:extLst>
                  <a:ext uri="{FF2B5EF4-FFF2-40B4-BE49-F238E27FC236}">
                    <a16:creationId xmlns:a16="http://schemas.microsoft.com/office/drawing/2014/main" id="{3FD27B23-4AEB-4188-80B7-495CD7BF6FD9}"/>
                  </a:ext>
                </a:extLst>
              </p:cNvPr>
              <p:cNvSpPr>
                <a:spLocks/>
              </p:cNvSpPr>
              <p:nvPr/>
            </p:nvSpPr>
            <p:spPr bwMode="auto">
              <a:xfrm>
                <a:off x="6140779" y="3043859"/>
                <a:ext cx="28574" cy="14288"/>
              </a:xfrm>
              <a:custGeom>
                <a:avLst/>
                <a:gdLst>
                  <a:gd name="T0" fmla="*/ 1 w 8"/>
                  <a:gd name="T1" fmla="*/ 4 h 4"/>
                  <a:gd name="T2" fmla="*/ 3 w 8"/>
                  <a:gd name="T3" fmla="*/ 3 h 4"/>
                  <a:gd name="T4" fmla="*/ 6 w 8"/>
                  <a:gd name="T5" fmla="*/ 1 h 4"/>
                  <a:gd name="T6" fmla="*/ 7 w 8"/>
                  <a:gd name="T7" fmla="*/ 1 h 4"/>
                  <a:gd name="T8" fmla="*/ 8 w 8"/>
                  <a:gd name="T9" fmla="*/ 0 h 4"/>
                  <a:gd name="T10" fmla="*/ 7 w 8"/>
                  <a:gd name="T11" fmla="*/ 0 h 4"/>
                  <a:gd name="T12" fmla="*/ 3 w 8"/>
                  <a:gd name="T13" fmla="*/ 1 h 4"/>
                  <a:gd name="T14" fmla="*/ 2 w 8"/>
                  <a:gd name="T15" fmla="*/ 1 h 4"/>
                  <a:gd name="T16" fmla="*/ 1 w 8"/>
                  <a:gd name="T17" fmla="*/ 2 h 4"/>
                  <a:gd name="T18" fmla="*/ 0 w 8"/>
                  <a:gd name="T19" fmla="*/ 4 h 4"/>
                  <a:gd name="T20" fmla="*/ 1 w 8"/>
                  <a:gd name="T21"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4">
                    <a:moveTo>
                      <a:pt x="1" y="4"/>
                    </a:moveTo>
                    <a:cubicBezTo>
                      <a:pt x="2" y="4"/>
                      <a:pt x="2" y="3"/>
                      <a:pt x="3" y="3"/>
                    </a:cubicBezTo>
                    <a:cubicBezTo>
                      <a:pt x="4" y="2"/>
                      <a:pt x="5" y="1"/>
                      <a:pt x="6" y="1"/>
                    </a:cubicBezTo>
                    <a:cubicBezTo>
                      <a:pt x="6" y="1"/>
                      <a:pt x="6" y="1"/>
                      <a:pt x="7" y="1"/>
                    </a:cubicBezTo>
                    <a:cubicBezTo>
                      <a:pt x="7" y="1"/>
                      <a:pt x="7" y="1"/>
                      <a:pt x="8" y="0"/>
                    </a:cubicBezTo>
                    <a:cubicBezTo>
                      <a:pt x="8" y="0"/>
                      <a:pt x="7" y="0"/>
                      <a:pt x="7" y="0"/>
                    </a:cubicBezTo>
                    <a:cubicBezTo>
                      <a:pt x="5" y="0"/>
                      <a:pt x="4" y="0"/>
                      <a:pt x="3" y="1"/>
                    </a:cubicBezTo>
                    <a:cubicBezTo>
                      <a:pt x="3" y="1"/>
                      <a:pt x="2" y="1"/>
                      <a:pt x="2" y="1"/>
                    </a:cubicBezTo>
                    <a:cubicBezTo>
                      <a:pt x="1" y="1"/>
                      <a:pt x="1" y="2"/>
                      <a:pt x="1" y="2"/>
                    </a:cubicBezTo>
                    <a:cubicBezTo>
                      <a:pt x="0" y="2"/>
                      <a:pt x="0" y="3"/>
                      <a:pt x="0" y="4"/>
                    </a:cubicBezTo>
                    <a:cubicBezTo>
                      <a:pt x="0" y="4"/>
                      <a:pt x="1" y="4"/>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 name="Freeform 517">
                <a:extLst>
                  <a:ext uri="{FF2B5EF4-FFF2-40B4-BE49-F238E27FC236}">
                    <a16:creationId xmlns:a16="http://schemas.microsoft.com/office/drawing/2014/main" id="{6A2C452F-D99B-4B2B-8760-89BC46859C5D}"/>
                  </a:ext>
                </a:extLst>
              </p:cNvPr>
              <p:cNvSpPr>
                <a:spLocks/>
              </p:cNvSpPr>
              <p:nvPr/>
            </p:nvSpPr>
            <p:spPr bwMode="auto">
              <a:xfrm>
                <a:off x="4135808" y="2258063"/>
                <a:ext cx="19050" cy="19050"/>
              </a:xfrm>
              <a:custGeom>
                <a:avLst/>
                <a:gdLst>
                  <a:gd name="T0" fmla="*/ 1 w 5"/>
                  <a:gd name="T1" fmla="*/ 2 h 5"/>
                  <a:gd name="T2" fmla="*/ 1 w 5"/>
                  <a:gd name="T3" fmla="*/ 2 h 5"/>
                  <a:gd name="T4" fmla="*/ 3 w 5"/>
                  <a:gd name="T5" fmla="*/ 3 h 5"/>
                  <a:gd name="T6" fmla="*/ 3 w 5"/>
                  <a:gd name="T7" fmla="*/ 4 h 5"/>
                  <a:gd name="T8" fmla="*/ 4 w 5"/>
                  <a:gd name="T9" fmla="*/ 4 h 5"/>
                  <a:gd name="T10" fmla="*/ 5 w 5"/>
                  <a:gd name="T11" fmla="*/ 4 h 5"/>
                  <a:gd name="T12" fmla="*/ 5 w 5"/>
                  <a:gd name="T13" fmla="*/ 4 h 5"/>
                  <a:gd name="T14" fmla="*/ 5 w 5"/>
                  <a:gd name="T15" fmla="*/ 4 h 5"/>
                  <a:gd name="T16" fmla="*/ 4 w 5"/>
                  <a:gd name="T17" fmla="*/ 2 h 5"/>
                  <a:gd name="T18" fmla="*/ 3 w 5"/>
                  <a:gd name="T19" fmla="*/ 1 h 5"/>
                  <a:gd name="T20" fmla="*/ 2 w 5"/>
                  <a:gd name="T21" fmla="*/ 0 h 5"/>
                  <a:gd name="T22" fmla="*/ 1 w 5"/>
                  <a:gd name="T23" fmla="*/ 0 h 5"/>
                  <a:gd name="T24" fmla="*/ 0 w 5"/>
                  <a:gd name="T25" fmla="*/ 1 h 5"/>
                  <a:gd name="T26" fmla="*/ 1 w 5"/>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 h="5">
                    <a:moveTo>
                      <a:pt x="1" y="2"/>
                    </a:moveTo>
                    <a:cubicBezTo>
                      <a:pt x="1" y="2"/>
                      <a:pt x="1" y="2"/>
                      <a:pt x="1" y="2"/>
                    </a:cubicBezTo>
                    <a:cubicBezTo>
                      <a:pt x="2" y="2"/>
                      <a:pt x="2" y="2"/>
                      <a:pt x="3" y="3"/>
                    </a:cubicBezTo>
                    <a:cubicBezTo>
                      <a:pt x="3" y="3"/>
                      <a:pt x="3" y="4"/>
                      <a:pt x="3" y="4"/>
                    </a:cubicBezTo>
                    <a:cubicBezTo>
                      <a:pt x="3" y="4"/>
                      <a:pt x="3" y="5"/>
                      <a:pt x="4" y="4"/>
                    </a:cubicBezTo>
                    <a:cubicBezTo>
                      <a:pt x="4" y="4"/>
                      <a:pt x="5" y="4"/>
                      <a:pt x="5" y="4"/>
                    </a:cubicBezTo>
                    <a:cubicBezTo>
                      <a:pt x="5" y="4"/>
                      <a:pt x="5" y="4"/>
                      <a:pt x="5" y="4"/>
                    </a:cubicBezTo>
                    <a:cubicBezTo>
                      <a:pt x="5" y="4"/>
                      <a:pt x="5" y="4"/>
                      <a:pt x="5" y="4"/>
                    </a:cubicBezTo>
                    <a:cubicBezTo>
                      <a:pt x="5" y="3"/>
                      <a:pt x="5" y="3"/>
                      <a:pt x="4" y="2"/>
                    </a:cubicBezTo>
                    <a:cubicBezTo>
                      <a:pt x="4" y="1"/>
                      <a:pt x="4" y="1"/>
                      <a:pt x="3" y="1"/>
                    </a:cubicBezTo>
                    <a:cubicBezTo>
                      <a:pt x="2" y="1"/>
                      <a:pt x="2" y="0"/>
                      <a:pt x="2" y="0"/>
                    </a:cubicBezTo>
                    <a:cubicBezTo>
                      <a:pt x="2" y="0"/>
                      <a:pt x="1" y="0"/>
                      <a:pt x="1" y="0"/>
                    </a:cubicBezTo>
                    <a:cubicBezTo>
                      <a:pt x="1" y="0"/>
                      <a:pt x="1" y="1"/>
                      <a:pt x="0" y="1"/>
                    </a:cubicBezTo>
                    <a:cubicBezTo>
                      <a:pt x="0" y="1"/>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 name="Freeform 518">
                <a:extLst>
                  <a:ext uri="{FF2B5EF4-FFF2-40B4-BE49-F238E27FC236}">
                    <a16:creationId xmlns:a16="http://schemas.microsoft.com/office/drawing/2014/main" id="{7B52D8CF-15F3-4153-A6E0-6A73250C0082}"/>
                  </a:ext>
                </a:extLst>
              </p:cNvPr>
              <p:cNvSpPr>
                <a:spLocks/>
              </p:cNvSpPr>
              <p:nvPr/>
            </p:nvSpPr>
            <p:spPr bwMode="auto">
              <a:xfrm>
                <a:off x="4729521" y="2135828"/>
                <a:ext cx="19050" cy="11113"/>
              </a:xfrm>
              <a:custGeom>
                <a:avLst/>
                <a:gdLst>
                  <a:gd name="T0" fmla="*/ 4 w 5"/>
                  <a:gd name="T1" fmla="*/ 3 h 3"/>
                  <a:gd name="T2" fmla="*/ 5 w 5"/>
                  <a:gd name="T3" fmla="*/ 2 h 3"/>
                  <a:gd name="T4" fmla="*/ 5 w 5"/>
                  <a:gd name="T5" fmla="*/ 1 h 3"/>
                  <a:gd name="T6" fmla="*/ 2 w 5"/>
                  <a:gd name="T7" fmla="*/ 0 h 3"/>
                  <a:gd name="T8" fmla="*/ 0 w 5"/>
                  <a:gd name="T9" fmla="*/ 1 h 3"/>
                  <a:gd name="T10" fmla="*/ 1 w 5"/>
                  <a:gd name="T11" fmla="*/ 1 h 3"/>
                  <a:gd name="T12" fmla="*/ 4 w 5"/>
                  <a:gd name="T13" fmla="*/ 3 h 3"/>
                  <a:gd name="T14" fmla="*/ 4 w 5"/>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3">
                    <a:moveTo>
                      <a:pt x="4" y="3"/>
                    </a:moveTo>
                    <a:cubicBezTo>
                      <a:pt x="4" y="3"/>
                      <a:pt x="5" y="2"/>
                      <a:pt x="5" y="2"/>
                    </a:cubicBezTo>
                    <a:cubicBezTo>
                      <a:pt x="5" y="2"/>
                      <a:pt x="5" y="2"/>
                      <a:pt x="5" y="1"/>
                    </a:cubicBezTo>
                    <a:cubicBezTo>
                      <a:pt x="4" y="1"/>
                      <a:pt x="3" y="0"/>
                      <a:pt x="2" y="0"/>
                    </a:cubicBezTo>
                    <a:cubicBezTo>
                      <a:pt x="1" y="0"/>
                      <a:pt x="1" y="0"/>
                      <a:pt x="0" y="1"/>
                    </a:cubicBezTo>
                    <a:cubicBezTo>
                      <a:pt x="0" y="1"/>
                      <a:pt x="0" y="1"/>
                      <a:pt x="1" y="1"/>
                    </a:cubicBezTo>
                    <a:cubicBezTo>
                      <a:pt x="2" y="2"/>
                      <a:pt x="3" y="2"/>
                      <a:pt x="4" y="3"/>
                    </a:cubicBezTo>
                    <a:cubicBezTo>
                      <a:pt x="4" y="3"/>
                      <a:pt x="4" y="3"/>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5" name="Freeform 519">
                <a:extLst>
                  <a:ext uri="{FF2B5EF4-FFF2-40B4-BE49-F238E27FC236}">
                    <a16:creationId xmlns:a16="http://schemas.microsoft.com/office/drawing/2014/main" id="{3E3A2F78-4FF3-424E-986A-A931F6A049B2}"/>
                  </a:ext>
                </a:extLst>
              </p:cNvPr>
              <p:cNvSpPr>
                <a:spLocks/>
              </p:cNvSpPr>
              <p:nvPr/>
            </p:nvSpPr>
            <p:spPr bwMode="auto">
              <a:xfrm>
                <a:off x="6148717" y="2878763"/>
                <a:ext cx="9525" cy="17462"/>
              </a:xfrm>
              <a:custGeom>
                <a:avLst/>
                <a:gdLst>
                  <a:gd name="T0" fmla="*/ 0 w 3"/>
                  <a:gd name="T1" fmla="*/ 0 h 5"/>
                  <a:gd name="T2" fmla="*/ 0 w 3"/>
                  <a:gd name="T3" fmla="*/ 1 h 5"/>
                  <a:gd name="T4" fmla="*/ 0 w 3"/>
                  <a:gd name="T5" fmla="*/ 2 h 5"/>
                  <a:gd name="T6" fmla="*/ 0 w 3"/>
                  <a:gd name="T7" fmla="*/ 2 h 5"/>
                  <a:gd name="T8" fmla="*/ 1 w 3"/>
                  <a:gd name="T9" fmla="*/ 2 h 5"/>
                  <a:gd name="T10" fmla="*/ 1 w 3"/>
                  <a:gd name="T11" fmla="*/ 2 h 5"/>
                  <a:gd name="T12" fmla="*/ 1 w 3"/>
                  <a:gd name="T13" fmla="*/ 2 h 5"/>
                  <a:gd name="T14" fmla="*/ 1 w 3"/>
                  <a:gd name="T15" fmla="*/ 2 h 5"/>
                  <a:gd name="T16" fmla="*/ 1 w 3"/>
                  <a:gd name="T17" fmla="*/ 2 h 5"/>
                  <a:gd name="T18" fmla="*/ 1 w 3"/>
                  <a:gd name="T19" fmla="*/ 2 h 5"/>
                  <a:gd name="T20" fmla="*/ 0 w 3"/>
                  <a:gd name="T21" fmla="*/ 2 h 5"/>
                  <a:gd name="T22" fmla="*/ 0 w 3"/>
                  <a:gd name="T23" fmla="*/ 2 h 5"/>
                  <a:gd name="T24" fmla="*/ 0 w 3"/>
                  <a:gd name="T25" fmla="*/ 4 h 5"/>
                  <a:gd name="T26" fmla="*/ 1 w 3"/>
                  <a:gd name="T27" fmla="*/ 5 h 5"/>
                  <a:gd name="T28" fmla="*/ 2 w 3"/>
                  <a:gd name="T29" fmla="*/ 5 h 5"/>
                  <a:gd name="T30" fmla="*/ 2 w 3"/>
                  <a:gd name="T31" fmla="*/ 5 h 5"/>
                  <a:gd name="T32" fmla="*/ 2 w 3"/>
                  <a:gd name="T33" fmla="*/ 4 h 5"/>
                  <a:gd name="T34" fmla="*/ 2 w 3"/>
                  <a:gd name="T35" fmla="*/ 4 h 5"/>
                  <a:gd name="T36" fmla="*/ 3 w 3"/>
                  <a:gd name="T37" fmla="*/ 2 h 5"/>
                  <a:gd name="T38" fmla="*/ 2 w 3"/>
                  <a:gd name="T39" fmla="*/ 1 h 5"/>
                  <a:gd name="T40" fmla="*/ 0 w 3"/>
                  <a:gd name="T4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 h="5">
                    <a:moveTo>
                      <a:pt x="0" y="0"/>
                    </a:moveTo>
                    <a:cubicBezTo>
                      <a:pt x="0" y="0"/>
                      <a:pt x="0" y="1"/>
                      <a:pt x="0" y="1"/>
                    </a:cubicBezTo>
                    <a:cubicBezTo>
                      <a:pt x="0" y="1"/>
                      <a:pt x="0" y="2"/>
                      <a:pt x="0" y="2"/>
                    </a:cubicBezTo>
                    <a:cubicBezTo>
                      <a:pt x="0" y="2"/>
                      <a:pt x="0" y="2"/>
                      <a:pt x="0" y="2"/>
                    </a:cubicBezTo>
                    <a:cubicBezTo>
                      <a:pt x="0" y="2"/>
                      <a:pt x="0" y="2"/>
                      <a:pt x="1" y="2"/>
                    </a:cubicBezTo>
                    <a:cubicBezTo>
                      <a:pt x="1" y="2"/>
                      <a:pt x="1" y="2"/>
                      <a:pt x="1" y="2"/>
                    </a:cubicBezTo>
                    <a:cubicBezTo>
                      <a:pt x="1" y="2"/>
                      <a:pt x="1" y="2"/>
                      <a:pt x="1" y="2"/>
                    </a:cubicBezTo>
                    <a:cubicBezTo>
                      <a:pt x="1" y="2"/>
                      <a:pt x="1" y="2"/>
                      <a:pt x="1" y="2"/>
                    </a:cubicBezTo>
                    <a:cubicBezTo>
                      <a:pt x="1" y="3"/>
                      <a:pt x="1" y="3"/>
                      <a:pt x="1" y="2"/>
                    </a:cubicBezTo>
                    <a:cubicBezTo>
                      <a:pt x="0" y="2"/>
                      <a:pt x="0" y="2"/>
                      <a:pt x="1" y="2"/>
                    </a:cubicBezTo>
                    <a:cubicBezTo>
                      <a:pt x="0" y="2"/>
                      <a:pt x="0" y="2"/>
                      <a:pt x="0" y="2"/>
                    </a:cubicBezTo>
                    <a:cubicBezTo>
                      <a:pt x="0" y="2"/>
                      <a:pt x="0" y="2"/>
                      <a:pt x="0" y="2"/>
                    </a:cubicBezTo>
                    <a:cubicBezTo>
                      <a:pt x="0" y="3"/>
                      <a:pt x="0" y="3"/>
                      <a:pt x="0" y="4"/>
                    </a:cubicBezTo>
                    <a:cubicBezTo>
                      <a:pt x="1" y="4"/>
                      <a:pt x="1" y="5"/>
                      <a:pt x="1" y="5"/>
                    </a:cubicBezTo>
                    <a:cubicBezTo>
                      <a:pt x="1" y="5"/>
                      <a:pt x="1" y="5"/>
                      <a:pt x="2" y="5"/>
                    </a:cubicBezTo>
                    <a:cubicBezTo>
                      <a:pt x="2" y="5"/>
                      <a:pt x="2" y="5"/>
                      <a:pt x="2" y="5"/>
                    </a:cubicBezTo>
                    <a:cubicBezTo>
                      <a:pt x="2" y="5"/>
                      <a:pt x="2" y="4"/>
                      <a:pt x="2" y="4"/>
                    </a:cubicBezTo>
                    <a:cubicBezTo>
                      <a:pt x="2" y="4"/>
                      <a:pt x="2" y="4"/>
                      <a:pt x="2" y="4"/>
                    </a:cubicBezTo>
                    <a:cubicBezTo>
                      <a:pt x="3" y="3"/>
                      <a:pt x="3" y="3"/>
                      <a:pt x="3" y="2"/>
                    </a:cubicBezTo>
                    <a:cubicBezTo>
                      <a:pt x="2" y="2"/>
                      <a:pt x="2" y="1"/>
                      <a:pt x="2" y="1"/>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 name="Freeform 520">
                <a:extLst>
                  <a:ext uri="{FF2B5EF4-FFF2-40B4-BE49-F238E27FC236}">
                    <a16:creationId xmlns:a16="http://schemas.microsoft.com/office/drawing/2014/main" id="{475F4EE1-03D9-458F-AA6D-AA272AF0DEE0}"/>
                  </a:ext>
                </a:extLst>
              </p:cNvPr>
              <p:cNvSpPr>
                <a:spLocks/>
              </p:cNvSpPr>
              <p:nvPr/>
            </p:nvSpPr>
            <p:spPr bwMode="auto">
              <a:xfrm>
                <a:off x="5489917" y="2107253"/>
                <a:ext cx="11113" cy="14288"/>
              </a:xfrm>
              <a:custGeom>
                <a:avLst/>
                <a:gdLst>
                  <a:gd name="T0" fmla="*/ 0 w 3"/>
                  <a:gd name="T1" fmla="*/ 1 h 4"/>
                  <a:gd name="T2" fmla="*/ 0 w 3"/>
                  <a:gd name="T3" fmla="*/ 1 h 4"/>
                  <a:gd name="T4" fmla="*/ 0 w 3"/>
                  <a:gd name="T5" fmla="*/ 4 h 4"/>
                  <a:gd name="T6" fmla="*/ 1 w 3"/>
                  <a:gd name="T7" fmla="*/ 4 h 4"/>
                  <a:gd name="T8" fmla="*/ 3 w 3"/>
                  <a:gd name="T9" fmla="*/ 4 h 4"/>
                  <a:gd name="T10" fmla="*/ 3 w 3"/>
                  <a:gd name="T11" fmla="*/ 3 h 4"/>
                  <a:gd name="T12" fmla="*/ 3 w 3"/>
                  <a:gd name="T13" fmla="*/ 3 h 4"/>
                  <a:gd name="T14" fmla="*/ 3 w 3"/>
                  <a:gd name="T15" fmla="*/ 2 h 4"/>
                  <a:gd name="T16" fmla="*/ 3 w 3"/>
                  <a:gd name="T17" fmla="*/ 2 h 4"/>
                  <a:gd name="T18" fmla="*/ 3 w 3"/>
                  <a:gd name="T19" fmla="*/ 1 h 4"/>
                  <a:gd name="T20" fmla="*/ 2 w 3"/>
                  <a:gd name="T21" fmla="*/ 0 h 4"/>
                  <a:gd name="T22" fmla="*/ 1 w 3"/>
                  <a:gd name="T23" fmla="*/ 1 h 4"/>
                  <a:gd name="T24" fmla="*/ 1 w 3"/>
                  <a:gd name="T25" fmla="*/ 1 h 4"/>
                  <a:gd name="T26" fmla="*/ 1 w 3"/>
                  <a:gd name="T27" fmla="*/ 1 h 4"/>
                  <a:gd name="T28" fmla="*/ 1 w 3"/>
                  <a:gd name="T29" fmla="*/ 1 h 4"/>
                  <a:gd name="T30" fmla="*/ 0 w 3"/>
                  <a:gd name="T31"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 h="4">
                    <a:moveTo>
                      <a:pt x="0" y="1"/>
                    </a:moveTo>
                    <a:cubicBezTo>
                      <a:pt x="0" y="1"/>
                      <a:pt x="0" y="1"/>
                      <a:pt x="0" y="1"/>
                    </a:cubicBezTo>
                    <a:cubicBezTo>
                      <a:pt x="0" y="2"/>
                      <a:pt x="0" y="3"/>
                      <a:pt x="0" y="4"/>
                    </a:cubicBezTo>
                    <a:cubicBezTo>
                      <a:pt x="0" y="4"/>
                      <a:pt x="1" y="4"/>
                      <a:pt x="1" y="4"/>
                    </a:cubicBezTo>
                    <a:cubicBezTo>
                      <a:pt x="2" y="4"/>
                      <a:pt x="2" y="4"/>
                      <a:pt x="3" y="4"/>
                    </a:cubicBezTo>
                    <a:cubicBezTo>
                      <a:pt x="3" y="4"/>
                      <a:pt x="3" y="3"/>
                      <a:pt x="3" y="3"/>
                    </a:cubicBezTo>
                    <a:cubicBezTo>
                      <a:pt x="3" y="3"/>
                      <a:pt x="3" y="3"/>
                      <a:pt x="3" y="3"/>
                    </a:cubicBezTo>
                    <a:cubicBezTo>
                      <a:pt x="3" y="3"/>
                      <a:pt x="3" y="3"/>
                      <a:pt x="3" y="2"/>
                    </a:cubicBezTo>
                    <a:cubicBezTo>
                      <a:pt x="2" y="2"/>
                      <a:pt x="2" y="2"/>
                      <a:pt x="3" y="2"/>
                    </a:cubicBezTo>
                    <a:cubicBezTo>
                      <a:pt x="3" y="1"/>
                      <a:pt x="3" y="1"/>
                      <a:pt x="3" y="1"/>
                    </a:cubicBezTo>
                    <a:cubicBezTo>
                      <a:pt x="3" y="0"/>
                      <a:pt x="2" y="0"/>
                      <a:pt x="2" y="0"/>
                    </a:cubicBezTo>
                    <a:cubicBezTo>
                      <a:pt x="2" y="0"/>
                      <a:pt x="1" y="1"/>
                      <a:pt x="1" y="1"/>
                    </a:cubicBezTo>
                    <a:cubicBezTo>
                      <a:pt x="1" y="1"/>
                      <a:pt x="1" y="1"/>
                      <a:pt x="1" y="1"/>
                    </a:cubicBezTo>
                    <a:cubicBezTo>
                      <a:pt x="1" y="1"/>
                      <a:pt x="1" y="1"/>
                      <a:pt x="1" y="1"/>
                    </a:cubicBezTo>
                    <a:cubicBezTo>
                      <a:pt x="1" y="1"/>
                      <a:pt x="1" y="1"/>
                      <a:pt x="1" y="1"/>
                    </a:cubicBezTo>
                    <a:cubicBezTo>
                      <a:pt x="1" y="1"/>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7" name="Freeform 521">
                <a:extLst>
                  <a:ext uri="{FF2B5EF4-FFF2-40B4-BE49-F238E27FC236}">
                    <a16:creationId xmlns:a16="http://schemas.microsoft.com/office/drawing/2014/main" id="{BCD2B35B-4BC5-4200-9B14-66740F3CCD4C}"/>
                  </a:ext>
                </a:extLst>
              </p:cNvPr>
              <p:cNvSpPr>
                <a:spLocks/>
              </p:cNvSpPr>
              <p:nvPr/>
            </p:nvSpPr>
            <p:spPr bwMode="auto">
              <a:xfrm>
                <a:off x="5421657" y="2121541"/>
                <a:ext cx="17463" cy="11113"/>
              </a:xfrm>
              <a:custGeom>
                <a:avLst/>
                <a:gdLst>
                  <a:gd name="T0" fmla="*/ 1 w 5"/>
                  <a:gd name="T1" fmla="*/ 3 h 3"/>
                  <a:gd name="T2" fmla="*/ 3 w 5"/>
                  <a:gd name="T3" fmla="*/ 3 h 3"/>
                  <a:gd name="T4" fmla="*/ 3 w 5"/>
                  <a:gd name="T5" fmla="*/ 3 h 3"/>
                  <a:gd name="T6" fmla="*/ 3 w 5"/>
                  <a:gd name="T7" fmla="*/ 2 h 3"/>
                  <a:gd name="T8" fmla="*/ 3 w 5"/>
                  <a:gd name="T9" fmla="*/ 1 h 3"/>
                  <a:gd name="T10" fmla="*/ 4 w 5"/>
                  <a:gd name="T11" fmla="*/ 1 h 3"/>
                  <a:gd name="T12" fmla="*/ 5 w 5"/>
                  <a:gd name="T13" fmla="*/ 1 h 3"/>
                  <a:gd name="T14" fmla="*/ 5 w 5"/>
                  <a:gd name="T15" fmla="*/ 1 h 3"/>
                  <a:gd name="T16" fmla="*/ 3 w 5"/>
                  <a:gd name="T17" fmla="*/ 0 h 3"/>
                  <a:gd name="T18" fmla="*/ 2 w 5"/>
                  <a:gd name="T19" fmla="*/ 0 h 3"/>
                  <a:gd name="T20" fmla="*/ 0 w 5"/>
                  <a:gd name="T21" fmla="*/ 2 h 3"/>
                  <a:gd name="T22" fmla="*/ 1 w 5"/>
                  <a:gd name="T23"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 h="3">
                    <a:moveTo>
                      <a:pt x="1" y="3"/>
                    </a:moveTo>
                    <a:cubicBezTo>
                      <a:pt x="1" y="3"/>
                      <a:pt x="2" y="3"/>
                      <a:pt x="3" y="3"/>
                    </a:cubicBezTo>
                    <a:cubicBezTo>
                      <a:pt x="3" y="3"/>
                      <a:pt x="3" y="3"/>
                      <a:pt x="3" y="3"/>
                    </a:cubicBezTo>
                    <a:cubicBezTo>
                      <a:pt x="3" y="3"/>
                      <a:pt x="3" y="2"/>
                      <a:pt x="3" y="2"/>
                    </a:cubicBezTo>
                    <a:cubicBezTo>
                      <a:pt x="3" y="2"/>
                      <a:pt x="3" y="1"/>
                      <a:pt x="3" y="1"/>
                    </a:cubicBezTo>
                    <a:cubicBezTo>
                      <a:pt x="3" y="1"/>
                      <a:pt x="4" y="1"/>
                      <a:pt x="4" y="1"/>
                    </a:cubicBezTo>
                    <a:cubicBezTo>
                      <a:pt x="4" y="1"/>
                      <a:pt x="5" y="1"/>
                      <a:pt x="5" y="1"/>
                    </a:cubicBezTo>
                    <a:cubicBezTo>
                      <a:pt x="5" y="1"/>
                      <a:pt x="5" y="1"/>
                      <a:pt x="5" y="1"/>
                    </a:cubicBezTo>
                    <a:cubicBezTo>
                      <a:pt x="4" y="0"/>
                      <a:pt x="4" y="0"/>
                      <a:pt x="3" y="0"/>
                    </a:cubicBezTo>
                    <a:cubicBezTo>
                      <a:pt x="3" y="0"/>
                      <a:pt x="2" y="0"/>
                      <a:pt x="2" y="0"/>
                    </a:cubicBezTo>
                    <a:cubicBezTo>
                      <a:pt x="1" y="0"/>
                      <a:pt x="1" y="1"/>
                      <a:pt x="0" y="2"/>
                    </a:cubicBezTo>
                    <a:cubicBezTo>
                      <a:pt x="0" y="2"/>
                      <a:pt x="0"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8" name="Oval 522">
                <a:extLst>
                  <a:ext uri="{FF2B5EF4-FFF2-40B4-BE49-F238E27FC236}">
                    <a16:creationId xmlns:a16="http://schemas.microsoft.com/office/drawing/2014/main" id="{71B9E726-E1C7-414A-971A-7CB2C51A810C}"/>
                  </a:ext>
                </a:extLst>
              </p:cNvPr>
              <p:cNvSpPr>
                <a:spLocks noChangeArrowheads="1"/>
              </p:cNvSpPr>
              <p:nvPr/>
            </p:nvSpPr>
            <p:spPr bwMode="auto">
              <a:xfrm>
                <a:off x="5431181" y="2132653"/>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9" name="Freeform 523">
                <a:extLst>
                  <a:ext uri="{FF2B5EF4-FFF2-40B4-BE49-F238E27FC236}">
                    <a16:creationId xmlns:a16="http://schemas.microsoft.com/office/drawing/2014/main" id="{9D0116EC-BBA0-4BCB-A290-5006A38489E8}"/>
                  </a:ext>
                </a:extLst>
              </p:cNvPr>
              <p:cNvSpPr>
                <a:spLocks/>
              </p:cNvSpPr>
              <p:nvPr/>
            </p:nvSpPr>
            <p:spPr bwMode="auto">
              <a:xfrm>
                <a:off x="5475630" y="2121541"/>
                <a:ext cx="14288" cy="14288"/>
              </a:xfrm>
              <a:custGeom>
                <a:avLst/>
                <a:gdLst>
                  <a:gd name="T0" fmla="*/ 0 w 4"/>
                  <a:gd name="T1" fmla="*/ 1 h 4"/>
                  <a:gd name="T2" fmla="*/ 0 w 4"/>
                  <a:gd name="T3" fmla="*/ 2 h 4"/>
                  <a:gd name="T4" fmla="*/ 1 w 4"/>
                  <a:gd name="T5" fmla="*/ 3 h 4"/>
                  <a:gd name="T6" fmla="*/ 2 w 4"/>
                  <a:gd name="T7" fmla="*/ 3 h 4"/>
                  <a:gd name="T8" fmla="*/ 2 w 4"/>
                  <a:gd name="T9" fmla="*/ 3 h 4"/>
                  <a:gd name="T10" fmla="*/ 3 w 4"/>
                  <a:gd name="T11" fmla="*/ 2 h 4"/>
                  <a:gd name="T12" fmla="*/ 4 w 4"/>
                  <a:gd name="T13" fmla="*/ 2 h 4"/>
                  <a:gd name="T14" fmla="*/ 3 w 4"/>
                  <a:gd name="T15" fmla="*/ 1 h 4"/>
                  <a:gd name="T16" fmla="*/ 3 w 4"/>
                  <a:gd name="T17" fmla="*/ 0 h 4"/>
                  <a:gd name="T18" fmla="*/ 2 w 4"/>
                  <a:gd name="T19" fmla="*/ 0 h 4"/>
                  <a:gd name="T20" fmla="*/ 0 w 4"/>
                  <a:gd name="T21"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4">
                    <a:moveTo>
                      <a:pt x="0" y="1"/>
                    </a:moveTo>
                    <a:cubicBezTo>
                      <a:pt x="0" y="1"/>
                      <a:pt x="0" y="2"/>
                      <a:pt x="0" y="2"/>
                    </a:cubicBezTo>
                    <a:cubicBezTo>
                      <a:pt x="0" y="2"/>
                      <a:pt x="0" y="3"/>
                      <a:pt x="1" y="3"/>
                    </a:cubicBezTo>
                    <a:cubicBezTo>
                      <a:pt x="1" y="3"/>
                      <a:pt x="1" y="4"/>
                      <a:pt x="2" y="3"/>
                    </a:cubicBezTo>
                    <a:cubicBezTo>
                      <a:pt x="2" y="3"/>
                      <a:pt x="2" y="3"/>
                      <a:pt x="2" y="3"/>
                    </a:cubicBezTo>
                    <a:cubicBezTo>
                      <a:pt x="3" y="3"/>
                      <a:pt x="3" y="3"/>
                      <a:pt x="3" y="2"/>
                    </a:cubicBezTo>
                    <a:cubicBezTo>
                      <a:pt x="3" y="2"/>
                      <a:pt x="4" y="2"/>
                      <a:pt x="4" y="2"/>
                    </a:cubicBezTo>
                    <a:cubicBezTo>
                      <a:pt x="4" y="1"/>
                      <a:pt x="4" y="1"/>
                      <a:pt x="3" y="1"/>
                    </a:cubicBezTo>
                    <a:cubicBezTo>
                      <a:pt x="3" y="0"/>
                      <a:pt x="3" y="0"/>
                      <a:pt x="3" y="0"/>
                    </a:cubicBezTo>
                    <a:cubicBezTo>
                      <a:pt x="2" y="0"/>
                      <a:pt x="2" y="0"/>
                      <a:pt x="2" y="0"/>
                    </a:cubicBezTo>
                    <a:cubicBezTo>
                      <a:pt x="2" y="1"/>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0" name="Freeform 524">
                <a:extLst>
                  <a:ext uri="{FF2B5EF4-FFF2-40B4-BE49-F238E27FC236}">
                    <a16:creationId xmlns:a16="http://schemas.microsoft.com/office/drawing/2014/main" id="{447B599B-E2A8-431D-9F2E-2CCAAC26D0D8}"/>
                  </a:ext>
                </a:extLst>
              </p:cNvPr>
              <p:cNvSpPr>
                <a:spLocks/>
              </p:cNvSpPr>
              <p:nvPr/>
            </p:nvSpPr>
            <p:spPr bwMode="auto">
              <a:xfrm>
                <a:off x="5501030" y="2092966"/>
                <a:ext cx="9525" cy="14288"/>
              </a:xfrm>
              <a:custGeom>
                <a:avLst/>
                <a:gdLst>
                  <a:gd name="T0" fmla="*/ 1 w 3"/>
                  <a:gd name="T1" fmla="*/ 4 h 4"/>
                  <a:gd name="T2" fmla="*/ 1 w 3"/>
                  <a:gd name="T3" fmla="*/ 4 h 4"/>
                  <a:gd name="T4" fmla="*/ 2 w 3"/>
                  <a:gd name="T5" fmla="*/ 3 h 4"/>
                  <a:gd name="T6" fmla="*/ 3 w 3"/>
                  <a:gd name="T7" fmla="*/ 2 h 4"/>
                  <a:gd name="T8" fmla="*/ 1 w 3"/>
                  <a:gd name="T9" fmla="*/ 0 h 4"/>
                  <a:gd name="T10" fmla="*/ 1 w 3"/>
                  <a:gd name="T11" fmla="*/ 0 h 4"/>
                  <a:gd name="T12" fmla="*/ 0 w 3"/>
                  <a:gd name="T13" fmla="*/ 1 h 4"/>
                  <a:gd name="T14" fmla="*/ 0 w 3"/>
                  <a:gd name="T15" fmla="*/ 2 h 4"/>
                  <a:gd name="T16" fmla="*/ 1 w 3"/>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1" y="4"/>
                    </a:moveTo>
                    <a:cubicBezTo>
                      <a:pt x="1" y="4"/>
                      <a:pt x="1" y="4"/>
                      <a:pt x="1" y="4"/>
                    </a:cubicBezTo>
                    <a:cubicBezTo>
                      <a:pt x="2" y="4"/>
                      <a:pt x="2" y="3"/>
                      <a:pt x="2" y="3"/>
                    </a:cubicBezTo>
                    <a:cubicBezTo>
                      <a:pt x="3" y="3"/>
                      <a:pt x="3" y="2"/>
                      <a:pt x="3" y="2"/>
                    </a:cubicBezTo>
                    <a:cubicBezTo>
                      <a:pt x="2" y="1"/>
                      <a:pt x="2" y="1"/>
                      <a:pt x="1" y="0"/>
                    </a:cubicBezTo>
                    <a:cubicBezTo>
                      <a:pt x="1" y="0"/>
                      <a:pt x="1" y="0"/>
                      <a:pt x="1" y="0"/>
                    </a:cubicBezTo>
                    <a:cubicBezTo>
                      <a:pt x="0" y="0"/>
                      <a:pt x="0" y="1"/>
                      <a:pt x="0" y="1"/>
                    </a:cubicBezTo>
                    <a:cubicBezTo>
                      <a:pt x="0" y="1"/>
                      <a:pt x="0" y="2"/>
                      <a:pt x="0" y="2"/>
                    </a:cubicBezTo>
                    <a:cubicBezTo>
                      <a:pt x="0" y="3"/>
                      <a:pt x="0" y="4"/>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 name="Freeform 525">
                <a:extLst>
                  <a:ext uri="{FF2B5EF4-FFF2-40B4-BE49-F238E27FC236}">
                    <a16:creationId xmlns:a16="http://schemas.microsoft.com/office/drawing/2014/main" id="{75CA6225-2F9F-4200-8933-A6F191F1FBE5}"/>
                  </a:ext>
                </a:extLst>
              </p:cNvPr>
              <p:cNvSpPr>
                <a:spLocks/>
              </p:cNvSpPr>
              <p:nvPr/>
            </p:nvSpPr>
            <p:spPr bwMode="auto">
              <a:xfrm>
                <a:off x="6177291" y="2997823"/>
                <a:ext cx="20638" cy="11113"/>
              </a:xfrm>
              <a:custGeom>
                <a:avLst/>
                <a:gdLst>
                  <a:gd name="T0" fmla="*/ 1 w 6"/>
                  <a:gd name="T1" fmla="*/ 2 h 3"/>
                  <a:gd name="T2" fmla="*/ 5 w 6"/>
                  <a:gd name="T3" fmla="*/ 3 h 3"/>
                  <a:gd name="T4" fmla="*/ 5 w 6"/>
                  <a:gd name="T5" fmla="*/ 3 h 3"/>
                  <a:gd name="T6" fmla="*/ 6 w 6"/>
                  <a:gd name="T7" fmla="*/ 2 h 3"/>
                  <a:gd name="T8" fmla="*/ 6 w 6"/>
                  <a:gd name="T9" fmla="*/ 2 h 3"/>
                  <a:gd name="T10" fmla="*/ 5 w 6"/>
                  <a:gd name="T11" fmla="*/ 1 h 3"/>
                  <a:gd name="T12" fmla="*/ 1 w 6"/>
                  <a:gd name="T13" fmla="*/ 1 h 3"/>
                  <a:gd name="T14" fmla="*/ 0 w 6"/>
                  <a:gd name="T15" fmla="*/ 1 h 3"/>
                  <a:gd name="T16" fmla="*/ 1 w 6"/>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3">
                    <a:moveTo>
                      <a:pt x="1" y="2"/>
                    </a:moveTo>
                    <a:cubicBezTo>
                      <a:pt x="2" y="2"/>
                      <a:pt x="4" y="2"/>
                      <a:pt x="5" y="3"/>
                    </a:cubicBezTo>
                    <a:cubicBezTo>
                      <a:pt x="5" y="3"/>
                      <a:pt x="5" y="3"/>
                      <a:pt x="5" y="3"/>
                    </a:cubicBezTo>
                    <a:cubicBezTo>
                      <a:pt x="6" y="3"/>
                      <a:pt x="6" y="3"/>
                      <a:pt x="6" y="2"/>
                    </a:cubicBezTo>
                    <a:cubicBezTo>
                      <a:pt x="6" y="2"/>
                      <a:pt x="6" y="2"/>
                      <a:pt x="6" y="2"/>
                    </a:cubicBezTo>
                    <a:cubicBezTo>
                      <a:pt x="6" y="1"/>
                      <a:pt x="5" y="1"/>
                      <a:pt x="5" y="1"/>
                    </a:cubicBezTo>
                    <a:cubicBezTo>
                      <a:pt x="4" y="0"/>
                      <a:pt x="2" y="0"/>
                      <a:pt x="1" y="1"/>
                    </a:cubicBezTo>
                    <a:cubicBezTo>
                      <a:pt x="0" y="1"/>
                      <a:pt x="0" y="1"/>
                      <a:pt x="0" y="1"/>
                    </a:cubicBezTo>
                    <a:cubicBezTo>
                      <a:pt x="0" y="2"/>
                      <a:pt x="0"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2" name="Freeform 526">
                <a:extLst>
                  <a:ext uri="{FF2B5EF4-FFF2-40B4-BE49-F238E27FC236}">
                    <a16:creationId xmlns:a16="http://schemas.microsoft.com/office/drawing/2014/main" id="{B8491471-35E9-422D-817F-A224EE1E6B6D}"/>
                  </a:ext>
                </a:extLst>
              </p:cNvPr>
              <p:cNvSpPr>
                <a:spLocks/>
              </p:cNvSpPr>
              <p:nvPr/>
            </p:nvSpPr>
            <p:spPr bwMode="auto">
              <a:xfrm>
                <a:off x="6437636" y="3145457"/>
                <a:ext cx="17463" cy="17462"/>
              </a:xfrm>
              <a:custGeom>
                <a:avLst/>
                <a:gdLst>
                  <a:gd name="T0" fmla="*/ 4 w 5"/>
                  <a:gd name="T1" fmla="*/ 5 h 5"/>
                  <a:gd name="T2" fmla="*/ 5 w 5"/>
                  <a:gd name="T3" fmla="*/ 5 h 5"/>
                  <a:gd name="T4" fmla="*/ 5 w 5"/>
                  <a:gd name="T5" fmla="*/ 5 h 5"/>
                  <a:gd name="T6" fmla="*/ 5 w 5"/>
                  <a:gd name="T7" fmla="*/ 4 h 5"/>
                  <a:gd name="T8" fmla="*/ 2 w 5"/>
                  <a:gd name="T9" fmla="*/ 1 h 5"/>
                  <a:gd name="T10" fmla="*/ 1 w 5"/>
                  <a:gd name="T11" fmla="*/ 0 h 5"/>
                  <a:gd name="T12" fmla="*/ 1 w 5"/>
                  <a:gd name="T13" fmla="*/ 0 h 5"/>
                  <a:gd name="T14" fmla="*/ 0 w 5"/>
                  <a:gd name="T15" fmla="*/ 0 h 5"/>
                  <a:gd name="T16" fmla="*/ 0 w 5"/>
                  <a:gd name="T17" fmla="*/ 0 h 5"/>
                  <a:gd name="T18" fmla="*/ 2 w 5"/>
                  <a:gd name="T19" fmla="*/ 3 h 5"/>
                  <a:gd name="T20" fmla="*/ 4 w 5"/>
                  <a:gd name="T21"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5">
                    <a:moveTo>
                      <a:pt x="4" y="5"/>
                    </a:moveTo>
                    <a:cubicBezTo>
                      <a:pt x="5" y="5"/>
                      <a:pt x="5" y="5"/>
                      <a:pt x="5" y="5"/>
                    </a:cubicBezTo>
                    <a:cubicBezTo>
                      <a:pt x="5" y="5"/>
                      <a:pt x="5" y="5"/>
                      <a:pt x="5" y="5"/>
                    </a:cubicBezTo>
                    <a:cubicBezTo>
                      <a:pt x="5" y="4"/>
                      <a:pt x="5" y="4"/>
                      <a:pt x="5" y="4"/>
                    </a:cubicBezTo>
                    <a:cubicBezTo>
                      <a:pt x="4" y="3"/>
                      <a:pt x="3" y="2"/>
                      <a:pt x="2" y="1"/>
                    </a:cubicBezTo>
                    <a:cubicBezTo>
                      <a:pt x="2" y="1"/>
                      <a:pt x="1" y="0"/>
                      <a:pt x="1" y="0"/>
                    </a:cubicBezTo>
                    <a:cubicBezTo>
                      <a:pt x="1" y="0"/>
                      <a:pt x="1" y="0"/>
                      <a:pt x="1" y="0"/>
                    </a:cubicBezTo>
                    <a:cubicBezTo>
                      <a:pt x="1" y="0"/>
                      <a:pt x="0" y="0"/>
                      <a:pt x="0" y="0"/>
                    </a:cubicBezTo>
                    <a:cubicBezTo>
                      <a:pt x="0" y="0"/>
                      <a:pt x="0" y="0"/>
                      <a:pt x="0" y="0"/>
                    </a:cubicBezTo>
                    <a:cubicBezTo>
                      <a:pt x="0" y="1"/>
                      <a:pt x="1" y="2"/>
                      <a:pt x="2" y="3"/>
                    </a:cubicBezTo>
                    <a:cubicBezTo>
                      <a:pt x="3" y="3"/>
                      <a:pt x="3" y="4"/>
                      <a:pt x="4"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3" name="Freeform 527">
                <a:extLst>
                  <a:ext uri="{FF2B5EF4-FFF2-40B4-BE49-F238E27FC236}">
                    <a16:creationId xmlns:a16="http://schemas.microsoft.com/office/drawing/2014/main" id="{B86DF4FB-22F2-4154-9962-589EC170BA4E}"/>
                  </a:ext>
                </a:extLst>
              </p:cNvPr>
              <p:cNvSpPr>
                <a:spLocks/>
              </p:cNvSpPr>
              <p:nvPr/>
            </p:nvSpPr>
            <p:spPr bwMode="auto">
              <a:xfrm>
                <a:off x="6086805" y="3040684"/>
                <a:ext cx="22225" cy="7938"/>
              </a:xfrm>
              <a:custGeom>
                <a:avLst/>
                <a:gdLst>
                  <a:gd name="T0" fmla="*/ 0 w 6"/>
                  <a:gd name="T1" fmla="*/ 1 h 2"/>
                  <a:gd name="T2" fmla="*/ 1 w 6"/>
                  <a:gd name="T3" fmla="*/ 2 h 2"/>
                  <a:gd name="T4" fmla="*/ 2 w 6"/>
                  <a:gd name="T5" fmla="*/ 2 h 2"/>
                  <a:gd name="T6" fmla="*/ 6 w 6"/>
                  <a:gd name="T7" fmla="*/ 1 h 2"/>
                  <a:gd name="T8" fmla="*/ 6 w 6"/>
                  <a:gd name="T9" fmla="*/ 1 h 2"/>
                  <a:gd name="T10" fmla="*/ 4 w 6"/>
                  <a:gd name="T11" fmla="*/ 0 h 2"/>
                  <a:gd name="T12" fmla="*/ 4 w 6"/>
                  <a:gd name="T13" fmla="*/ 0 h 2"/>
                  <a:gd name="T14" fmla="*/ 3 w 6"/>
                  <a:gd name="T15" fmla="*/ 1 h 2"/>
                  <a:gd name="T16" fmla="*/ 1 w 6"/>
                  <a:gd name="T17" fmla="*/ 0 h 2"/>
                  <a:gd name="T18" fmla="*/ 0 w 6"/>
                  <a:gd name="T19" fmla="*/ 1 h 2"/>
                  <a:gd name="T20" fmla="*/ 0 w 6"/>
                  <a:gd name="T21"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2">
                    <a:moveTo>
                      <a:pt x="0" y="1"/>
                    </a:moveTo>
                    <a:cubicBezTo>
                      <a:pt x="0" y="2"/>
                      <a:pt x="1" y="2"/>
                      <a:pt x="1" y="2"/>
                    </a:cubicBezTo>
                    <a:cubicBezTo>
                      <a:pt x="2" y="2"/>
                      <a:pt x="2" y="2"/>
                      <a:pt x="2" y="2"/>
                    </a:cubicBezTo>
                    <a:cubicBezTo>
                      <a:pt x="4" y="2"/>
                      <a:pt x="5" y="2"/>
                      <a:pt x="6" y="1"/>
                    </a:cubicBezTo>
                    <a:cubicBezTo>
                      <a:pt x="6" y="1"/>
                      <a:pt x="6" y="1"/>
                      <a:pt x="6" y="1"/>
                    </a:cubicBezTo>
                    <a:cubicBezTo>
                      <a:pt x="6" y="0"/>
                      <a:pt x="5" y="0"/>
                      <a:pt x="4" y="0"/>
                    </a:cubicBezTo>
                    <a:cubicBezTo>
                      <a:pt x="4" y="0"/>
                      <a:pt x="4" y="0"/>
                      <a:pt x="4" y="0"/>
                    </a:cubicBezTo>
                    <a:cubicBezTo>
                      <a:pt x="3" y="0"/>
                      <a:pt x="3" y="1"/>
                      <a:pt x="3" y="1"/>
                    </a:cubicBezTo>
                    <a:cubicBezTo>
                      <a:pt x="2" y="0"/>
                      <a:pt x="2" y="1"/>
                      <a:pt x="1" y="0"/>
                    </a:cubicBezTo>
                    <a:cubicBezTo>
                      <a:pt x="0" y="0"/>
                      <a:pt x="0" y="0"/>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 name="Freeform 528">
                <a:extLst>
                  <a:ext uri="{FF2B5EF4-FFF2-40B4-BE49-F238E27FC236}">
                    <a16:creationId xmlns:a16="http://schemas.microsoft.com/office/drawing/2014/main" id="{1745A615-BE05-4A5F-B504-229269406BBE}"/>
                  </a:ext>
                </a:extLst>
              </p:cNvPr>
              <p:cNvSpPr>
                <a:spLocks/>
              </p:cNvSpPr>
              <p:nvPr/>
            </p:nvSpPr>
            <p:spPr bwMode="auto">
              <a:xfrm>
                <a:off x="6115379" y="3040684"/>
                <a:ext cx="22225" cy="7938"/>
              </a:xfrm>
              <a:custGeom>
                <a:avLst/>
                <a:gdLst>
                  <a:gd name="T0" fmla="*/ 5 w 6"/>
                  <a:gd name="T1" fmla="*/ 1 h 2"/>
                  <a:gd name="T2" fmla="*/ 6 w 6"/>
                  <a:gd name="T3" fmla="*/ 1 h 2"/>
                  <a:gd name="T4" fmla="*/ 6 w 6"/>
                  <a:gd name="T5" fmla="*/ 1 h 2"/>
                  <a:gd name="T6" fmla="*/ 6 w 6"/>
                  <a:gd name="T7" fmla="*/ 0 h 2"/>
                  <a:gd name="T8" fmla="*/ 6 w 6"/>
                  <a:gd name="T9" fmla="*/ 0 h 2"/>
                  <a:gd name="T10" fmla="*/ 4 w 6"/>
                  <a:gd name="T11" fmla="*/ 0 h 2"/>
                  <a:gd name="T12" fmla="*/ 2 w 6"/>
                  <a:gd name="T13" fmla="*/ 0 h 2"/>
                  <a:gd name="T14" fmla="*/ 1 w 6"/>
                  <a:gd name="T15" fmla="*/ 0 h 2"/>
                  <a:gd name="T16" fmla="*/ 0 w 6"/>
                  <a:gd name="T17" fmla="*/ 1 h 2"/>
                  <a:gd name="T18" fmla="*/ 0 w 6"/>
                  <a:gd name="T19" fmla="*/ 1 h 2"/>
                  <a:gd name="T20" fmla="*/ 0 w 6"/>
                  <a:gd name="T21" fmla="*/ 1 h 2"/>
                  <a:gd name="T22" fmla="*/ 2 w 6"/>
                  <a:gd name="T23" fmla="*/ 2 h 2"/>
                  <a:gd name="T24" fmla="*/ 5 w 6"/>
                  <a:gd name="T25"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 h="2">
                    <a:moveTo>
                      <a:pt x="5" y="1"/>
                    </a:moveTo>
                    <a:cubicBezTo>
                      <a:pt x="6" y="1"/>
                      <a:pt x="6" y="1"/>
                      <a:pt x="6" y="1"/>
                    </a:cubicBezTo>
                    <a:cubicBezTo>
                      <a:pt x="6" y="1"/>
                      <a:pt x="6" y="1"/>
                      <a:pt x="6" y="1"/>
                    </a:cubicBezTo>
                    <a:cubicBezTo>
                      <a:pt x="6" y="0"/>
                      <a:pt x="6" y="0"/>
                      <a:pt x="6" y="0"/>
                    </a:cubicBezTo>
                    <a:cubicBezTo>
                      <a:pt x="6" y="0"/>
                      <a:pt x="6" y="0"/>
                      <a:pt x="6" y="0"/>
                    </a:cubicBezTo>
                    <a:cubicBezTo>
                      <a:pt x="5" y="0"/>
                      <a:pt x="5" y="1"/>
                      <a:pt x="4" y="0"/>
                    </a:cubicBezTo>
                    <a:cubicBezTo>
                      <a:pt x="3" y="0"/>
                      <a:pt x="2" y="0"/>
                      <a:pt x="2" y="0"/>
                    </a:cubicBezTo>
                    <a:cubicBezTo>
                      <a:pt x="2" y="0"/>
                      <a:pt x="1" y="0"/>
                      <a:pt x="1" y="0"/>
                    </a:cubicBezTo>
                    <a:cubicBezTo>
                      <a:pt x="1" y="0"/>
                      <a:pt x="0" y="0"/>
                      <a:pt x="0" y="1"/>
                    </a:cubicBezTo>
                    <a:cubicBezTo>
                      <a:pt x="0" y="1"/>
                      <a:pt x="0" y="1"/>
                      <a:pt x="0" y="1"/>
                    </a:cubicBezTo>
                    <a:cubicBezTo>
                      <a:pt x="0" y="1"/>
                      <a:pt x="0" y="1"/>
                      <a:pt x="0" y="1"/>
                    </a:cubicBezTo>
                    <a:cubicBezTo>
                      <a:pt x="1" y="2"/>
                      <a:pt x="1" y="2"/>
                      <a:pt x="2" y="2"/>
                    </a:cubicBezTo>
                    <a:cubicBezTo>
                      <a:pt x="3" y="2"/>
                      <a:pt x="4" y="1"/>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5" name="Freeform 529">
                <a:extLst>
                  <a:ext uri="{FF2B5EF4-FFF2-40B4-BE49-F238E27FC236}">
                    <a16:creationId xmlns:a16="http://schemas.microsoft.com/office/drawing/2014/main" id="{BB7BB976-8B53-4937-9297-4C95839ABBB6}"/>
                  </a:ext>
                </a:extLst>
              </p:cNvPr>
              <p:cNvSpPr>
                <a:spLocks/>
              </p:cNvSpPr>
              <p:nvPr/>
            </p:nvSpPr>
            <p:spPr bwMode="auto">
              <a:xfrm>
                <a:off x="5496267" y="2326324"/>
                <a:ext cx="14288" cy="14288"/>
              </a:xfrm>
              <a:custGeom>
                <a:avLst/>
                <a:gdLst>
                  <a:gd name="T0" fmla="*/ 1 w 4"/>
                  <a:gd name="T1" fmla="*/ 1 h 4"/>
                  <a:gd name="T2" fmla="*/ 0 w 4"/>
                  <a:gd name="T3" fmla="*/ 2 h 4"/>
                  <a:gd name="T4" fmla="*/ 1 w 4"/>
                  <a:gd name="T5" fmla="*/ 3 h 4"/>
                  <a:gd name="T6" fmla="*/ 2 w 4"/>
                  <a:gd name="T7" fmla="*/ 4 h 4"/>
                  <a:gd name="T8" fmla="*/ 4 w 4"/>
                  <a:gd name="T9" fmla="*/ 2 h 4"/>
                  <a:gd name="T10" fmla="*/ 3 w 4"/>
                  <a:gd name="T11" fmla="*/ 1 h 4"/>
                  <a:gd name="T12" fmla="*/ 1 w 4"/>
                  <a:gd name="T13" fmla="*/ 0 h 4"/>
                  <a:gd name="T14" fmla="*/ 1 w 4"/>
                  <a:gd name="T15" fmla="*/ 1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1" y="1"/>
                    </a:moveTo>
                    <a:cubicBezTo>
                      <a:pt x="1" y="1"/>
                      <a:pt x="0" y="2"/>
                      <a:pt x="0" y="2"/>
                    </a:cubicBezTo>
                    <a:cubicBezTo>
                      <a:pt x="1" y="2"/>
                      <a:pt x="1" y="3"/>
                      <a:pt x="1" y="3"/>
                    </a:cubicBezTo>
                    <a:cubicBezTo>
                      <a:pt x="1" y="4"/>
                      <a:pt x="1" y="4"/>
                      <a:pt x="2" y="4"/>
                    </a:cubicBezTo>
                    <a:cubicBezTo>
                      <a:pt x="3" y="3"/>
                      <a:pt x="3" y="3"/>
                      <a:pt x="4" y="2"/>
                    </a:cubicBezTo>
                    <a:cubicBezTo>
                      <a:pt x="4" y="2"/>
                      <a:pt x="4" y="1"/>
                      <a:pt x="3" y="1"/>
                    </a:cubicBezTo>
                    <a:cubicBezTo>
                      <a:pt x="3" y="1"/>
                      <a:pt x="2" y="0"/>
                      <a:pt x="1" y="0"/>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6" name="Freeform 530">
                <a:extLst>
                  <a:ext uri="{FF2B5EF4-FFF2-40B4-BE49-F238E27FC236}">
                    <a16:creationId xmlns:a16="http://schemas.microsoft.com/office/drawing/2014/main" id="{EBBFFB3A-B027-4648-BF9F-330647BBEFDF}"/>
                  </a:ext>
                </a:extLst>
              </p:cNvPr>
              <p:cNvSpPr>
                <a:spLocks/>
              </p:cNvSpPr>
              <p:nvPr/>
            </p:nvSpPr>
            <p:spPr bwMode="auto">
              <a:xfrm>
                <a:off x="4689834" y="2396172"/>
                <a:ext cx="14288" cy="6350"/>
              </a:xfrm>
              <a:custGeom>
                <a:avLst/>
                <a:gdLst>
                  <a:gd name="T0" fmla="*/ 4 w 4"/>
                  <a:gd name="T1" fmla="*/ 0 h 2"/>
                  <a:gd name="T2" fmla="*/ 4 w 4"/>
                  <a:gd name="T3" fmla="*/ 0 h 2"/>
                  <a:gd name="T4" fmla="*/ 4 w 4"/>
                  <a:gd name="T5" fmla="*/ 0 h 2"/>
                  <a:gd name="T6" fmla="*/ 3 w 4"/>
                  <a:gd name="T7" fmla="*/ 0 h 2"/>
                  <a:gd name="T8" fmla="*/ 2 w 4"/>
                  <a:gd name="T9" fmla="*/ 0 h 2"/>
                  <a:gd name="T10" fmla="*/ 1 w 4"/>
                  <a:gd name="T11" fmla="*/ 0 h 2"/>
                  <a:gd name="T12" fmla="*/ 0 w 4"/>
                  <a:gd name="T13" fmla="*/ 1 h 2"/>
                  <a:gd name="T14" fmla="*/ 0 w 4"/>
                  <a:gd name="T15" fmla="*/ 2 h 2"/>
                  <a:gd name="T16" fmla="*/ 1 w 4"/>
                  <a:gd name="T17" fmla="*/ 2 h 2"/>
                  <a:gd name="T18" fmla="*/ 1 w 4"/>
                  <a:gd name="T19" fmla="*/ 2 h 2"/>
                  <a:gd name="T20" fmla="*/ 4 w 4"/>
                  <a:gd name="T21"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2">
                    <a:moveTo>
                      <a:pt x="4" y="0"/>
                    </a:moveTo>
                    <a:cubicBezTo>
                      <a:pt x="4" y="0"/>
                      <a:pt x="4" y="0"/>
                      <a:pt x="4" y="0"/>
                    </a:cubicBezTo>
                    <a:cubicBezTo>
                      <a:pt x="4" y="0"/>
                      <a:pt x="4" y="0"/>
                      <a:pt x="4" y="0"/>
                    </a:cubicBezTo>
                    <a:cubicBezTo>
                      <a:pt x="3" y="0"/>
                      <a:pt x="3" y="0"/>
                      <a:pt x="3" y="0"/>
                    </a:cubicBezTo>
                    <a:cubicBezTo>
                      <a:pt x="3" y="0"/>
                      <a:pt x="2" y="0"/>
                      <a:pt x="2" y="0"/>
                    </a:cubicBezTo>
                    <a:cubicBezTo>
                      <a:pt x="2" y="0"/>
                      <a:pt x="1" y="0"/>
                      <a:pt x="1" y="0"/>
                    </a:cubicBezTo>
                    <a:cubicBezTo>
                      <a:pt x="1" y="0"/>
                      <a:pt x="0" y="1"/>
                      <a:pt x="0" y="1"/>
                    </a:cubicBezTo>
                    <a:cubicBezTo>
                      <a:pt x="0" y="1"/>
                      <a:pt x="0" y="1"/>
                      <a:pt x="0" y="2"/>
                    </a:cubicBezTo>
                    <a:cubicBezTo>
                      <a:pt x="0" y="2"/>
                      <a:pt x="0" y="2"/>
                      <a:pt x="1" y="2"/>
                    </a:cubicBezTo>
                    <a:cubicBezTo>
                      <a:pt x="1" y="2"/>
                      <a:pt x="1" y="2"/>
                      <a:pt x="1" y="2"/>
                    </a:cubicBezTo>
                    <a:cubicBezTo>
                      <a:pt x="2" y="2"/>
                      <a:pt x="3" y="1"/>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7" name="Freeform 531">
                <a:extLst>
                  <a:ext uri="{FF2B5EF4-FFF2-40B4-BE49-F238E27FC236}">
                    <a16:creationId xmlns:a16="http://schemas.microsoft.com/office/drawing/2014/main" id="{D56CEEB3-B6BF-4C8B-899A-9ACAC0C3B9C9}"/>
                  </a:ext>
                </a:extLst>
              </p:cNvPr>
              <p:cNvSpPr>
                <a:spLocks/>
              </p:cNvSpPr>
              <p:nvPr/>
            </p:nvSpPr>
            <p:spPr bwMode="auto">
              <a:xfrm>
                <a:off x="5818524" y="2172340"/>
                <a:ext cx="11113" cy="9525"/>
              </a:xfrm>
              <a:custGeom>
                <a:avLst/>
                <a:gdLst>
                  <a:gd name="T0" fmla="*/ 0 w 3"/>
                  <a:gd name="T1" fmla="*/ 1 h 3"/>
                  <a:gd name="T2" fmla="*/ 1 w 3"/>
                  <a:gd name="T3" fmla="*/ 3 h 3"/>
                  <a:gd name="T4" fmla="*/ 2 w 3"/>
                  <a:gd name="T5" fmla="*/ 3 h 3"/>
                  <a:gd name="T6" fmla="*/ 2 w 3"/>
                  <a:gd name="T7" fmla="*/ 3 h 3"/>
                  <a:gd name="T8" fmla="*/ 3 w 3"/>
                  <a:gd name="T9" fmla="*/ 2 h 3"/>
                  <a:gd name="T10" fmla="*/ 3 w 3"/>
                  <a:gd name="T11" fmla="*/ 0 h 3"/>
                  <a:gd name="T12" fmla="*/ 2 w 3"/>
                  <a:gd name="T13" fmla="*/ 0 h 3"/>
                  <a:gd name="T14" fmla="*/ 1 w 3"/>
                  <a:gd name="T15" fmla="*/ 0 h 3"/>
                  <a:gd name="T16" fmla="*/ 0 w 3"/>
                  <a:gd name="T17" fmla="*/ 1 h 3"/>
                  <a:gd name="T18" fmla="*/ 0 w 3"/>
                  <a:gd name="T19"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3">
                    <a:moveTo>
                      <a:pt x="0" y="1"/>
                    </a:moveTo>
                    <a:cubicBezTo>
                      <a:pt x="0" y="2"/>
                      <a:pt x="1" y="2"/>
                      <a:pt x="1" y="3"/>
                    </a:cubicBezTo>
                    <a:cubicBezTo>
                      <a:pt x="1" y="3"/>
                      <a:pt x="2" y="3"/>
                      <a:pt x="2" y="3"/>
                    </a:cubicBezTo>
                    <a:cubicBezTo>
                      <a:pt x="2" y="3"/>
                      <a:pt x="2" y="3"/>
                      <a:pt x="2" y="3"/>
                    </a:cubicBezTo>
                    <a:cubicBezTo>
                      <a:pt x="3" y="3"/>
                      <a:pt x="3" y="2"/>
                      <a:pt x="3" y="2"/>
                    </a:cubicBezTo>
                    <a:cubicBezTo>
                      <a:pt x="3" y="1"/>
                      <a:pt x="3" y="1"/>
                      <a:pt x="3" y="0"/>
                    </a:cubicBezTo>
                    <a:cubicBezTo>
                      <a:pt x="2" y="0"/>
                      <a:pt x="2" y="0"/>
                      <a:pt x="2" y="0"/>
                    </a:cubicBezTo>
                    <a:cubicBezTo>
                      <a:pt x="1" y="0"/>
                      <a:pt x="1" y="0"/>
                      <a:pt x="1" y="0"/>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8" name="Freeform 532">
                <a:extLst>
                  <a:ext uri="{FF2B5EF4-FFF2-40B4-BE49-F238E27FC236}">
                    <a16:creationId xmlns:a16="http://schemas.microsoft.com/office/drawing/2014/main" id="{03EF37C2-6EAB-4F1B-BAA7-246D81ECD56A}"/>
                  </a:ext>
                </a:extLst>
              </p:cNvPr>
              <p:cNvSpPr>
                <a:spLocks/>
              </p:cNvSpPr>
              <p:nvPr/>
            </p:nvSpPr>
            <p:spPr bwMode="auto">
              <a:xfrm>
                <a:off x="4780320" y="2558094"/>
                <a:ext cx="19050" cy="11113"/>
              </a:xfrm>
              <a:custGeom>
                <a:avLst/>
                <a:gdLst>
                  <a:gd name="T0" fmla="*/ 1 w 5"/>
                  <a:gd name="T1" fmla="*/ 0 h 3"/>
                  <a:gd name="T2" fmla="*/ 1 w 5"/>
                  <a:gd name="T3" fmla="*/ 0 h 3"/>
                  <a:gd name="T4" fmla="*/ 1 w 5"/>
                  <a:gd name="T5" fmla="*/ 0 h 3"/>
                  <a:gd name="T6" fmla="*/ 1 w 5"/>
                  <a:gd name="T7" fmla="*/ 1 h 3"/>
                  <a:gd name="T8" fmla="*/ 3 w 5"/>
                  <a:gd name="T9" fmla="*/ 2 h 3"/>
                  <a:gd name="T10" fmla="*/ 4 w 5"/>
                  <a:gd name="T11" fmla="*/ 3 h 3"/>
                  <a:gd name="T12" fmla="*/ 5 w 5"/>
                  <a:gd name="T13" fmla="*/ 3 h 3"/>
                  <a:gd name="T14" fmla="*/ 5 w 5"/>
                  <a:gd name="T15" fmla="*/ 2 h 3"/>
                  <a:gd name="T16" fmla="*/ 5 w 5"/>
                  <a:gd name="T17" fmla="*/ 2 h 3"/>
                  <a:gd name="T18" fmla="*/ 1 w 5"/>
                  <a:gd name="T1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3">
                    <a:moveTo>
                      <a:pt x="1" y="0"/>
                    </a:moveTo>
                    <a:cubicBezTo>
                      <a:pt x="1" y="0"/>
                      <a:pt x="1" y="0"/>
                      <a:pt x="1" y="0"/>
                    </a:cubicBezTo>
                    <a:cubicBezTo>
                      <a:pt x="0" y="0"/>
                      <a:pt x="0" y="0"/>
                      <a:pt x="1" y="0"/>
                    </a:cubicBezTo>
                    <a:cubicBezTo>
                      <a:pt x="1" y="1"/>
                      <a:pt x="1" y="1"/>
                      <a:pt x="1" y="1"/>
                    </a:cubicBezTo>
                    <a:cubicBezTo>
                      <a:pt x="1" y="1"/>
                      <a:pt x="2" y="2"/>
                      <a:pt x="3" y="2"/>
                    </a:cubicBezTo>
                    <a:cubicBezTo>
                      <a:pt x="3" y="2"/>
                      <a:pt x="4" y="2"/>
                      <a:pt x="4" y="3"/>
                    </a:cubicBezTo>
                    <a:cubicBezTo>
                      <a:pt x="4" y="3"/>
                      <a:pt x="5" y="3"/>
                      <a:pt x="5" y="3"/>
                    </a:cubicBezTo>
                    <a:cubicBezTo>
                      <a:pt x="5" y="2"/>
                      <a:pt x="5" y="2"/>
                      <a:pt x="5" y="2"/>
                    </a:cubicBezTo>
                    <a:cubicBezTo>
                      <a:pt x="5" y="2"/>
                      <a:pt x="5" y="2"/>
                      <a:pt x="5" y="2"/>
                    </a:cubicBezTo>
                    <a:cubicBezTo>
                      <a:pt x="4" y="1"/>
                      <a:pt x="3"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9" name="Freeform 533">
                <a:extLst>
                  <a:ext uri="{FF2B5EF4-FFF2-40B4-BE49-F238E27FC236}">
                    <a16:creationId xmlns:a16="http://schemas.microsoft.com/office/drawing/2014/main" id="{04E8E9B6-4BB0-452D-850E-AD2FD1A21AD7}"/>
                  </a:ext>
                </a:extLst>
              </p:cNvPr>
              <p:cNvSpPr>
                <a:spLocks/>
              </p:cNvSpPr>
              <p:nvPr/>
            </p:nvSpPr>
            <p:spPr bwMode="auto">
              <a:xfrm>
                <a:off x="5450231" y="2697791"/>
                <a:ext cx="14288" cy="11113"/>
              </a:xfrm>
              <a:custGeom>
                <a:avLst/>
                <a:gdLst>
                  <a:gd name="T0" fmla="*/ 2 w 4"/>
                  <a:gd name="T1" fmla="*/ 3 h 3"/>
                  <a:gd name="T2" fmla="*/ 3 w 4"/>
                  <a:gd name="T3" fmla="*/ 2 h 3"/>
                  <a:gd name="T4" fmla="*/ 4 w 4"/>
                  <a:gd name="T5" fmla="*/ 0 h 3"/>
                  <a:gd name="T6" fmla="*/ 4 w 4"/>
                  <a:gd name="T7" fmla="*/ 0 h 3"/>
                  <a:gd name="T8" fmla="*/ 2 w 4"/>
                  <a:gd name="T9" fmla="*/ 0 h 3"/>
                  <a:gd name="T10" fmla="*/ 0 w 4"/>
                  <a:gd name="T11" fmla="*/ 1 h 3"/>
                  <a:gd name="T12" fmla="*/ 0 w 4"/>
                  <a:gd name="T13" fmla="*/ 2 h 3"/>
                  <a:gd name="T14" fmla="*/ 2 w 4"/>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3">
                    <a:moveTo>
                      <a:pt x="2" y="3"/>
                    </a:moveTo>
                    <a:cubicBezTo>
                      <a:pt x="2" y="2"/>
                      <a:pt x="3" y="2"/>
                      <a:pt x="3" y="2"/>
                    </a:cubicBezTo>
                    <a:cubicBezTo>
                      <a:pt x="4" y="2"/>
                      <a:pt x="4" y="1"/>
                      <a:pt x="4" y="0"/>
                    </a:cubicBezTo>
                    <a:cubicBezTo>
                      <a:pt x="4" y="0"/>
                      <a:pt x="4" y="0"/>
                      <a:pt x="4" y="0"/>
                    </a:cubicBezTo>
                    <a:cubicBezTo>
                      <a:pt x="3" y="0"/>
                      <a:pt x="3" y="0"/>
                      <a:pt x="2" y="0"/>
                    </a:cubicBezTo>
                    <a:cubicBezTo>
                      <a:pt x="1" y="1"/>
                      <a:pt x="1" y="1"/>
                      <a:pt x="0" y="1"/>
                    </a:cubicBezTo>
                    <a:cubicBezTo>
                      <a:pt x="0" y="1"/>
                      <a:pt x="0" y="2"/>
                      <a:pt x="0" y="2"/>
                    </a:cubicBezTo>
                    <a:cubicBezTo>
                      <a:pt x="1" y="2"/>
                      <a:pt x="1"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0" name="Freeform 534">
                <a:extLst>
                  <a:ext uri="{FF2B5EF4-FFF2-40B4-BE49-F238E27FC236}">
                    <a16:creationId xmlns:a16="http://schemas.microsoft.com/office/drawing/2014/main" id="{0BC60670-3440-4D87-9256-FC86D41E8624}"/>
                  </a:ext>
                </a:extLst>
              </p:cNvPr>
              <p:cNvSpPr>
                <a:spLocks/>
              </p:cNvSpPr>
              <p:nvPr/>
            </p:nvSpPr>
            <p:spPr bwMode="auto">
              <a:xfrm>
                <a:off x="4588236" y="2132653"/>
                <a:ext cx="14288" cy="11113"/>
              </a:xfrm>
              <a:custGeom>
                <a:avLst/>
                <a:gdLst>
                  <a:gd name="T0" fmla="*/ 4 w 4"/>
                  <a:gd name="T1" fmla="*/ 0 h 3"/>
                  <a:gd name="T2" fmla="*/ 4 w 4"/>
                  <a:gd name="T3" fmla="*/ 0 h 3"/>
                  <a:gd name="T4" fmla="*/ 3 w 4"/>
                  <a:gd name="T5" fmla="*/ 0 h 3"/>
                  <a:gd name="T6" fmla="*/ 0 w 4"/>
                  <a:gd name="T7" fmla="*/ 2 h 3"/>
                  <a:gd name="T8" fmla="*/ 0 w 4"/>
                  <a:gd name="T9" fmla="*/ 3 h 3"/>
                  <a:gd name="T10" fmla="*/ 1 w 4"/>
                  <a:gd name="T11" fmla="*/ 3 h 3"/>
                  <a:gd name="T12" fmla="*/ 4 w 4"/>
                  <a:gd name="T13" fmla="*/ 1 h 3"/>
                  <a:gd name="T14" fmla="*/ 4 w 4"/>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3">
                    <a:moveTo>
                      <a:pt x="4" y="0"/>
                    </a:moveTo>
                    <a:cubicBezTo>
                      <a:pt x="4" y="0"/>
                      <a:pt x="4" y="0"/>
                      <a:pt x="4" y="0"/>
                    </a:cubicBezTo>
                    <a:cubicBezTo>
                      <a:pt x="4" y="0"/>
                      <a:pt x="4" y="0"/>
                      <a:pt x="3" y="0"/>
                    </a:cubicBezTo>
                    <a:cubicBezTo>
                      <a:pt x="2" y="0"/>
                      <a:pt x="1" y="1"/>
                      <a:pt x="0" y="2"/>
                    </a:cubicBezTo>
                    <a:cubicBezTo>
                      <a:pt x="0" y="2"/>
                      <a:pt x="0" y="3"/>
                      <a:pt x="0" y="3"/>
                    </a:cubicBezTo>
                    <a:cubicBezTo>
                      <a:pt x="0" y="3"/>
                      <a:pt x="1" y="3"/>
                      <a:pt x="1" y="3"/>
                    </a:cubicBezTo>
                    <a:cubicBezTo>
                      <a:pt x="2" y="2"/>
                      <a:pt x="3" y="1"/>
                      <a:pt x="4" y="1"/>
                    </a:cubicBezTo>
                    <a:cubicBezTo>
                      <a:pt x="4" y="1"/>
                      <a:pt x="4" y="1"/>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1" name="Freeform 535">
                <a:extLst>
                  <a:ext uri="{FF2B5EF4-FFF2-40B4-BE49-F238E27FC236}">
                    <a16:creationId xmlns:a16="http://schemas.microsoft.com/office/drawing/2014/main" id="{9F12B2A8-46A4-415F-BD27-282F1A2C2B70}"/>
                  </a:ext>
                </a:extLst>
              </p:cNvPr>
              <p:cNvSpPr>
                <a:spLocks/>
              </p:cNvSpPr>
              <p:nvPr/>
            </p:nvSpPr>
            <p:spPr bwMode="auto">
              <a:xfrm>
                <a:off x="5275610" y="2632706"/>
                <a:ext cx="7938" cy="15875"/>
              </a:xfrm>
              <a:custGeom>
                <a:avLst/>
                <a:gdLst>
                  <a:gd name="T0" fmla="*/ 2 w 2"/>
                  <a:gd name="T1" fmla="*/ 4 h 4"/>
                  <a:gd name="T2" fmla="*/ 2 w 2"/>
                  <a:gd name="T3" fmla="*/ 3 h 4"/>
                  <a:gd name="T4" fmla="*/ 2 w 2"/>
                  <a:gd name="T5" fmla="*/ 2 h 4"/>
                  <a:gd name="T6" fmla="*/ 2 w 2"/>
                  <a:gd name="T7" fmla="*/ 1 h 4"/>
                  <a:gd name="T8" fmla="*/ 2 w 2"/>
                  <a:gd name="T9" fmla="*/ 1 h 4"/>
                  <a:gd name="T10" fmla="*/ 1 w 2"/>
                  <a:gd name="T11" fmla="*/ 0 h 4"/>
                  <a:gd name="T12" fmla="*/ 1 w 2"/>
                  <a:gd name="T13" fmla="*/ 1 h 4"/>
                  <a:gd name="T14" fmla="*/ 0 w 2"/>
                  <a:gd name="T15" fmla="*/ 2 h 4"/>
                  <a:gd name="T16" fmla="*/ 1 w 2"/>
                  <a:gd name="T17" fmla="*/ 4 h 4"/>
                  <a:gd name="T18" fmla="*/ 2 w 2"/>
                  <a:gd name="T19"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4">
                    <a:moveTo>
                      <a:pt x="2" y="4"/>
                    </a:moveTo>
                    <a:cubicBezTo>
                      <a:pt x="2" y="4"/>
                      <a:pt x="2" y="3"/>
                      <a:pt x="2" y="3"/>
                    </a:cubicBezTo>
                    <a:cubicBezTo>
                      <a:pt x="2" y="3"/>
                      <a:pt x="2" y="2"/>
                      <a:pt x="2" y="2"/>
                    </a:cubicBezTo>
                    <a:cubicBezTo>
                      <a:pt x="2" y="1"/>
                      <a:pt x="2" y="1"/>
                      <a:pt x="2" y="1"/>
                    </a:cubicBezTo>
                    <a:cubicBezTo>
                      <a:pt x="2" y="1"/>
                      <a:pt x="2" y="1"/>
                      <a:pt x="2" y="1"/>
                    </a:cubicBezTo>
                    <a:cubicBezTo>
                      <a:pt x="2" y="1"/>
                      <a:pt x="2" y="0"/>
                      <a:pt x="1" y="0"/>
                    </a:cubicBezTo>
                    <a:cubicBezTo>
                      <a:pt x="1" y="1"/>
                      <a:pt x="1" y="1"/>
                      <a:pt x="1" y="1"/>
                    </a:cubicBezTo>
                    <a:cubicBezTo>
                      <a:pt x="0" y="1"/>
                      <a:pt x="0" y="2"/>
                      <a:pt x="0" y="2"/>
                    </a:cubicBezTo>
                    <a:cubicBezTo>
                      <a:pt x="0" y="3"/>
                      <a:pt x="0" y="3"/>
                      <a:pt x="1" y="4"/>
                    </a:cubicBezTo>
                    <a:cubicBezTo>
                      <a:pt x="1" y="4"/>
                      <a:pt x="2"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2" name="Freeform 536">
                <a:extLst>
                  <a:ext uri="{FF2B5EF4-FFF2-40B4-BE49-F238E27FC236}">
                    <a16:creationId xmlns:a16="http://schemas.microsoft.com/office/drawing/2014/main" id="{3856ADE0-F1DD-4642-895B-4CDB6533B961}"/>
                  </a:ext>
                </a:extLst>
              </p:cNvPr>
              <p:cNvSpPr>
                <a:spLocks/>
              </p:cNvSpPr>
              <p:nvPr/>
            </p:nvSpPr>
            <p:spPr bwMode="auto">
              <a:xfrm>
                <a:off x="6097918" y="2893050"/>
                <a:ext cx="17463" cy="17462"/>
              </a:xfrm>
              <a:custGeom>
                <a:avLst/>
                <a:gdLst>
                  <a:gd name="T0" fmla="*/ 0 w 5"/>
                  <a:gd name="T1" fmla="*/ 4 h 5"/>
                  <a:gd name="T2" fmla="*/ 0 w 5"/>
                  <a:gd name="T3" fmla="*/ 5 h 5"/>
                  <a:gd name="T4" fmla="*/ 0 w 5"/>
                  <a:gd name="T5" fmla="*/ 5 h 5"/>
                  <a:gd name="T6" fmla="*/ 0 w 5"/>
                  <a:gd name="T7" fmla="*/ 5 h 5"/>
                  <a:gd name="T8" fmla="*/ 2 w 5"/>
                  <a:gd name="T9" fmla="*/ 3 h 5"/>
                  <a:gd name="T10" fmla="*/ 4 w 5"/>
                  <a:gd name="T11" fmla="*/ 1 h 5"/>
                  <a:gd name="T12" fmla="*/ 4 w 5"/>
                  <a:gd name="T13" fmla="*/ 0 h 5"/>
                  <a:gd name="T14" fmla="*/ 3 w 5"/>
                  <a:gd name="T15" fmla="*/ 0 h 5"/>
                  <a:gd name="T16" fmla="*/ 0 w 5"/>
                  <a:gd name="T17" fmla="*/ 4 h 5"/>
                  <a:gd name="T18" fmla="*/ 0 w 5"/>
                  <a:gd name="T1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5">
                    <a:moveTo>
                      <a:pt x="0" y="4"/>
                    </a:moveTo>
                    <a:cubicBezTo>
                      <a:pt x="0" y="5"/>
                      <a:pt x="0" y="5"/>
                      <a:pt x="0" y="5"/>
                    </a:cubicBezTo>
                    <a:cubicBezTo>
                      <a:pt x="0" y="5"/>
                      <a:pt x="0" y="5"/>
                      <a:pt x="0" y="5"/>
                    </a:cubicBezTo>
                    <a:cubicBezTo>
                      <a:pt x="0" y="5"/>
                      <a:pt x="0" y="5"/>
                      <a:pt x="0" y="5"/>
                    </a:cubicBezTo>
                    <a:cubicBezTo>
                      <a:pt x="1" y="4"/>
                      <a:pt x="2" y="4"/>
                      <a:pt x="2" y="3"/>
                    </a:cubicBezTo>
                    <a:cubicBezTo>
                      <a:pt x="3" y="2"/>
                      <a:pt x="3" y="1"/>
                      <a:pt x="4" y="1"/>
                    </a:cubicBezTo>
                    <a:cubicBezTo>
                      <a:pt x="5" y="1"/>
                      <a:pt x="5" y="1"/>
                      <a:pt x="4" y="0"/>
                    </a:cubicBezTo>
                    <a:cubicBezTo>
                      <a:pt x="4" y="0"/>
                      <a:pt x="3" y="0"/>
                      <a:pt x="3" y="0"/>
                    </a:cubicBezTo>
                    <a:cubicBezTo>
                      <a:pt x="2" y="2"/>
                      <a:pt x="1" y="3"/>
                      <a:pt x="0" y="4"/>
                    </a:cubicBezTo>
                    <a:cubicBezTo>
                      <a:pt x="0" y="4"/>
                      <a:pt x="0"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3" name="Freeform 537">
                <a:extLst>
                  <a:ext uri="{FF2B5EF4-FFF2-40B4-BE49-F238E27FC236}">
                    <a16:creationId xmlns:a16="http://schemas.microsoft.com/office/drawing/2014/main" id="{C80724A3-FAC3-4B5A-8FF3-E9E7B5F4F15D}"/>
                  </a:ext>
                </a:extLst>
              </p:cNvPr>
              <p:cNvSpPr>
                <a:spLocks/>
              </p:cNvSpPr>
              <p:nvPr/>
            </p:nvSpPr>
            <p:spPr bwMode="auto">
              <a:xfrm>
                <a:off x="6132842" y="2889875"/>
                <a:ext cx="7938" cy="17462"/>
              </a:xfrm>
              <a:custGeom>
                <a:avLst/>
                <a:gdLst>
                  <a:gd name="T0" fmla="*/ 2 w 2"/>
                  <a:gd name="T1" fmla="*/ 1 h 5"/>
                  <a:gd name="T2" fmla="*/ 1 w 2"/>
                  <a:gd name="T3" fmla="*/ 0 h 5"/>
                  <a:gd name="T4" fmla="*/ 2 w 2"/>
                  <a:gd name="T5" fmla="*/ 0 h 5"/>
                  <a:gd name="T6" fmla="*/ 1 w 2"/>
                  <a:gd name="T7" fmla="*/ 0 h 5"/>
                  <a:gd name="T8" fmla="*/ 1 w 2"/>
                  <a:gd name="T9" fmla="*/ 0 h 5"/>
                  <a:gd name="T10" fmla="*/ 1 w 2"/>
                  <a:gd name="T11" fmla="*/ 1 h 5"/>
                  <a:gd name="T12" fmla="*/ 0 w 2"/>
                  <a:gd name="T13" fmla="*/ 3 h 5"/>
                  <a:gd name="T14" fmla="*/ 1 w 2"/>
                  <a:gd name="T15" fmla="*/ 4 h 5"/>
                  <a:gd name="T16" fmla="*/ 1 w 2"/>
                  <a:gd name="T17" fmla="*/ 5 h 5"/>
                  <a:gd name="T18" fmla="*/ 2 w 2"/>
                  <a:gd name="T19" fmla="*/ 4 h 5"/>
                  <a:gd name="T20" fmla="*/ 2 w 2"/>
                  <a:gd name="T21" fmla="*/ 3 h 5"/>
                  <a:gd name="T22" fmla="*/ 2 w 2"/>
                  <a:gd name="T23" fmla="*/ 3 h 5"/>
                  <a:gd name="T24" fmla="*/ 2 w 2"/>
                  <a:gd name="T25" fmla="*/ 3 h 5"/>
                  <a:gd name="T26" fmla="*/ 2 w 2"/>
                  <a:gd name="T27" fmla="*/ 3 h 5"/>
                  <a:gd name="T28" fmla="*/ 2 w 2"/>
                  <a:gd name="T29"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 h="5">
                    <a:moveTo>
                      <a:pt x="2" y="1"/>
                    </a:moveTo>
                    <a:cubicBezTo>
                      <a:pt x="2" y="1"/>
                      <a:pt x="2" y="1"/>
                      <a:pt x="1" y="0"/>
                    </a:cubicBezTo>
                    <a:cubicBezTo>
                      <a:pt x="2" y="0"/>
                      <a:pt x="2" y="0"/>
                      <a:pt x="2" y="0"/>
                    </a:cubicBezTo>
                    <a:cubicBezTo>
                      <a:pt x="1" y="0"/>
                      <a:pt x="1" y="0"/>
                      <a:pt x="1" y="0"/>
                    </a:cubicBezTo>
                    <a:cubicBezTo>
                      <a:pt x="1" y="0"/>
                      <a:pt x="1" y="0"/>
                      <a:pt x="1" y="0"/>
                    </a:cubicBezTo>
                    <a:cubicBezTo>
                      <a:pt x="1" y="1"/>
                      <a:pt x="1" y="1"/>
                      <a:pt x="1" y="1"/>
                    </a:cubicBezTo>
                    <a:cubicBezTo>
                      <a:pt x="1" y="2"/>
                      <a:pt x="1" y="2"/>
                      <a:pt x="0" y="3"/>
                    </a:cubicBezTo>
                    <a:cubicBezTo>
                      <a:pt x="0" y="3"/>
                      <a:pt x="0" y="4"/>
                      <a:pt x="1" y="4"/>
                    </a:cubicBezTo>
                    <a:cubicBezTo>
                      <a:pt x="1" y="4"/>
                      <a:pt x="1" y="4"/>
                      <a:pt x="1" y="5"/>
                    </a:cubicBezTo>
                    <a:cubicBezTo>
                      <a:pt x="2" y="5"/>
                      <a:pt x="2" y="5"/>
                      <a:pt x="2" y="4"/>
                    </a:cubicBezTo>
                    <a:cubicBezTo>
                      <a:pt x="2" y="4"/>
                      <a:pt x="2" y="3"/>
                      <a:pt x="2" y="3"/>
                    </a:cubicBezTo>
                    <a:cubicBezTo>
                      <a:pt x="2" y="3"/>
                      <a:pt x="2" y="3"/>
                      <a:pt x="2" y="3"/>
                    </a:cubicBezTo>
                    <a:cubicBezTo>
                      <a:pt x="2" y="3"/>
                      <a:pt x="2" y="3"/>
                      <a:pt x="2" y="3"/>
                    </a:cubicBezTo>
                    <a:cubicBezTo>
                      <a:pt x="2" y="3"/>
                      <a:pt x="2" y="3"/>
                      <a:pt x="2" y="3"/>
                    </a:cubicBezTo>
                    <a:cubicBezTo>
                      <a:pt x="2" y="2"/>
                      <a:pt x="2" y="2"/>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4" name="Freeform 538">
                <a:extLst>
                  <a:ext uri="{FF2B5EF4-FFF2-40B4-BE49-F238E27FC236}">
                    <a16:creationId xmlns:a16="http://schemas.microsoft.com/office/drawing/2014/main" id="{0B7AE0BA-8B4A-451F-8924-6EB9533A6D48}"/>
                  </a:ext>
                </a:extLst>
              </p:cNvPr>
              <p:cNvSpPr>
                <a:spLocks/>
              </p:cNvSpPr>
              <p:nvPr/>
            </p:nvSpPr>
            <p:spPr bwMode="auto">
              <a:xfrm>
                <a:off x="4646972" y="2835901"/>
                <a:ext cx="14288" cy="6350"/>
              </a:xfrm>
              <a:custGeom>
                <a:avLst/>
                <a:gdLst>
                  <a:gd name="T0" fmla="*/ 1 w 4"/>
                  <a:gd name="T1" fmla="*/ 0 h 2"/>
                  <a:gd name="T2" fmla="*/ 0 w 4"/>
                  <a:gd name="T3" fmla="*/ 0 h 2"/>
                  <a:gd name="T4" fmla="*/ 0 w 4"/>
                  <a:gd name="T5" fmla="*/ 0 h 2"/>
                  <a:gd name="T6" fmla="*/ 3 w 4"/>
                  <a:gd name="T7" fmla="*/ 1 h 2"/>
                  <a:gd name="T8" fmla="*/ 3 w 4"/>
                  <a:gd name="T9" fmla="*/ 1 h 2"/>
                  <a:gd name="T10" fmla="*/ 4 w 4"/>
                  <a:gd name="T11" fmla="*/ 1 h 2"/>
                  <a:gd name="T12" fmla="*/ 1 w 4"/>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4" h="2">
                    <a:moveTo>
                      <a:pt x="1" y="0"/>
                    </a:moveTo>
                    <a:cubicBezTo>
                      <a:pt x="1" y="0"/>
                      <a:pt x="0" y="0"/>
                      <a:pt x="0" y="0"/>
                    </a:cubicBezTo>
                    <a:cubicBezTo>
                      <a:pt x="0" y="0"/>
                      <a:pt x="0" y="0"/>
                      <a:pt x="0" y="0"/>
                    </a:cubicBezTo>
                    <a:cubicBezTo>
                      <a:pt x="0" y="1"/>
                      <a:pt x="1" y="2"/>
                      <a:pt x="3" y="1"/>
                    </a:cubicBezTo>
                    <a:cubicBezTo>
                      <a:pt x="3" y="1"/>
                      <a:pt x="3" y="1"/>
                      <a:pt x="3" y="1"/>
                    </a:cubicBezTo>
                    <a:cubicBezTo>
                      <a:pt x="4" y="1"/>
                      <a:pt x="4" y="1"/>
                      <a:pt x="4" y="1"/>
                    </a:cubicBezTo>
                    <a:cubicBezTo>
                      <a:pt x="3"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5" name="Freeform 539">
                <a:extLst>
                  <a:ext uri="{FF2B5EF4-FFF2-40B4-BE49-F238E27FC236}">
                    <a16:creationId xmlns:a16="http://schemas.microsoft.com/office/drawing/2014/main" id="{8E9FAC75-6359-42CE-ACD8-4CB19919838A}"/>
                  </a:ext>
                </a:extLst>
              </p:cNvPr>
              <p:cNvSpPr>
                <a:spLocks/>
              </p:cNvSpPr>
              <p:nvPr/>
            </p:nvSpPr>
            <p:spPr bwMode="auto">
              <a:xfrm>
                <a:off x="6129667" y="2885112"/>
                <a:ext cx="7938" cy="11113"/>
              </a:xfrm>
              <a:custGeom>
                <a:avLst/>
                <a:gdLst>
                  <a:gd name="T0" fmla="*/ 2 w 2"/>
                  <a:gd name="T1" fmla="*/ 1 h 3"/>
                  <a:gd name="T2" fmla="*/ 2 w 2"/>
                  <a:gd name="T3" fmla="*/ 1 h 3"/>
                  <a:gd name="T4" fmla="*/ 2 w 2"/>
                  <a:gd name="T5" fmla="*/ 1 h 3"/>
                  <a:gd name="T6" fmla="*/ 0 w 2"/>
                  <a:gd name="T7" fmla="*/ 0 h 3"/>
                  <a:gd name="T8" fmla="*/ 0 w 2"/>
                  <a:gd name="T9" fmla="*/ 0 h 3"/>
                  <a:gd name="T10" fmla="*/ 0 w 2"/>
                  <a:gd name="T11" fmla="*/ 2 h 3"/>
                  <a:gd name="T12" fmla="*/ 1 w 2"/>
                  <a:gd name="T13" fmla="*/ 3 h 3"/>
                  <a:gd name="T14" fmla="*/ 1 w 2"/>
                  <a:gd name="T15" fmla="*/ 2 h 3"/>
                  <a:gd name="T16" fmla="*/ 2 w 2"/>
                  <a:gd name="T17" fmla="*/ 2 h 3"/>
                  <a:gd name="T18" fmla="*/ 2 w 2"/>
                  <a:gd name="T19" fmla="*/ 2 h 3"/>
                  <a:gd name="T20" fmla="*/ 2 w 2"/>
                  <a:gd name="T21" fmla="*/ 2 h 3"/>
                  <a:gd name="T22" fmla="*/ 2 w 2"/>
                  <a:gd name="T23" fmla="*/ 2 h 3"/>
                  <a:gd name="T24" fmla="*/ 2 w 2"/>
                  <a:gd name="T25"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 h="3">
                    <a:moveTo>
                      <a:pt x="2" y="1"/>
                    </a:moveTo>
                    <a:cubicBezTo>
                      <a:pt x="2" y="1"/>
                      <a:pt x="2" y="1"/>
                      <a:pt x="2" y="1"/>
                    </a:cubicBezTo>
                    <a:cubicBezTo>
                      <a:pt x="2" y="1"/>
                      <a:pt x="2" y="1"/>
                      <a:pt x="2" y="1"/>
                    </a:cubicBezTo>
                    <a:cubicBezTo>
                      <a:pt x="2" y="0"/>
                      <a:pt x="1" y="0"/>
                      <a:pt x="0" y="0"/>
                    </a:cubicBezTo>
                    <a:cubicBezTo>
                      <a:pt x="0" y="0"/>
                      <a:pt x="0" y="0"/>
                      <a:pt x="0" y="0"/>
                    </a:cubicBezTo>
                    <a:cubicBezTo>
                      <a:pt x="0" y="1"/>
                      <a:pt x="0" y="1"/>
                      <a:pt x="0" y="2"/>
                    </a:cubicBezTo>
                    <a:cubicBezTo>
                      <a:pt x="0" y="2"/>
                      <a:pt x="0" y="2"/>
                      <a:pt x="1" y="3"/>
                    </a:cubicBezTo>
                    <a:cubicBezTo>
                      <a:pt x="1" y="3"/>
                      <a:pt x="1" y="3"/>
                      <a:pt x="1" y="2"/>
                    </a:cubicBezTo>
                    <a:cubicBezTo>
                      <a:pt x="2" y="2"/>
                      <a:pt x="2" y="2"/>
                      <a:pt x="2" y="2"/>
                    </a:cubicBezTo>
                    <a:cubicBezTo>
                      <a:pt x="2" y="2"/>
                      <a:pt x="2" y="2"/>
                      <a:pt x="2" y="2"/>
                    </a:cubicBezTo>
                    <a:cubicBezTo>
                      <a:pt x="2" y="2"/>
                      <a:pt x="2" y="2"/>
                      <a:pt x="2" y="2"/>
                    </a:cubicBezTo>
                    <a:cubicBezTo>
                      <a:pt x="2" y="2"/>
                      <a:pt x="2" y="2"/>
                      <a:pt x="2" y="2"/>
                    </a:cubicBezTo>
                    <a:cubicBezTo>
                      <a:pt x="2" y="2"/>
                      <a:pt x="2" y="2"/>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6" name="Freeform 540">
                <a:extLst>
                  <a:ext uri="{FF2B5EF4-FFF2-40B4-BE49-F238E27FC236}">
                    <a16:creationId xmlns:a16="http://schemas.microsoft.com/office/drawing/2014/main" id="{47794A6C-F132-436C-9E27-8AD79B296A30}"/>
                  </a:ext>
                </a:extLst>
              </p:cNvPr>
              <p:cNvSpPr>
                <a:spLocks/>
              </p:cNvSpPr>
              <p:nvPr/>
            </p:nvSpPr>
            <p:spPr bwMode="auto">
              <a:xfrm>
                <a:off x="4135808" y="2323149"/>
                <a:ext cx="11113" cy="7938"/>
              </a:xfrm>
              <a:custGeom>
                <a:avLst/>
                <a:gdLst>
                  <a:gd name="T0" fmla="*/ 2 w 3"/>
                  <a:gd name="T1" fmla="*/ 2 h 2"/>
                  <a:gd name="T2" fmla="*/ 3 w 3"/>
                  <a:gd name="T3" fmla="*/ 1 h 2"/>
                  <a:gd name="T4" fmla="*/ 2 w 3"/>
                  <a:gd name="T5" fmla="*/ 0 h 2"/>
                  <a:gd name="T6" fmla="*/ 0 w 3"/>
                  <a:gd name="T7" fmla="*/ 1 h 2"/>
                  <a:gd name="T8" fmla="*/ 0 w 3"/>
                  <a:gd name="T9" fmla="*/ 1 h 2"/>
                  <a:gd name="T10" fmla="*/ 1 w 3"/>
                  <a:gd name="T11" fmla="*/ 2 h 2"/>
                  <a:gd name="T12" fmla="*/ 2 w 3"/>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2" y="2"/>
                    </a:moveTo>
                    <a:cubicBezTo>
                      <a:pt x="3" y="2"/>
                      <a:pt x="3" y="1"/>
                      <a:pt x="3" y="1"/>
                    </a:cubicBezTo>
                    <a:cubicBezTo>
                      <a:pt x="3" y="1"/>
                      <a:pt x="3" y="0"/>
                      <a:pt x="2" y="0"/>
                    </a:cubicBezTo>
                    <a:cubicBezTo>
                      <a:pt x="2" y="0"/>
                      <a:pt x="1" y="1"/>
                      <a:pt x="0" y="1"/>
                    </a:cubicBezTo>
                    <a:cubicBezTo>
                      <a:pt x="0" y="1"/>
                      <a:pt x="0" y="1"/>
                      <a:pt x="0" y="1"/>
                    </a:cubicBezTo>
                    <a:cubicBezTo>
                      <a:pt x="0" y="1"/>
                      <a:pt x="0" y="2"/>
                      <a:pt x="1" y="2"/>
                    </a:cubicBezTo>
                    <a:cubicBezTo>
                      <a:pt x="1" y="2"/>
                      <a:pt x="2"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7" name="Freeform 541">
                <a:extLst>
                  <a:ext uri="{FF2B5EF4-FFF2-40B4-BE49-F238E27FC236}">
                    <a16:creationId xmlns:a16="http://schemas.microsoft.com/office/drawing/2014/main" id="{B7128F89-00EC-4832-AE46-CC06EB2F0189}"/>
                  </a:ext>
                </a:extLst>
              </p:cNvPr>
              <p:cNvSpPr>
                <a:spLocks/>
              </p:cNvSpPr>
              <p:nvPr/>
            </p:nvSpPr>
            <p:spPr bwMode="auto">
              <a:xfrm>
                <a:off x="5601040" y="2246950"/>
                <a:ext cx="7938" cy="7938"/>
              </a:xfrm>
              <a:custGeom>
                <a:avLst/>
                <a:gdLst>
                  <a:gd name="T0" fmla="*/ 0 w 2"/>
                  <a:gd name="T1" fmla="*/ 2 h 2"/>
                  <a:gd name="T2" fmla="*/ 2 w 2"/>
                  <a:gd name="T3" fmla="*/ 1 h 2"/>
                  <a:gd name="T4" fmla="*/ 2 w 2"/>
                  <a:gd name="T5" fmla="*/ 1 h 2"/>
                  <a:gd name="T6" fmla="*/ 1 w 2"/>
                  <a:gd name="T7" fmla="*/ 0 h 2"/>
                  <a:gd name="T8" fmla="*/ 1 w 2"/>
                  <a:gd name="T9" fmla="*/ 0 h 2"/>
                  <a:gd name="T10" fmla="*/ 0 w 2"/>
                  <a:gd name="T11" fmla="*/ 1 h 2"/>
                  <a:gd name="T12" fmla="*/ 0 w 2"/>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0" y="2"/>
                    </a:moveTo>
                    <a:cubicBezTo>
                      <a:pt x="1" y="2"/>
                      <a:pt x="2" y="2"/>
                      <a:pt x="2" y="1"/>
                    </a:cubicBezTo>
                    <a:cubicBezTo>
                      <a:pt x="2" y="1"/>
                      <a:pt x="2" y="1"/>
                      <a:pt x="2" y="1"/>
                    </a:cubicBezTo>
                    <a:cubicBezTo>
                      <a:pt x="2" y="0"/>
                      <a:pt x="2" y="0"/>
                      <a:pt x="1" y="0"/>
                    </a:cubicBezTo>
                    <a:cubicBezTo>
                      <a:pt x="1" y="0"/>
                      <a:pt x="1" y="0"/>
                      <a:pt x="1" y="0"/>
                    </a:cubicBezTo>
                    <a:cubicBezTo>
                      <a:pt x="0" y="0"/>
                      <a:pt x="0" y="1"/>
                      <a:pt x="0" y="1"/>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8" name="Freeform 542">
                <a:extLst>
                  <a:ext uri="{FF2B5EF4-FFF2-40B4-BE49-F238E27FC236}">
                    <a16:creationId xmlns:a16="http://schemas.microsoft.com/office/drawing/2014/main" id="{C1B2E4F6-75EF-4CDC-9112-E32035A53E5A}"/>
                  </a:ext>
                </a:extLst>
              </p:cNvPr>
              <p:cNvSpPr>
                <a:spLocks/>
              </p:cNvSpPr>
              <p:nvPr/>
            </p:nvSpPr>
            <p:spPr bwMode="auto">
              <a:xfrm>
                <a:off x="5388319" y="2697791"/>
                <a:ext cx="17463" cy="7938"/>
              </a:xfrm>
              <a:custGeom>
                <a:avLst/>
                <a:gdLst>
                  <a:gd name="T0" fmla="*/ 0 w 5"/>
                  <a:gd name="T1" fmla="*/ 0 h 2"/>
                  <a:gd name="T2" fmla="*/ 0 w 5"/>
                  <a:gd name="T3" fmla="*/ 0 h 2"/>
                  <a:gd name="T4" fmla="*/ 0 w 5"/>
                  <a:gd name="T5" fmla="*/ 1 h 2"/>
                  <a:gd name="T6" fmla="*/ 0 w 5"/>
                  <a:gd name="T7" fmla="*/ 1 h 2"/>
                  <a:gd name="T8" fmla="*/ 2 w 5"/>
                  <a:gd name="T9" fmla="*/ 2 h 2"/>
                  <a:gd name="T10" fmla="*/ 2 w 5"/>
                  <a:gd name="T11" fmla="*/ 2 h 2"/>
                  <a:gd name="T12" fmla="*/ 4 w 5"/>
                  <a:gd name="T13" fmla="*/ 2 h 2"/>
                  <a:gd name="T14" fmla="*/ 5 w 5"/>
                  <a:gd name="T15" fmla="*/ 1 h 2"/>
                  <a:gd name="T16" fmla="*/ 5 w 5"/>
                  <a:gd name="T17" fmla="*/ 1 h 2"/>
                  <a:gd name="T18" fmla="*/ 3 w 5"/>
                  <a:gd name="T19" fmla="*/ 0 h 2"/>
                  <a:gd name="T20" fmla="*/ 0 w 5"/>
                  <a:gd name="T21"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2">
                    <a:moveTo>
                      <a:pt x="0" y="0"/>
                    </a:moveTo>
                    <a:cubicBezTo>
                      <a:pt x="0" y="0"/>
                      <a:pt x="0" y="0"/>
                      <a:pt x="0" y="0"/>
                    </a:cubicBezTo>
                    <a:cubicBezTo>
                      <a:pt x="0" y="1"/>
                      <a:pt x="0" y="1"/>
                      <a:pt x="0" y="1"/>
                    </a:cubicBezTo>
                    <a:cubicBezTo>
                      <a:pt x="0" y="1"/>
                      <a:pt x="0" y="1"/>
                      <a:pt x="0" y="1"/>
                    </a:cubicBezTo>
                    <a:cubicBezTo>
                      <a:pt x="1" y="1"/>
                      <a:pt x="2" y="2"/>
                      <a:pt x="2" y="2"/>
                    </a:cubicBezTo>
                    <a:cubicBezTo>
                      <a:pt x="2" y="2"/>
                      <a:pt x="2" y="2"/>
                      <a:pt x="2" y="2"/>
                    </a:cubicBezTo>
                    <a:cubicBezTo>
                      <a:pt x="3" y="2"/>
                      <a:pt x="4" y="2"/>
                      <a:pt x="4" y="2"/>
                    </a:cubicBezTo>
                    <a:cubicBezTo>
                      <a:pt x="5" y="2"/>
                      <a:pt x="5" y="1"/>
                      <a:pt x="5" y="1"/>
                    </a:cubicBezTo>
                    <a:cubicBezTo>
                      <a:pt x="5" y="1"/>
                      <a:pt x="5" y="1"/>
                      <a:pt x="5" y="1"/>
                    </a:cubicBezTo>
                    <a:cubicBezTo>
                      <a:pt x="4" y="1"/>
                      <a:pt x="3" y="0"/>
                      <a:pt x="3"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9" name="Freeform 543">
                <a:extLst>
                  <a:ext uri="{FF2B5EF4-FFF2-40B4-BE49-F238E27FC236}">
                    <a16:creationId xmlns:a16="http://schemas.microsoft.com/office/drawing/2014/main" id="{1EABABC2-F708-4467-BDF2-B547281A1300}"/>
                  </a:ext>
                </a:extLst>
              </p:cNvPr>
              <p:cNvSpPr>
                <a:spLocks/>
              </p:cNvSpPr>
              <p:nvPr/>
            </p:nvSpPr>
            <p:spPr bwMode="auto">
              <a:xfrm>
                <a:off x="4726346" y="2835901"/>
                <a:ext cx="14288" cy="6350"/>
              </a:xfrm>
              <a:custGeom>
                <a:avLst/>
                <a:gdLst>
                  <a:gd name="T0" fmla="*/ 3 w 4"/>
                  <a:gd name="T1" fmla="*/ 0 h 2"/>
                  <a:gd name="T2" fmla="*/ 2 w 4"/>
                  <a:gd name="T3" fmla="*/ 0 h 2"/>
                  <a:gd name="T4" fmla="*/ 1 w 4"/>
                  <a:gd name="T5" fmla="*/ 0 h 2"/>
                  <a:gd name="T6" fmla="*/ 0 w 4"/>
                  <a:gd name="T7" fmla="*/ 1 h 2"/>
                  <a:gd name="T8" fmla="*/ 1 w 4"/>
                  <a:gd name="T9" fmla="*/ 1 h 2"/>
                  <a:gd name="T10" fmla="*/ 1 w 4"/>
                  <a:gd name="T11" fmla="*/ 1 h 2"/>
                  <a:gd name="T12" fmla="*/ 4 w 4"/>
                  <a:gd name="T13" fmla="*/ 1 h 2"/>
                  <a:gd name="T14" fmla="*/ 4 w 4"/>
                  <a:gd name="T15" fmla="*/ 0 h 2"/>
                  <a:gd name="T16" fmla="*/ 3 w 4"/>
                  <a:gd name="T1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2">
                    <a:moveTo>
                      <a:pt x="3" y="0"/>
                    </a:moveTo>
                    <a:cubicBezTo>
                      <a:pt x="3" y="0"/>
                      <a:pt x="3" y="0"/>
                      <a:pt x="2" y="0"/>
                    </a:cubicBezTo>
                    <a:cubicBezTo>
                      <a:pt x="2" y="0"/>
                      <a:pt x="1" y="0"/>
                      <a:pt x="1" y="0"/>
                    </a:cubicBezTo>
                    <a:cubicBezTo>
                      <a:pt x="1" y="0"/>
                      <a:pt x="0" y="0"/>
                      <a:pt x="0" y="1"/>
                    </a:cubicBezTo>
                    <a:cubicBezTo>
                      <a:pt x="0" y="1"/>
                      <a:pt x="0" y="1"/>
                      <a:pt x="1" y="1"/>
                    </a:cubicBezTo>
                    <a:cubicBezTo>
                      <a:pt x="1" y="1"/>
                      <a:pt x="1" y="1"/>
                      <a:pt x="1" y="1"/>
                    </a:cubicBezTo>
                    <a:cubicBezTo>
                      <a:pt x="2" y="2"/>
                      <a:pt x="3" y="1"/>
                      <a:pt x="4" y="1"/>
                    </a:cubicBezTo>
                    <a:cubicBezTo>
                      <a:pt x="4" y="1"/>
                      <a:pt x="4" y="1"/>
                      <a:pt x="4" y="0"/>
                    </a:cubicBezTo>
                    <a:cubicBezTo>
                      <a:pt x="4" y="0"/>
                      <a:pt x="3"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0" name="Freeform 544">
                <a:extLst>
                  <a:ext uri="{FF2B5EF4-FFF2-40B4-BE49-F238E27FC236}">
                    <a16:creationId xmlns:a16="http://schemas.microsoft.com/office/drawing/2014/main" id="{555897ED-C5CD-4F75-885D-1BB0518A08D7}"/>
                  </a:ext>
                </a:extLst>
              </p:cNvPr>
              <p:cNvSpPr>
                <a:spLocks/>
              </p:cNvSpPr>
              <p:nvPr/>
            </p:nvSpPr>
            <p:spPr bwMode="auto">
              <a:xfrm>
                <a:off x="6118554" y="2870826"/>
                <a:ext cx="7938" cy="11113"/>
              </a:xfrm>
              <a:custGeom>
                <a:avLst/>
                <a:gdLst>
                  <a:gd name="T0" fmla="*/ 0 w 2"/>
                  <a:gd name="T1" fmla="*/ 0 h 3"/>
                  <a:gd name="T2" fmla="*/ 0 w 2"/>
                  <a:gd name="T3" fmla="*/ 0 h 3"/>
                  <a:gd name="T4" fmla="*/ 1 w 2"/>
                  <a:gd name="T5" fmla="*/ 3 h 3"/>
                  <a:gd name="T6" fmla="*/ 2 w 2"/>
                  <a:gd name="T7" fmla="*/ 3 h 3"/>
                  <a:gd name="T8" fmla="*/ 2 w 2"/>
                  <a:gd name="T9" fmla="*/ 1 h 3"/>
                  <a:gd name="T10" fmla="*/ 1 w 2"/>
                  <a:gd name="T11" fmla="*/ 0 h 3"/>
                  <a:gd name="T12" fmla="*/ 0 w 2"/>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0" y="0"/>
                    </a:moveTo>
                    <a:cubicBezTo>
                      <a:pt x="0" y="0"/>
                      <a:pt x="0" y="0"/>
                      <a:pt x="0" y="0"/>
                    </a:cubicBezTo>
                    <a:cubicBezTo>
                      <a:pt x="0" y="1"/>
                      <a:pt x="0" y="2"/>
                      <a:pt x="1" y="3"/>
                    </a:cubicBezTo>
                    <a:cubicBezTo>
                      <a:pt x="1" y="3"/>
                      <a:pt x="1" y="3"/>
                      <a:pt x="2" y="3"/>
                    </a:cubicBezTo>
                    <a:cubicBezTo>
                      <a:pt x="2" y="2"/>
                      <a:pt x="2" y="1"/>
                      <a:pt x="2" y="1"/>
                    </a:cubicBezTo>
                    <a:cubicBezTo>
                      <a:pt x="1" y="1"/>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1" name="Freeform 545">
                <a:extLst>
                  <a:ext uri="{FF2B5EF4-FFF2-40B4-BE49-F238E27FC236}">
                    <a16:creationId xmlns:a16="http://schemas.microsoft.com/office/drawing/2014/main" id="{91E2FD34-3363-4E1C-8BBE-CC856030CDD2}"/>
                  </a:ext>
                </a:extLst>
              </p:cNvPr>
              <p:cNvSpPr>
                <a:spLocks/>
              </p:cNvSpPr>
              <p:nvPr/>
            </p:nvSpPr>
            <p:spPr bwMode="auto">
              <a:xfrm>
                <a:off x="6109030" y="3048622"/>
                <a:ext cx="14288" cy="9525"/>
              </a:xfrm>
              <a:custGeom>
                <a:avLst/>
                <a:gdLst>
                  <a:gd name="T0" fmla="*/ 0 w 4"/>
                  <a:gd name="T1" fmla="*/ 1 h 3"/>
                  <a:gd name="T2" fmla="*/ 2 w 4"/>
                  <a:gd name="T3" fmla="*/ 2 h 3"/>
                  <a:gd name="T4" fmla="*/ 3 w 4"/>
                  <a:gd name="T5" fmla="*/ 2 h 3"/>
                  <a:gd name="T6" fmla="*/ 3 w 4"/>
                  <a:gd name="T7" fmla="*/ 2 h 3"/>
                  <a:gd name="T8" fmla="*/ 3 w 4"/>
                  <a:gd name="T9" fmla="*/ 1 h 3"/>
                  <a:gd name="T10" fmla="*/ 1 w 4"/>
                  <a:gd name="T11" fmla="*/ 0 h 3"/>
                  <a:gd name="T12" fmla="*/ 0 w 4"/>
                  <a:gd name="T13" fmla="*/ 1 h 3"/>
                  <a:gd name="T14" fmla="*/ 0 w 4"/>
                  <a:gd name="T15" fmla="*/ 1 h 3"/>
                  <a:gd name="T16" fmla="*/ 0 w 4"/>
                  <a:gd name="T17"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3">
                    <a:moveTo>
                      <a:pt x="0" y="1"/>
                    </a:moveTo>
                    <a:cubicBezTo>
                      <a:pt x="1" y="2"/>
                      <a:pt x="2" y="2"/>
                      <a:pt x="2" y="2"/>
                    </a:cubicBezTo>
                    <a:cubicBezTo>
                      <a:pt x="2" y="3"/>
                      <a:pt x="3" y="3"/>
                      <a:pt x="3" y="2"/>
                    </a:cubicBezTo>
                    <a:cubicBezTo>
                      <a:pt x="3" y="2"/>
                      <a:pt x="4" y="2"/>
                      <a:pt x="3" y="2"/>
                    </a:cubicBezTo>
                    <a:cubicBezTo>
                      <a:pt x="3" y="2"/>
                      <a:pt x="3" y="1"/>
                      <a:pt x="3" y="1"/>
                    </a:cubicBezTo>
                    <a:cubicBezTo>
                      <a:pt x="3" y="1"/>
                      <a:pt x="2" y="0"/>
                      <a:pt x="1" y="0"/>
                    </a:cubicBezTo>
                    <a:cubicBezTo>
                      <a:pt x="1" y="0"/>
                      <a:pt x="0" y="0"/>
                      <a:pt x="0" y="1"/>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2" name="Freeform 546">
                <a:extLst>
                  <a:ext uri="{FF2B5EF4-FFF2-40B4-BE49-F238E27FC236}">
                    <a16:creationId xmlns:a16="http://schemas.microsoft.com/office/drawing/2014/main" id="{9B29EA82-9DE9-4992-BDEF-ED69EFAA9ABB}"/>
                  </a:ext>
                </a:extLst>
              </p:cNvPr>
              <p:cNvSpPr>
                <a:spLocks/>
              </p:cNvSpPr>
              <p:nvPr/>
            </p:nvSpPr>
            <p:spPr bwMode="auto">
              <a:xfrm>
                <a:off x="4683484" y="2118366"/>
                <a:ext cx="6350" cy="14288"/>
              </a:xfrm>
              <a:custGeom>
                <a:avLst/>
                <a:gdLst>
                  <a:gd name="T0" fmla="*/ 1 w 2"/>
                  <a:gd name="T1" fmla="*/ 4 h 4"/>
                  <a:gd name="T2" fmla="*/ 1 w 2"/>
                  <a:gd name="T3" fmla="*/ 4 h 4"/>
                  <a:gd name="T4" fmla="*/ 2 w 2"/>
                  <a:gd name="T5" fmla="*/ 1 h 4"/>
                  <a:gd name="T6" fmla="*/ 2 w 2"/>
                  <a:gd name="T7" fmla="*/ 1 h 4"/>
                  <a:gd name="T8" fmla="*/ 2 w 2"/>
                  <a:gd name="T9" fmla="*/ 0 h 4"/>
                  <a:gd name="T10" fmla="*/ 1 w 2"/>
                  <a:gd name="T11" fmla="*/ 1 h 4"/>
                  <a:gd name="T12" fmla="*/ 0 w 2"/>
                  <a:gd name="T13" fmla="*/ 3 h 4"/>
                  <a:gd name="T14" fmla="*/ 0 w 2"/>
                  <a:gd name="T15" fmla="*/ 4 h 4"/>
                  <a:gd name="T16" fmla="*/ 1 w 2"/>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4">
                    <a:moveTo>
                      <a:pt x="1" y="4"/>
                    </a:moveTo>
                    <a:cubicBezTo>
                      <a:pt x="1" y="4"/>
                      <a:pt x="1" y="4"/>
                      <a:pt x="1" y="4"/>
                    </a:cubicBezTo>
                    <a:cubicBezTo>
                      <a:pt x="2" y="3"/>
                      <a:pt x="2" y="2"/>
                      <a:pt x="2" y="1"/>
                    </a:cubicBezTo>
                    <a:cubicBezTo>
                      <a:pt x="2" y="1"/>
                      <a:pt x="2" y="1"/>
                      <a:pt x="2" y="1"/>
                    </a:cubicBezTo>
                    <a:cubicBezTo>
                      <a:pt x="2" y="1"/>
                      <a:pt x="2" y="0"/>
                      <a:pt x="2" y="0"/>
                    </a:cubicBezTo>
                    <a:cubicBezTo>
                      <a:pt x="1" y="0"/>
                      <a:pt x="1" y="1"/>
                      <a:pt x="1" y="1"/>
                    </a:cubicBezTo>
                    <a:cubicBezTo>
                      <a:pt x="1" y="1"/>
                      <a:pt x="1" y="2"/>
                      <a:pt x="0" y="3"/>
                    </a:cubicBezTo>
                    <a:cubicBezTo>
                      <a:pt x="0" y="3"/>
                      <a:pt x="0" y="3"/>
                      <a:pt x="0" y="4"/>
                    </a:cubicBezTo>
                    <a:cubicBezTo>
                      <a:pt x="0" y="4"/>
                      <a:pt x="0" y="4"/>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3" name="Freeform 547">
                <a:extLst>
                  <a:ext uri="{FF2B5EF4-FFF2-40B4-BE49-F238E27FC236}">
                    <a16:creationId xmlns:a16="http://schemas.microsoft.com/office/drawing/2014/main" id="{C99DFB45-0DF8-4884-AED4-49D001DE092F}"/>
                  </a:ext>
                </a:extLst>
              </p:cNvPr>
              <p:cNvSpPr>
                <a:spLocks/>
              </p:cNvSpPr>
              <p:nvPr/>
            </p:nvSpPr>
            <p:spPr bwMode="auto">
              <a:xfrm>
                <a:off x="6375724" y="3018460"/>
                <a:ext cx="11113" cy="11113"/>
              </a:xfrm>
              <a:custGeom>
                <a:avLst/>
                <a:gdLst>
                  <a:gd name="T0" fmla="*/ 1 w 3"/>
                  <a:gd name="T1" fmla="*/ 0 h 3"/>
                  <a:gd name="T2" fmla="*/ 1 w 3"/>
                  <a:gd name="T3" fmla="*/ 0 h 3"/>
                  <a:gd name="T4" fmla="*/ 0 w 3"/>
                  <a:gd name="T5" fmla="*/ 1 h 3"/>
                  <a:gd name="T6" fmla="*/ 1 w 3"/>
                  <a:gd name="T7" fmla="*/ 3 h 3"/>
                  <a:gd name="T8" fmla="*/ 3 w 3"/>
                  <a:gd name="T9" fmla="*/ 3 h 3"/>
                  <a:gd name="T10" fmla="*/ 3 w 3"/>
                  <a:gd name="T11" fmla="*/ 2 h 3"/>
                  <a:gd name="T12" fmla="*/ 1 w 3"/>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3" h="3">
                    <a:moveTo>
                      <a:pt x="1" y="0"/>
                    </a:moveTo>
                    <a:cubicBezTo>
                      <a:pt x="1" y="0"/>
                      <a:pt x="1" y="0"/>
                      <a:pt x="1" y="0"/>
                    </a:cubicBezTo>
                    <a:cubicBezTo>
                      <a:pt x="1" y="0"/>
                      <a:pt x="0" y="1"/>
                      <a:pt x="0" y="1"/>
                    </a:cubicBezTo>
                    <a:cubicBezTo>
                      <a:pt x="0" y="2"/>
                      <a:pt x="1" y="2"/>
                      <a:pt x="1" y="3"/>
                    </a:cubicBezTo>
                    <a:cubicBezTo>
                      <a:pt x="2" y="3"/>
                      <a:pt x="2" y="3"/>
                      <a:pt x="3" y="3"/>
                    </a:cubicBezTo>
                    <a:cubicBezTo>
                      <a:pt x="3" y="3"/>
                      <a:pt x="3" y="2"/>
                      <a:pt x="3" y="2"/>
                    </a:cubicBezTo>
                    <a:cubicBezTo>
                      <a:pt x="2" y="1"/>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4" name="Freeform 548">
                <a:extLst>
                  <a:ext uri="{FF2B5EF4-FFF2-40B4-BE49-F238E27FC236}">
                    <a16:creationId xmlns:a16="http://schemas.microsoft.com/office/drawing/2014/main" id="{7356CFAD-A472-4023-BA05-033E17C564D7}"/>
                  </a:ext>
                </a:extLst>
              </p:cNvPr>
              <p:cNvSpPr>
                <a:spLocks/>
              </p:cNvSpPr>
              <p:nvPr/>
            </p:nvSpPr>
            <p:spPr bwMode="auto">
              <a:xfrm>
                <a:off x="4712058" y="2402522"/>
                <a:ext cx="6350" cy="11113"/>
              </a:xfrm>
              <a:custGeom>
                <a:avLst/>
                <a:gdLst>
                  <a:gd name="T0" fmla="*/ 1 w 2"/>
                  <a:gd name="T1" fmla="*/ 0 h 3"/>
                  <a:gd name="T2" fmla="*/ 0 w 2"/>
                  <a:gd name="T3" fmla="*/ 2 h 3"/>
                  <a:gd name="T4" fmla="*/ 0 w 2"/>
                  <a:gd name="T5" fmla="*/ 3 h 3"/>
                  <a:gd name="T6" fmla="*/ 1 w 2"/>
                  <a:gd name="T7" fmla="*/ 3 h 3"/>
                  <a:gd name="T8" fmla="*/ 2 w 2"/>
                  <a:gd name="T9" fmla="*/ 1 h 3"/>
                  <a:gd name="T10" fmla="*/ 2 w 2"/>
                  <a:gd name="T11" fmla="*/ 1 h 3"/>
                  <a:gd name="T12" fmla="*/ 2 w 2"/>
                  <a:gd name="T13" fmla="*/ 0 h 3"/>
                  <a:gd name="T14" fmla="*/ 1 w 2"/>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1" y="0"/>
                    </a:moveTo>
                    <a:cubicBezTo>
                      <a:pt x="0" y="0"/>
                      <a:pt x="0" y="1"/>
                      <a:pt x="0" y="2"/>
                    </a:cubicBezTo>
                    <a:cubicBezTo>
                      <a:pt x="0" y="2"/>
                      <a:pt x="0" y="3"/>
                      <a:pt x="0" y="3"/>
                    </a:cubicBezTo>
                    <a:cubicBezTo>
                      <a:pt x="0" y="3"/>
                      <a:pt x="1" y="3"/>
                      <a:pt x="1" y="3"/>
                    </a:cubicBezTo>
                    <a:cubicBezTo>
                      <a:pt x="1" y="2"/>
                      <a:pt x="1" y="2"/>
                      <a:pt x="2" y="1"/>
                    </a:cubicBezTo>
                    <a:cubicBezTo>
                      <a:pt x="2" y="1"/>
                      <a:pt x="2" y="1"/>
                      <a:pt x="2" y="1"/>
                    </a:cubicBezTo>
                    <a:cubicBezTo>
                      <a:pt x="2" y="1"/>
                      <a:pt x="2" y="0"/>
                      <a:pt x="2"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5" name="Freeform 549">
                <a:extLst>
                  <a:ext uri="{FF2B5EF4-FFF2-40B4-BE49-F238E27FC236}">
                    <a16:creationId xmlns:a16="http://schemas.microsoft.com/office/drawing/2014/main" id="{8921DB9B-DD10-4B72-A3BD-F9265F23A04C}"/>
                  </a:ext>
                </a:extLst>
              </p:cNvPr>
              <p:cNvSpPr>
                <a:spLocks/>
              </p:cNvSpPr>
              <p:nvPr/>
            </p:nvSpPr>
            <p:spPr bwMode="auto">
              <a:xfrm>
                <a:off x="6285239" y="2345373"/>
                <a:ext cx="11113" cy="14288"/>
              </a:xfrm>
              <a:custGeom>
                <a:avLst/>
                <a:gdLst>
                  <a:gd name="T0" fmla="*/ 1 w 3"/>
                  <a:gd name="T1" fmla="*/ 0 h 4"/>
                  <a:gd name="T2" fmla="*/ 1 w 3"/>
                  <a:gd name="T3" fmla="*/ 1 h 4"/>
                  <a:gd name="T4" fmla="*/ 1 w 3"/>
                  <a:gd name="T5" fmla="*/ 2 h 4"/>
                  <a:gd name="T6" fmla="*/ 1 w 3"/>
                  <a:gd name="T7" fmla="*/ 3 h 4"/>
                  <a:gd name="T8" fmla="*/ 1 w 3"/>
                  <a:gd name="T9" fmla="*/ 4 h 4"/>
                  <a:gd name="T10" fmla="*/ 1 w 3"/>
                  <a:gd name="T11" fmla="*/ 3 h 4"/>
                  <a:gd name="T12" fmla="*/ 2 w 3"/>
                  <a:gd name="T13" fmla="*/ 2 h 4"/>
                  <a:gd name="T14" fmla="*/ 2 w 3"/>
                  <a:gd name="T15" fmla="*/ 0 h 4"/>
                  <a:gd name="T16" fmla="*/ 1 w 3"/>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1" y="0"/>
                    </a:moveTo>
                    <a:cubicBezTo>
                      <a:pt x="1" y="0"/>
                      <a:pt x="1" y="1"/>
                      <a:pt x="1" y="1"/>
                    </a:cubicBezTo>
                    <a:cubicBezTo>
                      <a:pt x="1" y="1"/>
                      <a:pt x="0" y="1"/>
                      <a:pt x="1" y="2"/>
                    </a:cubicBezTo>
                    <a:cubicBezTo>
                      <a:pt x="1" y="2"/>
                      <a:pt x="1" y="3"/>
                      <a:pt x="1" y="3"/>
                    </a:cubicBezTo>
                    <a:cubicBezTo>
                      <a:pt x="1" y="4"/>
                      <a:pt x="1" y="4"/>
                      <a:pt x="1" y="4"/>
                    </a:cubicBezTo>
                    <a:cubicBezTo>
                      <a:pt x="1" y="4"/>
                      <a:pt x="1" y="3"/>
                      <a:pt x="1" y="3"/>
                    </a:cubicBezTo>
                    <a:cubicBezTo>
                      <a:pt x="2" y="3"/>
                      <a:pt x="2" y="2"/>
                      <a:pt x="2" y="2"/>
                    </a:cubicBezTo>
                    <a:cubicBezTo>
                      <a:pt x="3" y="1"/>
                      <a:pt x="3" y="1"/>
                      <a:pt x="2" y="0"/>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6" name="Oval 550">
                <a:extLst>
                  <a:ext uri="{FF2B5EF4-FFF2-40B4-BE49-F238E27FC236}">
                    <a16:creationId xmlns:a16="http://schemas.microsoft.com/office/drawing/2014/main" id="{A80BF817-14BA-479E-8113-F5ACD2249611}"/>
                  </a:ext>
                </a:extLst>
              </p:cNvPr>
              <p:cNvSpPr>
                <a:spLocks noChangeArrowheads="1"/>
              </p:cNvSpPr>
              <p:nvPr/>
            </p:nvSpPr>
            <p:spPr bwMode="auto">
              <a:xfrm>
                <a:off x="4780320" y="2593018"/>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7" name="Freeform 551">
                <a:extLst>
                  <a:ext uri="{FF2B5EF4-FFF2-40B4-BE49-F238E27FC236}">
                    <a16:creationId xmlns:a16="http://schemas.microsoft.com/office/drawing/2014/main" id="{5B2CADB9-F4B9-4F8A-A47C-DA7A5841089B}"/>
                  </a:ext>
                </a:extLst>
              </p:cNvPr>
              <p:cNvSpPr>
                <a:spLocks/>
              </p:cNvSpPr>
              <p:nvPr/>
            </p:nvSpPr>
            <p:spPr bwMode="auto">
              <a:xfrm>
                <a:off x="4777145" y="2586668"/>
                <a:ext cx="11113" cy="11113"/>
              </a:xfrm>
              <a:custGeom>
                <a:avLst/>
                <a:gdLst>
                  <a:gd name="T0" fmla="*/ 2 w 3"/>
                  <a:gd name="T1" fmla="*/ 3 h 3"/>
                  <a:gd name="T2" fmla="*/ 3 w 3"/>
                  <a:gd name="T3" fmla="*/ 3 h 3"/>
                  <a:gd name="T4" fmla="*/ 2 w 3"/>
                  <a:gd name="T5" fmla="*/ 1 h 3"/>
                  <a:gd name="T6" fmla="*/ 0 w 3"/>
                  <a:gd name="T7" fmla="*/ 0 h 3"/>
                  <a:gd name="T8" fmla="*/ 0 w 3"/>
                  <a:gd name="T9" fmla="*/ 0 h 3"/>
                  <a:gd name="T10" fmla="*/ 0 w 3"/>
                  <a:gd name="T11" fmla="*/ 1 h 3"/>
                  <a:gd name="T12" fmla="*/ 1 w 3"/>
                  <a:gd name="T13" fmla="*/ 2 h 3"/>
                  <a:gd name="T14" fmla="*/ 2 w 3"/>
                  <a:gd name="T15" fmla="*/ 2 h 3"/>
                  <a:gd name="T16" fmla="*/ 2 w 3"/>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3">
                    <a:moveTo>
                      <a:pt x="2" y="3"/>
                    </a:moveTo>
                    <a:cubicBezTo>
                      <a:pt x="3" y="3"/>
                      <a:pt x="3" y="3"/>
                      <a:pt x="3" y="3"/>
                    </a:cubicBezTo>
                    <a:cubicBezTo>
                      <a:pt x="3" y="1"/>
                      <a:pt x="3" y="2"/>
                      <a:pt x="2" y="1"/>
                    </a:cubicBezTo>
                    <a:cubicBezTo>
                      <a:pt x="2" y="1"/>
                      <a:pt x="1" y="1"/>
                      <a:pt x="0" y="0"/>
                    </a:cubicBezTo>
                    <a:cubicBezTo>
                      <a:pt x="0" y="0"/>
                      <a:pt x="0" y="0"/>
                      <a:pt x="0" y="0"/>
                    </a:cubicBezTo>
                    <a:cubicBezTo>
                      <a:pt x="0" y="0"/>
                      <a:pt x="0" y="1"/>
                      <a:pt x="0" y="1"/>
                    </a:cubicBezTo>
                    <a:cubicBezTo>
                      <a:pt x="0" y="1"/>
                      <a:pt x="1" y="2"/>
                      <a:pt x="1" y="2"/>
                    </a:cubicBezTo>
                    <a:cubicBezTo>
                      <a:pt x="1" y="2"/>
                      <a:pt x="1" y="2"/>
                      <a:pt x="2" y="2"/>
                    </a:cubicBezTo>
                    <a:cubicBezTo>
                      <a:pt x="2" y="2"/>
                      <a:pt x="2"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8" name="Oval 552">
                <a:extLst>
                  <a:ext uri="{FF2B5EF4-FFF2-40B4-BE49-F238E27FC236}">
                    <a16:creationId xmlns:a16="http://schemas.microsoft.com/office/drawing/2014/main" id="{C2390A19-698A-4CF7-A69A-B0AEAA7C5BA2}"/>
                  </a:ext>
                </a:extLst>
              </p:cNvPr>
              <p:cNvSpPr>
                <a:spLocks noChangeArrowheads="1"/>
              </p:cNvSpPr>
              <p:nvPr/>
            </p:nvSpPr>
            <p:spPr bwMode="auto">
              <a:xfrm>
                <a:off x="4783495" y="2597781"/>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9" name="Freeform 553">
                <a:extLst>
                  <a:ext uri="{FF2B5EF4-FFF2-40B4-BE49-F238E27FC236}">
                    <a16:creationId xmlns:a16="http://schemas.microsoft.com/office/drawing/2014/main" id="{6A67C5F6-6B84-4BA6-8095-449201D69979}"/>
                  </a:ext>
                </a:extLst>
              </p:cNvPr>
              <p:cNvSpPr>
                <a:spLocks/>
              </p:cNvSpPr>
              <p:nvPr/>
            </p:nvSpPr>
            <p:spPr bwMode="auto">
              <a:xfrm>
                <a:off x="6253489" y="2550157"/>
                <a:ext cx="9525" cy="14288"/>
              </a:xfrm>
              <a:custGeom>
                <a:avLst/>
                <a:gdLst>
                  <a:gd name="T0" fmla="*/ 1 w 3"/>
                  <a:gd name="T1" fmla="*/ 4 h 4"/>
                  <a:gd name="T2" fmla="*/ 3 w 3"/>
                  <a:gd name="T3" fmla="*/ 1 h 4"/>
                  <a:gd name="T4" fmla="*/ 3 w 3"/>
                  <a:gd name="T5" fmla="*/ 0 h 4"/>
                  <a:gd name="T6" fmla="*/ 3 w 3"/>
                  <a:gd name="T7" fmla="*/ 0 h 4"/>
                  <a:gd name="T8" fmla="*/ 2 w 3"/>
                  <a:gd name="T9" fmla="*/ 1 h 4"/>
                  <a:gd name="T10" fmla="*/ 1 w 3"/>
                  <a:gd name="T11" fmla="*/ 2 h 4"/>
                  <a:gd name="T12" fmla="*/ 0 w 3"/>
                  <a:gd name="T13" fmla="*/ 3 h 4"/>
                  <a:gd name="T14" fmla="*/ 0 w 3"/>
                  <a:gd name="T15" fmla="*/ 3 h 4"/>
                  <a:gd name="T16" fmla="*/ 0 w 3"/>
                  <a:gd name="T17" fmla="*/ 4 h 4"/>
                  <a:gd name="T18" fmla="*/ 1 w 3"/>
                  <a:gd name="T19"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4">
                    <a:moveTo>
                      <a:pt x="1" y="4"/>
                    </a:moveTo>
                    <a:cubicBezTo>
                      <a:pt x="1" y="3"/>
                      <a:pt x="2" y="2"/>
                      <a:pt x="3" y="1"/>
                    </a:cubicBezTo>
                    <a:cubicBezTo>
                      <a:pt x="3" y="1"/>
                      <a:pt x="3" y="1"/>
                      <a:pt x="3" y="0"/>
                    </a:cubicBezTo>
                    <a:cubicBezTo>
                      <a:pt x="3" y="0"/>
                      <a:pt x="3" y="0"/>
                      <a:pt x="3" y="0"/>
                    </a:cubicBezTo>
                    <a:cubicBezTo>
                      <a:pt x="2" y="0"/>
                      <a:pt x="2" y="1"/>
                      <a:pt x="2" y="1"/>
                    </a:cubicBezTo>
                    <a:cubicBezTo>
                      <a:pt x="1" y="1"/>
                      <a:pt x="1" y="1"/>
                      <a:pt x="1" y="2"/>
                    </a:cubicBezTo>
                    <a:cubicBezTo>
                      <a:pt x="1" y="2"/>
                      <a:pt x="0" y="2"/>
                      <a:pt x="0" y="3"/>
                    </a:cubicBezTo>
                    <a:cubicBezTo>
                      <a:pt x="0" y="3"/>
                      <a:pt x="0" y="3"/>
                      <a:pt x="0" y="3"/>
                    </a:cubicBezTo>
                    <a:cubicBezTo>
                      <a:pt x="0" y="3"/>
                      <a:pt x="0" y="4"/>
                      <a:pt x="0" y="4"/>
                    </a:cubicBezTo>
                    <a:cubicBezTo>
                      <a:pt x="0" y="4"/>
                      <a:pt x="0" y="4"/>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0" name="Freeform 554">
                <a:extLst>
                  <a:ext uri="{FF2B5EF4-FFF2-40B4-BE49-F238E27FC236}">
                    <a16:creationId xmlns:a16="http://schemas.microsoft.com/office/drawing/2014/main" id="{BDD72062-6B08-44F2-8349-27E6F0DDEDA4}"/>
                  </a:ext>
                </a:extLst>
              </p:cNvPr>
              <p:cNvSpPr>
                <a:spLocks/>
              </p:cNvSpPr>
              <p:nvPr/>
            </p:nvSpPr>
            <p:spPr bwMode="auto">
              <a:xfrm>
                <a:off x="6163003" y="3000998"/>
                <a:ext cx="6350" cy="7938"/>
              </a:xfrm>
              <a:custGeom>
                <a:avLst/>
                <a:gdLst>
                  <a:gd name="T0" fmla="*/ 2 w 2"/>
                  <a:gd name="T1" fmla="*/ 1 h 2"/>
                  <a:gd name="T2" fmla="*/ 2 w 2"/>
                  <a:gd name="T3" fmla="*/ 1 h 2"/>
                  <a:gd name="T4" fmla="*/ 2 w 2"/>
                  <a:gd name="T5" fmla="*/ 1 h 2"/>
                  <a:gd name="T6" fmla="*/ 0 w 2"/>
                  <a:gd name="T7" fmla="*/ 1 h 2"/>
                  <a:gd name="T8" fmla="*/ 0 w 2"/>
                  <a:gd name="T9" fmla="*/ 1 h 2"/>
                  <a:gd name="T10" fmla="*/ 2 w 2"/>
                  <a:gd name="T11" fmla="*/ 2 h 2"/>
                  <a:gd name="T12" fmla="*/ 2 w 2"/>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2" y="1"/>
                    </a:moveTo>
                    <a:cubicBezTo>
                      <a:pt x="2" y="1"/>
                      <a:pt x="2" y="1"/>
                      <a:pt x="2" y="1"/>
                    </a:cubicBezTo>
                    <a:cubicBezTo>
                      <a:pt x="2" y="1"/>
                      <a:pt x="2" y="1"/>
                      <a:pt x="2" y="1"/>
                    </a:cubicBezTo>
                    <a:cubicBezTo>
                      <a:pt x="2" y="0"/>
                      <a:pt x="1" y="0"/>
                      <a:pt x="0" y="1"/>
                    </a:cubicBezTo>
                    <a:cubicBezTo>
                      <a:pt x="0" y="1"/>
                      <a:pt x="0" y="1"/>
                      <a:pt x="0" y="1"/>
                    </a:cubicBezTo>
                    <a:cubicBezTo>
                      <a:pt x="0" y="2"/>
                      <a:pt x="1" y="2"/>
                      <a:pt x="2" y="2"/>
                    </a:cubicBezTo>
                    <a:cubicBezTo>
                      <a:pt x="2" y="2"/>
                      <a:pt x="2" y="2"/>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1" name="Freeform 555">
                <a:extLst>
                  <a:ext uri="{FF2B5EF4-FFF2-40B4-BE49-F238E27FC236}">
                    <a16:creationId xmlns:a16="http://schemas.microsoft.com/office/drawing/2014/main" id="{2B888E95-AD81-4D45-ADD2-80C30653F09A}"/>
                  </a:ext>
                </a:extLst>
              </p:cNvPr>
              <p:cNvSpPr>
                <a:spLocks/>
              </p:cNvSpPr>
              <p:nvPr/>
            </p:nvSpPr>
            <p:spPr bwMode="auto">
              <a:xfrm>
                <a:off x="5116863" y="2243775"/>
                <a:ext cx="7938" cy="11113"/>
              </a:xfrm>
              <a:custGeom>
                <a:avLst/>
                <a:gdLst>
                  <a:gd name="T0" fmla="*/ 0 w 2"/>
                  <a:gd name="T1" fmla="*/ 1 h 3"/>
                  <a:gd name="T2" fmla="*/ 0 w 2"/>
                  <a:gd name="T3" fmla="*/ 1 h 3"/>
                  <a:gd name="T4" fmla="*/ 1 w 2"/>
                  <a:gd name="T5" fmla="*/ 2 h 3"/>
                  <a:gd name="T6" fmla="*/ 2 w 2"/>
                  <a:gd name="T7" fmla="*/ 2 h 3"/>
                  <a:gd name="T8" fmla="*/ 2 w 2"/>
                  <a:gd name="T9" fmla="*/ 2 h 3"/>
                  <a:gd name="T10" fmla="*/ 2 w 2"/>
                  <a:gd name="T11" fmla="*/ 2 h 3"/>
                  <a:gd name="T12" fmla="*/ 2 w 2"/>
                  <a:gd name="T13" fmla="*/ 1 h 3"/>
                  <a:gd name="T14" fmla="*/ 0 w 2"/>
                  <a:gd name="T15" fmla="*/ 1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0" y="1"/>
                    </a:moveTo>
                    <a:cubicBezTo>
                      <a:pt x="0" y="1"/>
                      <a:pt x="0" y="1"/>
                      <a:pt x="0" y="1"/>
                    </a:cubicBezTo>
                    <a:cubicBezTo>
                      <a:pt x="0" y="2"/>
                      <a:pt x="0" y="2"/>
                      <a:pt x="1" y="2"/>
                    </a:cubicBezTo>
                    <a:cubicBezTo>
                      <a:pt x="1" y="3"/>
                      <a:pt x="1" y="3"/>
                      <a:pt x="2" y="2"/>
                    </a:cubicBezTo>
                    <a:cubicBezTo>
                      <a:pt x="2" y="2"/>
                      <a:pt x="2" y="2"/>
                      <a:pt x="2" y="2"/>
                    </a:cubicBezTo>
                    <a:cubicBezTo>
                      <a:pt x="2" y="2"/>
                      <a:pt x="2" y="2"/>
                      <a:pt x="2" y="2"/>
                    </a:cubicBezTo>
                    <a:cubicBezTo>
                      <a:pt x="2" y="1"/>
                      <a:pt x="2" y="1"/>
                      <a:pt x="2" y="1"/>
                    </a:cubicBezTo>
                    <a:cubicBezTo>
                      <a:pt x="1" y="0"/>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2" name="Freeform 556">
                <a:extLst>
                  <a:ext uri="{FF2B5EF4-FFF2-40B4-BE49-F238E27FC236}">
                    <a16:creationId xmlns:a16="http://schemas.microsoft.com/office/drawing/2014/main" id="{AF59C5A3-0F62-4DE7-925B-00D99C9DB7A4}"/>
                  </a:ext>
                </a:extLst>
              </p:cNvPr>
              <p:cNvSpPr>
                <a:spLocks/>
              </p:cNvSpPr>
              <p:nvPr/>
            </p:nvSpPr>
            <p:spPr bwMode="auto">
              <a:xfrm>
                <a:off x="4086596" y="2419985"/>
                <a:ext cx="9525" cy="11113"/>
              </a:xfrm>
              <a:custGeom>
                <a:avLst/>
                <a:gdLst>
                  <a:gd name="T0" fmla="*/ 3 w 3"/>
                  <a:gd name="T1" fmla="*/ 0 h 3"/>
                  <a:gd name="T2" fmla="*/ 2 w 3"/>
                  <a:gd name="T3" fmla="*/ 0 h 3"/>
                  <a:gd name="T4" fmla="*/ 0 w 3"/>
                  <a:gd name="T5" fmla="*/ 2 h 3"/>
                  <a:gd name="T6" fmla="*/ 0 w 3"/>
                  <a:gd name="T7" fmla="*/ 2 h 3"/>
                  <a:gd name="T8" fmla="*/ 1 w 3"/>
                  <a:gd name="T9" fmla="*/ 3 h 3"/>
                  <a:gd name="T10" fmla="*/ 3 w 3"/>
                  <a:gd name="T11" fmla="*/ 2 h 3"/>
                  <a:gd name="T12" fmla="*/ 3 w 3"/>
                  <a:gd name="T13" fmla="*/ 1 h 3"/>
                  <a:gd name="T14" fmla="*/ 3 w 3"/>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3">
                    <a:moveTo>
                      <a:pt x="3" y="0"/>
                    </a:moveTo>
                    <a:cubicBezTo>
                      <a:pt x="2" y="0"/>
                      <a:pt x="2" y="0"/>
                      <a:pt x="2" y="0"/>
                    </a:cubicBezTo>
                    <a:cubicBezTo>
                      <a:pt x="1" y="1"/>
                      <a:pt x="1" y="2"/>
                      <a:pt x="0" y="2"/>
                    </a:cubicBezTo>
                    <a:cubicBezTo>
                      <a:pt x="0" y="2"/>
                      <a:pt x="0" y="2"/>
                      <a:pt x="0" y="2"/>
                    </a:cubicBezTo>
                    <a:cubicBezTo>
                      <a:pt x="0" y="2"/>
                      <a:pt x="0" y="3"/>
                      <a:pt x="1" y="3"/>
                    </a:cubicBezTo>
                    <a:cubicBezTo>
                      <a:pt x="1" y="3"/>
                      <a:pt x="2" y="2"/>
                      <a:pt x="3" y="2"/>
                    </a:cubicBezTo>
                    <a:cubicBezTo>
                      <a:pt x="3" y="1"/>
                      <a:pt x="3" y="1"/>
                      <a:pt x="3" y="1"/>
                    </a:cubicBezTo>
                    <a:cubicBezTo>
                      <a:pt x="3" y="1"/>
                      <a:pt x="3"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3" name="Freeform 557">
                <a:extLst>
                  <a:ext uri="{FF2B5EF4-FFF2-40B4-BE49-F238E27FC236}">
                    <a16:creationId xmlns:a16="http://schemas.microsoft.com/office/drawing/2014/main" id="{546EF2A6-5A8D-4DB8-8DB0-7C384D9D79BF}"/>
                  </a:ext>
                </a:extLst>
              </p:cNvPr>
              <p:cNvSpPr>
                <a:spLocks/>
              </p:cNvSpPr>
              <p:nvPr/>
            </p:nvSpPr>
            <p:spPr bwMode="auto">
              <a:xfrm>
                <a:off x="4748570" y="2078679"/>
                <a:ext cx="9525" cy="6350"/>
              </a:xfrm>
              <a:custGeom>
                <a:avLst/>
                <a:gdLst>
                  <a:gd name="T0" fmla="*/ 1 w 3"/>
                  <a:gd name="T1" fmla="*/ 2 h 2"/>
                  <a:gd name="T2" fmla="*/ 2 w 3"/>
                  <a:gd name="T3" fmla="*/ 2 h 2"/>
                  <a:gd name="T4" fmla="*/ 2 w 3"/>
                  <a:gd name="T5" fmla="*/ 0 h 2"/>
                  <a:gd name="T6" fmla="*/ 2 w 3"/>
                  <a:gd name="T7" fmla="*/ 0 h 2"/>
                  <a:gd name="T8" fmla="*/ 2 w 3"/>
                  <a:gd name="T9" fmla="*/ 0 h 2"/>
                  <a:gd name="T10" fmla="*/ 1 w 3"/>
                  <a:gd name="T11" fmla="*/ 1 h 2"/>
                  <a:gd name="T12" fmla="*/ 1 w 3"/>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1" y="2"/>
                    </a:moveTo>
                    <a:cubicBezTo>
                      <a:pt x="1" y="2"/>
                      <a:pt x="1" y="2"/>
                      <a:pt x="2" y="2"/>
                    </a:cubicBezTo>
                    <a:cubicBezTo>
                      <a:pt x="2" y="1"/>
                      <a:pt x="2" y="1"/>
                      <a:pt x="2" y="0"/>
                    </a:cubicBezTo>
                    <a:cubicBezTo>
                      <a:pt x="3" y="0"/>
                      <a:pt x="2" y="0"/>
                      <a:pt x="2" y="0"/>
                    </a:cubicBezTo>
                    <a:cubicBezTo>
                      <a:pt x="2" y="0"/>
                      <a:pt x="2" y="0"/>
                      <a:pt x="2" y="0"/>
                    </a:cubicBezTo>
                    <a:cubicBezTo>
                      <a:pt x="1" y="0"/>
                      <a:pt x="0" y="0"/>
                      <a:pt x="1" y="1"/>
                    </a:cubicBezTo>
                    <a:cubicBezTo>
                      <a:pt x="1" y="1"/>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4" name="Freeform 558">
                <a:extLst>
                  <a:ext uri="{FF2B5EF4-FFF2-40B4-BE49-F238E27FC236}">
                    <a16:creationId xmlns:a16="http://schemas.microsoft.com/office/drawing/2014/main" id="{ADC325AC-ECFE-439E-B13D-3D06327E263C}"/>
                  </a:ext>
                </a:extLst>
              </p:cNvPr>
              <p:cNvSpPr>
                <a:spLocks/>
              </p:cNvSpPr>
              <p:nvPr/>
            </p:nvSpPr>
            <p:spPr bwMode="auto">
              <a:xfrm>
                <a:off x="4754920" y="2146940"/>
                <a:ext cx="7938" cy="6350"/>
              </a:xfrm>
              <a:custGeom>
                <a:avLst/>
                <a:gdLst>
                  <a:gd name="T0" fmla="*/ 0 w 2"/>
                  <a:gd name="T1" fmla="*/ 2 h 2"/>
                  <a:gd name="T2" fmla="*/ 0 w 2"/>
                  <a:gd name="T3" fmla="*/ 2 h 2"/>
                  <a:gd name="T4" fmla="*/ 1 w 2"/>
                  <a:gd name="T5" fmla="*/ 2 h 2"/>
                  <a:gd name="T6" fmla="*/ 2 w 2"/>
                  <a:gd name="T7" fmla="*/ 1 h 2"/>
                  <a:gd name="T8" fmla="*/ 1 w 2"/>
                  <a:gd name="T9" fmla="*/ 0 h 2"/>
                  <a:gd name="T10" fmla="*/ 0 w 2"/>
                  <a:gd name="T11" fmla="*/ 0 h 2"/>
                  <a:gd name="T12" fmla="*/ 0 w 2"/>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0" y="2"/>
                    </a:moveTo>
                    <a:cubicBezTo>
                      <a:pt x="0" y="2"/>
                      <a:pt x="0" y="2"/>
                      <a:pt x="0" y="2"/>
                    </a:cubicBezTo>
                    <a:cubicBezTo>
                      <a:pt x="0" y="2"/>
                      <a:pt x="1" y="2"/>
                      <a:pt x="1" y="2"/>
                    </a:cubicBezTo>
                    <a:cubicBezTo>
                      <a:pt x="1" y="2"/>
                      <a:pt x="2" y="1"/>
                      <a:pt x="2" y="1"/>
                    </a:cubicBezTo>
                    <a:cubicBezTo>
                      <a:pt x="2" y="0"/>
                      <a:pt x="1" y="0"/>
                      <a:pt x="1" y="0"/>
                    </a:cubicBezTo>
                    <a:cubicBezTo>
                      <a:pt x="1" y="0"/>
                      <a:pt x="0" y="0"/>
                      <a:pt x="0" y="0"/>
                    </a:cubicBezTo>
                    <a:cubicBezTo>
                      <a:pt x="0" y="1"/>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5" name="Freeform 559">
                <a:extLst>
                  <a:ext uri="{FF2B5EF4-FFF2-40B4-BE49-F238E27FC236}">
                    <a16:creationId xmlns:a16="http://schemas.microsoft.com/office/drawing/2014/main" id="{8896EB4A-AA5D-41A4-9261-0742668FDE71}"/>
                  </a:ext>
                </a:extLst>
              </p:cNvPr>
              <p:cNvSpPr>
                <a:spLocks/>
              </p:cNvSpPr>
              <p:nvPr/>
            </p:nvSpPr>
            <p:spPr bwMode="auto">
              <a:xfrm>
                <a:off x="4070721" y="2427922"/>
                <a:ext cx="11113" cy="6350"/>
              </a:xfrm>
              <a:custGeom>
                <a:avLst/>
                <a:gdLst>
                  <a:gd name="T0" fmla="*/ 3 w 3"/>
                  <a:gd name="T1" fmla="*/ 0 h 2"/>
                  <a:gd name="T2" fmla="*/ 2 w 3"/>
                  <a:gd name="T3" fmla="*/ 0 h 2"/>
                  <a:gd name="T4" fmla="*/ 0 w 3"/>
                  <a:gd name="T5" fmla="*/ 1 h 2"/>
                  <a:gd name="T6" fmla="*/ 1 w 3"/>
                  <a:gd name="T7" fmla="*/ 2 h 2"/>
                  <a:gd name="T8" fmla="*/ 1 w 3"/>
                  <a:gd name="T9" fmla="*/ 2 h 2"/>
                  <a:gd name="T10" fmla="*/ 3 w 3"/>
                  <a:gd name="T11" fmla="*/ 0 h 2"/>
                  <a:gd name="T12" fmla="*/ 3 w 3"/>
                  <a:gd name="T13" fmla="*/ 0 h 2"/>
                  <a:gd name="T14" fmla="*/ 3 w 3"/>
                  <a:gd name="T15" fmla="*/ 0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2">
                    <a:moveTo>
                      <a:pt x="3" y="0"/>
                    </a:moveTo>
                    <a:cubicBezTo>
                      <a:pt x="3" y="0"/>
                      <a:pt x="2" y="0"/>
                      <a:pt x="2" y="0"/>
                    </a:cubicBezTo>
                    <a:cubicBezTo>
                      <a:pt x="2" y="0"/>
                      <a:pt x="1" y="1"/>
                      <a:pt x="0" y="1"/>
                    </a:cubicBezTo>
                    <a:cubicBezTo>
                      <a:pt x="0" y="2"/>
                      <a:pt x="0" y="2"/>
                      <a:pt x="1" y="2"/>
                    </a:cubicBezTo>
                    <a:cubicBezTo>
                      <a:pt x="1" y="2"/>
                      <a:pt x="1" y="2"/>
                      <a:pt x="1" y="2"/>
                    </a:cubicBezTo>
                    <a:cubicBezTo>
                      <a:pt x="2" y="2"/>
                      <a:pt x="3" y="1"/>
                      <a:pt x="3" y="0"/>
                    </a:cubicBezTo>
                    <a:cubicBezTo>
                      <a:pt x="3" y="0"/>
                      <a:pt x="3" y="0"/>
                      <a:pt x="3" y="0"/>
                    </a:cubicBezTo>
                    <a:cubicBezTo>
                      <a:pt x="3" y="0"/>
                      <a:pt x="3"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6" name="Freeform 560">
                <a:extLst>
                  <a:ext uri="{FF2B5EF4-FFF2-40B4-BE49-F238E27FC236}">
                    <a16:creationId xmlns:a16="http://schemas.microsoft.com/office/drawing/2014/main" id="{080EFC76-E03C-431D-92E1-ABB64C948F3B}"/>
                  </a:ext>
                </a:extLst>
              </p:cNvPr>
              <p:cNvSpPr>
                <a:spLocks/>
              </p:cNvSpPr>
              <p:nvPr/>
            </p:nvSpPr>
            <p:spPr bwMode="auto">
              <a:xfrm>
                <a:off x="5970920" y="2127891"/>
                <a:ext cx="6350" cy="7938"/>
              </a:xfrm>
              <a:custGeom>
                <a:avLst/>
                <a:gdLst>
                  <a:gd name="T0" fmla="*/ 1 w 2"/>
                  <a:gd name="T1" fmla="*/ 0 h 2"/>
                  <a:gd name="T2" fmla="*/ 1 w 2"/>
                  <a:gd name="T3" fmla="*/ 0 h 2"/>
                  <a:gd name="T4" fmla="*/ 0 w 2"/>
                  <a:gd name="T5" fmla="*/ 0 h 2"/>
                  <a:gd name="T6" fmla="*/ 1 w 2"/>
                  <a:gd name="T7" fmla="*/ 2 h 2"/>
                  <a:gd name="T8" fmla="*/ 2 w 2"/>
                  <a:gd name="T9" fmla="*/ 2 h 2"/>
                  <a:gd name="T10" fmla="*/ 2 w 2"/>
                  <a:gd name="T11" fmla="*/ 1 h 2"/>
                  <a:gd name="T12" fmla="*/ 1 w 2"/>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1" y="0"/>
                    </a:moveTo>
                    <a:cubicBezTo>
                      <a:pt x="1" y="0"/>
                      <a:pt x="1" y="0"/>
                      <a:pt x="1" y="0"/>
                    </a:cubicBezTo>
                    <a:cubicBezTo>
                      <a:pt x="0" y="0"/>
                      <a:pt x="0" y="0"/>
                      <a:pt x="0" y="0"/>
                    </a:cubicBezTo>
                    <a:cubicBezTo>
                      <a:pt x="0" y="1"/>
                      <a:pt x="1" y="2"/>
                      <a:pt x="1" y="2"/>
                    </a:cubicBezTo>
                    <a:cubicBezTo>
                      <a:pt x="2" y="2"/>
                      <a:pt x="2" y="2"/>
                      <a:pt x="2" y="2"/>
                    </a:cubicBezTo>
                    <a:cubicBezTo>
                      <a:pt x="2" y="1"/>
                      <a:pt x="2" y="1"/>
                      <a:pt x="2" y="1"/>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7" name="Freeform 561">
                <a:extLst>
                  <a:ext uri="{FF2B5EF4-FFF2-40B4-BE49-F238E27FC236}">
                    <a16:creationId xmlns:a16="http://schemas.microsoft.com/office/drawing/2014/main" id="{A50B469A-B64F-47A5-BEFB-A79B2D3D51CA}"/>
                  </a:ext>
                </a:extLst>
              </p:cNvPr>
              <p:cNvSpPr>
                <a:spLocks/>
              </p:cNvSpPr>
              <p:nvPr/>
            </p:nvSpPr>
            <p:spPr bwMode="auto">
              <a:xfrm>
                <a:off x="4704121" y="2121541"/>
                <a:ext cx="7938" cy="6350"/>
              </a:xfrm>
              <a:custGeom>
                <a:avLst/>
                <a:gdLst>
                  <a:gd name="T0" fmla="*/ 0 w 2"/>
                  <a:gd name="T1" fmla="*/ 1 h 2"/>
                  <a:gd name="T2" fmla="*/ 1 w 2"/>
                  <a:gd name="T3" fmla="*/ 2 h 2"/>
                  <a:gd name="T4" fmla="*/ 2 w 2"/>
                  <a:gd name="T5" fmla="*/ 1 h 2"/>
                  <a:gd name="T6" fmla="*/ 1 w 2"/>
                  <a:gd name="T7" fmla="*/ 0 h 2"/>
                  <a:gd name="T8" fmla="*/ 0 w 2"/>
                  <a:gd name="T9" fmla="*/ 1 h 2"/>
                </a:gdLst>
                <a:ahLst/>
                <a:cxnLst>
                  <a:cxn ang="0">
                    <a:pos x="T0" y="T1"/>
                  </a:cxn>
                  <a:cxn ang="0">
                    <a:pos x="T2" y="T3"/>
                  </a:cxn>
                  <a:cxn ang="0">
                    <a:pos x="T4" y="T5"/>
                  </a:cxn>
                  <a:cxn ang="0">
                    <a:pos x="T6" y="T7"/>
                  </a:cxn>
                  <a:cxn ang="0">
                    <a:pos x="T8" y="T9"/>
                  </a:cxn>
                </a:cxnLst>
                <a:rect l="0" t="0" r="r" b="b"/>
                <a:pathLst>
                  <a:path w="2" h="2">
                    <a:moveTo>
                      <a:pt x="0" y="1"/>
                    </a:moveTo>
                    <a:cubicBezTo>
                      <a:pt x="0" y="1"/>
                      <a:pt x="0" y="2"/>
                      <a:pt x="1" y="2"/>
                    </a:cubicBezTo>
                    <a:cubicBezTo>
                      <a:pt x="2" y="2"/>
                      <a:pt x="2" y="1"/>
                      <a:pt x="2" y="1"/>
                    </a:cubicBezTo>
                    <a:cubicBezTo>
                      <a:pt x="2" y="0"/>
                      <a:pt x="1" y="0"/>
                      <a:pt x="1"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8" name="Freeform 562">
                <a:extLst>
                  <a:ext uri="{FF2B5EF4-FFF2-40B4-BE49-F238E27FC236}">
                    <a16:creationId xmlns:a16="http://schemas.microsoft.com/office/drawing/2014/main" id="{DA419509-1FED-418A-8318-0482CBA01780}"/>
                  </a:ext>
                </a:extLst>
              </p:cNvPr>
              <p:cNvSpPr>
                <a:spLocks/>
              </p:cNvSpPr>
              <p:nvPr/>
            </p:nvSpPr>
            <p:spPr bwMode="auto">
              <a:xfrm>
                <a:off x="4643797" y="2096141"/>
                <a:ext cx="28574" cy="22225"/>
              </a:xfrm>
              <a:custGeom>
                <a:avLst/>
                <a:gdLst>
                  <a:gd name="T0" fmla="*/ 1 w 8"/>
                  <a:gd name="T1" fmla="*/ 3 h 6"/>
                  <a:gd name="T2" fmla="*/ 1 w 8"/>
                  <a:gd name="T3" fmla="*/ 3 h 6"/>
                  <a:gd name="T4" fmla="*/ 1 w 8"/>
                  <a:gd name="T5" fmla="*/ 3 h 6"/>
                  <a:gd name="T6" fmla="*/ 1 w 8"/>
                  <a:gd name="T7" fmla="*/ 4 h 6"/>
                  <a:gd name="T8" fmla="*/ 1 w 8"/>
                  <a:gd name="T9" fmla="*/ 5 h 6"/>
                  <a:gd name="T10" fmla="*/ 2 w 8"/>
                  <a:gd name="T11" fmla="*/ 6 h 6"/>
                  <a:gd name="T12" fmla="*/ 3 w 8"/>
                  <a:gd name="T13" fmla="*/ 6 h 6"/>
                  <a:gd name="T14" fmla="*/ 4 w 8"/>
                  <a:gd name="T15" fmla="*/ 6 h 6"/>
                  <a:gd name="T16" fmla="*/ 5 w 8"/>
                  <a:gd name="T17" fmla="*/ 6 h 6"/>
                  <a:gd name="T18" fmla="*/ 6 w 8"/>
                  <a:gd name="T19" fmla="*/ 4 h 6"/>
                  <a:gd name="T20" fmla="*/ 7 w 8"/>
                  <a:gd name="T21" fmla="*/ 4 h 6"/>
                  <a:gd name="T22" fmla="*/ 8 w 8"/>
                  <a:gd name="T23" fmla="*/ 3 h 6"/>
                  <a:gd name="T24" fmla="*/ 8 w 8"/>
                  <a:gd name="T25" fmla="*/ 3 h 6"/>
                  <a:gd name="T26" fmla="*/ 7 w 8"/>
                  <a:gd name="T27" fmla="*/ 2 h 6"/>
                  <a:gd name="T28" fmla="*/ 4 w 8"/>
                  <a:gd name="T29" fmla="*/ 2 h 6"/>
                  <a:gd name="T30" fmla="*/ 2 w 8"/>
                  <a:gd name="T31" fmla="*/ 2 h 6"/>
                  <a:gd name="T32" fmla="*/ 2 w 8"/>
                  <a:gd name="T33" fmla="*/ 2 h 6"/>
                  <a:gd name="T34" fmla="*/ 2 w 8"/>
                  <a:gd name="T35" fmla="*/ 2 h 6"/>
                  <a:gd name="T36" fmla="*/ 2 w 8"/>
                  <a:gd name="T37" fmla="*/ 2 h 6"/>
                  <a:gd name="T38" fmla="*/ 2 w 8"/>
                  <a:gd name="T39" fmla="*/ 2 h 6"/>
                  <a:gd name="T40" fmla="*/ 2 w 8"/>
                  <a:gd name="T41" fmla="*/ 2 h 6"/>
                  <a:gd name="T42" fmla="*/ 2 w 8"/>
                  <a:gd name="T43" fmla="*/ 1 h 6"/>
                  <a:gd name="T44" fmla="*/ 1 w 8"/>
                  <a:gd name="T45" fmla="*/ 0 h 6"/>
                  <a:gd name="T46" fmla="*/ 0 w 8"/>
                  <a:gd name="T47" fmla="*/ 1 h 6"/>
                  <a:gd name="T48" fmla="*/ 0 w 8"/>
                  <a:gd name="T49" fmla="*/ 2 h 6"/>
                  <a:gd name="T50" fmla="*/ 1 w 8"/>
                  <a:gd name="T51"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 h="6">
                    <a:moveTo>
                      <a:pt x="1" y="3"/>
                    </a:moveTo>
                    <a:cubicBezTo>
                      <a:pt x="1" y="3"/>
                      <a:pt x="1" y="3"/>
                      <a:pt x="1" y="3"/>
                    </a:cubicBezTo>
                    <a:cubicBezTo>
                      <a:pt x="1" y="3"/>
                      <a:pt x="1" y="3"/>
                      <a:pt x="1" y="3"/>
                    </a:cubicBezTo>
                    <a:cubicBezTo>
                      <a:pt x="1" y="3"/>
                      <a:pt x="1" y="3"/>
                      <a:pt x="1" y="4"/>
                    </a:cubicBezTo>
                    <a:cubicBezTo>
                      <a:pt x="1" y="4"/>
                      <a:pt x="1" y="4"/>
                      <a:pt x="1" y="5"/>
                    </a:cubicBezTo>
                    <a:cubicBezTo>
                      <a:pt x="1" y="5"/>
                      <a:pt x="2" y="5"/>
                      <a:pt x="2" y="6"/>
                    </a:cubicBezTo>
                    <a:cubicBezTo>
                      <a:pt x="2" y="6"/>
                      <a:pt x="2" y="6"/>
                      <a:pt x="3" y="6"/>
                    </a:cubicBezTo>
                    <a:cubicBezTo>
                      <a:pt x="3" y="6"/>
                      <a:pt x="3" y="6"/>
                      <a:pt x="4" y="6"/>
                    </a:cubicBezTo>
                    <a:cubicBezTo>
                      <a:pt x="4" y="6"/>
                      <a:pt x="5" y="6"/>
                      <a:pt x="5" y="6"/>
                    </a:cubicBezTo>
                    <a:cubicBezTo>
                      <a:pt x="6" y="5"/>
                      <a:pt x="6" y="5"/>
                      <a:pt x="6" y="4"/>
                    </a:cubicBezTo>
                    <a:cubicBezTo>
                      <a:pt x="6" y="4"/>
                      <a:pt x="6" y="4"/>
                      <a:pt x="7" y="4"/>
                    </a:cubicBezTo>
                    <a:cubicBezTo>
                      <a:pt x="7" y="3"/>
                      <a:pt x="7" y="3"/>
                      <a:pt x="8" y="3"/>
                    </a:cubicBezTo>
                    <a:cubicBezTo>
                      <a:pt x="8" y="3"/>
                      <a:pt x="8" y="3"/>
                      <a:pt x="8" y="3"/>
                    </a:cubicBezTo>
                    <a:cubicBezTo>
                      <a:pt x="8" y="2"/>
                      <a:pt x="7" y="2"/>
                      <a:pt x="7" y="2"/>
                    </a:cubicBezTo>
                    <a:cubicBezTo>
                      <a:pt x="6" y="2"/>
                      <a:pt x="5" y="2"/>
                      <a:pt x="4" y="2"/>
                    </a:cubicBezTo>
                    <a:cubicBezTo>
                      <a:pt x="3"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1"/>
                      <a:pt x="2" y="1"/>
                    </a:cubicBezTo>
                    <a:cubicBezTo>
                      <a:pt x="2" y="0"/>
                      <a:pt x="1" y="0"/>
                      <a:pt x="1" y="0"/>
                    </a:cubicBezTo>
                    <a:cubicBezTo>
                      <a:pt x="1" y="0"/>
                      <a:pt x="0" y="1"/>
                      <a:pt x="0" y="1"/>
                    </a:cubicBezTo>
                    <a:cubicBezTo>
                      <a:pt x="0" y="1"/>
                      <a:pt x="0" y="2"/>
                      <a:pt x="0" y="2"/>
                    </a:cubicBezTo>
                    <a:cubicBezTo>
                      <a:pt x="1" y="3"/>
                      <a:pt x="1"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9" name="Freeform 563">
                <a:extLst>
                  <a:ext uri="{FF2B5EF4-FFF2-40B4-BE49-F238E27FC236}">
                    <a16:creationId xmlns:a16="http://schemas.microsoft.com/office/drawing/2014/main" id="{1DB6DABD-3078-4B2D-A80D-A36C5915A77C}"/>
                  </a:ext>
                </a:extLst>
              </p:cNvPr>
              <p:cNvSpPr>
                <a:spLocks/>
              </p:cNvSpPr>
              <p:nvPr/>
            </p:nvSpPr>
            <p:spPr bwMode="auto">
              <a:xfrm>
                <a:off x="6285239" y="2478721"/>
                <a:ext cx="7938" cy="11113"/>
              </a:xfrm>
              <a:custGeom>
                <a:avLst/>
                <a:gdLst>
                  <a:gd name="T0" fmla="*/ 1 w 2"/>
                  <a:gd name="T1" fmla="*/ 3 h 3"/>
                  <a:gd name="T2" fmla="*/ 2 w 2"/>
                  <a:gd name="T3" fmla="*/ 0 h 3"/>
                  <a:gd name="T4" fmla="*/ 2 w 2"/>
                  <a:gd name="T5" fmla="*/ 0 h 3"/>
                  <a:gd name="T6" fmla="*/ 1 w 2"/>
                  <a:gd name="T7" fmla="*/ 0 h 3"/>
                  <a:gd name="T8" fmla="*/ 1 w 2"/>
                  <a:gd name="T9" fmla="*/ 0 h 3"/>
                  <a:gd name="T10" fmla="*/ 0 w 2"/>
                  <a:gd name="T11" fmla="*/ 2 h 3"/>
                  <a:gd name="T12" fmla="*/ 0 w 2"/>
                  <a:gd name="T13" fmla="*/ 3 h 3"/>
                  <a:gd name="T14" fmla="*/ 1 w 2"/>
                  <a:gd name="T15" fmla="*/ 3 h 3"/>
                  <a:gd name="T16" fmla="*/ 1 w 2"/>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3">
                    <a:moveTo>
                      <a:pt x="1" y="3"/>
                    </a:moveTo>
                    <a:cubicBezTo>
                      <a:pt x="2" y="2"/>
                      <a:pt x="2" y="1"/>
                      <a:pt x="2" y="0"/>
                    </a:cubicBezTo>
                    <a:cubicBezTo>
                      <a:pt x="2" y="0"/>
                      <a:pt x="2" y="0"/>
                      <a:pt x="2" y="0"/>
                    </a:cubicBezTo>
                    <a:cubicBezTo>
                      <a:pt x="2" y="0"/>
                      <a:pt x="1" y="0"/>
                      <a:pt x="1" y="0"/>
                    </a:cubicBezTo>
                    <a:cubicBezTo>
                      <a:pt x="1" y="0"/>
                      <a:pt x="1" y="0"/>
                      <a:pt x="1" y="0"/>
                    </a:cubicBezTo>
                    <a:cubicBezTo>
                      <a:pt x="1" y="1"/>
                      <a:pt x="0" y="2"/>
                      <a:pt x="0" y="2"/>
                    </a:cubicBezTo>
                    <a:cubicBezTo>
                      <a:pt x="0" y="2"/>
                      <a:pt x="0" y="3"/>
                      <a:pt x="0" y="3"/>
                    </a:cubicBezTo>
                    <a:cubicBezTo>
                      <a:pt x="1" y="3"/>
                      <a:pt x="1" y="3"/>
                      <a:pt x="1" y="3"/>
                    </a:cubicBezTo>
                    <a:cubicBezTo>
                      <a:pt x="1" y="3"/>
                      <a:pt x="1"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0" name="Freeform 564">
                <a:extLst>
                  <a:ext uri="{FF2B5EF4-FFF2-40B4-BE49-F238E27FC236}">
                    <a16:creationId xmlns:a16="http://schemas.microsoft.com/office/drawing/2014/main" id="{CCFBA248-E804-4E20-8745-24FD7D81BBE5}"/>
                  </a:ext>
                </a:extLst>
              </p:cNvPr>
              <p:cNvSpPr>
                <a:spLocks/>
              </p:cNvSpPr>
              <p:nvPr/>
            </p:nvSpPr>
            <p:spPr bwMode="auto">
              <a:xfrm>
                <a:off x="4689833" y="2478721"/>
                <a:ext cx="11113" cy="6350"/>
              </a:xfrm>
              <a:custGeom>
                <a:avLst/>
                <a:gdLst>
                  <a:gd name="T0" fmla="*/ 1 w 3"/>
                  <a:gd name="T1" fmla="*/ 2 h 2"/>
                  <a:gd name="T2" fmla="*/ 3 w 3"/>
                  <a:gd name="T3" fmla="*/ 1 h 2"/>
                  <a:gd name="T4" fmla="*/ 3 w 3"/>
                  <a:gd name="T5" fmla="*/ 0 h 2"/>
                  <a:gd name="T6" fmla="*/ 2 w 3"/>
                  <a:gd name="T7" fmla="*/ 0 h 2"/>
                  <a:gd name="T8" fmla="*/ 1 w 3"/>
                  <a:gd name="T9" fmla="*/ 0 h 2"/>
                  <a:gd name="T10" fmla="*/ 0 w 3"/>
                  <a:gd name="T11" fmla="*/ 1 h 2"/>
                  <a:gd name="T12" fmla="*/ 0 w 3"/>
                  <a:gd name="T13" fmla="*/ 1 h 2"/>
                  <a:gd name="T14" fmla="*/ 1 w 3"/>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2">
                    <a:moveTo>
                      <a:pt x="1" y="2"/>
                    </a:moveTo>
                    <a:cubicBezTo>
                      <a:pt x="2" y="1"/>
                      <a:pt x="2" y="1"/>
                      <a:pt x="3" y="1"/>
                    </a:cubicBezTo>
                    <a:cubicBezTo>
                      <a:pt x="3" y="1"/>
                      <a:pt x="3" y="0"/>
                      <a:pt x="3" y="0"/>
                    </a:cubicBezTo>
                    <a:cubicBezTo>
                      <a:pt x="2" y="0"/>
                      <a:pt x="2" y="0"/>
                      <a:pt x="2" y="0"/>
                    </a:cubicBezTo>
                    <a:cubicBezTo>
                      <a:pt x="1" y="0"/>
                      <a:pt x="1" y="0"/>
                      <a:pt x="1" y="0"/>
                    </a:cubicBezTo>
                    <a:cubicBezTo>
                      <a:pt x="0" y="0"/>
                      <a:pt x="0" y="0"/>
                      <a:pt x="0" y="1"/>
                    </a:cubicBezTo>
                    <a:cubicBezTo>
                      <a:pt x="0" y="1"/>
                      <a:pt x="0" y="1"/>
                      <a:pt x="0" y="1"/>
                    </a:cubicBezTo>
                    <a:cubicBezTo>
                      <a:pt x="1" y="1"/>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1" name="Freeform 565">
                <a:extLst>
                  <a:ext uri="{FF2B5EF4-FFF2-40B4-BE49-F238E27FC236}">
                    <a16:creationId xmlns:a16="http://schemas.microsoft.com/office/drawing/2014/main" id="{18623913-6CA6-41BA-9531-716F813F64FF}"/>
                  </a:ext>
                </a:extLst>
              </p:cNvPr>
              <p:cNvSpPr>
                <a:spLocks/>
              </p:cNvSpPr>
              <p:nvPr/>
            </p:nvSpPr>
            <p:spPr bwMode="auto">
              <a:xfrm>
                <a:off x="5920121" y="2107253"/>
                <a:ext cx="11113" cy="6350"/>
              </a:xfrm>
              <a:custGeom>
                <a:avLst/>
                <a:gdLst>
                  <a:gd name="T0" fmla="*/ 2 w 3"/>
                  <a:gd name="T1" fmla="*/ 2 h 2"/>
                  <a:gd name="T2" fmla="*/ 2 w 3"/>
                  <a:gd name="T3" fmla="*/ 2 h 2"/>
                  <a:gd name="T4" fmla="*/ 3 w 3"/>
                  <a:gd name="T5" fmla="*/ 2 h 2"/>
                  <a:gd name="T6" fmla="*/ 2 w 3"/>
                  <a:gd name="T7" fmla="*/ 1 h 2"/>
                  <a:gd name="T8" fmla="*/ 1 w 3"/>
                  <a:gd name="T9" fmla="*/ 0 h 2"/>
                  <a:gd name="T10" fmla="*/ 1 w 3"/>
                  <a:gd name="T11" fmla="*/ 0 h 2"/>
                  <a:gd name="T12" fmla="*/ 0 w 3"/>
                  <a:gd name="T13" fmla="*/ 0 h 2"/>
                  <a:gd name="T14" fmla="*/ 0 w 3"/>
                  <a:gd name="T15" fmla="*/ 0 h 2"/>
                  <a:gd name="T16" fmla="*/ 2 w 3"/>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2">
                    <a:moveTo>
                      <a:pt x="2" y="2"/>
                    </a:moveTo>
                    <a:cubicBezTo>
                      <a:pt x="2" y="2"/>
                      <a:pt x="2" y="2"/>
                      <a:pt x="2" y="2"/>
                    </a:cubicBezTo>
                    <a:cubicBezTo>
                      <a:pt x="2" y="2"/>
                      <a:pt x="2" y="2"/>
                      <a:pt x="3" y="2"/>
                    </a:cubicBezTo>
                    <a:cubicBezTo>
                      <a:pt x="2" y="2"/>
                      <a:pt x="2" y="2"/>
                      <a:pt x="2" y="1"/>
                    </a:cubicBezTo>
                    <a:cubicBezTo>
                      <a:pt x="2" y="1"/>
                      <a:pt x="2" y="0"/>
                      <a:pt x="1" y="0"/>
                    </a:cubicBezTo>
                    <a:cubicBezTo>
                      <a:pt x="1" y="0"/>
                      <a:pt x="1" y="0"/>
                      <a:pt x="1" y="0"/>
                    </a:cubicBezTo>
                    <a:cubicBezTo>
                      <a:pt x="0" y="0"/>
                      <a:pt x="0" y="0"/>
                      <a:pt x="0" y="0"/>
                    </a:cubicBezTo>
                    <a:cubicBezTo>
                      <a:pt x="0" y="0"/>
                      <a:pt x="0" y="0"/>
                      <a:pt x="0" y="0"/>
                    </a:cubicBezTo>
                    <a:cubicBezTo>
                      <a:pt x="1" y="1"/>
                      <a:pt x="1"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2" name="Freeform 566">
                <a:extLst>
                  <a:ext uri="{FF2B5EF4-FFF2-40B4-BE49-F238E27FC236}">
                    <a16:creationId xmlns:a16="http://schemas.microsoft.com/office/drawing/2014/main" id="{C42BEC84-8DC8-499B-8E51-83D73EFDAF69}"/>
                  </a:ext>
                </a:extLst>
              </p:cNvPr>
              <p:cNvSpPr>
                <a:spLocks/>
              </p:cNvSpPr>
              <p:nvPr/>
            </p:nvSpPr>
            <p:spPr bwMode="auto">
              <a:xfrm>
                <a:off x="4675547" y="2200914"/>
                <a:ext cx="11113" cy="3175"/>
              </a:xfrm>
              <a:custGeom>
                <a:avLst/>
                <a:gdLst>
                  <a:gd name="T0" fmla="*/ 2 w 3"/>
                  <a:gd name="T1" fmla="*/ 1 h 1"/>
                  <a:gd name="T2" fmla="*/ 3 w 3"/>
                  <a:gd name="T3" fmla="*/ 1 h 1"/>
                  <a:gd name="T4" fmla="*/ 3 w 3"/>
                  <a:gd name="T5" fmla="*/ 0 h 1"/>
                  <a:gd name="T6" fmla="*/ 3 w 3"/>
                  <a:gd name="T7" fmla="*/ 0 h 1"/>
                  <a:gd name="T8" fmla="*/ 1 w 3"/>
                  <a:gd name="T9" fmla="*/ 0 h 1"/>
                  <a:gd name="T10" fmla="*/ 0 w 3"/>
                  <a:gd name="T11" fmla="*/ 1 h 1"/>
                  <a:gd name="T12" fmla="*/ 2 w 3"/>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3" h="1">
                    <a:moveTo>
                      <a:pt x="2" y="1"/>
                    </a:moveTo>
                    <a:cubicBezTo>
                      <a:pt x="2" y="1"/>
                      <a:pt x="2" y="1"/>
                      <a:pt x="3" y="1"/>
                    </a:cubicBezTo>
                    <a:cubicBezTo>
                      <a:pt x="3" y="1"/>
                      <a:pt x="3" y="1"/>
                      <a:pt x="3" y="0"/>
                    </a:cubicBezTo>
                    <a:cubicBezTo>
                      <a:pt x="3" y="0"/>
                      <a:pt x="3" y="0"/>
                      <a:pt x="3" y="0"/>
                    </a:cubicBezTo>
                    <a:cubicBezTo>
                      <a:pt x="2" y="0"/>
                      <a:pt x="1" y="0"/>
                      <a:pt x="1" y="0"/>
                    </a:cubicBezTo>
                    <a:cubicBezTo>
                      <a:pt x="0" y="0"/>
                      <a:pt x="0" y="1"/>
                      <a:pt x="0" y="1"/>
                    </a:cubicBezTo>
                    <a:cubicBezTo>
                      <a:pt x="0" y="1"/>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3" name="Freeform 567">
                <a:extLst>
                  <a:ext uri="{FF2B5EF4-FFF2-40B4-BE49-F238E27FC236}">
                    <a16:creationId xmlns:a16="http://schemas.microsoft.com/office/drawing/2014/main" id="{722C07E8-8643-401A-BE9A-7E6FB20EC0A8}"/>
                  </a:ext>
                </a:extLst>
              </p:cNvPr>
              <p:cNvSpPr>
                <a:spLocks/>
              </p:cNvSpPr>
              <p:nvPr/>
            </p:nvSpPr>
            <p:spPr bwMode="auto">
              <a:xfrm>
                <a:off x="4661259" y="2167577"/>
                <a:ext cx="3175" cy="7938"/>
              </a:xfrm>
              <a:custGeom>
                <a:avLst/>
                <a:gdLst>
                  <a:gd name="T0" fmla="*/ 0 w 1"/>
                  <a:gd name="T1" fmla="*/ 2 h 2"/>
                  <a:gd name="T2" fmla="*/ 1 w 1"/>
                  <a:gd name="T3" fmla="*/ 1 h 2"/>
                  <a:gd name="T4" fmla="*/ 1 w 1"/>
                  <a:gd name="T5" fmla="*/ 0 h 2"/>
                  <a:gd name="T6" fmla="*/ 1 w 1"/>
                  <a:gd name="T7" fmla="*/ 0 h 2"/>
                  <a:gd name="T8" fmla="*/ 0 w 1"/>
                  <a:gd name="T9" fmla="*/ 1 h 2"/>
                  <a:gd name="T10" fmla="*/ 0 w 1"/>
                  <a:gd name="T11" fmla="*/ 2 h 2"/>
                </a:gdLst>
                <a:ahLst/>
                <a:cxnLst>
                  <a:cxn ang="0">
                    <a:pos x="T0" y="T1"/>
                  </a:cxn>
                  <a:cxn ang="0">
                    <a:pos x="T2" y="T3"/>
                  </a:cxn>
                  <a:cxn ang="0">
                    <a:pos x="T4" y="T5"/>
                  </a:cxn>
                  <a:cxn ang="0">
                    <a:pos x="T6" y="T7"/>
                  </a:cxn>
                  <a:cxn ang="0">
                    <a:pos x="T8" y="T9"/>
                  </a:cxn>
                  <a:cxn ang="0">
                    <a:pos x="T10" y="T11"/>
                  </a:cxn>
                </a:cxnLst>
                <a:rect l="0" t="0" r="r" b="b"/>
                <a:pathLst>
                  <a:path w="1" h="2">
                    <a:moveTo>
                      <a:pt x="0" y="2"/>
                    </a:moveTo>
                    <a:cubicBezTo>
                      <a:pt x="1" y="2"/>
                      <a:pt x="1" y="1"/>
                      <a:pt x="1" y="1"/>
                    </a:cubicBezTo>
                    <a:cubicBezTo>
                      <a:pt x="1" y="1"/>
                      <a:pt x="1" y="0"/>
                      <a:pt x="1" y="0"/>
                    </a:cubicBezTo>
                    <a:cubicBezTo>
                      <a:pt x="1" y="0"/>
                      <a:pt x="1" y="0"/>
                      <a:pt x="1" y="0"/>
                    </a:cubicBezTo>
                    <a:cubicBezTo>
                      <a:pt x="0" y="0"/>
                      <a:pt x="0" y="0"/>
                      <a:pt x="0"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4" name="Freeform 568">
                <a:extLst>
                  <a:ext uri="{FF2B5EF4-FFF2-40B4-BE49-F238E27FC236}">
                    <a16:creationId xmlns:a16="http://schemas.microsoft.com/office/drawing/2014/main" id="{C70CF455-4998-41A1-A291-EE59802BA667}"/>
                  </a:ext>
                </a:extLst>
              </p:cNvPr>
              <p:cNvSpPr>
                <a:spLocks/>
              </p:cNvSpPr>
              <p:nvPr/>
            </p:nvSpPr>
            <p:spPr bwMode="auto">
              <a:xfrm>
                <a:off x="5269259" y="2181864"/>
                <a:ext cx="6350" cy="11113"/>
              </a:xfrm>
              <a:custGeom>
                <a:avLst/>
                <a:gdLst>
                  <a:gd name="T0" fmla="*/ 0 w 2"/>
                  <a:gd name="T1" fmla="*/ 0 h 3"/>
                  <a:gd name="T2" fmla="*/ 0 w 2"/>
                  <a:gd name="T3" fmla="*/ 0 h 3"/>
                  <a:gd name="T4" fmla="*/ 1 w 2"/>
                  <a:gd name="T5" fmla="*/ 3 h 3"/>
                  <a:gd name="T6" fmla="*/ 2 w 2"/>
                  <a:gd name="T7" fmla="*/ 3 h 3"/>
                  <a:gd name="T8" fmla="*/ 2 w 2"/>
                  <a:gd name="T9" fmla="*/ 2 h 3"/>
                  <a:gd name="T10" fmla="*/ 0 w 2"/>
                  <a:gd name="T11" fmla="*/ 0 h 3"/>
                  <a:gd name="T12" fmla="*/ 0 w 2"/>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0" y="0"/>
                    </a:moveTo>
                    <a:cubicBezTo>
                      <a:pt x="0" y="0"/>
                      <a:pt x="0" y="0"/>
                      <a:pt x="0" y="0"/>
                    </a:cubicBezTo>
                    <a:cubicBezTo>
                      <a:pt x="0" y="1"/>
                      <a:pt x="0" y="2"/>
                      <a:pt x="1" y="3"/>
                    </a:cubicBezTo>
                    <a:cubicBezTo>
                      <a:pt x="1" y="3"/>
                      <a:pt x="2" y="3"/>
                      <a:pt x="2" y="3"/>
                    </a:cubicBezTo>
                    <a:cubicBezTo>
                      <a:pt x="2" y="3"/>
                      <a:pt x="2" y="2"/>
                      <a:pt x="2" y="2"/>
                    </a:cubicBezTo>
                    <a:cubicBezTo>
                      <a:pt x="1" y="1"/>
                      <a:pt x="1"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5" name="Freeform 569">
                <a:extLst>
                  <a:ext uri="{FF2B5EF4-FFF2-40B4-BE49-F238E27FC236}">
                    <a16:creationId xmlns:a16="http://schemas.microsoft.com/office/drawing/2014/main" id="{12AC7B63-BF37-470E-AB0D-F798DF7D36CF}"/>
                  </a:ext>
                </a:extLst>
              </p:cNvPr>
              <p:cNvSpPr>
                <a:spLocks/>
              </p:cNvSpPr>
              <p:nvPr/>
            </p:nvSpPr>
            <p:spPr bwMode="auto">
              <a:xfrm>
                <a:off x="4726346" y="2388236"/>
                <a:ext cx="7938" cy="7938"/>
              </a:xfrm>
              <a:custGeom>
                <a:avLst/>
                <a:gdLst>
                  <a:gd name="T0" fmla="*/ 1 w 2"/>
                  <a:gd name="T1" fmla="*/ 1 h 2"/>
                  <a:gd name="T2" fmla="*/ 1 w 2"/>
                  <a:gd name="T3" fmla="*/ 2 h 2"/>
                  <a:gd name="T4" fmla="*/ 1 w 2"/>
                  <a:gd name="T5" fmla="*/ 2 h 2"/>
                  <a:gd name="T6" fmla="*/ 2 w 2"/>
                  <a:gd name="T7" fmla="*/ 2 h 2"/>
                  <a:gd name="T8" fmla="*/ 2 w 2"/>
                  <a:gd name="T9" fmla="*/ 2 h 2"/>
                  <a:gd name="T10" fmla="*/ 2 w 2"/>
                  <a:gd name="T11" fmla="*/ 1 h 2"/>
                  <a:gd name="T12" fmla="*/ 1 w 2"/>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1" y="1"/>
                    </a:moveTo>
                    <a:cubicBezTo>
                      <a:pt x="0" y="1"/>
                      <a:pt x="0" y="1"/>
                      <a:pt x="1" y="2"/>
                    </a:cubicBezTo>
                    <a:cubicBezTo>
                      <a:pt x="1" y="2"/>
                      <a:pt x="1" y="2"/>
                      <a:pt x="1" y="2"/>
                    </a:cubicBezTo>
                    <a:cubicBezTo>
                      <a:pt x="1" y="2"/>
                      <a:pt x="2" y="2"/>
                      <a:pt x="2" y="2"/>
                    </a:cubicBezTo>
                    <a:cubicBezTo>
                      <a:pt x="2" y="2"/>
                      <a:pt x="2" y="2"/>
                      <a:pt x="2" y="2"/>
                    </a:cubicBezTo>
                    <a:cubicBezTo>
                      <a:pt x="2" y="1"/>
                      <a:pt x="2" y="1"/>
                      <a:pt x="2" y="1"/>
                    </a:cubicBezTo>
                    <a:cubicBezTo>
                      <a:pt x="1" y="0"/>
                      <a:pt x="1"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6" name="Freeform 570">
                <a:extLst>
                  <a:ext uri="{FF2B5EF4-FFF2-40B4-BE49-F238E27FC236}">
                    <a16:creationId xmlns:a16="http://schemas.microsoft.com/office/drawing/2014/main" id="{BCB0EFFA-C89F-4CD5-A620-8EBDD8C10C61}"/>
                  </a:ext>
                </a:extLst>
              </p:cNvPr>
              <p:cNvSpPr>
                <a:spLocks/>
              </p:cNvSpPr>
              <p:nvPr/>
            </p:nvSpPr>
            <p:spPr bwMode="auto">
              <a:xfrm>
                <a:off x="4667609" y="2513645"/>
                <a:ext cx="7938" cy="4763"/>
              </a:xfrm>
              <a:custGeom>
                <a:avLst/>
                <a:gdLst>
                  <a:gd name="T0" fmla="*/ 1 w 2"/>
                  <a:gd name="T1" fmla="*/ 0 h 1"/>
                  <a:gd name="T2" fmla="*/ 0 w 2"/>
                  <a:gd name="T3" fmla="*/ 0 h 1"/>
                  <a:gd name="T4" fmla="*/ 1 w 2"/>
                  <a:gd name="T5" fmla="*/ 1 h 1"/>
                  <a:gd name="T6" fmla="*/ 1 w 2"/>
                  <a:gd name="T7" fmla="*/ 1 h 1"/>
                  <a:gd name="T8" fmla="*/ 2 w 2"/>
                  <a:gd name="T9" fmla="*/ 1 h 1"/>
                  <a:gd name="T10" fmla="*/ 2 w 2"/>
                  <a:gd name="T11" fmla="*/ 1 h 1"/>
                  <a:gd name="T12" fmla="*/ 2 w 2"/>
                  <a:gd name="T13" fmla="*/ 0 h 1"/>
                  <a:gd name="T14" fmla="*/ 1 w 2"/>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1">
                    <a:moveTo>
                      <a:pt x="1" y="0"/>
                    </a:moveTo>
                    <a:cubicBezTo>
                      <a:pt x="1" y="0"/>
                      <a:pt x="0" y="0"/>
                      <a:pt x="0" y="0"/>
                    </a:cubicBezTo>
                    <a:cubicBezTo>
                      <a:pt x="0" y="1"/>
                      <a:pt x="0" y="1"/>
                      <a:pt x="1" y="1"/>
                    </a:cubicBezTo>
                    <a:cubicBezTo>
                      <a:pt x="1" y="1"/>
                      <a:pt x="1" y="1"/>
                      <a:pt x="1" y="1"/>
                    </a:cubicBezTo>
                    <a:cubicBezTo>
                      <a:pt x="2" y="1"/>
                      <a:pt x="2" y="1"/>
                      <a:pt x="2" y="1"/>
                    </a:cubicBezTo>
                    <a:cubicBezTo>
                      <a:pt x="2" y="1"/>
                      <a:pt x="2" y="1"/>
                      <a:pt x="2" y="1"/>
                    </a:cubicBezTo>
                    <a:cubicBezTo>
                      <a:pt x="2" y="1"/>
                      <a:pt x="2" y="1"/>
                      <a:pt x="2" y="0"/>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7" name="Freeform 571">
                <a:extLst>
                  <a:ext uri="{FF2B5EF4-FFF2-40B4-BE49-F238E27FC236}">
                    <a16:creationId xmlns:a16="http://schemas.microsoft.com/office/drawing/2014/main" id="{A9399ACA-A7CC-4529-A3B1-7437B8E17CFD}"/>
                  </a:ext>
                </a:extLst>
              </p:cNvPr>
              <p:cNvSpPr>
                <a:spLocks/>
              </p:cNvSpPr>
              <p:nvPr/>
            </p:nvSpPr>
            <p:spPr bwMode="auto">
              <a:xfrm>
                <a:off x="6137603" y="2442209"/>
                <a:ext cx="6350" cy="3175"/>
              </a:xfrm>
              <a:custGeom>
                <a:avLst/>
                <a:gdLst>
                  <a:gd name="T0" fmla="*/ 1 w 2"/>
                  <a:gd name="T1" fmla="*/ 0 h 1"/>
                  <a:gd name="T2" fmla="*/ 0 w 2"/>
                  <a:gd name="T3" fmla="*/ 0 h 1"/>
                  <a:gd name="T4" fmla="*/ 1 w 2"/>
                  <a:gd name="T5" fmla="*/ 1 h 1"/>
                  <a:gd name="T6" fmla="*/ 1 w 2"/>
                  <a:gd name="T7" fmla="*/ 1 h 1"/>
                  <a:gd name="T8" fmla="*/ 2 w 2"/>
                  <a:gd name="T9" fmla="*/ 1 h 1"/>
                  <a:gd name="T10" fmla="*/ 1 w 2"/>
                  <a:gd name="T11" fmla="*/ 0 h 1"/>
                </a:gdLst>
                <a:ahLst/>
                <a:cxnLst>
                  <a:cxn ang="0">
                    <a:pos x="T0" y="T1"/>
                  </a:cxn>
                  <a:cxn ang="0">
                    <a:pos x="T2" y="T3"/>
                  </a:cxn>
                  <a:cxn ang="0">
                    <a:pos x="T4" y="T5"/>
                  </a:cxn>
                  <a:cxn ang="0">
                    <a:pos x="T6" y="T7"/>
                  </a:cxn>
                  <a:cxn ang="0">
                    <a:pos x="T8" y="T9"/>
                  </a:cxn>
                  <a:cxn ang="0">
                    <a:pos x="T10" y="T11"/>
                  </a:cxn>
                </a:cxnLst>
                <a:rect l="0" t="0" r="r" b="b"/>
                <a:pathLst>
                  <a:path w="2" h="1">
                    <a:moveTo>
                      <a:pt x="1" y="0"/>
                    </a:moveTo>
                    <a:cubicBezTo>
                      <a:pt x="1" y="0"/>
                      <a:pt x="0" y="0"/>
                      <a:pt x="0" y="0"/>
                    </a:cubicBezTo>
                    <a:cubicBezTo>
                      <a:pt x="0" y="1"/>
                      <a:pt x="0" y="1"/>
                      <a:pt x="1" y="1"/>
                    </a:cubicBezTo>
                    <a:cubicBezTo>
                      <a:pt x="1" y="1"/>
                      <a:pt x="1" y="1"/>
                      <a:pt x="1" y="1"/>
                    </a:cubicBezTo>
                    <a:cubicBezTo>
                      <a:pt x="1" y="1"/>
                      <a:pt x="2" y="1"/>
                      <a:pt x="2" y="1"/>
                    </a:cubicBezTo>
                    <a:cubicBezTo>
                      <a:pt x="2" y="1"/>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8" name="Freeform 572">
                <a:extLst>
                  <a:ext uri="{FF2B5EF4-FFF2-40B4-BE49-F238E27FC236}">
                    <a16:creationId xmlns:a16="http://schemas.microsoft.com/office/drawing/2014/main" id="{964E8EAB-99CC-4CB5-B21F-C30919F2B93C}"/>
                  </a:ext>
                </a:extLst>
              </p:cNvPr>
              <p:cNvSpPr>
                <a:spLocks/>
              </p:cNvSpPr>
              <p:nvPr/>
            </p:nvSpPr>
            <p:spPr bwMode="auto">
              <a:xfrm>
                <a:off x="6209040" y="3281979"/>
                <a:ext cx="7938" cy="4763"/>
              </a:xfrm>
              <a:custGeom>
                <a:avLst/>
                <a:gdLst>
                  <a:gd name="T0" fmla="*/ 0 w 2"/>
                  <a:gd name="T1" fmla="*/ 1 h 1"/>
                  <a:gd name="T2" fmla="*/ 0 w 2"/>
                  <a:gd name="T3" fmla="*/ 1 h 1"/>
                  <a:gd name="T4" fmla="*/ 0 w 2"/>
                  <a:gd name="T5" fmla="*/ 1 h 1"/>
                  <a:gd name="T6" fmla="*/ 1 w 2"/>
                  <a:gd name="T7" fmla="*/ 1 h 1"/>
                  <a:gd name="T8" fmla="*/ 1 w 2"/>
                  <a:gd name="T9" fmla="*/ 1 h 1"/>
                  <a:gd name="T10" fmla="*/ 2 w 2"/>
                  <a:gd name="T11" fmla="*/ 1 h 1"/>
                  <a:gd name="T12" fmla="*/ 2 w 2"/>
                  <a:gd name="T13" fmla="*/ 1 h 1"/>
                  <a:gd name="T14" fmla="*/ 2 w 2"/>
                  <a:gd name="T15" fmla="*/ 1 h 1"/>
                  <a:gd name="T16" fmla="*/ 0 w 2"/>
                  <a:gd name="T17"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1">
                    <a:moveTo>
                      <a:pt x="0" y="1"/>
                    </a:moveTo>
                    <a:cubicBezTo>
                      <a:pt x="0" y="1"/>
                      <a:pt x="0" y="1"/>
                      <a:pt x="0" y="1"/>
                    </a:cubicBezTo>
                    <a:cubicBezTo>
                      <a:pt x="0" y="1"/>
                      <a:pt x="0" y="1"/>
                      <a:pt x="0" y="1"/>
                    </a:cubicBezTo>
                    <a:cubicBezTo>
                      <a:pt x="0" y="1"/>
                      <a:pt x="0" y="1"/>
                      <a:pt x="1" y="1"/>
                    </a:cubicBezTo>
                    <a:cubicBezTo>
                      <a:pt x="1" y="1"/>
                      <a:pt x="1" y="1"/>
                      <a:pt x="1" y="1"/>
                    </a:cubicBezTo>
                    <a:cubicBezTo>
                      <a:pt x="1" y="1"/>
                      <a:pt x="1" y="1"/>
                      <a:pt x="2" y="1"/>
                    </a:cubicBezTo>
                    <a:cubicBezTo>
                      <a:pt x="2" y="1"/>
                      <a:pt x="2" y="1"/>
                      <a:pt x="2" y="1"/>
                    </a:cubicBezTo>
                    <a:cubicBezTo>
                      <a:pt x="2" y="1"/>
                      <a:pt x="2" y="1"/>
                      <a:pt x="2" y="1"/>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9" name="Freeform 573">
                <a:extLst>
                  <a:ext uri="{FF2B5EF4-FFF2-40B4-BE49-F238E27FC236}">
                    <a16:creationId xmlns:a16="http://schemas.microsoft.com/office/drawing/2014/main" id="{C330E7F0-421D-4328-9FF5-8CD23F8090C7}"/>
                  </a:ext>
                </a:extLst>
              </p:cNvPr>
              <p:cNvSpPr>
                <a:spLocks/>
              </p:cNvSpPr>
              <p:nvPr/>
            </p:nvSpPr>
            <p:spPr bwMode="auto">
              <a:xfrm>
                <a:off x="5651838" y="2243775"/>
                <a:ext cx="4763" cy="7938"/>
              </a:xfrm>
              <a:custGeom>
                <a:avLst/>
                <a:gdLst>
                  <a:gd name="T0" fmla="*/ 1 w 1"/>
                  <a:gd name="T1" fmla="*/ 0 h 2"/>
                  <a:gd name="T2" fmla="*/ 0 w 1"/>
                  <a:gd name="T3" fmla="*/ 0 h 2"/>
                  <a:gd name="T4" fmla="*/ 0 w 1"/>
                  <a:gd name="T5" fmla="*/ 2 h 2"/>
                  <a:gd name="T6" fmla="*/ 1 w 1"/>
                  <a:gd name="T7" fmla="*/ 2 h 2"/>
                  <a:gd name="T8" fmla="*/ 1 w 1"/>
                  <a:gd name="T9" fmla="*/ 2 h 2"/>
                  <a:gd name="T10" fmla="*/ 1 w 1"/>
                  <a:gd name="T11" fmla="*/ 0 h 2"/>
                </a:gdLst>
                <a:ahLst/>
                <a:cxnLst>
                  <a:cxn ang="0">
                    <a:pos x="T0" y="T1"/>
                  </a:cxn>
                  <a:cxn ang="0">
                    <a:pos x="T2" y="T3"/>
                  </a:cxn>
                  <a:cxn ang="0">
                    <a:pos x="T4" y="T5"/>
                  </a:cxn>
                  <a:cxn ang="0">
                    <a:pos x="T6" y="T7"/>
                  </a:cxn>
                  <a:cxn ang="0">
                    <a:pos x="T8" y="T9"/>
                  </a:cxn>
                  <a:cxn ang="0">
                    <a:pos x="T10" y="T11"/>
                  </a:cxn>
                </a:cxnLst>
                <a:rect l="0" t="0" r="r" b="b"/>
                <a:pathLst>
                  <a:path w="1" h="2">
                    <a:moveTo>
                      <a:pt x="1" y="0"/>
                    </a:moveTo>
                    <a:cubicBezTo>
                      <a:pt x="1" y="0"/>
                      <a:pt x="0" y="0"/>
                      <a:pt x="0" y="0"/>
                    </a:cubicBezTo>
                    <a:cubicBezTo>
                      <a:pt x="0" y="0"/>
                      <a:pt x="0" y="1"/>
                      <a:pt x="0" y="2"/>
                    </a:cubicBezTo>
                    <a:cubicBezTo>
                      <a:pt x="0" y="2"/>
                      <a:pt x="1" y="2"/>
                      <a:pt x="1" y="2"/>
                    </a:cubicBezTo>
                    <a:cubicBezTo>
                      <a:pt x="1" y="2"/>
                      <a:pt x="1" y="2"/>
                      <a:pt x="1" y="2"/>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0" name="Freeform 574">
                <a:extLst>
                  <a:ext uri="{FF2B5EF4-FFF2-40B4-BE49-F238E27FC236}">
                    <a16:creationId xmlns:a16="http://schemas.microsoft.com/office/drawing/2014/main" id="{0DDB7321-663A-46FD-990E-60931EA14EA4}"/>
                  </a:ext>
                </a:extLst>
              </p:cNvPr>
              <p:cNvSpPr>
                <a:spLocks/>
              </p:cNvSpPr>
              <p:nvPr/>
            </p:nvSpPr>
            <p:spPr bwMode="auto">
              <a:xfrm>
                <a:off x="6223327" y="3018460"/>
                <a:ext cx="4763" cy="11113"/>
              </a:xfrm>
              <a:custGeom>
                <a:avLst/>
                <a:gdLst>
                  <a:gd name="T0" fmla="*/ 0 w 1"/>
                  <a:gd name="T1" fmla="*/ 1 h 3"/>
                  <a:gd name="T2" fmla="*/ 0 w 1"/>
                  <a:gd name="T3" fmla="*/ 1 h 3"/>
                  <a:gd name="T4" fmla="*/ 0 w 1"/>
                  <a:gd name="T5" fmla="*/ 2 h 3"/>
                  <a:gd name="T6" fmla="*/ 0 w 1"/>
                  <a:gd name="T7" fmla="*/ 3 h 3"/>
                  <a:gd name="T8" fmla="*/ 0 w 1"/>
                  <a:gd name="T9" fmla="*/ 3 h 3"/>
                  <a:gd name="T10" fmla="*/ 1 w 1"/>
                  <a:gd name="T11" fmla="*/ 1 h 3"/>
                  <a:gd name="T12" fmla="*/ 0 w 1"/>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1" h="3">
                    <a:moveTo>
                      <a:pt x="0" y="1"/>
                    </a:moveTo>
                    <a:cubicBezTo>
                      <a:pt x="0" y="1"/>
                      <a:pt x="0" y="1"/>
                      <a:pt x="0" y="1"/>
                    </a:cubicBezTo>
                    <a:cubicBezTo>
                      <a:pt x="0" y="1"/>
                      <a:pt x="0" y="2"/>
                      <a:pt x="0" y="2"/>
                    </a:cubicBezTo>
                    <a:cubicBezTo>
                      <a:pt x="0" y="3"/>
                      <a:pt x="0" y="3"/>
                      <a:pt x="0" y="3"/>
                    </a:cubicBezTo>
                    <a:cubicBezTo>
                      <a:pt x="0" y="3"/>
                      <a:pt x="0" y="3"/>
                      <a:pt x="0" y="3"/>
                    </a:cubicBezTo>
                    <a:cubicBezTo>
                      <a:pt x="1" y="2"/>
                      <a:pt x="1" y="2"/>
                      <a:pt x="1" y="1"/>
                    </a:cubicBezTo>
                    <a:cubicBezTo>
                      <a:pt x="1" y="1"/>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1" name="Freeform 575">
                <a:extLst>
                  <a:ext uri="{FF2B5EF4-FFF2-40B4-BE49-F238E27FC236}">
                    <a16:creationId xmlns:a16="http://schemas.microsoft.com/office/drawing/2014/main" id="{8543EF4E-D6D3-4641-A18A-C34815EC8FD2}"/>
                  </a:ext>
                </a:extLst>
              </p:cNvPr>
              <p:cNvSpPr>
                <a:spLocks/>
              </p:cNvSpPr>
              <p:nvPr/>
            </p:nvSpPr>
            <p:spPr bwMode="auto">
              <a:xfrm>
                <a:off x="6191577" y="3066084"/>
                <a:ext cx="6350" cy="3175"/>
              </a:xfrm>
              <a:custGeom>
                <a:avLst/>
                <a:gdLst>
                  <a:gd name="T0" fmla="*/ 1 w 2"/>
                  <a:gd name="T1" fmla="*/ 1 h 1"/>
                  <a:gd name="T2" fmla="*/ 2 w 2"/>
                  <a:gd name="T3" fmla="*/ 1 h 1"/>
                  <a:gd name="T4" fmla="*/ 2 w 2"/>
                  <a:gd name="T5" fmla="*/ 0 h 1"/>
                  <a:gd name="T6" fmla="*/ 1 w 2"/>
                  <a:gd name="T7" fmla="*/ 0 h 1"/>
                  <a:gd name="T8" fmla="*/ 0 w 2"/>
                  <a:gd name="T9" fmla="*/ 0 h 1"/>
                  <a:gd name="T10" fmla="*/ 0 w 2"/>
                  <a:gd name="T11" fmla="*/ 0 h 1"/>
                  <a:gd name="T12" fmla="*/ 0 w 2"/>
                  <a:gd name="T13" fmla="*/ 1 h 1"/>
                  <a:gd name="T14" fmla="*/ 1 w 2"/>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1">
                    <a:moveTo>
                      <a:pt x="1" y="1"/>
                    </a:moveTo>
                    <a:cubicBezTo>
                      <a:pt x="2" y="1"/>
                      <a:pt x="2" y="1"/>
                      <a:pt x="2" y="1"/>
                    </a:cubicBezTo>
                    <a:cubicBezTo>
                      <a:pt x="2" y="0"/>
                      <a:pt x="2" y="0"/>
                      <a:pt x="2" y="0"/>
                    </a:cubicBezTo>
                    <a:cubicBezTo>
                      <a:pt x="2" y="0"/>
                      <a:pt x="2" y="0"/>
                      <a:pt x="1" y="0"/>
                    </a:cubicBezTo>
                    <a:cubicBezTo>
                      <a:pt x="1" y="0"/>
                      <a:pt x="1" y="0"/>
                      <a:pt x="0" y="0"/>
                    </a:cubicBezTo>
                    <a:cubicBezTo>
                      <a:pt x="0" y="0"/>
                      <a:pt x="0" y="0"/>
                      <a:pt x="0" y="0"/>
                    </a:cubicBezTo>
                    <a:cubicBezTo>
                      <a:pt x="0" y="0"/>
                      <a:pt x="0" y="1"/>
                      <a:pt x="0"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2" name="Freeform 576">
                <a:extLst>
                  <a:ext uri="{FF2B5EF4-FFF2-40B4-BE49-F238E27FC236}">
                    <a16:creationId xmlns:a16="http://schemas.microsoft.com/office/drawing/2014/main" id="{D5BECF55-F512-45C3-9568-2B8D43B4F2CE}"/>
                  </a:ext>
                </a:extLst>
              </p:cNvPr>
              <p:cNvSpPr>
                <a:spLocks/>
              </p:cNvSpPr>
              <p:nvPr/>
            </p:nvSpPr>
            <p:spPr bwMode="auto">
              <a:xfrm>
                <a:off x="4212006" y="2373948"/>
                <a:ext cx="11113" cy="6350"/>
              </a:xfrm>
              <a:custGeom>
                <a:avLst/>
                <a:gdLst>
                  <a:gd name="T0" fmla="*/ 1 w 3"/>
                  <a:gd name="T1" fmla="*/ 0 h 2"/>
                  <a:gd name="T2" fmla="*/ 0 w 3"/>
                  <a:gd name="T3" fmla="*/ 2 h 2"/>
                  <a:gd name="T4" fmla="*/ 2 w 3"/>
                  <a:gd name="T5" fmla="*/ 2 h 2"/>
                  <a:gd name="T6" fmla="*/ 2 w 3"/>
                  <a:gd name="T7" fmla="*/ 1 h 2"/>
                  <a:gd name="T8" fmla="*/ 2 w 3"/>
                  <a:gd name="T9" fmla="*/ 0 h 2"/>
                  <a:gd name="T10" fmla="*/ 1 w 3"/>
                  <a:gd name="T11" fmla="*/ 0 h 2"/>
                </a:gdLst>
                <a:ahLst/>
                <a:cxnLst>
                  <a:cxn ang="0">
                    <a:pos x="T0" y="T1"/>
                  </a:cxn>
                  <a:cxn ang="0">
                    <a:pos x="T2" y="T3"/>
                  </a:cxn>
                  <a:cxn ang="0">
                    <a:pos x="T4" y="T5"/>
                  </a:cxn>
                  <a:cxn ang="0">
                    <a:pos x="T6" y="T7"/>
                  </a:cxn>
                  <a:cxn ang="0">
                    <a:pos x="T8" y="T9"/>
                  </a:cxn>
                  <a:cxn ang="0">
                    <a:pos x="T10" y="T11"/>
                  </a:cxn>
                </a:cxnLst>
                <a:rect l="0" t="0" r="r" b="b"/>
                <a:pathLst>
                  <a:path w="3" h="2">
                    <a:moveTo>
                      <a:pt x="1" y="0"/>
                    </a:moveTo>
                    <a:cubicBezTo>
                      <a:pt x="1" y="1"/>
                      <a:pt x="1" y="1"/>
                      <a:pt x="0" y="2"/>
                    </a:cubicBezTo>
                    <a:cubicBezTo>
                      <a:pt x="1" y="2"/>
                      <a:pt x="1" y="2"/>
                      <a:pt x="2" y="2"/>
                    </a:cubicBezTo>
                    <a:cubicBezTo>
                      <a:pt x="2" y="2"/>
                      <a:pt x="2" y="1"/>
                      <a:pt x="2" y="1"/>
                    </a:cubicBezTo>
                    <a:cubicBezTo>
                      <a:pt x="3" y="1"/>
                      <a:pt x="3" y="1"/>
                      <a:pt x="2" y="0"/>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3" name="Freeform 577">
                <a:extLst>
                  <a:ext uri="{FF2B5EF4-FFF2-40B4-BE49-F238E27FC236}">
                    <a16:creationId xmlns:a16="http://schemas.microsoft.com/office/drawing/2014/main" id="{44583CE3-5B4D-46B0-A309-C6AD384E9504}"/>
                  </a:ext>
                </a:extLst>
              </p:cNvPr>
              <p:cNvSpPr>
                <a:spLocks/>
              </p:cNvSpPr>
              <p:nvPr/>
            </p:nvSpPr>
            <p:spPr bwMode="auto">
              <a:xfrm>
                <a:off x="4197718" y="2380298"/>
                <a:ext cx="19050" cy="15875"/>
              </a:xfrm>
              <a:custGeom>
                <a:avLst/>
                <a:gdLst>
                  <a:gd name="T0" fmla="*/ 4 w 5"/>
                  <a:gd name="T1" fmla="*/ 0 h 4"/>
                  <a:gd name="T2" fmla="*/ 3 w 5"/>
                  <a:gd name="T3" fmla="*/ 0 h 4"/>
                  <a:gd name="T4" fmla="*/ 2 w 5"/>
                  <a:gd name="T5" fmla="*/ 0 h 4"/>
                  <a:gd name="T6" fmla="*/ 2 w 5"/>
                  <a:gd name="T7" fmla="*/ 1 h 4"/>
                  <a:gd name="T8" fmla="*/ 2 w 5"/>
                  <a:gd name="T9" fmla="*/ 1 h 4"/>
                  <a:gd name="T10" fmla="*/ 0 w 5"/>
                  <a:gd name="T11" fmla="*/ 3 h 4"/>
                  <a:gd name="T12" fmla="*/ 0 w 5"/>
                  <a:gd name="T13" fmla="*/ 4 h 4"/>
                  <a:gd name="T14" fmla="*/ 0 w 5"/>
                  <a:gd name="T15" fmla="*/ 4 h 4"/>
                  <a:gd name="T16" fmla="*/ 1 w 5"/>
                  <a:gd name="T17" fmla="*/ 4 h 4"/>
                  <a:gd name="T18" fmla="*/ 4 w 5"/>
                  <a:gd name="T19" fmla="*/ 3 h 4"/>
                  <a:gd name="T20" fmla="*/ 5 w 5"/>
                  <a:gd name="T21" fmla="*/ 2 h 4"/>
                  <a:gd name="T22" fmla="*/ 5 w 5"/>
                  <a:gd name="T23" fmla="*/ 1 h 4"/>
                  <a:gd name="T24" fmla="*/ 5 w 5"/>
                  <a:gd name="T25" fmla="*/ 0 h 4"/>
                  <a:gd name="T26" fmla="*/ 4 w 5"/>
                  <a:gd name="T27" fmla="*/ 0 h 4"/>
                  <a:gd name="T28" fmla="*/ 4 w 5"/>
                  <a:gd name="T29" fmla="*/ 0 h 4"/>
                  <a:gd name="T30" fmla="*/ 4 w 5"/>
                  <a:gd name="T3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 h="4">
                    <a:moveTo>
                      <a:pt x="4" y="0"/>
                    </a:moveTo>
                    <a:cubicBezTo>
                      <a:pt x="4" y="0"/>
                      <a:pt x="4" y="0"/>
                      <a:pt x="3" y="0"/>
                    </a:cubicBezTo>
                    <a:cubicBezTo>
                      <a:pt x="3" y="0"/>
                      <a:pt x="2" y="0"/>
                      <a:pt x="2" y="0"/>
                    </a:cubicBezTo>
                    <a:cubicBezTo>
                      <a:pt x="2" y="1"/>
                      <a:pt x="2" y="1"/>
                      <a:pt x="2" y="1"/>
                    </a:cubicBezTo>
                    <a:cubicBezTo>
                      <a:pt x="2" y="1"/>
                      <a:pt x="2" y="1"/>
                      <a:pt x="2" y="1"/>
                    </a:cubicBezTo>
                    <a:cubicBezTo>
                      <a:pt x="0" y="1"/>
                      <a:pt x="0" y="1"/>
                      <a:pt x="0" y="3"/>
                    </a:cubicBezTo>
                    <a:cubicBezTo>
                      <a:pt x="0" y="3"/>
                      <a:pt x="0" y="4"/>
                      <a:pt x="0" y="4"/>
                    </a:cubicBezTo>
                    <a:cubicBezTo>
                      <a:pt x="0" y="4"/>
                      <a:pt x="0" y="4"/>
                      <a:pt x="0" y="4"/>
                    </a:cubicBezTo>
                    <a:cubicBezTo>
                      <a:pt x="0" y="4"/>
                      <a:pt x="1" y="4"/>
                      <a:pt x="1" y="4"/>
                    </a:cubicBezTo>
                    <a:cubicBezTo>
                      <a:pt x="2" y="4"/>
                      <a:pt x="2" y="3"/>
                      <a:pt x="4" y="3"/>
                    </a:cubicBezTo>
                    <a:cubicBezTo>
                      <a:pt x="4" y="2"/>
                      <a:pt x="4" y="2"/>
                      <a:pt x="5" y="2"/>
                    </a:cubicBezTo>
                    <a:cubicBezTo>
                      <a:pt x="5" y="1"/>
                      <a:pt x="5" y="1"/>
                      <a:pt x="5" y="1"/>
                    </a:cubicBezTo>
                    <a:cubicBezTo>
                      <a:pt x="5" y="0"/>
                      <a:pt x="5" y="0"/>
                      <a:pt x="5" y="0"/>
                    </a:cubicBezTo>
                    <a:cubicBezTo>
                      <a:pt x="5" y="0"/>
                      <a:pt x="5" y="0"/>
                      <a:pt x="4" y="0"/>
                    </a:cubicBezTo>
                    <a:cubicBezTo>
                      <a:pt x="4" y="0"/>
                      <a:pt x="4" y="0"/>
                      <a:pt x="4" y="0"/>
                    </a:cubicBezTo>
                    <a:cubicBezTo>
                      <a:pt x="4" y="0"/>
                      <a:pt x="4"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4" name="Freeform 578">
                <a:extLst>
                  <a:ext uri="{FF2B5EF4-FFF2-40B4-BE49-F238E27FC236}">
                    <a16:creationId xmlns:a16="http://schemas.microsoft.com/office/drawing/2014/main" id="{A105893F-183B-4058-8938-05C3F0F83366}"/>
                  </a:ext>
                </a:extLst>
              </p:cNvPr>
              <p:cNvSpPr>
                <a:spLocks/>
              </p:cNvSpPr>
              <p:nvPr/>
            </p:nvSpPr>
            <p:spPr bwMode="auto">
              <a:xfrm>
                <a:off x="6390011" y="3434376"/>
                <a:ext cx="7938" cy="6350"/>
              </a:xfrm>
              <a:custGeom>
                <a:avLst/>
                <a:gdLst>
                  <a:gd name="T0" fmla="*/ 1 w 2"/>
                  <a:gd name="T1" fmla="*/ 1 h 2"/>
                  <a:gd name="T2" fmla="*/ 0 w 2"/>
                  <a:gd name="T3" fmla="*/ 2 h 2"/>
                  <a:gd name="T4" fmla="*/ 0 w 2"/>
                  <a:gd name="T5" fmla="*/ 2 h 2"/>
                  <a:gd name="T6" fmla="*/ 1 w 2"/>
                  <a:gd name="T7" fmla="*/ 2 h 2"/>
                  <a:gd name="T8" fmla="*/ 1 w 2"/>
                  <a:gd name="T9" fmla="*/ 1 h 2"/>
                  <a:gd name="T10" fmla="*/ 1 w 2"/>
                  <a:gd name="T11" fmla="*/ 1 h 2"/>
                </a:gdLst>
                <a:ahLst/>
                <a:cxnLst>
                  <a:cxn ang="0">
                    <a:pos x="T0" y="T1"/>
                  </a:cxn>
                  <a:cxn ang="0">
                    <a:pos x="T2" y="T3"/>
                  </a:cxn>
                  <a:cxn ang="0">
                    <a:pos x="T4" y="T5"/>
                  </a:cxn>
                  <a:cxn ang="0">
                    <a:pos x="T6" y="T7"/>
                  </a:cxn>
                  <a:cxn ang="0">
                    <a:pos x="T8" y="T9"/>
                  </a:cxn>
                  <a:cxn ang="0">
                    <a:pos x="T10" y="T11"/>
                  </a:cxn>
                </a:cxnLst>
                <a:rect l="0" t="0" r="r" b="b"/>
                <a:pathLst>
                  <a:path w="2" h="2">
                    <a:moveTo>
                      <a:pt x="1" y="1"/>
                    </a:moveTo>
                    <a:cubicBezTo>
                      <a:pt x="0" y="1"/>
                      <a:pt x="0" y="1"/>
                      <a:pt x="0" y="2"/>
                    </a:cubicBezTo>
                    <a:cubicBezTo>
                      <a:pt x="0" y="2"/>
                      <a:pt x="0" y="2"/>
                      <a:pt x="0" y="2"/>
                    </a:cubicBezTo>
                    <a:cubicBezTo>
                      <a:pt x="0" y="2"/>
                      <a:pt x="1" y="2"/>
                      <a:pt x="1" y="2"/>
                    </a:cubicBezTo>
                    <a:cubicBezTo>
                      <a:pt x="1" y="2"/>
                      <a:pt x="2" y="1"/>
                      <a:pt x="1" y="1"/>
                    </a:cubicBezTo>
                    <a:cubicBezTo>
                      <a:pt x="1" y="0"/>
                      <a:pt x="1"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5" name="Freeform 579">
                <a:extLst>
                  <a:ext uri="{FF2B5EF4-FFF2-40B4-BE49-F238E27FC236}">
                    <a16:creationId xmlns:a16="http://schemas.microsoft.com/office/drawing/2014/main" id="{737B4484-5EAA-4EA2-818E-F5B9E94E44C3}"/>
                  </a:ext>
                </a:extLst>
              </p:cNvPr>
              <p:cNvSpPr>
                <a:spLocks/>
              </p:cNvSpPr>
              <p:nvPr/>
            </p:nvSpPr>
            <p:spPr bwMode="auto">
              <a:xfrm>
                <a:off x="4766032" y="2893050"/>
                <a:ext cx="7938" cy="7938"/>
              </a:xfrm>
              <a:custGeom>
                <a:avLst/>
                <a:gdLst>
                  <a:gd name="T0" fmla="*/ 0 w 2"/>
                  <a:gd name="T1" fmla="*/ 1 h 2"/>
                  <a:gd name="T2" fmla="*/ 1 w 2"/>
                  <a:gd name="T3" fmla="*/ 2 h 2"/>
                  <a:gd name="T4" fmla="*/ 2 w 2"/>
                  <a:gd name="T5" fmla="*/ 1 h 2"/>
                  <a:gd name="T6" fmla="*/ 1 w 2"/>
                  <a:gd name="T7" fmla="*/ 0 h 2"/>
                  <a:gd name="T8" fmla="*/ 0 w 2"/>
                  <a:gd name="T9" fmla="*/ 1 h 2"/>
                  <a:gd name="T10" fmla="*/ 0 w 2"/>
                  <a:gd name="T11" fmla="*/ 1 h 2"/>
                </a:gdLst>
                <a:ahLst/>
                <a:cxnLst>
                  <a:cxn ang="0">
                    <a:pos x="T0" y="T1"/>
                  </a:cxn>
                  <a:cxn ang="0">
                    <a:pos x="T2" y="T3"/>
                  </a:cxn>
                  <a:cxn ang="0">
                    <a:pos x="T4" y="T5"/>
                  </a:cxn>
                  <a:cxn ang="0">
                    <a:pos x="T6" y="T7"/>
                  </a:cxn>
                  <a:cxn ang="0">
                    <a:pos x="T8" y="T9"/>
                  </a:cxn>
                  <a:cxn ang="0">
                    <a:pos x="T10" y="T11"/>
                  </a:cxn>
                </a:cxnLst>
                <a:rect l="0" t="0" r="r" b="b"/>
                <a:pathLst>
                  <a:path w="2" h="2">
                    <a:moveTo>
                      <a:pt x="0" y="1"/>
                    </a:moveTo>
                    <a:cubicBezTo>
                      <a:pt x="0" y="2"/>
                      <a:pt x="0" y="2"/>
                      <a:pt x="1" y="2"/>
                    </a:cubicBezTo>
                    <a:cubicBezTo>
                      <a:pt x="1" y="2"/>
                      <a:pt x="2" y="2"/>
                      <a:pt x="2" y="1"/>
                    </a:cubicBezTo>
                    <a:cubicBezTo>
                      <a:pt x="2" y="1"/>
                      <a:pt x="1" y="0"/>
                      <a:pt x="1" y="0"/>
                    </a:cubicBezTo>
                    <a:cubicBezTo>
                      <a:pt x="1"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6" name="Freeform 580">
                <a:extLst>
                  <a:ext uri="{FF2B5EF4-FFF2-40B4-BE49-F238E27FC236}">
                    <a16:creationId xmlns:a16="http://schemas.microsoft.com/office/drawing/2014/main" id="{774DBF05-F6A5-45DD-A7F6-262C8A165D65}"/>
                  </a:ext>
                </a:extLst>
              </p:cNvPr>
              <p:cNvSpPr>
                <a:spLocks/>
              </p:cNvSpPr>
              <p:nvPr/>
            </p:nvSpPr>
            <p:spPr bwMode="auto">
              <a:xfrm>
                <a:off x="5489917" y="2104078"/>
                <a:ext cx="6350" cy="6350"/>
              </a:xfrm>
              <a:custGeom>
                <a:avLst/>
                <a:gdLst>
                  <a:gd name="T0" fmla="*/ 1 w 2"/>
                  <a:gd name="T1" fmla="*/ 2 h 2"/>
                  <a:gd name="T2" fmla="*/ 2 w 2"/>
                  <a:gd name="T3" fmla="*/ 1 h 2"/>
                  <a:gd name="T4" fmla="*/ 1 w 2"/>
                  <a:gd name="T5" fmla="*/ 0 h 2"/>
                  <a:gd name="T6" fmla="*/ 0 w 2"/>
                  <a:gd name="T7" fmla="*/ 0 h 2"/>
                  <a:gd name="T8" fmla="*/ 0 w 2"/>
                  <a:gd name="T9" fmla="*/ 1 h 2"/>
                  <a:gd name="T10" fmla="*/ 1 w 2"/>
                  <a:gd name="T11" fmla="*/ 2 h 2"/>
                </a:gdLst>
                <a:ahLst/>
                <a:cxnLst>
                  <a:cxn ang="0">
                    <a:pos x="T0" y="T1"/>
                  </a:cxn>
                  <a:cxn ang="0">
                    <a:pos x="T2" y="T3"/>
                  </a:cxn>
                  <a:cxn ang="0">
                    <a:pos x="T4" y="T5"/>
                  </a:cxn>
                  <a:cxn ang="0">
                    <a:pos x="T6" y="T7"/>
                  </a:cxn>
                  <a:cxn ang="0">
                    <a:pos x="T8" y="T9"/>
                  </a:cxn>
                  <a:cxn ang="0">
                    <a:pos x="T10" y="T11"/>
                  </a:cxn>
                </a:cxnLst>
                <a:rect l="0" t="0" r="r" b="b"/>
                <a:pathLst>
                  <a:path w="2" h="2">
                    <a:moveTo>
                      <a:pt x="1" y="2"/>
                    </a:moveTo>
                    <a:cubicBezTo>
                      <a:pt x="1" y="1"/>
                      <a:pt x="1" y="1"/>
                      <a:pt x="2" y="1"/>
                    </a:cubicBezTo>
                    <a:cubicBezTo>
                      <a:pt x="2" y="1"/>
                      <a:pt x="1" y="0"/>
                      <a:pt x="1" y="0"/>
                    </a:cubicBezTo>
                    <a:cubicBezTo>
                      <a:pt x="1" y="0"/>
                      <a:pt x="0" y="0"/>
                      <a:pt x="0" y="0"/>
                    </a:cubicBezTo>
                    <a:cubicBezTo>
                      <a:pt x="0" y="1"/>
                      <a:pt x="0" y="1"/>
                      <a:pt x="0" y="1"/>
                    </a:cubicBezTo>
                    <a:cubicBezTo>
                      <a:pt x="0" y="2"/>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7" name="Freeform 581">
                <a:extLst>
                  <a:ext uri="{FF2B5EF4-FFF2-40B4-BE49-F238E27FC236}">
                    <a16:creationId xmlns:a16="http://schemas.microsoft.com/office/drawing/2014/main" id="{E9E8FA87-C1C8-4910-B971-22DFCB235A65}"/>
                  </a:ext>
                </a:extLst>
              </p:cNvPr>
              <p:cNvSpPr>
                <a:spLocks/>
              </p:cNvSpPr>
              <p:nvPr/>
            </p:nvSpPr>
            <p:spPr bwMode="auto">
              <a:xfrm>
                <a:off x="5616914" y="2878763"/>
                <a:ext cx="6350" cy="6350"/>
              </a:xfrm>
              <a:custGeom>
                <a:avLst/>
                <a:gdLst>
                  <a:gd name="T0" fmla="*/ 1 w 2"/>
                  <a:gd name="T1" fmla="*/ 0 h 2"/>
                  <a:gd name="T2" fmla="*/ 1 w 2"/>
                  <a:gd name="T3" fmla="*/ 0 h 2"/>
                  <a:gd name="T4" fmla="*/ 0 w 2"/>
                  <a:gd name="T5" fmla="*/ 1 h 2"/>
                  <a:gd name="T6" fmla="*/ 1 w 2"/>
                  <a:gd name="T7" fmla="*/ 1 h 2"/>
                  <a:gd name="T8" fmla="*/ 2 w 2"/>
                  <a:gd name="T9" fmla="*/ 1 h 2"/>
                  <a:gd name="T10" fmla="*/ 2 w 2"/>
                  <a:gd name="T11" fmla="*/ 1 h 2"/>
                  <a:gd name="T12" fmla="*/ 1 w 2"/>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1" y="0"/>
                    </a:moveTo>
                    <a:cubicBezTo>
                      <a:pt x="1" y="0"/>
                      <a:pt x="1" y="0"/>
                      <a:pt x="1" y="0"/>
                    </a:cubicBezTo>
                    <a:cubicBezTo>
                      <a:pt x="1" y="1"/>
                      <a:pt x="1" y="1"/>
                      <a:pt x="0" y="1"/>
                    </a:cubicBezTo>
                    <a:cubicBezTo>
                      <a:pt x="0" y="1"/>
                      <a:pt x="1" y="1"/>
                      <a:pt x="1" y="1"/>
                    </a:cubicBezTo>
                    <a:cubicBezTo>
                      <a:pt x="1" y="2"/>
                      <a:pt x="2" y="1"/>
                      <a:pt x="2" y="1"/>
                    </a:cubicBezTo>
                    <a:cubicBezTo>
                      <a:pt x="2" y="1"/>
                      <a:pt x="2" y="1"/>
                      <a:pt x="2" y="1"/>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8" name="Freeform 582">
                <a:extLst>
                  <a:ext uri="{FF2B5EF4-FFF2-40B4-BE49-F238E27FC236}">
                    <a16:creationId xmlns:a16="http://schemas.microsoft.com/office/drawing/2014/main" id="{DDCEC67D-349F-47C5-A68C-A6468C1AB377}"/>
                  </a:ext>
                </a:extLst>
              </p:cNvPr>
              <p:cNvSpPr>
                <a:spLocks/>
              </p:cNvSpPr>
              <p:nvPr/>
            </p:nvSpPr>
            <p:spPr bwMode="auto">
              <a:xfrm>
                <a:off x="4751745" y="2305687"/>
                <a:ext cx="6350" cy="6350"/>
              </a:xfrm>
              <a:custGeom>
                <a:avLst/>
                <a:gdLst>
                  <a:gd name="T0" fmla="*/ 2 w 2"/>
                  <a:gd name="T1" fmla="*/ 0 h 2"/>
                  <a:gd name="T2" fmla="*/ 1 w 2"/>
                  <a:gd name="T3" fmla="*/ 1 h 2"/>
                  <a:gd name="T4" fmla="*/ 0 w 2"/>
                  <a:gd name="T5" fmla="*/ 1 h 2"/>
                  <a:gd name="T6" fmla="*/ 0 w 2"/>
                  <a:gd name="T7" fmla="*/ 2 h 2"/>
                  <a:gd name="T8" fmla="*/ 0 w 2"/>
                  <a:gd name="T9" fmla="*/ 2 h 2"/>
                  <a:gd name="T10" fmla="*/ 1 w 2"/>
                  <a:gd name="T11" fmla="*/ 2 h 2"/>
                  <a:gd name="T12" fmla="*/ 2 w 2"/>
                  <a:gd name="T13" fmla="*/ 1 h 2"/>
                  <a:gd name="T14" fmla="*/ 2 w 2"/>
                  <a:gd name="T15" fmla="*/ 1 h 2"/>
                  <a:gd name="T16" fmla="*/ 2 w 2"/>
                  <a:gd name="T1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2">
                    <a:moveTo>
                      <a:pt x="2" y="0"/>
                    </a:moveTo>
                    <a:cubicBezTo>
                      <a:pt x="2" y="1"/>
                      <a:pt x="1" y="1"/>
                      <a:pt x="1" y="1"/>
                    </a:cubicBezTo>
                    <a:cubicBezTo>
                      <a:pt x="1" y="1"/>
                      <a:pt x="0" y="1"/>
                      <a:pt x="0" y="1"/>
                    </a:cubicBezTo>
                    <a:cubicBezTo>
                      <a:pt x="0" y="2"/>
                      <a:pt x="0" y="2"/>
                      <a:pt x="0" y="2"/>
                    </a:cubicBezTo>
                    <a:cubicBezTo>
                      <a:pt x="0" y="2"/>
                      <a:pt x="0" y="2"/>
                      <a:pt x="0" y="2"/>
                    </a:cubicBezTo>
                    <a:cubicBezTo>
                      <a:pt x="0" y="2"/>
                      <a:pt x="1" y="2"/>
                      <a:pt x="1" y="2"/>
                    </a:cubicBezTo>
                    <a:cubicBezTo>
                      <a:pt x="1" y="2"/>
                      <a:pt x="2" y="1"/>
                      <a:pt x="2" y="1"/>
                    </a:cubicBezTo>
                    <a:cubicBezTo>
                      <a:pt x="2" y="1"/>
                      <a:pt x="2" y="1"/>
                      <a:pt x="2" y="1"/>
                    </a:cubicBezTo>
                    <a:cubicBezTo>
                      <a:pt x="2"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9" name="Freeform 583">
                <a:extLst>
                  <a:ext uri="{FF2B5EF4-FFF2-40B4-BE49-F238E27FC236}">
                    <a16:creationId xmlns:a16="http://schemas.microsoft.com/office/drawing/2014/main" id="{8A4A86CA-7F02-4C63-A225-5F0F1A92F8F8}"/>
                  </a:ext>
                </a:extLst>
              </p:cNvPr>
              <p:cNvSpPr>
                <a:spLocks/>
              </p:cNvSpPr>
              <p:nvPr/>
            </p:nvSpPr>
            <p:spPr bwMode="auto">
              <a:xfrm>
                <a:off x="6459859" y="3094658"/>
                <a:ext cx="6350" cy="7938"/>
              </a:xfrm>
              <a:custGeom>
                <a:avLst/>
                <a:gdLst>
                  <a:gd name="T0" fmla="*/ 2 w 2"/>
                  <a:gd name="T1" fmla="*/ 1 h 2"/>
                  <a:gd name="T2" fmla="*/ 1 w 2"/>
                  <a:gd name="T3" fmla="*/ 0 h 2"/>
                  <a:gd name="T4" fmla="*/ 0 w 2"/>
                  <a:gd name="T5" fmla="*/ 1 h 2"/>
                  <a:gd name="T6" fmla="*/ 0 w 2"/>
                  <a:gd name="T7" fmla="*/ 2 h 2"/>
                  <a:gd name="T8" fmla="*/ 1 w 2"/>
                  <a:gd name="T9" fmla="*/ 2 h 2"/>
                  <a:gd name="T10" fmla="*/ 2 w 2"/>
                  <a:gd name="T11" fmla="*/ 1 h 2"/>
                </a:gdLst>
                <a:ahLst/>
                <a:cxnLst>
                  <a:cxn ang="0">
                    <a:pos x="T0" y="T1"/>
                  </a:cxn>
                  <a:cxn ang="0">
                    <a:pos x="T2" y="T3"/>
                  </a:cxn>
                  <a:cxn ang="0">
                    <a:pos x="T4" y="T5"/>
                  </a:cxn>
                  <a:cxn ang="0">
                    <a:pos x="T6" y="T7"/>
                  </a:cxn>
                  <a:cxn ang="0">
                    <a:pos x="T8" y="T9"/>
                  </a:cxn>
                  <a:cxn ang="0">
                    <a:pos x="T10" y="T11"/>
                  </a:cxn>
                </a:cxnLst>
                <a:rect l="0" t="0" r="r" b="b"/>
                <a:pathLst>
                  <a:path w="2" h="2">
                    <a:moveTo>
                      <a:pt x="2" y="1"/>
                    </a:moveTo>
                    <a:cubicBezTo>
                      <a:pt x="1" y="1"/>
                      <a:pt x="1" y="0"/>
                      <a:pt x="1" y="0"/>
                    </a:cubicBezTo>
                    <a:cubicBezTo>
                      <a:pt x="0" y="0"/>
                      <a:pt x="0" y="0"/>
                      <a:pt x="0" y="1"/>
                    </a:cubicBezTo>
                    <a:cubicBezTo>
                      <a:pt x="0" y="1"/>
                      <a:pt x="0" y="1"/>
                      <a:pt x="0" y="2"/>
                    </a:cubicBezTo>
                    <a:cubicBezTo>
                      <a:pt x="0" y="2"/>
                      <a:pt x="1" y="2"/>
                      <a:pt x="1" y="2"/>
                    </a:cubicBezTo>
                    <a:cubicBezTo>
                      <a:pt x="2" y="2"/>
                      <a:pt x="2" y="2"/>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0" name="Freeform 584">
                <a:extLst>
                  <a:ext uri="{FF2B5EF4-FFF2-40B4-BE49-F238E27FC236}">
                    <a16:creationId xmlns:a16="http://schemas.microsoft.com/office/drawing/2014/main" id="{85768BE5-8AD8-4B5F-84B1-97BFF45D76E1}"/>
                  </a:ext>
                </a:extLst>
              </p:cNvPr>
              <p:cNvSpPr>
                <a:spLocks/>
              </p:cNvSpPr>
              <p:nvPr/>
            </p:nvSpPr>
            <p:spPr bwMode="auto">
              <a:xfrm>
                <a:off x="4773969" y="2331087"/>
                <a:ext cx="6350" cy="3175"/>
              </a:xfrm>
              <a:custGeom>
                <a:avLst/>
                <a:gdLst>
                  <a:gd name="T0" fmla="*/ 2 w 2"/>
                  <a:gd name="T1" fmla="*/ 1 h 1"/>
                  <a:gd name="T2" fmla="*/ 2 w 2"/>
                  <a:gd name="T3" fmla="*/ 0 h 1"/>
                  <a:gd name="T4" fmla="*/ 2 w 2"/>
                  <a:gd name="T5" fmla="*/ 0 h 1"/>
                  <a:gd name="T6" fmla="*/ 1 w 2"/>
                  <a:gd name="T7" fmla="*/ 0 h 1"/>
                  <a:gd name="T8" fmla="*/ 0 w 2"/>
                  <a:gd name="T9" fmla="*/ 0 h 1"/>
                  <a:gd name="T10" fmla="*/ 0 w 2"/>
                  <a:gd name="T11" fmla="*/ 1 h 1"/>
                  <a:gd name="T12" fmla="*/ 2 w 2"/>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2" h="1">
                    <a:moveTo>
                      <a:pt x="2" y="1"/>
                    </a:moveTo>
                    <a:cubicBezTo>
                      <a:pt x="2" y="1"/>
                      <a:pt x="2" y="1"/>
                      <a:pt x="2" y="0"/>
                    </a:cubicBezTo>
                    <a:cubicBezTo>
                      <a:pt x="2" y="0"/>
                      <a:pt x="2" y="0"/>
                      <a:pt x="2" y="0"/>
                    </a:cubicBezTo>
                    <a:cubicBezTo>
                      <a:pt x="2" y="0"/>
                      <a:pt x="1" y="0"/>
                      <a:pt x="1" y="0"/>
                    </a:cubicBezTo>
                    <a:cubicBezTo>
                      <a:pt x="1" y="0"/>
                      <a:pt x="0" y="0"/>
                      <a:pt x="0" y="0"/>
                    </a:cubicBezTo>
                    <a:cubicBezTo>
                      <a:pt x="0" y="0"/>
                      <a:pt x="0" y="0"/>
                      <a:pt x="0" y="1"/>
                    </a:cubicBezTo>
                    <a:cubicBezTo>
                      <a:pt x="1" y="1"/>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1" name="Freeform 585">
                <a:extLst>
                  <a:ext uri="{FF2B5EF4-FFF2-40B4-BE49-F238E27FC236}">
                    <a16:creationId xmlns:a16="http://schemas.microsoft.com/office/drawing/2014/main" id="{9802F756-DA0B-4C69-8B2C-9B8B829F691A}"/>
                  </a:ext>
                </a:extLst>
              </p:cNvPr>
              <p:cNvSpPr>
                <a:spLocks/>
              </p:cNvSpPr>
              <p:nvPr/>
            </p:nvSpPr>
            <p:spPr bwMode="auto">
              <a:xfrm>
                <a:off x="6418585" y="3043859"/>
                <a:ext cx="7938" cy="7938"/>
              </a:xfrm>
              <a:custGeom>
                <a:avLst/>
                <a:gdLst>
                  <a:gd name="T0" fmla="*/ 2 w 2"/>
                  <a:gd name="T1" fmla="*/ 2 h 2"/>
                  <a:gd name="T2" fmla="*/ 2 w 2"/>
                  <a:gd name="T3" fmla="*/ 2 h 2"/>
                  <a:gd name="T4" fmla="*/ 2 w 2"/>
                  <a:gd name="T5" fmla="*/ 2 h 2"/>
                  <a:gd name="T6" fmla="*/ 2 w 2"/>
                  <a:gd name="T7" fmla="*/ 1 h 2"/>
                  <a:gd name="T8" fmla="*/ 2 w 2"/>
                  <a:gd name="T9" fmla="*/ 1 h 2"/>
                  <a:gd name="T10" fmla="*/ 1 w 2"/>
                  <a:gd name="T11" fmla="*/ 0 h 2"/>
                  <a:gd name="T12" fmla="*/ 1 w 2"/>
                  <a:gd name="T13" fmla="*/ 0 h 2"/>
                  <a:gd name="T14" fmla="*/ 0 w 2"/>
                  <a:gd name="T15" fmla="*/ 0 h 2"/>
                  <a:gd name="T16" fmla="*/ 2 w 2"/>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2">
                    <a:moveTo>
                      <a:pt x="2" y="2"/>
                    </a:moveTo>
                    <a:cubicBezTo>
                      <a:pt x="2" y="2"/>
                      <a:pt x="2" y="2"/>
                      <a:pt x="2" y="2"/>
                    </a:cubicBezTo>
                    <a:cubicBezTo>
                      <a:pt x="2" y="2"/>
                      <a:pt x="2" y="2"/>
                      <a:pt x="2" y="2"/>
                    </a:cubicBezTo>
                    <a:cubicBezTo>
                      <a:pt x="2" y="1"/>
                      <a:pt x="2" y="1"/>
                      <a:pt x="2" y="1"/>
                    </a:cubicBezTo>
                    <a:cubicBezTo>
                      <a:pt x="2" y="1"/>
                      <a:pt x="2" y="1"/>
                      <a:pt x="2" y="1"/>
                    </a:cubicBezTo>
                    <a:cubicBezTo>
                      <a:pt x="1" y="1"/>
                      <a:pt x="1" y="0"/>
                      <a:pt x="1" y="0"/>
                    </a:cubicBezTo>
                    <a:cubicBezTo>
                      <a:pt x="1" y="0"/>
                      <a:pt x="1" y="0"/>
                      <a:pt x="1" y="0"/>
                    </a:cubicBezTo>
                    <a:cubicBezTo>
                      <a:pt x="0" y="0"/>
                      <a:pt x="0" y="0"/>
                      <a:pt x="0" y="0"/>
                    </a:cubicBezTo>
                    <a:cubicBezTo>
                      <a:pt x="1" y="1"/>
                      <a:pt x="1"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2" name="Freeform 586">
                <a:extLst>
                  <a:ext uri="{FF2B5EF4-FFF2-40B4-BE49-F238E27FC236}">
                    <a16:creationId xmlns:a16="http://schemas.microsoft.com/office/drawing/2014/main" id="{A72A4CD1-F76E-40D7-93ED-F1B39D6CAEB5}"/>
                  </a:ext>
                </a:extLst>
              </p:cNvPr>
              <p:cNvSpPr>
                <a:spLocks/>
              </p:cNvSpPr>
              <p:nvPr/>
            </p:nvSpPr>
            <p:spPr bwMode="auto">
              <a:xfrm>
                <a:off x="5464516" y="2124716"/>
                <a:ext cx="6350" cy="3175"/>
              </a:xfrm>
              <a:custGeom>
                <a:avLst/>
                <a:gdLst>
                  <a:gd name="T0" fmla="*/ 1 w 2"/>
                  <a:gd name="T1" fmla="*/ 0 h 1"/>
                  <a:gd name="T2" fmla="*/ 0 w 2"/>
                  <a:gd name="T3" fmla="*/ 0 h 1"/>
                  <a:gd name="T4" fmla="*/ 0 w 2"/>
                  <a:gd name="T5" fmla="*/ 0 h 1"/>
                  <a:gd name="T6" fmla="*/ 0 w 2"/>
                  <a:gd name="T7" fmla="*/ 0 h 1"/>
                  <a:gd name="T8" fmla="*/ 0 w 2"/>
                  <a:gd name="T9" fmla="*/ 1 h 1"/>
                  <a:gd name="T10" fmla="*/ 2 w 2"/>
                  <a:gd name="T11" fmla="*/ 1 h 1"/>
                  <a:gd name="T12" fmla="*/ 2 w 2"/>
                  <a:gd name="T13" fmla="*/ 0 h 1"/>
                  <a:gd name="T14" fmla="*/ 1 w 2"/>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1">
                    <a:moveTo>
                      <a:pt x="1" y="0"/>
                    </a:moveTo>
                    <a:cubicBezTo>
                      <a:pt x="1" y="0"/>
                      <a:pt x="1" y="0"/>
                      <a:pt x="0" y="0"/>
                    </a:cubicBezTo>
                    <a:cubicBezTo>
                      <a:pt x="0" y="0"/>
                      <a:pt x="0" y="0"/>
                      <a:pt x="0" y="0"/>
                    </a:cubicBezTo>
                    <a:cubicBezTo>
                      <a:pt x="0" y="0"/>
                      <a:pt x="0" y="0"/>
                      <a:pt x="0" y="0"/>
                    </a:cubicBezTo>
                    <a:cubicBezTo>
                      <a:pt x="0" y="0"/>
                      <a:pt x="0" y="1"/>
                      <a:pt x="0" y="1"/>
                    </a:cubicBezTo>
                    <a:cubicBezTo>
                      <a:pt x="0" y="1"/>
                      <a:pt x="1" y="1"/>
                      <a:pt x="2" y="1"/>
                    </a:cubicBezTo>
                    <a:cubicBezTo>
                      <a:pt x="2" y="1"/>
                      <a:pt x="2" y="1"/>
                      <a:pt x="2" y="0"/>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3" name="Oval 587">
                <a:extLst>
                  <a:ext uri="{FF2B5EF4-FFF2-40B4-BE49-F238E27FC236}">
                    <a16:creationId xmlns:a16="http://schemas.microsoft.com/office/drawing/2014/main" id="{F0AA1FFD-A1F1-401E-8221-B61CBAC3F181}"/>
                  </a:ext>
                </a:extLst>
              </p:cNvPr>
              <p:cNvSpPr>
                <a:spLocks noChangeArrowheads="1"/>
              </p:cNvSpPr>
              <p:nvPr/>
            </p:nvSpPr>
            <p:spPr bwMode="auto">
              <a:xfrm>
                <a:off x="5470866" y="2127891"/>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4" name="Freeform 588">
                <a:extLst>
                  <a:ext uri="{FF2B5EF4-FFF2-40B4-BE49-F238E27FC236}">
                    <a16:creationId xmlns:a16="http://schemas.microsoft.com/office/drawing/2014/main" id="{5603A1B0-B51F-409A-97F6-83FEB892D55C}"/>
                  </a:ext>
                </a:extLst>
              </p:cNvPr>
              <p:cNvSpPr>
                <a:spLocks/>
              </p:cNvSpPr>
              <p:nvPr/>
            </p:nvSpPr>
            <p:spPr bwMode="auto">
              <a:xfrm>
                <a:off x="5699462" y="2146940"/>
                <a:ext cx="7938" cy="6350"/>
              </a:xfrm>
              <a:custGeom>
                <a:avLst/>
                <a:gdLst>
                  <a:gd name="T0" fmla="*/ 1 w 2"/>
                  <a:gd name="T1" fmla="*/ 2 h 2"/>
                  <a:gd name="T2" fmla="*/ 2 w 2"/>
                  <a:gd name="T3" fmla="*/ 0 h 2"/>
                  <a:gd name="T4" fmla="*/ 2 w 2"/>
                  <a:gd name="T5" fmla="*/ 0 h 2"/>
                  <a:gd name="T6" fmla="*/ 2 w 2"/>
                  <a:gd name="T7" fmla="*/ 0 h 2"/>
                  <a:gd name="T8" fmla="*/ 1 w 2"/>
                  <a:gd name="T9" fmla="*/ 1 h 2"/>
                  <a:gd name="T10" fmla="*/ 0 w 2"/>
                  <a:gd name="T11" fmla="*/ 1 h 2"/>
                  <a:gd name="T12" fmla="*/ 1 w 2"/>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1" y="2"/>
                    </a:moveTo>
                    <a:cubicBezTo>
                      <a:pt x="1" y="2"/>
                      <a:pt x="2" y="1"/>
                      <a:pt x="2" y="0"/>
                    </a:cubicBezTo>
                    <a:cubicBezTo>
                      <a:pt x="2" y="0"/>
                      <a:pt x="2" y="0"/>
                      <a:pt x="2" y="0"/>
                    </a:cubicBezTo>
                    <a:cubicBezTo>
                      <a:pt x="2" y="0"/>
                      <a:pt x="2" y="0"/>
                      <a:pt x="2" y="0"/>
                    </a:cubicBezTo>
                    <a:cubicBezTo>
                      <a:pt x="1" y="0"/>
                      <a:pt x="1" y="1"/>
                      <a:pt x="1" y="1"/>
                    </a:cubicBezTo>
                    <a:cubicBezTo>
                      <a:pt x="1" y="1"/>
                      <a:pt x="0" y="1"/>
                      <a:pt x="0" y="1"/>
                    </a:cubicBezTo>
                    <a:cubicBezTo>
                      <a:pt x="1" y="1"/>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5" name="Freeform 589">
                <a:extLst>
                  <a:ext uri="{FF2B5EF4-FFF2-40B4-BE49-F238E27FC236}">
                    <a16:creationId xmlns:a16="http://schemas.microsoft.com/office/drawing/2014/main" id="{71D0B39E-B2B8-4C51-A1AE-8F775C27E4FA}"/>
                  </a:ext>
                </a:extLst>
              </p:cNvPr>
              <p:cNvSpPr>
                <a:spLocks/>
              </p:cNvSpPr>
              <p:nvPr/>
            </p:nvSpPr>
            <p:spPr bwMode="auto">
              <a:xfrm>
                <a:off x="5739149" y="2107253"/>
                <a:ext cx="7938" cy="6350"/>
              </a:xfrm>
              <a:custGeom>
                <a:avLst/>
                <a:gdLst>
                  <a:gd name="T0" fmla="*/ 2 w 2"/>
                  <a:gd name="T1" fmla="*/ 1 h 2"/>
                  <a:gd name="T2" fmla="*/ 2 w 2"/>
                  <a:gd name="T3" fmla="*/ 1 h 2"/>
                  <a:gd name="T4" fmla="*/ 2 w 2"/>
                  <a:gd name="T5" fmla="*/ 0 h 2"/>
                  <a:gd name="T6" fmla="*/ 0 w 2"/>
                  <a:gd name="T7" fmla="*/ 0 h 2"/>
                  <a:gd name="T8" fmla="*/ 0 w 2"/>
                  <a:gd name="T9" fmla="*/ 1 h 2"/>
                  <a:gd name="T10" fmla="*/ 0 w 2"/>
                  <a:gd name="T11" fmla="*/ 1 h 2"/>
                  <a:gd name="T12" fmla="*/ 2 w 2"/>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2" y="1"/>
                    </a:moveTo>
                    <a:cubicBezTo>
                      <a:pt x="2" y="1"/>
                      <a:pt x="2" y="1"/>
                      <a:pt x="2" y="1"/>
                    </a:cubicBezTo>
                    <a:cubicBezTo>
                      <a:pt x="2" y="1"/>
                      <a:pt x="2" y="0"/>
                      <a:pt x="2" y="0"/>
                    </a:cubicBezTo>
                    <a:cubicBezTo>
                      <a:pt x="2" y="0"/>
                      <a:pt x="1" y="1"/>
                      <a:pt x="0" y="0"/>
                    </a:cubicBezTo>
                    <a:cubicBezTo>
                      <a:pt x="0" y="0"/>
                      <a:pt x="0" y="0"/>
                      <a:pt x="0" y="1"/>
                    </a:cubicBezTo>
                    <a:cubicBezTo>
                      <a:pt x="0" y="1"/>
                      <a:pt x="0" y="1"/>
                      <a:pt x="0" y="1"/>
                    </a:cubicBezTo>
                    <a:cubicBezTo>
                      <a:pt x="1" y="1"/>
                      <a:pt x="2" y="2"/>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6" name="Oval 590">
                <a:extLst>
                  <a:ext uri="{FF2B5EF4-FFF2-40B4-BE49-F238E27FC236}">
                    <a16:creationId xmlns:a16="http://schemas.microsoft.com/office/drawing/2014/main" id="{C085EE96-7434-4013-A61B-88F883C8B20D}"/>
                  </a:ext>
                </a:extLst>
              </p:cNvPr>
              <p:cNvSpPr>
                <a:spLocks noChangeArrowheads="1"/>
              </p:cNvSpPr>
              <p:nvPr/>
            </p:nvSpPr>
            <p:spPr bwMode="auto">
              <a:xfrm>
                <a:off x="4856517" y="3216894"/>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7" name="Freeform 591">
                <a:extLst>
                  <a:ext uri="{FF2B5EF4-FFF2-40B4-BE49-F238E27FC236}">
                    <a16:creationId xmlns:a16="http://schemas.microsoft.com/office/drawing/2014/main" id="{CBFE42E8-496A-49F2-B007-5F55B1A15C1A}"/>
                  </a:ext>
                </a:extLst>
              </p:cNvPr>
              <p:cNvSpPr>
                <a:spLocks/>
              </p:cNvSpPr>
              <p:nvPr/>
            </p:nvSpPr>
            <p:spPr bwMode="auto">
              <a:xfrm>
                <a:off x="4848579" y="3216893"/>
                <a:ext cx="7938" cy="7938"/>
              </a:xfrm>
              <a:custGeom>
                <a:avLst/>
                <a:gdLst>
                  <a:gd name="T0" fmla="*/ 1 w 2"/>
                  <a:gd name="T1" fmla="*/ 1 h 2"/>
                  <a:gd name="T2" fmla="*/ 0 w 2"/>
                  <a:gd name="T3" fmla="*/ 2 h 2"/>
                  <a:gd name="T4" fmla="*/ 0 w 2"/>
                  <a:gd name="T5" fmla="*/ 2 h 2"/>
                  <a:gd name="T6" fmla="*/ 2 w 2"/>
                  <a:gd name="T7" fmla="*/ 0 h 2"/>
                  <a:gd name="T8" fmla="*/ 2 w 2"/>
                  <a:gd name="T9" fmla="*/ 0 h 2"/>
                  <a:gd name="T10" fmla="*/ 2 w 2"/>
                  <a:gd name="T11" fmla="*/ 0 h 2"/>
                  <a:gd name="T12" fmla="*/ 1 w 2"/>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1" y="1"/>
                    </a:moveTo>
                    <a:cubicBezTo>
                      <a:pt x="0" y="1"/>
                      <a:pt x="0" y="1"/>
                      <a:pt x="0" y="2"/>
                    </a:cubicBezTo>
                    <a:cubicBezTo>
                      <a:pt x="0" y="2"/>
                      <a:pt x="0" y="2"/>
                      <a:pt x="0" y="2"/>
                    </a:cubicBezTo>
                    <a:cubicBezTo>
                      <a:pt x="1" y="2"/>
                      <a:pt x="2" y="1"/>
                      <a:pt x="2" y="0"/>
                    </a:cubicBezTo>
                    <a:cubicBezTo>
                      <a:pt x="2" y="0"/>
                      <a:pt x="2" y="0"/>
                      <a:pt x="2" y="0"/>
                    </a:cubicBezTo>
                    <a:cubicBezTo>
                      <a:pt x="2" y="0"/>
                      <a:pt x="2" y="0"/>
                      <a:pt x="2" y="0"/>
                    </a:cubicBezTo>
                    <a:cubicBezTo>
                      <a:pt x="1" y="0"/>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8" name="Oval 592">
                <a:extLst>
                  <a:ext uri="{FF2B5EF4-FFF2-40B4-BE49-F238E27FC236}">
                    <a16:creationId xmlns:a16="http://schemas.microsoft.com/office/drawing/2014/main" id="{2D772582-0B2F-4CA9-BD44-FD9B4F325CBF}"/>
                  </a:ext>
                </a:extLst>
              </p:cNvPr>
              <p:cNvSpPr>
                <a:spLocks noChangeArrowheads="1"/>
              </p:cNvSpPr>
              <p:nvPr/>
            </p:nvSpPr>
            <p:spPr bwMode="auto">
              <a:xfrm>
                <a:off x="4853342" y="3221655"/>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9" name="Freeform 593">
                <a:extLst>
                  <a:ext uri="{FF2B5EF4-FFF2-40B4-BE49-F238E27FC236}">
                    <a16:creationId xmlns:a16="http://schemas.microsoft.com/office/drawing/2014/main" id="{F4D91790-02EF-4F14-AF43-302678C3DDB4}"/>
                  </a:ext>
                </a:extLst>
              </p:cNvPr>
              <p:cNvSpPr>
                <a:spLocks/>
              </p:cNvSpPr>
              <p:nvPr/>
            </p:nvSpPr>
            <p:spPr bwMode="auto">
              <a:xfrm>
                <a:off x="5023201" y="2067566"/>
                <a:ext cx="3175" cy="3175"/>
              </a:xfrm>
              <a:custGeom>
                <a:avLst/>
                <a:gdLst>
                  <a:gd name="T0" fmla="*/ 0 w 1"/>
                  <a:gd name="T1" fmla="*/ 1 h 1"/>
                  <a:gd name="T2" fmla="*/ 1 w 1"/>
                  <a:gd name="T3" fmla="*/ 1 h 1"/>
                  <a:gd name="T4" fmla="*/ 1 w 1"/>
                  <a:gd name="T5" fmla="*/ 1 h 1"/>
                  <a:gd name="T6" fmla="*/ 1 w 1"/>
                  <a:gd name="T7" fmla="*/ 0 h 1"/>
                  <a:gd name="T8" fmla="*/ 0 w 1"/>
                  <a:gd name="T9" fmla="*/ 0 h 1"/>
                  <a:gd name="T10" fmla="*/ 0 w 1"/>
                  <a:gd name="T11" fmla="*/ 1 h 1"/>
                </a:gdLst>
                <a:ahLst/>
                <a:cxnLst>
                  <a:cxn ang="0">
                    <a:pos x="T0" y="T1"/>
                  </a:cxn>
                  <a:cxn ang="0">
                    <a:pos x="T2" y="T3"/>
                  </a:cxn>
                  <a:cxn ang="0">
                    <a:pos x="T4" y="T5"/>
                  </a:cxn>
                  <a:cxn ang="0">
                    <a:pos x="T6" y="T7"/>
                  </a:cxn>
                  <a:cxn ang="0">
                    <a:pos x="T8" y="T9"/>
                  </a:cxn>
                  <a:cxn ang="0">
                    <a:pos x="T10" y="T11"/>
                  </a:cxn>
                </a:cxnLst>
                <a:rect l="0" t="0" r="r" b="b"/>
                <a:pathLst>
                  <a:path w="1" h="1">
                    <a:moveTo>
                      <a:pt x="0" y="1"/>
                    </a:moveTo>
                    <a:cubicBezTo>
                      <a:pt x="0" y="1"/>
                      <a:pt x="1" y="1"/>
                      <a:pt x="1" y="1"/>
                    </a:cubicBezTo>
                    <a:cubicBezTo>
                      <a:pt x="1" y="1"/>
                      <a:pt x="1" y="1"/>
                      <a:pt x="1" y="1"/>
                    </a:cubicBezTo>
                    <a:cubicBezTo>
                      <a:pt x="1" y="0"/>
                      <a:pt x="1" y="0"/>
                      <a:pt x="1" y="0"/>
                    </a:cubicBez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0" name="Freeform 594">
                <a:extLst>
                  <a:ext uri="{FF2B5EF4-FFF2-40B4-BE49-F238E27FC236}">
                    <a16:creationId xmlns:a16="http://schemas.microsoft.com/office/drawing/2014/main" id="{E0EE13ED-360F-4706-8F1F-C0B86CF43359}"/>
                  </a:ext>
                </a:extLst>
              </p:cNvPr>
              <p:cNvSpPr>
                <a:spLocks/>
              </p:cNvSpPr>
              <p:nvPr/>
            </p:nvSpPr>
            <p:spPr bwMode="auto">
              <a:xfrm>
                <a:off x="6151890" y="2989885"/>
                <a:ext cx="6350" cy="4763"/>
              </a:xfrm>
              <a:custGeom>
                <a:avLst/>
                <a:gdLst>
                  <a:gd name="T0" fmla="*/ 1 w 2"/>
                  <a:gd name="T1" fmla="*/ 1 h 1"/>
                  <a:gd name="T2" fmla="*/ 2 w 2"/>
                  <a:gd name="T3" fmla="*/ 1 h 1"/>
                  <a:gd name="T4" fmla="*/ 2 w 2"/>
                  <a:gd name="T5" fmla="*/ 1 h 1"/>
                  <a:gd name="T6" fmla="*/ 2 w 2"/>
                  <a:gd name="T7" fmla="*/ 0 h 1"/>
                  <a:gd name="T8" fmla="*/ 0 w 2"/>
                  <a:gd name="T9" fmla="*/ 0 h 1"/>
                  <a:gd name="T10" fmla="*/ 0 w 2"/>
                  <a:gd name="T11" fmla="*/ 1 h 1"/>
                  <a:gd name="T12" fmla="*/ 0 w 2"/>
                  <a:gd name="T13" fmla="*/ 1 h 1"/>
                  <a:gd name="T14" fmla="*/ 1 w 2"/>
                  <a:gd name="T15" fmla="*/ 1 h 1"/>
                  <a:gd name="T16" fmla="*/ 1 w 2"/>
                  <a:gd name="T17"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1">
                    <a:moveTo>
                      <a:pt x="1" y="1"/>
                    </a:moveTo>
                    <a:cubicBezTo>
                      <a:pt x="2" y="1"/>
                      <a:pt x="2" y="1"/>
                      <a:pt x="2" y="1"/>
                    </a:cubicBezTo>
                    <a:cubicBezTo>
                      <a:pt x="2" y="1"/>
                      <a:pt x="2" y="1"/>
                      <a:pt x="2" y="1"/>
                    </a:cubicBezTo>
                    <a:cubicBezTo>
                      <a:pt x="2" y="1"/>
                      <a:pt x="2" y="1"/>
                      <a:pt x="2" y="0"/>
                    </a:cubicBezTo>
                    <a:cubicBezTo>
                      <a:pt x="2" y="0"/>
                      <a:pt x="1" y="0"/>
                      <a:pt x="0" y="0"/>
                    </a:cubicBezTo>
                    <a:cubicBezTo>
                      <a:pt x="0" y="0"/>
                      <a:pt x="0" y="0"/>
                      <a:pt x="0" y="1"/>
                    </a:cubicBezTo>
                    <a:cubicBezTo>
                      <a:pt x="0" y="1"/>
                      <a:pt x="0" y="1"/>
                      <a:pt x="0" y="1"/>
                    </a:cubicBezTo>
                    <a:cubicBezTo>
                      <a:pt x="0"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1" name="Freeform 595">
                <a:extLst>
                  <a:ext uri="{FF2B5EF4-FFF2-40B4-BE49-F238E27FC236}">
                    <a16:creationId xmlns:a16="http://schemas.microsoft.com/office/drawing/2014/main" id="{03A89999-D144-419B-ABBE-91B4EFFE85B4}"/>
                  </a:ext>
                </a:extLst>
              </p:cNvPr>
              <p:cNvSpPr>
                <a:spLocks/>
              </p:cNvSpPr>
              <p:nvPr/>
            </p:nvSpPr>
            <p:spPr bwMode="auto">
              <a:xfrm>
                <a:off x="6412235" y="3048621"/>
                <a:ext cx="6350" cy="6350"/>
              </a:xfrm>
              <a:custGeom>
                <a:avLst/>
                <a:gdLst>
                  <a:gd name="T0" fmla="*/ 2 w 2"/>
                  <a:gd name="T1" fmla="*/ 2 h 2"/>
                  <a:gd name="T2" fmla="*/ 2 w 2"/>
                  <a:gd name="T3" fmla="*/ 1 h 2"/>
                  <a:gd name="T4" fmla="*/ 2 w 2"/>
                  <a:gd name="T5" fmla="*/ 1 h 2"/>
                  <a:gd name="T6" fmla="*/ 1 w 2"/>
                  <a:gd name="T7" fmla="*/ 0 h 2"/>
                  <a:gd name="T8" fmla="*/ 1 w 2"/>
                  <a:gd name="T9" fmla="*/ 1 h 2"/>
                  <a:gd name="T10" fmla="*/ 1 w 2"/>
                  <a:gd name="T11" fmla="*/ 1 h 2"/>
                  <a:gd name="T12" fmla="*/ 2 w 2"/>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2" y="2"/>
                    </a:moveTo>
                    <a:cubicBezTo>
                      <a:pt x="2" y="2"/>
                      <a:pt x="2" y="2"/>
                      <a:pt x="2" y="1"/>
                    </a:cubicBezTo>
                    <a:cubicBezTo>
                      <a:pt x="2" y="1"/>
                      <a:pt x="2" y="1"/>
                      <a:pt x="2" y="1"/>
                    </a:cubicBezTo>
                    <a:cubicBezTo>
                      <a:pt x="2" y="1"/>
                      <a:pt x="1" y="0"/>
                      <a:pt x="1" y="0"/>
                    </a:cubicBezTo>
                    <a:cubicBezTo>
                      <a:pt x="1" y="1"/>
                      <a:pt x="1" y="1"/>
                      <a:pt x="1" y="1"/>
                    </a:cubicBezTo>
                    <a:cubicBezTo>
                      <a:pt x="0" y="1"/>
                      <a:pt x="1" y="1"/>
                      <a:pt x="1" y="1"/>
                    </a:cubicBezTo>
                    <a:cubicBezTo>
                      <a:pt x="1" y="2"/>
                      <a:pt x="2"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2" name="Freeform 596">
                <a:extLst>
                  <a:ext uri="{FF2B5EF4-FFF2-40B4-BE49-F238E27FC236}">
                    <a16:creationId xmlns:a16="http://schemas.microsoft.com/office/drawing/2014/main" id="{883FCCA1-6DEA-4A84-BD73-64495BBCBF38}"/>
                  </a:ext>
                </a:extLst>
              </p:cNvPr>
              <p:cNvSpPr>
                <a:spLocks/>
              </p:cNvSpPr>
              <p:nvPr/>
            </p:nvSpPr>
            <p:spPr bwMode="auto">
              <a:xfrm>
                <a:off x="6245550" y="2572381"/>
                <a:ext cx="0" cy="3175"/>
              </a:xfrm>
              <a:custGeom>
                <a:avLst/>
                <a:gdLst>
                  <a:gd name="T0" fmla="*/ 0 h 1"/>
                  <a:gd name="T1" fmla="*/ 1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1"/>
                      <a:pt x="0" y="1"/>
                    </a:cubicBezTo>
                    <a:cubicBezTo>
                      <a:pt x="0" y="1"/>
                      <a:pt x="0" y="1"/>
                      <a:pt x="0" y="1"/>
                    </a:cubicBez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3" name="Freeform 597">
                <a:extLst>
                  <a:ext uri="{FF2B5EF4-FFF2-40B4-BE49-F238E27FC236}">
                    <a16:creationId xmlns:a16="http://schemas.microsoft.com/office/drawing/2014/main" id="{487939E6-C48D-4139-A7CE-ECB25F5DCC8C}"/>
                  </a:ext>
                </a:extLst>
              </p:cNvPr>
              <p:cNvSpPr>
                <a:spLocks/>
              </p:cNvSpPr>
              <p:nvPr/>
            </p:nvSpPr>
            <p:spPr bwMode="auto">
              <a:xfrm>
                <a:off x="6245550" y="2564443"/>
                <a:ext cx="3175" cy="7938"/>
              </a:xfrm>
              <a:custGeom>
                <a:avLst/>
                <a:gdLst>
                  <a:gd name="T0" fmla="*/ 1 w 1"/>
                  <a:gd name="T1" fmla="*/ 0 h 2"/>
                  <a:gd name="T2" fmla="*/ 1 w 1"/>
                  <a:gd name="T3" fmla="*/ 0 h 2"/>
                  <a:gd name="T4" fmla="*/ 0 w 1"/>
                  <a:gd name="T5" fmla="*/ 1 h 2"/>
                  <a:gd name="T6" fmla="*/ 0 w 1"/>
                  <a:gd name="T7" fmla="*/ 2 h 2"/>
                  <a:gd name="T8" fmla="*/ 1 w 1"/>
                  <a:gd name="T9" fmla="*/ 1 h 2"/>
                  <a:gd name="T10" fmla="*/ 1 w 1"/>
                  <a:gd name="T11" fmla="*/ 0 h 2"/>
                </a:gdLst>
                <a:ahLst/>
                <a:cxnLst>
                  <a:cxn ang="0">
                    <a:pos x="T0" y="T1"/>
                  </a:cxn>
                  <a:cxn ang="0">
                    <a:pos x="T2" y="T3"/>
                  </a:cxn>
                  <a:cxn ang="0">
                    <a:pos x="T4" y="T5"/>
                  </a:cxn>
                  <a:cxn ang="0">
                    <a:pos x="T6" y="T7"/>
                  </a:cxn>
                  <a:cxn ang="0">
                    <a:pos x="T8" y="T9"/>
                  </a:cxn>
                  <a:cxn ang="0">
                    <a:pos x="T10" y="T11"/>
                  </a:cxn>
                </a:cxnLst>
                <a:rect l="0" t="0" r="r" b="b"/>
                <a:pathLst>
                  <a:path w="1" h="2">
                    <a:moveTo>
                      <a:pt x="1" y="0"/>
                    </a:moveTo>
                    <a:cubicBezTo>
                      <a:pt x="1" y="0"/>
                      <a:pt x="1" y="0"/>
                      <a:pt x="1" y="0"/>
                    </a:cubicBezTo>
                    <a:cubicBezTo>
                      <a:pt x="1" y="0"/>
                      <a:pt x="0" y="1"/>
                      <a:pt x="0" y="1"/>
                    </a:cubicBezTo>
                    <a:cubicBezTo>
                      <a:pt x="0" y="1"/>
                      <a:pt x="0" y="2"/>
                      <a:pt x="0" y="2"/>
                    </a:cubicBezTo>
                    <a:cubicBezTo>
                      <a:pt x="1" y="2"/>
                      <a:pt x="1" y="1"/>
                      <a:pt x="1"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4" name="Freeform 598">
                <a:extLst>
                  <a:ext uri="{FF2B5EF4-FFF2-40B4-BE49-F238E27FC236}">
                    <a16:creationId xmlns:a16="http://schemas.microsoft.com/office/drawing/2014/main" id="{BF3663B9-B167-4517-A1FB-0DB16DD1F558}"/>
                  </a:ext>
                </a:extLst>
              </p:cNvPr>
              <p:cNvSpPr>
                <a:spLocks/>
              </p:cNvSpPr>
              <p:nvPr/>
            </p:nvSpPr>
            <p:spPr bwMode="auto">
              <a:xfrm>
                <a:off x="5450230" y="2135827"/>
                <a:ext cx="6350" cy="7938"/>
              </a:xfrm>
              <a:custGeom>
                <a:avLst/>
                <a:gdLst>
                  <a:gd name="T0" fmla="*/ 0 w 2"/>
                  <a:gd name="T1" fmla="*/ 1 h 2"/>
                  <a:gd name="T2" fmla="*/ 1 w 2"/>
                  <a:gd name="T3" fmla="*/ 2 h 2"/>
                  <a:gd name="T4" fmla="*/ 2 w 2"/>
                  <a:gd name="T5" fmla="*/ 1 h 2"/>
                  <a:gd name="T6" fmla="*/ 2 w 2"/>
                  <a:gd name="T7" fmla="*/ 1 h 2"/>
                  <a:gd name="T8" fmla="*/ 1 w 2"/>
                  <a:gd name="T9" fmla="*/ 1 h 2"/>
                  <a:gd name="T10" fmla="*/ 1 w 2"/>
                  <a:gd name="T11" fmla="*/ 1 h 2"/>
                  <a:gd name="T12" fmla="*/ 0 w 2"/>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0" y="1"/>
                    </a:moveTo>
                    <a:cubicBezTo>
                      <a:pt x="0" y="1"/>
                      <a:pt x="1" y="2"/>
                      <a:pt x="1" y="2"/>
                    </a:cubicBezTo>
                    <a:cubicBezTo>
                      <a:pt x="1" y="2"/>
                      <a:pt x="2" y="2"/>
                      <a:pt x="2" y="1"/>
                    </a:cubicBezTo>
                    <a:cubicBezTo>
                      <a:pt x="2" y="1"/>
                      <a:pt x="2" y="1"/>
                      <a:pt x="2" y="1"/>
                    </a:cubicBezTo>
                    <a:cubicBezTo>
                      <a:pt x="2" y="1"/>
                      <a:pt x="2" y="1"/>
                      <a:pt x="1" y="1"/>
                    </a:cubicBezTo>
                    <a:cubicBezTo>
                      <a:pt x="1" y="0"/>
                      <a:pt x="1" y="1"/>
                      <a:pt x="1" y="1"/>
                    </a:cubicBezTo>
                    <a:cubicBezTo>
                      <a:pt x="1"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5" name="Oval 599">
                <a:extLst>
                  <a:ext uri="{FF2B5EF4-FFF2-40B4-BE49-F238E27FC236}">
                    <a16:creationId xmlns:a16="http://schemas.microsoft.com/office/drawing/2014/main" id="{1DFB9879-F8C4-4CC8-847A-CE0CF2E21CB3}"/>
                  </a:ext>
                </a:extLst>
              </p:cNvPr>
              <p:cNvSpPr>
                <a:spLocks noChangeArrowheads="1"/>
              </p:cNvSpPr>
              <p:nvPr/>
            </p:nvSpPr>
            <p:spPr bwMode="auto">
              <a:xfrm>
                <a:off x="5493091" y="2132652"/>
                <a:ext cx="3175" cy="31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6" name="Freeform 600">
                <a:extLst>
                  <a:ext uri="{FF2B5EF4-FFF2-40B4-BE49-F238E27FC236}">
                    <a16:creationId xmlns:a16="http://schemas.microsoft.com/office/drawing/2014/main" id="{5BC6527F-3163-4FCB-8FAF-02293FDA3DA7}"/>
                  </a:ext>
                </a:extLst>
              </p:cNvPr>
              <p:cNvSpPr>
                <a:spLocks/>
              </p:cNvSpPr>
              <p:nvPr/>
            </p:nvSpPr>
            <p:spPr bwMode="auto">
              <a:xfrm>
                <a:off x="5948695" y="2969247"/>
                <a:ext cx="4763" cy="3175"/>
              </a:xfrm>
              <a:custGeom>
                <a:avLst/>
                <a:gdLst>
                  <a:gd name="T0" fmla="*/ 0 w 1"/>
                  <a:gd name="T1" fmla="*/ 0 h 1"/>
                  <a:gd name="T2" fmla="*/ 0 w 1"/>
                  <a:gd name="T3" fmla="*/ 0 h 1"/>
                  <a:gd name="T4" fmla="*/ 0 w 1"/>
                  <a:gd name="T5" fmla="*/ 0 h 1"/>
                  <a:gd name="T6" fmla="*/ 0 w 1"/>
                  <a:gd name="T7" fmla="*/ 1 h 1"/>
                  <a:gd name="T8" fmla="*/ 1 w 1"/>
                  <a:gd name="T9" fmla="*/ 1 h 1"/>
                  <a:gd name="T10" fmla="*/ 1 w 1"/>
                  <a:gd name="T11" fmla="*/ 1 h 1"/>
                  <a:gd name="T12" fmla="*/ 0 w 1"/>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0" y="0"/>
                    </a:moveTo>
                    <a:cubicBezTo>
                      <a:pt x="0" y="0"/>
                      <a:pt x="0" y="0"/>
                      <a:pt x="0" y="0"/>
                    </a:cubicBezTo>
                    <a:cubicBezTo>
                      <a:pt x="0" y="0"/>
                      <a:pt x="0" y="0"/>
                      <a:pt x="0" y="0"/>
                    </a:cubicBezTo>
                    <a:cubicBezTo>
                      <a:pt x="0" y="0"/>
                      <a:pt x="0" y="1"/>
                      <a:pt x="0" y="1"/>
                    </a:cubicBezTo>
                    <a:cubicBezTo>
                      <a:pt x="1" y="1"/>
                      <a:pt x="1" y="1"/>
                      <a:pt x="1" y="1"/>
                    </a:cubicBezTo>
                    <a:cubicBezTo>
                      <a:pt x="1" y="1"/>
                      <a:pt x="1" y="1"/>
                      <a:pt x="1" y="1"/>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7" name="Freeform 601">
                <a:extLst>
                  <a:ext uri="{FF2B5EF4-FFF2-40B4-BE49-F238E27FC236}">
                    <a16:creationId xmlns:a16="http://schemas.microsoft.com/office/drawing/2014/main" id="{94C7F7FC-2B3D-4D53-A69D-5657E93039F0}"/>
                  </a:ext>
                </a:extLst>
              </p:cNvPr>
              <p:cNvSpPr>
                <a:spLocks/>
              </p:cNvSpPr>
              <p:nvPr/>
            </p:nvSpPr>
            <p:spPr bwMode="auto">
              <a:xfrm>
                <a:off x="5461341" y="2132651"/>
                <a:ext cx="6350" cy="3175"/>
              </a:xfrm>
              <a:custGeom>
                <a:avLst/>
                <a:gdLst>
                  <a:gd name="T0" fmla="*/ 1 w 2"/>
                  <a:gd name="T1" fmla="*/ 1 h 1"/>
                  <a:gd name="T2" fmla="*/ 2 w 2"/>
                  <a:gd name="T3" fmla="*/ 0 h 1"/>
                  <a:gd name="T4" fmla="*/ 1 w 2"/>
                  <a:gd name="T5" fmla="*/ 0 h 1"/>
                  <a:gd name="T6" fmla="*/ 0 w 2"/>
                  <a:gd name="T7" fmla="*/ 0 h 1"/>
                  <a:gd name="T8" fmla="*/ 1 w 2"/>
                  <a:gd name="T9" fmla="*/ 1 h 1"/>
                  <a:gd name="T10" fmla="*/ 1 w 2"/>
                  <a:gd name="T11" fmla="*/ 1 h 1"/>
                </a:gdLst>
                <a:ahLst/>
                <a:cxnLst>
                  <a:cxn ang="0">
                    <a:pos x="T0" y="T1"/>
                  </a:cxn>
                  <a:cxn ang="0">
                    <a:pos x="T2" y="T3"/>
                  </a:cxn>
                  <a:cxn ang="0">
                    <a:pos x="T4" y="T5"/>
                  </a:cxn>
                  <a:cxn ang="0">
                    <a:pos x="T6" y="T7"/>
                  </a:cxn>
                  <a:cxn ang="0">
                    <a:pos x="T8" y="T9"/>
                  </a:cxn>
                  <a:cxn ang="0">
                    <a:pos x="T10" y="T11"/>
                  </a:cxn>
                </a:cxnLst>
                <a:rect l="0" t="0" r="r" b="b"/>
                <a:pathLst>
                  <a:path w="2" h="1">
                    <a:moveTo>
                      <a:pt x="1" y="1"/>
                    </a:moveTo>
                    <a:cubicBezTo>
                      <a:pt x="2" y="1"/>
                      <a:pt x="2" y="0"/>
                      <a:pt x="2" y="0"/>
                    </a:cubicBezTo>
                    <a:cubicBezTo>
                      <a:pt x="2" y="0"/>
                      <a:pt x="1" y="0"/>
                      <a:pt x="1" y="0"/>
                    </a:cubicBezTo>
                    <a:cubicBezTo>
                      <a:pt x="1" y="0"/>
                      <a:pt x="0" y="0"/>
                      <a:pt x="0" y="0"/>
                    </a:cubicBezTo>
                    <a:cubicBezTo>
                      <a:pt x="0" y="0"/>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8" name="Oval 602">
                <a:extLst>
                  <a:ext uri="{FF2B5EF4-FFF2-40B4-BE49-F238E27FC236}">
                    <a16:creationId xmlns:a16="http://schemas.microsoft.com/office/drawing/2014/main" id="{282492B5-641C-4EAD-BE7C-939FDD334BD6}"/>
                  </a:ext>
                </a:extLst>
              </p:cNvPr>
              <p:cNvSpPr>
                <a:spLocks noChangeArrowheads="1"/>
              </p:cNvSpPr>
              <p:nvPr/>
            </p:nvSpPr>
            <p:spPr bwMode="auto">
              <a:xfrm>
                <a:off x="4267567" y="2356485"/>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9" name="Freeform 603">
                <a:extLst>
                  <a:ext uri="{FF2B5EF4-FFF2-40B4-BE49-F238E27FC236}">
                    <a16:creationId xmlns:a16="http://schemas.microsoft.com/office/drawing/2014/main" id="{F230DA6A-42DD-4D9C-8D8E-118490150BB2}"/>
                  </a:ext>
                </a:extLst>
              </p:cNvPr>
              <p:cNvSpPr>
                <a:spLocks/>
              </p:cNvSpPr>
              <p:nvPr/>
            </p:nvSpPr>
            <p:spPr bwMode="auto">
              <a:xfrm>
                <a:off x="6267776" y="2543807"/>
                <a:ext cx="3175" cy="3175"/>
              </a:xfrm>
              <a:custGeom>
                <a:avLst/>
                <a:gdLst>
                  <a:gd name="T0" fmla="*/ 0 w 1"/>
                  <a:gd name="T1" fmla="*/ 1 h 1"/>
                  <a:gd name="T2" fmla="*/ 1 w 1"/>
                  <a:gd name="T3" fmla="*/ 0 h 1"/>
                  <a:gd name="T4" fmla="*/ 1 w 1"/>
                  <a:gd name="T5" fmla="*/ 0 h 1"/>
                  <a:gd name="T6" fmla="*/ 1 w 1"/>
                  <a:gd name="T7" fmla="*/ 0 h 1"/>
                  <a:gd name="T8" fmla="*/ 0 w 1"/>
                  <a:gd name="T9" fmla="*/ 1 h 1"/>
                  <a:gd name="T10" fmla="*/ 0 w 1"/>
                  <a:gd name="T11" fmla="*/ 1 h 1"/>
                  <a:gd name="T12" fmla="*/ 0 w 1"/>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0" y="1"/>
                    </a:moveTo>
                    <a:cubicBezTo>
                      <a:pt x="1" y="1"/>
                      <a:pt x="1" y="0"/>
                      <a:pt x="1" y="0"/>
                    </a:cubicBezTo>
                    <a:cubicBezTo>
                      <a:pt x="1" y="0"/>
                      <a:pt x="1" y="0"/>
                      <a:pt x="1" y="0"/>
                    </a:cubicBezTo>
                    <a:cubicBezTo>
                      <a:pt x="1" y="0"/>
                      <a:pt x="1" y="0"/>
                      <a:pt x="1" y="0"/>
                    </a:cubicBezTo>
                    <a:cubicBezTo>
                      <a:pt x="1" y="0"/>
                      <a:pt x="0" y="0"/>
                      <a:pt x="0" y="1"/>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0" name="Oval 604">
                <a:extLst>
                  <a:ext uri="{FF2B5EF4-FFF2-40B4-BE49-F238E27FC236}">
                    <a16:creationId xmlns:a16="http://schemas.microsoft.com/office/drawing/2014/main" id="{542FDC4D-6B1C-4525-8329-328FF4593592}"/>
                  </a:ext>
                </a:extLst>
              </p:cNvPr>
              <p:cNvSpPr>
                <a:spLocks noChangeArrowheads="1"/>
              </p:cNvSpPr>
              <p:nvPr/>
            </p:nvSpPr>
            <p:spPr bwMode="auto">
              <a:xfrm>
                <a:off x="5175599" y="2489832"/>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1" name="Freeform 605">
                <a:extLst>
                  <a:ext uri="{FF2B5EF4-FFF2-40B4-BE49-F238E27FC236}">
                    <a16:creationId xmlns:a16="http://schemas.microsoft.com/office/drawing/2014/main" id="{D75D2788-92E1-4DF6-98EB-F3170BC222B8}"/>
                  </a:ext>
                </a:extLst>
              </p:cNvPr>
              <p:cNvSpPr>
                <a:spLocks/>
              </p:cNvSpPr>
              <p:nvPr/>
            </p:nvSpPr>
            <p:spPr bwMode="auto">
              <a:xfrm>
                <a:off x="5175598" y="2481895"/>
                <a:ext cx="3175" cy="7938"/>
              </a:xfrm>
              <a:custGeom>
                <a:avLst/>
                <a:gdLst>
                  <a:gd name="T0" fmla="*/ 1 w 1"/>
                  <a:gd name="T1" fmla="*/ 1 h 2"/>
                  <a:gd name="T2" fmla="*/ 1 w 1"/>
                  <a:gd name="T3" fmla="*/ 0 h 2"/>
                  <a:gd name="T4" fmla="*/ 1 w 1"/>
                  <a:gd name="T5" fmla="*/ 0 h 2"/>
                  <a:gd name="T6" fmla="*/ 0 w 1"/>
                  <a:gd name="T7" fmla="*/ 1 h 2"/>
                  <a:gd name="T8" fmla="*/ 0 w 1"/>
                  <a:gd name="T9" fmla="*/ 2 h 2"/>
                  <a:gd name="T10" fmla="*/ 0 w 1"/>
                  <a:gd name="T11" fmla="*/ 2 h 2"/>
                  <a:gd name="T12" fmla="*/ 1 w 1"/>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1" h="2">
                    <a:moveTo>
                      <a:pt x="1" y="1"/>
                    </a:moveTo>
                    <a:cubicBezTo>
                      <a:pt x="1" y="0"/>
                      <a:pt x="1" y="0"/>
                      <a:pt x="1" y="0"/>
                    </a:cubicBezTo>
                    <a:cubicBezTo>
                      <a:pt x="1" y="0"/>
                      <a:pt x="1" y="0"/>
                      <a:pt x="1" y="0"/>
                    </a:cubicBezTo>
                    <a:cubicBezTo>
                      <a:pt x="0" y="0"/>
                      <a:pt x="0" y="1"/>
                      <a:pt x="0" y="1"/>
                    </a:cubicBezTo>
                    <a:cubicBezTo>
                      <a:pt x="0" y="1"/>
                      <a:pt x="0" y="2"/>
                      <a:pt x="0" y="2"/>
                    </a:cubicBezTo>
                    <a:cubicBezTo>
                      <a:pt x="0" y="2"/>
                      <a:pt x="0" y="2"/>
                      <a:pt x="0" y="2"/>
                    </a:cubicBezTo>
                    <a:cubicBezTo>
                      <a:pt x="1" y="2"/>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2" name="Freeform 606">
                <a:extLst>
                  <a:ext uri="{FF2B5EF4-FFF2-40B4-BE49-F238E27FC236}">
                    <a16:creationId xmlns:a16="http://schemas.microsoft.com/office/drawing/2014/main" id="{34B7BA38-4929-4F9A-8E0C-65A31409F0F5}"/>
                  </a:ext>
                </a:extLst>
              </p:cNvPr>
              <p:cNvSpPr>
                <a:spLocks/>
              </p:cNvSpPr>
              <p:nvPr/>
            </p:nvSpPr>
            <p:spPr bwMode="auto">
              <a:xfrm>
                <a:off x="6025018" y="2997883"/>
                <a:ext cx="3175" cy="3175"/>
              </a:xfrm>
              <a:custGeom>
                <a:avLst/>
                <a:gdLst>
                  <a:gd name="T0" fmla="*/ 0 w 1"/>
                  <a:gd name="T1" fmla="*/ 0 h 1"/>
                  <a:gd name="T2" fmla="*/ 0 w 1"/>
                  <a:gd name="T3" fmla="*/ 0 h 1"/>
                  <a:gd name="T4" fmla="*/ 0 w 1"/>
                  <a:gd name="T5" fmla="*/ 1 h 1"/>
                  <a:gd name="T6" fmla="*/ 1 w 1"/>
                  <a:gd name="T7" fmla="*/ 1 h 1"/>
                  <a:gd name="T8" fmla="*/ 1 w 1"/>
                  <a:gd name="T9" fmla="*/ 1 h 1"/>
                  <a:gd name="T10" fmla="*/ 1 w 1"/>
                  <a:gd name="T11" fmla="*/ 1 h 1"/>
                  <a:gd name="T12" fmla="*/ 0 w 1"/>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0" y="0"/>
                    </a:moveTo>
                    <a:cubicBezTo>
                      <a:pt x="0" y="0"/>
                      <a:pt x="0" y="0"/>
                      <a:pt x="0" y="0"/>
                    </a:cubicBezTo>
                    <a:cubicBezTo>
                      <a:pt x="0" y="1"/>
                      <a:pt x="0" y="1"/>
                      <a:pt x="0" y="1"/>
                    </a:cubicBezTo>
                    <a:cubicBezTo>
                      <a:pt x="0" y="1"/>
                      <a:pt x="1" y="1"/>
                      <a:pt x="1" y="1"/>
                    </a:cubicBezTo>
                    <a:cubicBezTo>
                      <a:pt x="1" y="1"/>
                      <a:pt x="1" y="1"/>
                      <a:pt x="1" y="1"/>
                    </a:cubicBezTo>
                    <a:cubicBezTo>
                      <a:pt x="1" y="1"/>
                      <a:pt x="1" y="1"/>
                      <a:pt x="1" y="1"/>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06" name="Group 205">
              <a:extLst>
                <a:ext uri="{FF2B5EF4-FFF2-40B4-BE49-F238E27FC236}">
                  <a16:creationId xmlns:a16="http://schemas.microsoft.com/office/drawing/2014/main" id="{56467742-5653-49B7-98AA-3AB47FE0A457}"/>
                </a:ext>
              </a:extLst>
            </p:cNvPr>
            <p:cNvGrpSpPr/>
            <p:nvPr/>
          </p:nvGrpSpPr>
          <p:grpSpPr>
            <a:xfrm>
              <a:off x="5640408" y="2518956"/>
              <a:ext cx="222995" cy="325372"/>
              <a:chOff x="-1171575" y="1378278"/>
              <a:chExt cx="687390" cy="1002972"/>
            </a:xfrm>
            <a:solidFill>
              <a:schemeClr val="bg1"/>
            </a:solidFill>
          </p:grpSpPr>
          <p:sp>
            <p:nvSpPr>
              <p:cNvPr id="222" name="Freeform 5">
                <a:extLst>
                  <a:ext uri="{FF2B5EF4-FFF2-40B4-BE49-F238E27FC236}">
                    <a16:creationId xmlns:a16="http://schemas.microsoft.com/office/drawing/2014/main" id="{305D1E88-2096-4C4D-AA1C-E7D95A23CBC6}"/>
                  </a:ext>
                </a:extLst>
              </p:cNvPr>
              <p:cNvSpPr>
                <a:spLocks noEditPoints="1"/>
              </p:cNvSpPr>
              <p:nvPr/>
            </p:nvSpPr>
            <p:spPr bwMode="auto">
              <a:xfrm>
                <a:off x="-1165225" y="2193925"/>
                <a:ext cx="681037" cy="187325"/>
              </a:xfrm>
              <a:custGeom>
                <a:avLst/>
                <a:gdLst>
                  <a:gd name="T0" fmla="*/ 186 w 186"/>
                  <a:gd name="T1" fmla="*/ 26 h 51"/>
                  <a:gd name="T2" fmla="*/ 93 w 186"/>
                  <a:gd name="T3" fmla="*/ 51 h 51"/>
                  <a:gd name="T4" fmla="*/ 0 w 186"/>
                  <a:gd name="T5" fmla="*/ 26 h 51"/>
                  <a:gd name="T6" fmla="*/ 93 w 186"/>
                  <a:gd name="T7" fmla="*/ 0 h 51"/>
                  <a:gd name="T8" fmla="*/ 186 w 186"/>
                  <a:gd name="T9" fmla="*/ 26 h 51"/>
                  <a:gd name="T10" fmla="*/ 186 w 186"/>
                  <a:gd name="T11" fmla="*/ 26 h 51"/>
                  <a:gd name="T12" fmla="*/ 186 w 186"/>
                  <a:gd name="T13" fmla="*/ 26 h 51"/>
                </a:gdLst>
                <a:ahLst/>
                <a:cxnLst>
                  <a:cxn ang="0">
                    <a:pos x="T0" y="T1"/>
                  </a:cxn>
                  <a:cxn ang="0">
                    <a:pos x="T2" y="T3"/>
                  </a:cxn>
                  <a:cxn ang="0">
                    <a:pos x="T4" y="T5"/>
                  </a:cxn>
                  <a:cxn ang="0">
                    <a:pos x="T6" y="T7"/>
                  </a:cxn>
                  <a:cxn ang="0">
                    <a:pos x="T8" y="T9"/>
                  </a:cxn>
                  <a:cxn ang="0">
                    <a:pos x="T10" y="T11"/>
                  </a:cxn>
                  <a:cxn ang="0">
                    <a:pos x="T12" y="T13"/>
                  </a:cxn>
                </a:cxnLst>
                <a:rect l="0" t="0" r="r" b="b"/>
                <a:pathLst>
                  <a:path w="186" h="51">
                    <a:moveTo>
                      <a:pt x="186" y="26"/>
                    </a:moveTo>
                    <a:cubicBezTo>
                      <a:pt x="186" y="40"/>
                      <a:pt x="144" y="51"/>
                      <a:pt x="93" y="51"/>
                    </a:cubicBezTo>
                    <a:cubicBezTo>
                      <a:pt x="42" y="51"/>
                      <a:pt x="0" y="40"/>
                      <a:pt x="0" y="26"/>
                    </a:cubicBezTo>
                    <a:cubicBezTo>
                      <a:pt x="0" y="11"/>
                      <a:pt x="42" y="0"/>
                      <a:pt x="93" y="0"/>
                    </a:cubicBezTo>
                    <a:cubicBezTo>
                      <a:pt x="144" y="0"/>
                      <a:pt x="186" y="11"/>
                      <a:pt x="186" y="26"/>
                    </a:cubicBezTo>
                    <a:close/>
                    <a:moveTo>
                      <a:pt x="186" y="26"/>
                    </a:moveTo>
                    <a:cubicBezTo>
                      <a:pt x="186" y="26"/>
                      <a:pt x="186" y="26"/>
                      <a:pt x="186" y="26"/>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223" name="Freeform 6">
                <a:extLst>
                  <a:ext uri="{FF2B5EF4-FFF2-40B4-BE49-F238E27FC236}">
                    <a16:creationId xmlns:a16="http://schemas.microsoft.com/office/drawing/2014/main" id="{DE7F434D-5C01-4636-99D0-166E911EBE88}"/>
                  </a:ext>
                </a:extLst>
              </p:cNvPr>
              <p:cNvSpPr>
                <a:spLocks noEditPoints="1"/>
              </p:cNvSpPr>
              <p:nvPr/>
            </p:nvSpPr>
            <p:spPr bwMode="auto">
              <a:xfrm>
                <a:off x="-1171575" y="1378278"/>
                <a:ext cx="687390" cy="922726"/>
              </a:xfrm>
              <a:custGeom>
                <a:avLst/>
                <a:gdLst>
                  <a:gd name="T0" fmla="*/ 105 w 128"/>
                  <a:gd name="T1" fmla="*/ 23 h 172"/>
                  <a:gd name="T2" fmla="*/ 23 w 128"/>
                  <a:gd name="T3" fmla="*/ 23 h 172"/>
                  <a:gd name="T4" fmla="*/ 18 w 128"/>
                  <a:gd name="T5" fmla="*/ 105 h 172"/>
                  <a:gd name="T6" fmla="*/ 64 w 128"/>
                  <a:gd name="T7" fmla="*/ 172 h 172"/>
                  <a:gd name="T8" fmla="*/ 111 w 128"/>
                  <a:gd name="T9" fmla="*/ 105 h 172"/>
                  <a:gd name="T10" fmla="*/ 105 w 128"/>
                  <a:gd name="T11" fmla="*/ 23 h 172"/>
                  <a:gd name="T12" fmla="*/ 65 w 128"/>
                  <a:gd name="T13" fmla="*/ 82 h 172"/>
                  <a:gd name="T14" fmla="*/ 46 w 128"/>
                  <a:gd name="T15" fmla="*/ 63 h 172"/>
                  <a:gd name="T16" fmla="*/ 65 w 128"/>
                  <a:gd name="T17" fmla="*/ 44 h 172"/>
                  <a:gd name="T18" fmla="*/ 84 w 128"/>
                  <a:gd name="T19" fmla="*/ 63 h 172"/>
                  <a:gd name="T20" fmla="*/ 65 w 128"/>
                  <a:gd name="T21" fmla="*/ 82 h 172"/>
                  <a:gd name="T22" fmla="*/ 65 w 128"/>
                  <a:gd name="T23" fmla="*/ 82 h 172"/>
                  <a:gd name="T24" fmla="*/ 65 w 128"/>
                  <a:gd name="T25" fmla="*/ 8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8" h="172">
                    <a:moveTo>
                      <a:pt x="105" y="23"/>
                    </a:moveTo>
                    <a:cubicBezTo>
                      <a:pt x="83" y="0"/>
                      <a:pt x="46" y="0"/>
                      <a:pt x="23" y="23"/>
                    </a:cubicBezTo>
                    <a:cubicBezTo>
                      <a:pt x="3" y="43"/>
                      <a:pt x="0" y="82"/>
                      <a:pt x="18" y="105"/>
                    </a:cubicBezTo>
                    <a:cubicBezTo>
                      <a:pt x="64" y="172"/>
                      <a:pt x="64" y="172"/>
                      <a:pt x="64" y="172"/>
                    </a:cubicBezTo>
                    <a:cubicBezTo>
                      <a:pt x="111" y="105"/>
                      <a:pt x="111" y="105"/>
                      <a:pt x="111" y="105"/>
                    </a:cubicBezTo>
                    <a:cubicBezTo>
                      <a:pt x="128" y="82"/>
                      <a:pt x="126" y="43"/>
                      <a:pt x="105" y="23"/>
                    </a:cubicBezTo>
                    <a:close/>
                    <a:moveTo>
                      <a:pt x="65" y="82"/>
                    </a:moveTo>
                    <a:cubicBezTo>
                      <a:pt x="54" y="82"/>
                      <a:pt x="46" y="74"/>
                      <a:pt x="46" y="63"/>
                    </a:cubicBezTo>
                    <a:cubicBezTo>
                      <a:pt x="46" y="53"/>
                      <a:pt x="54" y="44"/>
                      <a:pt x="65" y="44"/>
                    </a:cubicBezTo>
                    <a:cubicBezTo>
                      <a:pt x="75" y="44"/>
                      <a:pt x="84" y="53"/>
                      <a:pt x="84" y="63"/>
                    </a:cubicBezTo>
                    <a:cubicBezTo>
                      <a:pt x="84" y="74"/>
                      <a:pt x="75" y="82"/>
                      <a:pt x="65" y="82"/>
                    </a:cubicBezTo>
                    <a:close/>
                    <a:moveTo>
                      <a:pt x="65" y="82"/>
                    </a:moveTo>
                    <a:cubicBezTo>
                      <a:pt x="65" y="82"/>
                      <a:pt x="65" y="82"/>
                      <a:pt x="65" y="82"/>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207" name="Group 206">
              <a:extLst>
                <a:ext uri="{FF2B5EF4-FFF2-40B4-BE49-F238E27FC236}">
                  <a16:creationId xmlns:a16="http://schemas.microsoft.com/office/drawing/2014/main" id="{09853CE1-2D71-4DDD-BCC5-30B482838067}"/>
                </a:ext>
              </a:extLst>
            </p:cNvPr>
            <p:cNvGrpSpPr/>
            <p:nvPr/>
          </p:nvGrpSpPr>
          <p:grpSpPr>
            <a:xfrm>
              <a:off x="10225861" y="4724490"/>
              <a:ext cx="222995" cy="325372"/>
              <a:chOff x="-1171575" y="1378278"/>
              <a:chExt cx="687390" cy="1002972"/>
            </a:xfrm>
            <a:solidFill>
              <a:schemeClr val="bg1"/>
            </a:solidFill>
          </p:grpSpPr>
          <p:sp>
            <p:nvSpPr>
              <p:cNvPr id="220" name="Freeform 5">
                <a:extLst>
                  <a:ext uri="{FF2B5EF4-FFF2-40B4-BE49-F238E27FC236}">
                    <a16:creationId xmlns:a16="http://schemas.microsoft.com/office/drawing/2014/main" id="{1C687D97-AFA9-4759-AB23-EA577C4BBAA1}"/>
                  </a:ext>
                </a:extLst>
              </p:cNvPr>
              <p:cNvSpPr>
                <a:spLocks noEditPoints="1"/>
              </p:cNvSpPr>
              <p:nvPr/>
            </p:nvSpPr>
            <p:spPr bwMode="auto">
              <a:xfrm>
                <a:off x="-1165225" y="2193925"/>
                <a:ext cx="681037" cy="187325"/>
              </a:xfrm>
              <a:custGeom>
                <a:avLst/>
                <a:gdLst>
                  <a:gd name="T0" fmla="*/ 186 w 186"/>
                  <a:gd name="T1" fmla="*/ 26 h 51"/>
                  <a:gd name="T2" fmla="*/ 93 w 186"/>
                  <a:gd name="T3" fmla="*/ 51 h 51"/>
                  <a:gd name="T4" fmla="*/ 0 w 186"/>
                  <a:gd name="T5" fmla="*/ 26 h 51"/>
                  <a:gd name="T6" fmla="*/ 93 w 186"/>
                  <a:gd name="T7" fmla="*/ 0 h 51"/>
                  <a:gd name="T8" fmla="*/ 186 w 186"/>
                  <a:gd name="T9" fmla="*/ 26 h 51"/>
                  <a:gd name="T10" fmla="*/ 186 w 186"/>
                  <a:gd name="T11" fmla="*/ 26 h 51"/>
                  <a:gd name="T12" fmla="*/ 186 w 186"/>
                  <a:gd name="T13" fmla="*/ 26 h 51"/>
                </a:gdLst>
                <a:ahLst/>
                <a:cxnLst>
                  <a:cxn ang="0">
                    <a:pos x="T0" y="T1"/>
                  </a:cxn>
                  <a:cxn ang="0">
                    <a:pos x="T2" y="T3"/>
                  </a:cxn>
                  <a:cxn ang="0">
                    <a:pos x="T4" y="T5"/>
                  </a:cxn>
                  <a:cxn ang="0">
                    <a:pos x="T6" y="T7"/>
                  </a:cxn>
                  <a:cxn ang="0">
                    <a:pos x="T8" y="T9"/>
                  </a:cxn>
                  <a:cxn ang="0">
                    <a:pos x="T10" y="T11"/>
                  </a:cxn>
                  <a:cxn ang="0">
                    <a:pos x="T12" y="T13"/>
                  </a:cxn>
                </a:cxnLst>
                <a:rect l="0" t="0" r="r" b="b"/>
                <a:pathLst>
                  <a:path w="186" h="51">
                    <a:moveTo>
                      <a:pt x="186" y="26"/>
                    </a:moveTo>
                    <a:cubicBezTo>
                      <a:pt x="186" y="40"/>
                      <a:pt x="144" y="51"/>
                      <a:pt x="93" y="51"/>
                    </a:cubicBezTo>
                    <a:cubicBezTo>
                      <a:pt x="42" y="51"/>
                      <a:pt x="0" y="40"/>
                      <a:pt x="0" y="26"/>
                    </a:cubicBezTo>
                    <a:cubicBezTo>
                      <a:pt x="0" y="11"/>
                      <a:pt x="42" y="0"/>
                      <a:pt x="93" y="0"/>
                    </a:cubicBezTo>
                    <a:cubicBezTo>
                      <a:pt x="144" y="0"/>
                      <a:pt x="186" y="11"/>
                      <a:pt x="186" y="26"/>
                    </a:cubicBezTo>
                    <a:close/>
                    <a:moveTo>
                      <a:pt x="186" y="26"/>
                    </a:moveTo>
                    <a:cubicBezTo>
                      <a:pt x="186" y="26"/>
                      <a:pt x="186" y="26"/>
                      <a:pt x="186" y="26"/>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21" name="Freeform 6">
                <a:extLst>
                  <a:ext uri="{FF2B5EF4-FFF2-40B4-BE49-F238E27FC236}">
                    <a16:creationId xmlns:a16="http://schemas.microsoft.com/office/drawing/2014/main" id="{E6921EFE-1B2A-4697-B8CF-E349AC23315A}"/>
                  </a:ext>
                </a:extLst>
              </p:cNvPr>
              <p:cNvSpPr>
                <a:spLocks noEditPoints="1"/>
              </p:cNvSpPr>
              <p:nvPr/>
            </p:nvSpPr>
            <p:spPr bwMode="auto">
              <a:xfrm>
                <a:off x="-1171575" y="1378278"/>
                <a:ext cx="687390" cy="922726"/>
              </a:xfrm>
              <a:custGeom>
                <a:avLst/>
                <a:gdLst>
                  <a:gd name="T0" fmla="*/ 105 w 128"/>
                  <a:gd name="T1" fmla="*/ 23 h 172"/>
                  <a:gd name="T2" fmla="*/ 23 w 128"/>
                  <a:gd name="T3" fmla="*/ 23 h 172"/>
                  <a:gd name="T4" fmla="*/ 18 w 128"/>
                  <a:gd name="T5" fmla="*/ 105 h 172"/>
                  <a:gd name="T6" fmla="*/ 64 w 128"/>
                  <a:gd name="T7" fmla="*/ 172 h 172"/>
                  <a:gd name="T8" fmla="*/ 111 w 128"/>
                  <a:gd name="T9" fmla="*/ 105 h 172"/>
                  <a:gd name="T10" fmla="*/ 105 w 128"/>
                  <a:gd name="T11" fmla="*/ 23 h 172"/>
                  <a:gd name="T12" fmla="*/ 65 w 128"/>
                  <a:gd name="T13" fmla="*/ 82 h 172"/>
                  <a:gd name="T14" fmla="*/ 46 w 128"/>
                  <a:gd name="T15" fmla="*/ 63 h 172"/>
                  <a:gd name="T16" fmla="*/ 65 w 128"/>
                  <a:gd name="T17" fmla="*/ 44 h 172"/>
                  <a:gd name="T18" fmla="*/ 84 w 128"/>
                  <a:gd name="T19" fmla="*/ 63 h 172"/>
                  <a:gd name="T20" fmla="*/ 65 w 128"/>
                  <a:gd name="T21" fmla="*/ 82 h 172"/>
                  <a:gd name="T22" fmla="*/ 65 w 128"/>
                  <a:gd name="T23" fmla="*/ 82 h 172"/>
                  <a:gd name="T24" fmla="*/ 65 w 128"/>
                  <a:gd name="T25" fmla="*/ 8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8" h="172">
                    <a:moveTo>
                      <a:pt x="105" y="23"/>
                    </a:moveTo>
                    <a:cubicBezTo>
                      <a:pt x="83" y="0"/>
                      <a:pt x="46" y="0"/>
                      <a:pt x="23" y="23"/>
                    </a:cubicBezTo>
                    <a:cubicBezTo>
                      <a:pt x="3" y="43"/>
                      <a:pt x="0" y="82"/>
                      <a:pt x="18" y="105"/>
                    </a:cubicBezTo>
                    <a:cubicBezTo>
                      <a:pt x="64" y="172"/>
                      <a:pt x="64" y="172"/>
                      <a:pt x="64" y="172"/>
                    </a:cubicBezTo>
                    <a:cubicBezTo>
                      <a:pt x="111" y="105"/>
                      <a:pt x="111" y="105"/>
                      <a:pt x="111" y="105"/>
                    </a:cubicBezTo>
                    <a:cubicBezTo>
                      <a:pt x="128" y="82"/>
                      <a:pt x="126" y="43"/>
                      <a:pt x="105" y="23"/>
                    </a:cubicBezTo>
                    <a:close/>
                    <a:moveTo>
                      <a:pt x="65" y="82"/>
                    </a:moveTo>
                    <a:cubicBezTo>
                      <a:pt x="54" y="82"/>
                      <a:pt x="46" y="74"/>
                      <a:pt x="46" y="63"/>
                    </a:cubicBezTo>
                    <a:cubicBezTo>
                      <a:pt x="46" y="53"/>
                      <a:pt x="54" y="44"/>
                      <a:pt x="65" y="44"/>
                    </a:cubicBezTo>
                    <a:cubicBezTo>
                      <a:pt x="75" y="44"/>
                      <a:pt x="84" y="53"/>
                      <a:pt x="84" y="63"/>
                    </a:cubicBezTo>
                    <a:cubicBezTo>
                      <a:pt x="84" y="74"/>
                      <a:pt x="75" y="82"/>
                      <a:pt x="65" y="82"/>
                    </a:cubicBezTo>
                    <a:close/>
                    <a:moveTo>
                      <a:pt x="65" y="82"/>
                    </a:moveTo>
                    <a:cubicBezTo>
                      <a:pt x="65" y="82"/>
                      <a:pt x="65" y="82"/>
                      <a:pt x="65" y="82"/>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218" name="Freeform 5">
              <a:extLst>
                <a:ext uri="{FF2B5EF4-FFF2-40B4-BE49-F238E27FC236}">
                  <a16:creationId xmlns:a16="http://schemas.microsoft.com/office/drawing/2014/main" id="{EF34838B-6B49-47D5-95D9-E24A173ACBA7}"/>
                </a:ext>
              </a:extLst>
            </p:cNvPr>
            <p:cNvSpPr>
              <a:spLocks noEditPoints="1"/>
            </p:cNvSpPr>
            <p:nvPr/>
          </p:nvSpPr>
          <p:spPr bwMode="auto">
            <a:xfrm>
              <a:off x="8027240" y="4109374"/>
              <a:ext cx="220934" cy="60770"/>
            </a:xfrm>
            <a:custGeom>
              <a:avLst/>
              <a:gdLst>
                <a:gd name="T0" fmla="*/ 186 w 186"/>
                <a:gd name="T1" fmla="*/ 26 h 51"/>
                <a:gd name="T2" fmla="*/ 93 w 186"/>
                <a:gd name="T3" fmla="*/ 51 h 51"/>
                <a:gd name="T4" fmla="*/ 0 w 186"/>
                <a:gd name="T5" fmla="*/ 26 h 51"/>
                <a:gd name="T6" fmla="*/ 93 w 186"/>
                <a:gd name="T7" fmla="*/ 0 h 51"/>
                <a:gd name="T8" fmla="*/ 186 w 186"/>
                <a:gd name="T9" fmla="*/ 26 h 51"/>
                <a:gd name="T10" fmla="*/ 186 w 186"/>
                <a:gd name="T11" fmla="*/ 26 h 51"/>
                <a:gd name="T12" fmla="*/ 186 w 186"/>
                <a:gd name="T13" fmla="*/ 26 h 51"/>
              </a:gdLst>
              <a:ahLst/>
              <a:cxnLst>
                <a:cxn ang="0">
                  <a:pos x="T0" y="T1"/>
                </a:cxn>
                <a:cxn ang="0">
                  <a:pos x="T2" y="T3"/>
                </a:cxn>
                <a:cxn ang="0">
                  <a:pos x="T4" y="T5"/>
                </a:cxn>
                <a:cxn ang="0">
                  <a:pos x="T6" y="T7"/>
                </a:cxn>
                <a:cxn ang="0">
                  <a:pos x="T8" y="T9"/>
                </a:cxn>
                <a:cxn ang="0">
                  <a:pos x="T10" y="T11"/>
                </a:cxn>
                <a:cxn ang="0">
                  <a:pos x="T12" y="T13"/>
                </a:cxn>
              </a:cxnLst>
              <a:rect l="0" t="0" r="r" b="b"/>
              <a:pathLst>
                <a:path w="186" h="51">
                  <a:moveTo>
                    <a:pt x="186" y="26"/>
                  </a:moveTo>
                  <a:cubicBezTo>
                    <a:pt x="186" y="40"/>
                    <a:pt x="144" y="51"/>
                    <a:pt x="93" y="51"/>
                  </a:cubicBezTo>
                  <a:cubicBezTo>
                    <a:pt x="42" y="51"/>
                    <a:pt x="0" y="40"/>
                    <a:pt x="0" y="26"/>
                  </a:cubicBezTo>
                  <a:cubicBezTo>
                    <a:pt x="0" y="11"/>
                    <a:pt x="42" y="0"/>
                    <a:pt x="93" y="0"/>
                  </a:cubicBezTo>
                  <a:cubicBezTo>
                    <a:pt x="144" y="0"/>
                    <a:pt x="186" y="11"/>
                    <a:pt x="186" y="26"/>
                  </a:cubicBezTo>
                  <a:close/>
                  <a:moveTo>
                    <a:pt x="186" y="26"/>
                  </a:moveTo>
                  <a:cubicBezTo>
                    <a:pt x="186" y="26"/>
                    <a:pt x="186" y="26"/>
                    <a:pt x="186" y="26"/>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19" name="Freeform 6">
              <a:extLst>
                <a:ext uri="{FF2B5EF4-FFF2-40B4-BE49-F238E27FC236}">
                  <a16:creationId xmlns:a16="http://schemas.microsoft.com/office/drawing/2014/main" id="{D6321AB0-A9C5-40BA-BE4B-1E5513D2C9AB}"/>
                </a:ext>
              </a:extLst>
            </p:cNvPr>
            <p:cNvSpPr>
              <a:spLocks noEditPoints="1"/>
            </p:cNvSpPr>
            <p:nvPr/>
          </p:nvSpPr>
          <p:spPr bwMode="auto">
            <a:xfrm>
              <a:off x="8025180" y="3844772"/>
              <a:ext cx="222995" cy="299340"/>
            </a:xfrm>
            <a:custGeom>
              <a:avLst/>
              <a:gdLst>
                <a:gd name="T0" fmla="*/ 105 w 128"/>
                <a:gd name="T1" fmla="*/ 23 h 172"/>
                <a:gd name="T2" fmla="*/ 23 w 128"/>
                <a:gd name="T3" fmla="*/ 23 h 172"/>
                <a:gd name="T4" fmla="*/ 18 w 128"/>
                <a:gd name="T5" fmla="*/ 105 h 172"/>
                <a:gd name="T6" fmla="*/ 64 w 128"/>
                <a:gd name="T7" fmla="*/ 172 h 172"/>
                <a:gd name="T8" fmla="*/ 111 w 128"/>
                <a:gd name="T9" fmla="*/ 105 h 172"/>
                <a:gd name="T10" fmla="*/ 105 w 128"/>
                <a:gd name="T11" fmla="*/ 23 h 172"/>
                <a:gd name="T12" fmla="*/ 65 w 128"/>
                <a:gd name="T13" fmla="*/ 82 h 172"/>
                <a:gd name="T14" fmla="*/ 46 w 128"/>
                <a:gd name="T15" fmla="*/ 63 h 172"/>
                <a:gd name="T16" fmla="*/ 65 w 128"/>
                <a:gd name="T17" fmla="*/ 44 h 172"/>
                <a:gd name="T18" fmla="*/ 84 w 128"/>
                <a:gd name="T19" fmla="*/ 63 h 172"/>
                <a:gd name="T20" fmla="*/ 65 w 128"/>
                <a:gd name="T21" fmla="*/ 82 h 172"/>
                <a:gd name="T22" fmla="*/ 65 w 128"/>
                <a:gd name="T23" fmla="*/ 82 h 172"/>
                <a:gd name="T24" fmla="*/ 65 w 128"/>
                <a:gd name="T25" fmla="*/ 8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8" h="172">
                  <a:moveTo>
                    <a:pt x="105" y="23"/>
                  </a:moveTo>
                  <a:cubicBezTo>
                    <a:pt x="83" y="0"/>
                    <a:pt x="46" y="0"/>
                    <a:pt x="23" y="23"/>
                  </a:cubicBezTo>
                  <a:cubicBezTo>
                    <a:pt x="3" y="43"/>
                    <a:pt x="0" y="82"/>
                    <a:pt x="18" y="105"/>
                  </a:cubicBezTo>
                  <a:cubicBezTo>
                    <a:pt x="64" y="172"/>
                    <a:pt x="64" y="172"/>
                    <a:pt x="64" y="172"/>
                  </a:cubicBezTo>
                  <a:cubicBezTo>
                    <a:pt x="111" y="105"/>
                    <a:pt x="111" y="105"/>
                    <a:pt x="111" y="105"/>
                  </a:cubicBezTo>
                  <a:cubicBezTo>
                    <a:pt x="128" y="82"/>
                    <a:pt x="126" y="43"/>
                    <a:pt x="105" y="23"/>
                  </a:cubicBezTo>
                  <a:close/>
                  <a:moveTo>
                    <a:pt x="65" y="82"/>
                  </a:moveTo>
                  <a:cubicBezTo>
                    <a:pt x="54" y="82"/>
                    <a:pt x="46" y="74"/>
                    <a:pt x="46" y="63"/>
                  </a:cubicBezTo>
                  <a:cubicBezTo>
                    <a:pt x="46" y="53"/>
                    <a:pt x="54" y="44"/>
                    <a:pt x="65" y="44"/>
                  </a:cubicBezTo>
                  <a:cubicBezTo>
                    <a:pt x="75" y="44"/>
                    <a:pt x="84" y="53"/>
                    <a:pt x="84" y="63"/>
                  </a:cubicBezTo>
                  <a:cubicBezTo>
                    <a:pt x="84" y="74"/>
                    <a:pt x="75" y="82"/>
                    <a:pt x="65" y="82"/>
                  </a:cubicBezTo>
                  <a:close/>
                  <a:moveTo>
                    <a:pt x="65" y="82"/>
                  </a:moveTo>
                  <a:cubicBezTo>
                    <a:pt x="65" y="82"/>
                    <a:pt x="65" y="82"/>
                    <a:pt x="65" y="82"/>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nvGrpSpPr>
            <p:cNvPr id="209" name="Group 208">
              <a:extLst>
                <a:ext uri="{FF2B5EF4-FFF2-40B4-BE49-F238E27FC236}">
                  <a16:creationId xmlns:a16="http://schemas.microsoft.com/office/drawing/2014/main" id="{82F386AD-711B-40C0-A42D-A1257F33E95E}"/>
                </a:ext>
              </a:extLst>
            </p:cNvPr>
            <p:cNvGrpSpPr/>
            <p:nvPr/>
          </p:nvGrpSpPr>
          <p:grpSpPr>
            <a:xfrm>
              <a:off x="9911189" y="2439286"/>
              <a:ext cx="222995" cy="325372"/>
              <a:chOff x="-1171575" y="1378278"/>
              <a:chExt cx="687390" cy="1002972"/>
            </a:xfrm>
            <a:solidFill>
              <a:schemeClr val="bg1"/>
            </a:solidFill>
          </p:grpSpPr>
          <p:sp>
            <p:nvSpPr>
              <p:cNvPr id="216" name="Freeform 5">
                <a:extLst>
                  <a:ext uri="{FF2B5EF4-FFF2-40B4-BE49-F238E27FC236}">
                    <a16:creationId xmlns:a16="http://schemas.microsoft.com/office/drawing/2014/main" id="{49C96302-FB86-423B-B33E-671556BBB310}"/>
                  </a:ext>
                </a:extLst>
              </p:cNvPr>
              <p:cNvSpPr>
                <a:spLocks noEditPoints="1"/>
              </p:cNvSpPr>
              <p:nvPr/>
            </p:nvSpPr>
            <p:spPr bwMode="auto">
              <a:xfrm>
                <a:off x="-1165225" y="2193925"/>
                <a:ext cx="681037" cy="187325"/>
              </a:xfrm>
              <a:custGeom>
                <a:avLst/>
                <a:gdLst>
                  <a:gd name="T0" fmla="*/ 186 w 186"/>
                  <a:gd name="T1" fmla="*/ 26 h 51"/>
                  <a:gd name="T2" fmla="*/ 93 w 186"/>
                  <a:gd name="T3" fmla="*/ 51 h 51"/>
                  <a:gd name="T4" fmla="*/ 0 w 186"/>
                  <a:gd name="T5" fmla="*/ 26 h 51"/>
                  <a:gd name="T6" fmla="*/ 93 w 186"/>
                  <a:gd name="T7" fmla="*/ 0 h 51"/>
                  <a:gd name="T8" fmla="*/ 186 w 186"/>
                  <a:gd name="T9" fmla="*/ 26 h 51"/>
                  <a:gd name="T10" fmla="*/ 186 w 186"/>
                  <a:gd name="T11" fmla="*/ 26 h 51"/>
                  <a:gd name="T12" fmla="*/ 186 w 186"/>
                  <a:gd name="T13" fmla="*/ 26 h 51"/>
                </a:gdLst>
                <a:ahLst/>
                <a:cxnLst>
                  <a:cxn ang="0">
                    <a:pos x="T0" y="T1"/>
                  </a:cxn>
                  <a:cxn ang="0">
                    <a:pos x="T2" y="T3"/>
                  </a:cxn>
                  <a:cxn ang="0">
                    <a:pos x="T4" y="T5"/>
                  </a:cxn>
                  <a:cxn ang="0">
                    <a:pos x="T6" y="T7"/>
                  </a:cxn>
                  <a:cxn ang="0">
                    <a:pos x="T8" y="T9"/>
                  </a:cxn>
                  <a:cxn ang="0">
                    <a:pos x="T10" y="T11"/>
                  </a:cxn>
                  <a:cxn ang="0">
                    <a:pos x="T12" y="T13"/>
                  </a:cxn>
                </a:cxnLst>
                <a:rect l="0" t="0" r="r" b="b"/>
                <a:pathLst>
                  <a:path w="186" h="51">
                    <a:moveTo>
                      <a:pt x="186" y="26"/>
                    </a:moveTo>
                    <a:cubicBezTo>
                      <a:pt x="186" y="40"/>
                      <a:pt x="144" y="51"/>
                      <a:pt x="93" y="51"/>
                    </a:cubicBezTo>
                    <a:cubicBezTo>
                      <a:pt x="42" y="51"/>
                      <a:pt x="0" y="40"/>
                      <a:pt x="0" y="26"/>
                    </a:cubicBezTo>
                    <a:cubicBezTo>
                      <a:pt x="0" y="11"/>
                      <a:pt x="42" y="0"/>
                      <a:pt x="93" y="0"/>
                    </a:cubicBezTo>
                    <a:cubicBezTo>
                      <a:pt x="144" y="0"/>
                      <a:pt x="186" y="11"/>
                      <a:pt x="186" y="26"/>
                    </a:cubicBezTo>
                    <a:close/>
                    <a:moveTo>
                      <a:pt x="186" y="26"/>
                    </a:moveTo>
                    <a:cubicBezTo>
                      <a:pt x="186" y="26"/>
                      <a:pt x="186" y="26"/>
                      <a:pt x="186" y="26"/>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217" name="Freeform 6">
                <a:extLst>
                  <a:ext uri="{FF2B5EF4-FFF2-40B4-BE49-F238E27FC236}">
                    <a16:creationId xmlns:a16="http://schemas.microsoft.com/office/drawing/2014/main" id="{4C7E6AD4-1506-4505-93A8-9A118CE07387}"/>
                  </a:ext>
                </a:extLst>
              </p:cNvPr>
              <p:cNvSpPr>
                <a:spLocks noEditPoints="1"/>
              </p:cNvSpPr>
              <p:nvPr/>
            </p:nvSpPr>
            <p:spPr bwMode="auto">
              <a:xfrm>
                <a:off x="-1171575" y="1378278"/>
                <a:ext cx="687390" cy="922726"/>
              </a:xfrm>
              <a:custGeom>
                <a:avLst/>
                <a:gdLst>
                  <a:gd name="T0" fmla="*/ 105 w 128"/>
                  <a:gd name="T1" fmla="*/ 23 h 172"/>
                  <a:gd name="T2" fmla="*/ 23 w 128"/>
                  <a:gd name="T3" fmla="*/ 23 h 172"/>
                  <a:gd name="T4" fmla="*/ 18 w 128"/>
                  <a:gd name="T5" fmla="*/ 105 h 172"/>
                  <a:gd name="T6" fmla="*/ 64 w 128"/>
                  <a:gd name="T7" fmla="*/ 172 h 172"/>
                  <a:gd name="T8" fmla="*/ 111 w 128"/>
                  <a:gd name="T9" fmla="*/ 105 h 172"/>
                  <a:gd name="T10" fmla="*/ 105 w 128"/>
                  <a:gd name="T11" fmla="*/ 23 h 172"/>
                  <a:gd name="T12" fmla="*/ 65 w 128"/>
                  <a:gd name="T13" fmla="*/ 82 h 172"/>
                  <a:gd name="T14" fmla="*/ 46 w 128"/>
                  <a:gd name="T15" fmla="*/ 63 h 172"/>
                  <a:gd name="T16" fmla="*/ 65 w 128"/>
                  <a:gd name="T17" fmla="*/ 44 h 172"/>
                  <a:gd name="T18" fmla="*/ 84 w 128"/>
                  <a:gd name="T19" fmla="*/ 63 h 172"/>
                  <a:gd name="T20" fmla="*/ 65 w 128"/>
                  <a:gd name="T21" fmla="*/ 82 h 172"/>
                  <a:gd name="T22" fmla="*/ 65 w 128"/>
                  <a:gd name="T23" fmla="*/ 82 h 172"/>
                  <a:gd name="T24" fmla="*/ 65 w 128"/>
                  <a:gd name="T25" fmla="*/ 8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8" h="172">
                    <a:moveTo>
                      <a:pt x="105" y="23"/>
                    </a:moveTo>
                    <a:cubicBezTo>
                      <a:pt x="83" y="0"/>
                      <a:pt x="46" y="0"/>
                      <a:pt x="23" y="23"/>
                    </a:cubicBezTo>
                    <a:cubicBezTo>
                      <a:pt x="3" y="43"/>
                      <a:pt x="0" y="82"/>
                      <a:pt x="18" y="105"/>
                    </a:cubicBezTo>
                    <a:cubicBezTo>
                      <a:pt x="64" y="172"/>
                      <a:pt x="64" y="172"/>
                      <a:pt x="64" y="172"/>
                    </a:cubicBezTo>
                    <a:cubicBezTo>
                      <a:pt x="111" y="105"/>
                      <a:pt x="111" y="105"/>
                      <a:pt x="111" y="105"/>
                    </a:cubicBezTo>
                    <a:cubicBezTo>
                      <a:pt x="128" y="82"/>
                      <a:pt x="126" y="43"/>
                      <a:pt x="105" y="23"/>
                    </a:cubicBezTo>
                    <a:close/>
                    <a:moveTo>
                      <a:pt x="65" y="82"/>
                    </a:moveTo>
                    <a:cubicBezTo>
                      <a:pt x="54" y="82"/>
                      <a:pt x="46" y="74"/>
                      <a:pt x="46" y="63"/>
                    </a:cubicBezTo>
                    <a:cubicBezTo>
                      <a:pt x="46" y="53"/>
                      <a:pt x="54" y="44"/>
                      <a:pt x="65" y="44"/>
                    </a:cubicBezTo>
                    <a:cubicBezTo>
                      <a:pt x="75" y="44"/>
                      <a:pt x="84" y="53"/>
                      <a:pt x="84" y="63"/>
                    </a:cubicBezTo>
                    <a:cubicBezTo>
                      <a:pt x="84" y="74"/>
                      <a:pt x="75" y="82"/>
                      <a:pt x="65" y="82"/>
                    </a:cubicBezTo>
                    <a:close/>
                    <a:moveTo>
                      <a:pt x="65" y="82"/>
                    </a:moveTo>
                    <a:cubicBezTo>
                      <a:pt x="65" y="82"/>
                      <a:pt x="65" y="82"/>
                      <a:pt x="65" y="82"/>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214" name="Freeform 5">
              <a:extLst>
                <a:ext uri="{FF2B5EF4-FFF2-40B4-BE49-F238E27FC236}">
                  <a16:creationId xmlns:a16="http://schemas.microsoft.com/office/drawing/2014/main" id="{3767F493-AF5F-4615-93A7-B95AC5807341}"/>
                </a:ext>
              </a:extLst>
            </p:cNvPr>
            <p:cNvSpPr>
              <a:spLocks noEditPoints="1"/>
            </p:cNvSpPr>
            <p:nvPr/>
          </p:nvSpPr>
          <p:spPr bwMode="auto">
            <a:xfrm>
              <a:off x="9111204" y="3267405"/>
              <a:ext cx="220934" cy="60770"/>
            </a:xfrm>
            <a:custGeom>
              <a:avLst/>
              <a:gdLst>
                <a:gd name="T0" fmla="*/ 186 w 186"/>
                <a:gd name="T1" fmla="*/ 26 h 51"/>
                <a:gd name="T2" fmla="*/ 93 w 186"/>
                <a:gd name="T3" fmla="*/ 51 h 51"/>
                <a:gd name="T4" fmla="*/ 0 w 186"/>
                <a:gd name="T5" fmla="*/ 26 h 51"/>
                <a:gd name="T6" fmla="*/ 93 w 186"/>
                <a:gd name="T7" fmla="*/ 0 h 51"/>
                <a:gd name="T8" fmla="*/ 186 w 186"/>
                <a:gd name="T9" fmla="*/ 26 h 51"/>
                <a:gd name="T10" fmla="*/ 186 w 186"/>
                <a:gd name="T11" fmla="*/ 26 h 51"/>
                <a:gd name="T12" fmla="*/ 186 w 186"/>
                <a:gd name="T13" fmla="*/ 26 h 51"/>
              </a:gdLst>
              <a:ahLst/>
              <a:cxnLst>
                <a:cxn ang="0">
                  <a:pos x="T0" y="T1"/>
                </a:cxn>
                <a:cxn ang="0">
                  <a:pos x="T2" y="T3"/>
                </a:cxn>
                <a:cxn ang="0">
                  <a:pos x="T4" y="T5"/>
                </a:cxn>
                <a:cxn ang="0">
                  <a:pos x="T6" y="T7"/>
                </a:cxn>
                <a:cxn ang="0">
                  <a:pos x="T8" y="T9"/>
                </a:cxn>
                <a:cxn ang="0">
                  <a:pos x="T10" y="T11"/>
                </a:cxn>
                <a:cxn ang="0">
                  <a:pos x="T12" y="T13"/>
                </a:cxn>
              </a:cxnLst>
              <a:rect l="0" t="0" r="r" b="b"/>
              <a:pathLst>
                <a:path w="186" h="51">
                  <a:moveTo>
                    <a:pt x="186" y="26"/>
                  </a:moveTo>
                  <a:cubicBezTo>
                    <a:pt x="186" y="40"/>
                    <a:pt x="144" y="51"/>
                    <a:pt x="93" y="51"/>
                  </a:cubicBezTo>
                  <a:cubicBezTo>
                    <a:pt x="42" y="51"/>
                    <a:pt x="0" y="40"/>
                    <a:pt x="0" y="26"/>
                  </a:cubicBezTo>
                  <a:cubicBezTo>
                    <a:pt x="0" y="11"/>
                    <a:pt x="42" y="0"/>
                    <a:pt x="93" y="0"/>
                  </a:cubicBezTo>
                  <a:cubicBezTo>
                    <a:pt x="144" y="0"/>
                    <a:pt x="186" y="11"/>
                    <a:pt x="186" y="26"/>
                  </a:cubicBezTo>
                  <a:close/>
                  <a:moveTo>
                    <a:pt x="186" y="26"/>
                  </a:moveTo>
                  <a:cubicBezTo>
                    <a:pt x="186" y="26"/>
                    <a:pt x="186" y="26"/>
                    <a:pt x="186" y="26"/>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15" name="Freeform 6">
              <a:extLst>
                <a:ext uri="{FF2B5EF4-FFF2-40B4-BE49-F238E27FC236}">
                  <a16:creationId xmlns:a16="http://schemas.microsoft.com/office/drawing/2014/main" id="{4BE641D8-6B9E-48E1-A3C6-02F6A6F2DD54}"/>
                </a:ext>
              </a:extLst>
            </p:cNvPr>
            <p:cNvSpPr>
              <a:spLocks noEditPoints="1"/>
            </p:cNvSpPr>
            <p:nvPr/>
          </p:nvSpPr>
          <p:spPr bwMode="auto">
            <a:xfrm>
              <a:off x="9109144" y="3002803"/>
              <a:ext cx="222995" cy="299340"/>
            </a:xfrm>
            <a:custGeom>
              <a:avLst/>
              <a:gdLst>
                <a:gd name="T0" fmla="*/ 105 w 128"/>
                <a:gd name="T1" fmla="*/ 23 h 172"/>
                <a:gd name="T2" fmla="*/ 23 w 128"/>
                <a:gd name="T3" fmla="*/ 23 h 172"/>
                <a:gd name="T4" fmla="*/ 18 w 128"/>
                <a:gd name="T5" fmla="*/ 105 h 172"/>
                <a:gd name="T6" fmla="*/ 64 w 128"/>
                <a:gd name="T7" fmla="*/ 172 h 172"/>
                <a:gd name="T8" fmla="*/ 111 w 128"/>
                <a:gd name="T9" fmla="*/ 105 h 172"/>
                <a:gd name="T10" fmla="*/ 105 w 128"/>
                <a:gd name="T11" fmla="*/ 23 h 172"/>
                <a:gd name="T12" fmla="*/ 65 w 128"/>
                <a:gd name="T13" fmla="*/ 82 h 172"/>
                <a:gd name="T14" fmla="*/ 46 w 128"/>
                <a:gd name="T15" fmla="*/ 63 h 172"/>
                <a:gd name="T16" fmla="*/ 65 w 128"/>
                <a:gd name="T17" fmla="*/ 44 h 172"/>
                <a:gd name="T18" fmla="*/ 84 w 128"/>
                <a:gd name="T19" fmla="*/ 63 h 172"/>
                <a:gd name="T20" fmla="*/ 65 w 128"/>
                <a:gd name="T21" fmla="*/ 82 h 172"/>
                <a:gd name="T22" fmla="*/ 65 w 128"/>
                <a:gd name="T23" fmla="*/ 82 h 172"/>
                <a:gd name="T24" fmla="*/ 65 w 128"/>
                <a:gd name="T25" fmla="*/ 8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8" h="172">
                  <a:moveTo>
                    <a:pt x="105" y="23"/>
                  </a:moveTo>
                  <a:cubicBezTo>
                    <a:pt x="83" y="0"/>
                    <a:pt x="46" y="0"/>
                    <a:pt x="23" y="23"/>
                  </a:cubicBezTo>
                  <a:cubicBezTo>
                    <a:pt x="3" y="43"/>
                    <a:pt x="0" y="82"/>
                    <a:pt x="18" y="105"/>
                  </a:cubicBezTo>
                  <a:cubicBezTo>
                    <a:pt x="64" y="172"/>
                    <a:pt x="64" y="172"/>
                    <a:pt x="64" y="172"/>
                  </a:cubicBezTo>
                  <a:cubicBezTo>
                    <a:pt x="111" y="105"/>
                    <a:pt x="111" y="105"/>
                    <a:pt x="111" y="105"/>
                  </a:cubicBezTo>
                  <a:cubicBezTo>
                    <a:pt x="128" y="82"/>
                    <a:pt x="126" y="43"/>
                    <a:pt x="105" y="23"/>
                  </a:cubicBezTo>
                  <a:close/>
                  <a:moveTo>
                    <a:pt x="65" y="82"/>
                  </a:moveTo>
                  <a:cubicBezTo>
                    <a:pt x="54" y="82"/>
                    <a:pt x="46" y="74"/>
                    <a:pt x="46" y="63"/>
                  </a:cubicBezTo>
                  <a:cubicBezTo>
                    <a:pt x="46" y="53"/>
                    <a:pt x="54" y="44"/>
                    <a:pt x="65" y="44"/>
                  </a:cubicBezTo>
                  <a:cubicBezTo>
                    <a:pt x="75" y="44"/>
                    <a:pt x="84" y="53"/>
                    <a:pt x="84" y="63"/>
                  </a:cubicBezTo>
                  <a:cubicBezTo>
                    <a:pt x="84" y="74"/>
                    <a:pt x="75" y="82"/>
                    <a:pt x="65" y="82"/>
                  </a:cubicBezTo>
                  <a:close/>
                  <a:moveTo>
                    <a:pt x="65" y="82"/>
                  </a:moveTo>
                  <a:cubicBezTo>
                    <a:pt x="65" y="82"/>
                    <a:pt x="65" y="82"/>
                    <a:pt x="65" y="82"/>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12" name="Freeform 5">
              <a:extLst>
                <a:ext uri="{FF2B5EF4-FFF2-40B4-BE49-F238E27FC236}">
                  <a16:creationId xmlns:a16="http://schemas.microsoft.com/office/drawing/2014/main" id="{56ED49F1-81C3-40C9-A862-1C81F65258BB}"/>
                </a:ext>
              </a:extLst>
            </p:cNvPr>
            <p:cNvSpPr>
              <a:spLocks noEditPoints="1"/>
            </p:cNvSpPr>
            <p:nvPr/>
          </p:nvSpPr>
          <p:spPr bwMode="auto">
            <a:xfrm>
              <a:off x="6633535" y="4656313"/>
              <a:ext cx="220934" cy="60770"/>
            </a:xfrm>
            <a:custGeom>
              <a:avLst/>
              <a:gdLst>
                <a:gd name="T0" fmla="*/ 186 w 186"/>
                <a:gd name="T1" fmla="*/ 26 h 51"/>
                <a:gd name="T2" fmla="*/ 93 w 186"/>
                <a:gd name="T3" fmla="*/ 51 h 51"/>
                <a:gd name="T4" fmla="*/ 0 w 186"/>
                <a:gd name="T5" fmla="*/ 26 h 51"/>
                <a:gd name="T6" fmla="*/ 93 w 186"/>
                <a:gd name="T7" fmla="*/ 0 h 51"/>
                <a:gd name="T8" fmla="*/ 186 w 186"/>
                <a:gd name="T9" fmla="*/ 26 h 51"/>
                <a:gd name="T10" fmla="*/ 186 w 186"/>
                <a:gd name="T11" fmla="*/ 26 h 51"/>
                <a:gd name="T12" fmla="*/ 186 w 186"/>
                <a:gd name="T13" fmla="*/ 26 h 51"/>
              </a:gdLst>
              <a:ahLst/>
              <a:cxnLst>
                <a:cxn ang="0">
                  <a:pos x="T0" y="T1"/>
                </a:cxn>
                <a:cxn ang="0">
                  <a:pos x="T2" y="T3"/>
                </a:cxn>
                <a:cxn ang="0">
                  <a:pos x="T4" y="T5"/>
                </a:cxn>
                <a:cxn ang="0">
                  <a:pos x="T6" y="T7"/>
                </a:cxn>
                <a:cxn ang="0">
                  <a:pos x="T8" y="T9"/>
                </a:cxn>
                <a:cxn ang="0">
                  <a:pos x="T10" y="T11"/>
                </a:cxn>
                <a:cxn ang="0">
                  <a:pos x="T12" y="T13"/>
                </a:cxn>
              </a:cxnLst>
              <a:rect l="0" t="0" r="r" b="b"/>
              <a:pathLst>
                <a:path w="186" h="51">
                  <a:moveTo>
                    <a:pt x="186" y="26"/>
                  </a:moveTo>
                  <a:cubicBezTo>
                    <a:pt x="186" y="40"/>
                    <a:pt x="144" y="51"/>
                    <a:pt x="93" y="51"/>
                  </a:cubicBezTo>
                  <a:cubicBezTo>
                    <a:pt x="42" y="51"/>
                    <a:pt x="0" y="40"/>
                    <a:pt x="0" y="26"/>
                  </a:cubicBezTo>
                  <a:cubicBezTo>
                    <a:pt x="0" y="11"/>
                    <a:pt x="42" y="0"/>
                    <a:pt x="93" y="0"/>
                  </a:cubicBezTo>
                  <a:cubicBezTo>
                    <a:pt x="144" y="0"/>
                    <a:pt x="186" y="11"/>
                    <a:pt x="186" y="26"/>
                  </a:cubicBezTo>
                  <a:close/>
                  <a:moveTo>
                    <a:pt x="186" y="26"/>
                  </a:moveTo>
                  <a:cubicBezTo>
                    <a:pt x="186" y="26"/>
                    <a:pt x="186" y="26"/>
                    <a:pt x="186" y="26"/>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13" name="Freeform 6">
              <a:extLst>
                <a:ext uri="{FF2B5EF4-FFF2-40B4-BE49-F238E27FC236}">
                  <a16:creationId xmlns:a16="http://schemas.microsoft.com/office/drawing/2014/main" id="{D2B0490E-67FE-49CA-A136-D9BC2303EF38}"/>
                </a:ext>
              </a:extLst>
            </p:cNvPr>
            <p:cNvSpPr>
              <a:spLocks noEditPoints="1"/>
            </p:cNvSpPr>
            <p:nvPr/>
          </p:nvSpPr>
          <p:spPr bwMode="auto">
            <a:xfrm>
              <a:off x="6631475" y="4391711"/>
              <a:ext cx="222995" cy="299340"/>
            </a:xfrm>
            <a:custGeom>
              <a:avLst/>
              <a:gdLst>
                <a:gd name="T0" fmla="*/ 105 w 128"/>
                <a:gd name="T1" fmla="*/ 23 h 172"/>
                <a:gd name="T2" fmla="*/ 23 w 128"/>
                <a:gd name="T3" fmla="*/ 23 h 172"/>
                <a:gd name="T4" fmla="*/ 18 w 128"/>
                <a:gd name="T5" fmla="*/ 105 h 172"/>
                <a:gd name="T6" fmla="*/ 64 w 128"/>
                <a:gd name="T7" fmla="*/ 172 h 172"/>
                <a:gd name="T8" fmla="*/ 111 w 128"/>
                <a:gd name="T9" fmla="*/ 105 h 172"/>
                <a:gd name="T10" fmla="*/ 105 w 128"/>
                <a:gd name="T11" fmla="*/ 23 h 172"/>
                <a:gd name="T12" fmla="*/ 65 w 128"/>
                <a:gd name="T13" fmla="*/ 82 h 172"/>
                <a:gd name="T14" fmla="*/ 46 w 128"/>
                <a:gd name="T15" fmla="*/ 63 h 172"/>
                <a:gd name="T16" fmla="*/ 65 w 128"/>
                <a:gd name="T17" fmla="*/ 44 h 172"/>
                <a:gd name="T18" fmla="*/ 84 w 128"/>
                <a:gd name="T19" fmla="*/ 63 h 172"/>
                <a:gd name="T20" fmla="*/ 65 w 128"/>
                <a:gd name="T21" fmla="*/ 82 h 172"/>
                <a:gd name="T22" fmla="*/ 65 w 128"/>
                <a:gd name="T23" fmla="*/ 82 h 172"/>
                <a:gd name="T24" fmla="*/ 65 w 128"/>
                <a:gd name="T25" fmla="*/ 8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8" h="172">
                  <a:moveTo>
                    <a:pt x="105" y="23"/>
                  </a:moveTo>
                  <a:cubicBezTo>
                    <a:pt x="83" y="0"/>
                    <a:pt x="46" y="0"/>
                    <a:pt x="23" y="23"/>
                  </a:cubicBezTo>
                  <a:cubicBezTo>
                    <a:pt x="3" y="43"/>
                    <a:pt x="0" y="82"/>
                    <a:pt x="18" y="105"/>
                  </a:cubicBezTo>
                  <a:cubicBezTo>
                    <a:pt x="64" y="172"/>
                    <a:pt x="64" y="172"/>
                    <a:pt x="64" y="172"/>
                  </a:cubicBezTo>
                  <a:cubicBezTo>
                    <a:pt x="111" y="105"/>
                    <a:pt x="111" y="105"/>
                    <a:pt x="111" y="105"/>
                  </a:cubicBezTo>
                  <a:cubicBezTo>
                    <a:pt x="128" y="82"/>
                    <a:pt x="126" y="43"/>
                    <a:pt x="105" y="23"/>
                  </a:cubicBezTo>
                  <a:close/>
                  <a:moveTo>
                    <a:pt x="65" y="82"/>
                  </a:moveTo>
                  <a:cubicBezTo>
                    <a:pt x="54" y="82"/>
                    <a:pt x="46" y="74"/>
                    <a:pt x="46" y="63"/>
                  </a:cubicBezTo>
                  <a:cubicBezTo>
                    <a:pt x="46" y="53"/>
                    <a:pt x="54" y="44"/>
                    <a:pt x="65" y="44"/>
                  </a:cubicBezTo>
                  <a:cubicBezTo>
                    <a:pt x="75" y="44"/>
                    <a:pt x="84" y="53"/>
                    <a:pt x="84" y="63"/>
                  </a:cubicBezTo>
                  <a:cubicBezTo>
                    <a:pt x="84" y="74"/>
                    <a:pt x="75" y="82"/>
                    <a:pt x="65" y="82"/>
                  </a:cubicBezTo>
                  <a:close/>
                  <a:moveTo>
                    <a:pt x="65" y="82"/>
                  </a:moveTo>
                  <a:cubicBezTo>
                    <a:pt x="65" y="82"/>
                    <a:pt x="65" y="82"/>
                    <a:pt x="65" y="82"/>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208" name="TextBox 207">
            <a:extLst>
              <a:ext uri="{FF2B5EF4-FFF2-40B4-BE49-F238E27FC236}">
                <a16:creationId xmlns:a16="http://schemas.microsoft.com/office/drawing/2014/main" id="{D182F7D8-D6AE-47D5-96D3-15DDC2AD544B}"/>
              </a:ext>
            </a:extLst>
          </p:cNvPr>
          <p:cNvSpPr txBox="1"/>
          <p:nvPr/>
        </p:nvSpPr>
        <p:spPr>
          <a:xfrm>
            <a:off x="2259224" y="5415419"/>
            <a:ext cx="3205852" cy="507831"/>
          </a:xfrm>
          <a:prstGeom prst="rect">
            <a:avLst/>
          </a:prstGeom>
          <a:noFill/>
        </p:spPr>
        <p:txBody>
          <a:bodyPr wrap="square" numCol="1" spcCol="457200" rtlCol="0">
            <a:spAutoFit/>
          </a:bodyPr>
          <a:lstStyle/>
          <a:p>
            <a:pPr>
              <a:lnSpc>
                <a:spcPct val="150000"/>
              </a:lnSpc>
            </a:pPr>
            <a:r>
              <a:rPr lang="en-US" sz="900"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Also he his male air bring is signs first. Creepiest dolor fish land darkness. </a:t>
            </a:r>
            <a:r>
              <a:rPr lang="en-US" sz="900" dirty="0" err="1">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Adipiscimg</a:t>
            </a:r>
            <a:r>
              <a:rPr lang="en-US" sz="900"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 </a:t>
            </a:r>
            <a:r>
              <a:rPr lang="en-US" sz="900" dirty="0" err="1">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consecteture</a:t>
            </a:r>
            <a:endParaRPr lang="en-US" sz="900" b="1"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endParaRPr>
          </a:p>
        </p:txBody>
      </p:sp>
      <p:sp>
        <p:nvSpPr>
          <p:cNvPr id="210" name="TextBox 209">
            <a:extLst>
              <a:ext uri="{FF2B5EF4-FFF2-40B4-BE49-F238E27FC236}">
                <a16:creationId xmlns:a16="http://schemas.microsoft.com/office/drawing/2014/main" id="{631F6BFA-C106-4907-809E-5A9BADED946F}"/>
              </a:ext>
            </a:extLst>
          </p:cNvPr>
          <p:cNvSpPr txBox="1"/>
          <p:nvPr/>
        </p:nvSpPr>
        <p:spPr>
          <a:xfrm>
            <a:off x="2259223" y="3737293"/>
            <a:ext cx="3125345" cy="507831"/>
          </a:xfrm>
          <a:prstGeom prst="rect">
            <a:avLst/>
          </a:prstGeom>
          <a:noFill/>
        </p:spPr>
        <p:txBody>
          <a:bodyPr wrap="square" numCol="1" spcCol="457200" rtlCol="0">
            <a:spAutoFit/>
          </a:bodyPr>
          <a:lstStyle/>
          <a:p>
            <a:pPr>
              <a:lnSpc>
                <a:spcPct val="150000"/>
              </a:lnSpc>
            </a:pPr>
            <a:r>
              <a:rPr lang="en-US" sz="900"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Also he his male air bring is signs first. Creepiest dolor fish land darkness. Dolor sit </a:t>
            </a:r>
            <a:r>
              <a:rPr lang="en-US" sz="900" dirty="0" err="1">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amet</a:t>
            </a:r>
            <a:endParaRPr lang="en-US" sz="900" b="1"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endParaRPr>
          </a:p>
        </p:txBody>
      </p:sp>
      <p:sp>
        <p:nvSpPr>
          <p:cNvPr id="211" name="TextBox 210">
            <a:extLst>
              <a:ext uri="{FF2B5EF4-FFF2-40B4-BE49-F238E27FC236}">
                <a16:creationId xmlns:a16="http://schemas.microsoft.com/office/drawing/2014/main" id="{4B72BD88-8E46-4FEB-98A2-9A87B9E5721C}"/>
              </a:ext>
            </a:extLst>
          </p:cNvPr>
          <p:cNvSpPr txBox="1"/>
          <p:nvPr/>
        </p:nvSpPr>
        <p:spPr>
          <a:xfrm>
            <a:off x="1049599" y="2184956"/>
            <a:ext cx="3835973" cy="502702"/>
          </a:xfrm>
          <a:prstGeom prst="rect">
            <a:avLst/>
          </a:prstGeom>
          <a:noFill/>
        </p:spPr>
        <p:txBody>
          <a:bodyPr wrap="square" rtlCol="0">
            <a:spAutoFit/>
          </a:bodyPr>
          <a:lstStyle/>
          <a:p>
            <a:pPr>
              <a:lnSpc>
                <a:spcPts val="3200"/>
              </a:lnSpc>
            </a:pPr>
            <a:r>
              <a:rPr lang="en-US" sz="2200" b="1" dirty="0">
                <a:latin typeface="Open Sans Extrabold" panose="020B0906030804020204" pitchFamily="34" charset="0"/>
                <a:ea typeface="Open Sans Extrabold" panose="020B0906030804020204" pitchFamily="34" charset="0"/>
                <a:cs typeface="Open Sans Extrabold" panose="020B0906030804020204" pitchFamily="34" charset="0"/>
              </a:rPr>
              <a:t>PORTFOLIO</a:t>
            </a:r>
          </a:p>
        </p:txBody>
      </p:sp>
      <p:sp>
        <p:nvSpPr>
          <p:cNvPr id="393" name="TextBox 392">
            <a:extLst>
              <a:ext uri="{FF2B5EF4-FFF2-40B4-BE49-F238E27FC236}">
                <a16:creationId xmlns:a16="http://schemas.microsoft.com/office/drawing/2014/main" id="{6E841159-BB67-4100-94FD-A2C390E926DA}"/>
              </a:ext>
            </a:extLst>
          </p:cNvPr>
          <p:cNvSpPr txBox="1"/>
          <p:nvPr/>
        </p:nvSpPr>
        <p:spPr>
          <a:xfrm>
            <a:off x="1049598" y="2637463"/>
            <a:ext cx="3717783" cy="715581"/>
          </a:xfrm>
          <a:prstGeom prst="rect">
            <a:avLst/>
          </a:prstGeom>
          <a:noFill/>
        </p:spPr>
        <p:txBody>
          <a:bodyPr wrap="square" numCol="1" spcCol="0" rtlCol="0" anchor="ctr">
            <a:spAutoFit/>
          </a:bodyPr>
          <a:lstStyle/>
          <a:p>
            <a:pPr>
              <a:lnSpc>
                <a:spcPct val="150000"/>
              </a:lnSpc>
            </a:pPr>
            <a:r>
              <a:rPr lang="en-US" sz="900"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The example text goes here with your own </a:t>
            </a:r>
            <a:r>
              <a:rPr lang="en-US" sz="900" dirty="0" err="1">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detai</a:t>
            </a:r>
            <a:r>
              <a:rPr lang="en-US" sz="900"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 summery.  amen example dolor sit </a:t>
            </a:r>
            <a:r>
              <a:rPr lang="en-US" sz="900" dirty="0" err="1">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amet</a:t>
            </a:r>
            <a:r>
              <a:rPr lang="en-US" sz="900"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 </a:t>
            </a:r>
            <a:r>
              <a:rPr lang="en-US" sz="900" dirty="0" err="1">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asdipscing</a:t>
            </a:r>
            <a:r>
              <a:rPr lang="en-US" sz="900"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 </a:t>
            </a:r>
            <a:r>
              <a:rPr lang="en-US" sz="900" dirty="0" err="1">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aquam</a:t>
            </a:r>
            <a:r>
              <a:rPr lang="en-US" sz="900"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 </a:t>
            </a:r>
            <a:r>
              <a:rPr lang="en-US" sz="900" dirty="0" err="1">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consecteture</a:t>
            </a:r>
            <a:r>
              <a:rPr lang="en-US" sz="900"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 ipsum sit</a:t>
            </a:r>
          </a:p>
          <a:p>
            <a:pPr>
              <a:lnSpc>
                <a:spcPct val="150000"/>
              </a:lnSpc>
            </a:pPr>
            <a:r>
              <a:rPr lang="en-US" sz="900"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Lorem ipsum dolor sit </a:t>
            </a:r>
            <a:r>
              <a:rPr lang="en-US" sz="900" dirty="0" err="1">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amet</a:t>
            </a:r>
            <a:r>
              <a:rPr lang="en-US" sz="900"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 </a:t>
            </a:r>
            <a:r>
              <a:rPr lang="en-US" sz="900" dirty="0" err="1">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adiacpition</a:t>
            </a:r>
            <a:endParaRPr lang="en-US" sz="900"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endParaRPr>
          </a:p>
        </p:txBody>
      </p:sp>
      <p:sp>
        <p:nvSpPr>
          <p:cNvPr id="394" name="TextBox 393">
            <a:extLst>
              <a:ext uri="{FF2B5EF4-FFF2-40B4-BE49-F238E27FC236}">
                <a16:creationId xmlns:a16="http://schemas.microsoft.com/office/drawing/2014/main" id="{CC1D5129-5A43-4F96-9294-E8852EA4E1D1}"/>
              </a:ext>
            </a:extLst>
          </p:cNvPr>
          <p:cNvSpPr txBox="1"/>
          <p:nvPr/>
        </p:nvSpPr>
        <p:spPr>
          <a:xfrm>
            <a:off x="1105883" y="3654987"/>
            <a:ext cx="1202829" cy="630942"/>
          </a:xfrm>
          <a:prstGeom prst="rect">
            <a:avLst/>
          </a:prstGeom>
          <a:noFill/>
        </p:spPr>
        <p:txBody>
          <a:bodyPr wrap="square" rtlCol="0">
            <a:spAutoFit/>
          </a:bodyPr>
          <a:lstStyle/>
          <a:p>
            <a:r>
              <a:rPr lang="en-US" sz="3500" b="1" dirty="0">
                <a:solidFill>
                  <a:schemeClr val="tx2"/>
                </a:solidFill>
                <a:latin typeface="Open Sans Extrabold" panose="020B0906030804020204" pitchFamily="34" charset="0"/>
                <a:ea typeface="Open Sans Extrabold" panose="020B0906030804020204" pitchFamily="34" charset="0"/>
                <a:cs typeface="Open Sans Extrabold" panose="020B0906030804020204" pitchFamily="34" charset="0"/>
              </a:rPr>
              <a:t>12%</a:t>
            </a:r>
          </a:p>
        </p:txBody>
      </p:sp>
      <p:sp>
        <p:nvSpPr>
          <p:cNvPr id="395" name="TextBox 394">
            <a:extLst>
              <a:ext uri="{FF2B5EF4-FFF2-40B4-BE49-F238E27FC236}">
                <a16:creationId xmlns:a16="http://schemas.microsoft.com/office/drawing/2014/main" id="{475A026E-DCB8-495C-8FA7-D3A705A08BA7}"/>
              </a:ext>
            </a:extLst>
          </p:cNvPr>
          <p:cNvSpPr txBox="1"/>
          <p:nvPr/>
        </p:nvSpPr>
        <p:spPr>
          <a:xfrm>
            <a:off x="1105883" y="4497525"/>
            <a:ext cx="1202829" cy="630942"/>
          </a:xfrm>
          <a:prstGeom prst="rect">
            <a:avLst/>
          </a:prstGeom>
          <a:noFill/>
        </p:spPr>
        <p:txBody>
          <a:bodyPr wrap="square" rtlCol="0">
            <a:spAutoFit/>
          </a:bodyPr>
          <a:lstStyle/>
          <a:p>
            <a:r>
              <a:rPr lang="en-US" sz="3500" b="1" dirty="0">
                <a:solidFill>
                  <a:schemeClr val="accent2"/>
                </a:solidFill>
                <a:latin typeface="Open Sans Extrabold" panose="020B0906030804020204" pitchFamily="34" charset="0"/>
                <a:ea typeface="Open Sans Extrabold" panose="020B0906030804020204" pitchFamily="34" charset="0"/>
                <a:cs typeface="Open Sans Extrabold" panose="020B0906030804020204" pitchFamily="34" charset="0"/>
              </a:rPr>
              <a:t>18%</a:t>
            </a:r>
          </a:p>
        </p:txBody>
      </p:sp>
      <p:sp>
        <p:nvSpPr>
          <p:cNvPr id="396" name="TextBox 395">
            <a:extLst>
              <a:ext uri="{FF2B5EF4-FFF2-40B4-BE49-F238E27FC236}">
                <a16:creationId xmlns:a16="http://schemas.microsoft.com/office/drawing/2014/main" id="{813CA7B8-1138-4E1A-A510-AA135A8353E4}"/>
              </a:ext>
            </a:extLst>
          </p:cNvPr>
          <p:cNvSpPr txBox="1"/>
          <p:nvPr/>
        </p:nvSpPr>
        <p:spPr>
          <a:xfrm>
            <a:off x="2259224" y="4568037"/>
            <a:ext cx="3205852" cy="507831"/>
          </a:xfrm>
          <a:prstGeom prst="rect">
            <a:avLst/>
          </a:prstGeom>
          <a:noFill/>
        </p:spPr>
        <p:txBody>
          <a:bodyPr wrap="square" numCol="1" spcCol="457200" rtlCol="0">
            <a:spAutoFit/>
          </a:bodyPr>
          <a:lstStyle/>
          <a:p>
            <a:pPr>
              <a:lnSpc>
                <a:spcPct val="150000"/>
              </a:lnSpc>
            </a:pPr>
            <a:r>
              <a:rPr lang="en-US" sz="900"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Also he his male air bring is signs first. Creepiest dolor fish land darkness. Sit </a:t>
            </a:r>
            <a:r>
              <a:rPr lang="en-US" sz="900" dirty="0" err="1">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amet</a:t>
            </a:r>
            <a:endParaRPr lang="en-US" sz="900" b="1"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endParaRPr>
          </a:p>
        </p:txBody>
      </p:sp>
      <p:sp>
        <p:nvSpPr>
          <p:cNvPr id="397" name="TextBox 396">
            <a:extLst>
              <a:ext uri="{FF2B5EF4-FFF2-40B4-BE49-F238E27FC236}">
                <a16:creationId xmlns:a16="http://schemas.microsoft.com/office/drawing/2014/main" id="{F683ECB8-A3F5-4BAC-ADFB-2CAE06EB2138}"/>
              </a:ext>
            </a:extLst>
          </p:cNvPr>
          <p:cNvSpPr txBox="1"/>
          <p:nvPr/>
        </p:nvSpPr>
        <p:spPr>
          <a:xfrm>
            <a:off x="1105883" y="5357974"/>
            <a:ext cx="1202829" cy="630942"/>
          </a:xfrm>
          <a:prstGeom prst="rect">
            <a:avLst/>
          </a:prstGeom>
          <a:noFill/>
        </p:spPr>
        <p:txBody>
          <a:bodyPr wrap="square" rtlCol="0">
            <a:spAutoFit/>
          </a:bodyPr>
          <a:lstStyle/>
          <a:p>
            <a:r>
              <a:rPr lang="en-US" sz="3500" b="1" dirty="0">
                <a:solidFill>
                  <a:schemeClr val="accent4"/>
                </a:solidFill>
                <a:latin typeface="Open Sans Extrabold" panose="020B0906030804020204" pitchFamily="34" charset="0"/>
                <a:ea typeface="Open Sans Extrabold" panose="020B0906030804020204" pitchFamily="34" charset="0"/>
                <a:cs typeface="Open Sans Extrabold" panose="020B0906030804020204" pitchFamily="34" charset="0"/>
              </a:rPr>
              <a:t>21%</a:t>
            </a:r>
          </a:p>
        </p:txBody>
      </p:sp>
      <p:sp>
        <p:nvSpPr>
          <p:cNvPr id="398" name="Rectangle 397">
            <a:extLst>
              <a:ext uri="{FF2B5EF4-FFF2-40B4-BE49-F238E27FC236}">
                <a16:creationId xmlns:a16="http://schemas.microsoft.com/office/drawing/2014/main" id="{CE5BA033-7EDA-4B77-B6E7-F3075294AB30}"/>
              </a:ext>
            </a:extLst>
          </p:cNvPr>
          <p:cNvSpPr/>
          <p:nvPr/>
        </p:nvSpPr>
        <p:spPr>
          <a:xfrm>
            <a:off x="4964481" y="1405873"/>
            <a:ext cx="2263039"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spTree>
    <p:extLst>
      <p:ext uri="{BB962C8B-B14F-4D97-AF65-F5344CB8AC3E}">
        <p14:creationId xmlns:p14="http://schemas.microsoft.com/office/powerpoint/2010/main" val="386160002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C8FF0E92-3168-4EF9-9DCB-8794FE992C7F}"/>
              </a:ext>
            </a:extLst>
          </p:cNvPr>
          <p:cNvSpPr>
            <a:spLocks noGrp="1"/>
          </p:cNvSpPr>
          <p:nvPr>
            <p:ph type="sldNum" sz="quarter" idx="11"/>
          </p:nvPr>
        </p:nvSpPr>
        <p:spPr/>
        <p:txBody>
          <a:bodyPr/>
          <a:lstStyle/>
          <a:p>
            <a:fld id="{22E1CF2F-19B6-4B01-91BB-CDBA096AD5BE}" type="slidenum">
              <a:rPr lang="en-US" smtClean="0"/>
              <a:pPr/>
              <a:t>24</a:t>
            </a:fld>
            <a:endParaRPr lang="en-US" dirty="0"/>
          </a:p>
        </p:txBody>
      </p:sp>
      <p:sp>
        <p:nvSpPr>
          <p:cNvPr id="46" name="Footer Placeholder 3">
            <a:extLst>
              <a:ext uri="{FF2B5EF4-FFF2-40B4-BE49-F238E27FC236}">
                <a16:creationId xmlns:a16="http://schemas.microsoft.com/office/drawing/2014/main" id="{8C26FC45-C90C-4037-ACB6-B33DE6C4EA27}"/>
              </a:ext>
            </a:extLst>
          </p:cNvPr>
          <p:cNvSpPr>
            <a:spLocks noGrp="1"/>
          </p:cNvSpPr>
          <p:nvPr>
            <p:ph type="ftr" sz="quarter" idx="10"/>
          </p:nvPr>
        </p:nvSpPr>
        <p:spPr>
          <a:xfrm>
            <a:off x="1738861" y="6463182"/>
            <a:ext cx="2034337" cy="348813"/>
          </a:xfrm>
        </p:spPr>
        <p:txBody>
          <a:bodyPr/>
          <a:lstStyle/>
          <a:p>
            <a:r>
              <a:rPr lang="en-US" spc="120" dirty="0"/>
              <a:t>www.infobusiness.com</a:t>
            </a:r>
          </a:p>
        </p:txBody>
      </p:sp>
      <p:sp>
        <p:nvSpPr>
          <p:cNvPr id="48" name="Title 1">
            <a:extLst>
              <a:ext uri="{FF2B5EF4-FFF2-40B4-BE49-F238E27FC236}">
                <a16:creationId xmlns:a16="http://schemas.microsoft.com/office/drawing/2014/main" id="{A09862CA-D350-4FE4-A575-4FDCA837B1FF}"/>
              </a:ext>
            </a:extLst>
          </p:cNvPr>
          <p:cNvSpPr txBox="1">
            <a:spLocks/>
          </p:cNvSpPr>
          <p:nvPr/>
        </p:nvSpPr>
        <p:spPr>
          <a:xfrm>
            <a:off x="838200" y="336817"/>
            <a:ext cx="10515600" cy="6794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pPr algn="ctr"/>
            <a:r>
              <a:rPr lang="en-US" sz="3000" b="1" spc="12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Social Media</a:t>
            </a:r>
            <a:endParaRPr lang="en-US" sz="3000" spc="12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 name="Oval 5">
            <a:extLst>
              <a:ext uri="{FF2B5EF4-FFF2-40B4-BE49-F238E27FC236}">
                <a16:creationId xmlns:a16="http://schemas.microsoft.com/office/drawing/2014/main" id="{1E050761-7C93-4C70-BEA8-175AB9376B50}"/>
              </a:ext>
            </a:extLst>
          </p:cNvPr>
          <p:cNvSpPr>
            <a:spLocks noChangeArrowheads="1"/>
          </p:cNvSpPr>
          <p:nvPr/>
        </p:nvSpPr>
        <p:spPr bwMode="auto">
          <a:xfrm>
            <a:off x="1088266" y="2252426"/>
            <a:ext cx="1944118" cy="1941508"/>
          </a:xfrm>
          <a:prstGeom prst="ellipse">
            <a:avLst/>
          </a:prstGeom>
          <a:solidFill>
            <a:schemeClr val="tx2"/>
          </a:solid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 name="Oval 6">
            <a:extLst>
              <a:ext uri="{FF2B5EF4-FFF2-40B4-BE49-F238E27FC236}">
                <a16:creationId xmlns:a16="http://schemas.microsoft.com/office/drawing/2014/main" id="{B486391D-270A-450C-BF92-842E2FF451EC}"/>
              </a:ext>
            </a:extLst>
          </p:cNvPr>
          <p:cNvSpPr>
            <a:spLocks noChangeArrowheads="1"/>
          </p:cNvSpPr>
          <p:nvPr/>
        </p:nvSpPr>
        <p:spPr bwMode="auto">
          <a:xfrm>
            <a:off x="2704884" y="2252426"/>
            <a:ext cx="1941508" cy="1941508"/>
          </a:xfrm>
          <a:prstGeom prst="ellipse">
            <a:avLst/>
          </a:prstGeom>
          <a:solidFill>
            <a:schemeClr val="accent2">
              <a:alpha val="85000"/>
            </a:schemeClr>
          </a:solid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 name="Oval 7">
            <a:extLst>
              <a:ext uri="{FF2B5EF4-FFF2-40B4-BE49-F238E27FC236}">
                <a16:creationId xmlns:a16="http://schemas.microsoft.com/office/drawing/2014/main" id="{31F98D42-6C00-4B21-8646-95BCE7A171B6}"/>
              </a:ext>
            </a:extLst>
          </p:cNvPr>
          <p:cNvSpPr>
            <a:spLocks noChangeArrowheads="1"/>
          </p:cNvSpPr>
          <p:nvPr/>
        </p:nvSpPr>
        <p:spPr bwMode="auto">
          <a:xfrm>
            <a:off x="4318894" y="2252426"/>
            <a:ext cx="1941508" cy="1941508"/>
          </a:xfrm>
          <a:prstGeom prst="ellipse">
            <a:avLst/>
          </a:prstGeom>
          <a:solidFill>
            <a:schemeClr val="accent3">
              <a:alpha val="85000"/>
            </a:schemeClr>
          </a:solid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9" name="Oval 8">
            <a:extLst>
              <a:ext uri="{FF2B5EF4-FFF2-40B4-BE49-F238E27FC236}">
                <a16:creationId xmlns:a16="http://schemas.microsoft.com/office/drawing/2014/main" id="{0CAB7F4B-6FAA-4DDE-998E-30512180C237}"/>
              </a:ext>
            </a:extLst>
          </p:cNvPr>
          <p:cNvSpPr>
            <a:spLocks noChangeArrowheads="1"/>
          </p:cNvSpPr>
          <p:nvPr/>
        </p:nvSpPr>
        <p:spPr bwMode="auto">
          <a:xfrm>
            <a:off x="5932902" y="2252426"/>
            <a:ext cx="1941508" cy="1941508"/>
          </a:xfrm>
          <a:prstGeom prst="ellipse">
            <a:avLst/>
          </a:prstGeom>
          <a:solidFill>
            <a:schemeClr val="accent4">
              <a:alpha val="85000"/>
            </a:schemeClr>
          </a:solid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 name="Oval 9">
            <a:extLst>
              <a:ext uri="{FF2B5EF4-FFF2-40B4-BE49-F238E27FC236}">
                <a16:creationId xmlns:a16="http://schemas.microsoft.com/office/drawing/2014/main" id="{C293DC85-AB6C-4158-A2E2-9C67CBB5935C}"/>
              </a:ext>
            </a:extLst>
          </p:cNvPr>
          <p:cNvSpPr>
            <a:spLocks noChangeArrowheads="1"/>
          </p:cNvSpPr>
          <p:nvPr/>
        </p:nvSpPr>
        <p:spPr bwMode="auto">
          <a:xfrm>
            <a:off x="7546912" y="2252426"/>
            <a:ext cx="1941508" cy="1941508"/>
          </a:xfrm>
          <a:prstGeom prst="ellipse">
            <a:avLst/>
          </a:prstGeom>
          <a:solidFill>
            <a:schemeClr val="accent5">
              <a:alpha val="85000"/>
            </a:schemeClr>
          </a:solid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 name="Oval 10">
            <a:extLst>
              <a:ext uri="{FF2B5EF4-FFF2-40B4-BE49-F238E27FC236}">
                <a16:creationId xmlns:a16="http://schemas.microsoft.com/office/drawing/2014/main" id="{F167293B-3807-4DEC-88CD-C7676EBCE22A}"/>
              </a:ext>
            </a:extLst>
          </p:cNvPr>
          <p:cNvSpPr>
            <a:spLocks noChangeArrowheads="1"/>
          </p:cNvSpPr>
          <p:nvPr/>
        </p:nvSpPr>
        <p:spPr bwMode="auto">
          <a:xfrm>
            <a:off x="9160921" y="2252426"/>
            <a:ext cx="1942813" cy="1941508"/>
          </a:xfrm>
          <a:prstGeom prst="ellipse">
            <a:avLst/>
          </a:prstGeom>
          <a:solidFill>
            <a:schemeClr val="accent6">
              <a:alpha val="85000"/>
            </a:schemeClr>
          </a:solid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4" name="AutoShape 1">
            <a:extLst>
              <a:ext uri="{FF2B5EF4-FFF2-40B4-BE49-F238E27FC236}">
                <a16:creationId xmlns:a16="http://schemas.microsoft.com/office/drawing/2014/main" id="{FD21AE5D-E5E9-4707-A905-601D33FA3AD0}"/>
              </a:ext>
            </a:extLst>
          </p:cNvPr>
          <p:cNvSpPr>
            <a:spLocks/>
          </p:cNvSpPr>
          <p:nvPr/>
        </p:nvSpPr>
        <p:spPr bwMode="auto">
          <a:xfrm>
            <a:off x="6645609" y="2965133"/>
            <a:ext cx="516094" cy="516094"/>
          </a:xfrm>
          <a:custGeom>
            <a:avLst/>
            <a:gdLst/>
            <a:ahLst/>
            <a:cxnLst/>
            <a:rect l="0" t="0" r="r" b="b"/>
            <a:pathLst>
              <a:path w="21600" h="21600">
                <a:moveTo>
                  <a:pt x="15364" y="18979"/>
                </a:moveTo>
                <a:cubicBezTo>
                  <a:pt x="15102" y="16396"/>
                  <a:pt x="14520" y="13866"/>
                  <a:pt x="13631" y="11440"/>
                </a:cubicBezTo>
                <a:cubicBezTo>
                  <a:pt x="15723" y="10897"/>
                  <a:pt x="17946" y="10787"/>
                  <a:pt x="20156" y="11186"/>
                </a:cubicBezTo>
                <a:cubicBezTo>
                  <a:pt x="20019" y="14533"/>
                  <a:pt x="18123" y="17436"/>
                  <a:pt x="15364" y="18979"/>
                </a:cubicBezTo>
                <a:cubicBezTo>
                  <a:pt x="15364" y="18979"/>
                  <a:pt x="15364" y="18979"/>
                  <a:pt x="15364" y="18979"/>
                </a:cubicBezTo>
                <a:close/>
                <a:moveTo>
                  <a:pt x="4635" y="17841"/>
                </a:moveTo>
                <a:cubicBezTo>
                  <a:pt x="6550" y="14991"/>
                  <a:pt x="9270" y="12925"/>
                  <a:pt x="12350" y="11833"/>
                </a:cubicBezTo>
                <a:cubicBezTo>
                  <a:pt x="13265" y="14317"/>
                  <a:pt x="13853" y="16913"/>
                  <a:pt x="14082" y="19567"/>
                </a:cubicBezTo>
                <a:cubicBezTo>
                  <a:pt x="13055" y="19953"/>
                  <a:pt x="11958" y="20175"/>
                  <a:pt x="10800" y="20175"/>
                </a:cubicBezTo>
                <a:cubicBezTo>
                  <a:pt x="8440" y="20175"/>
                  <a:pt x="6282" y="19286"/>
                  <a:pt x="4635" y="17841"/>
                </a:cubicBezTo>
                <a:cubicBezTo>
                  <a:pt x="4635" y="17841"/>
                  <a:pt x="4635" y="17841"/>
                  <a:pt x="4635" y="17841"/>
                </a:cubicBezTo>
                <a:close/>
                <a:moveTo>
                  <a:pt x="1432" y="10800"/>
                </a:moveTo>
                <a:cubicBezTo>
                  <a:pt x="1432" y="10669"/>
                  <a:pt x="1443" y="10538"/>
                  <a:pt x="1450" y="10407"/>
                </a:cubicBezTo>
                <a:cubicBezTo>
                  <a:pt x="2352" y="10558"/>
                  <a:pt x="3260" y="10656"/>
                  <a:pt x="4156" y="10656"/>
                </a:cubicBezTo>
                <a:cubicBezTo>
                  <a:pt x="6602" y="10656"/>
                  <a:pt x="8989" y="10088"/>
                  <a:pt x="11172" y="9068"/>
                </a:cubicBezTo>
                <a:cubicBezTo>
                  <a:pt x="11414" y="9570"/>
                  <a:pt x="11657" y="10068"/>
                  <a:pt x="11871" y="10578"/>
                </a:cubicBezTo>
                <a:cubicBezTo>
                  <a:pt x="8622" y="11741"/>
                  <a:pt x="5739" y="13906"/>
                  <a:pt x="3706" y="16906"/>
                </a:cubicBezTo>
                <a:cubicBezTo>
                  <a:pt x="2287" y="15265"/>
                  <a:pt x="1432" y="13134"/>
                  <a:pt x="1432" y="10800"/>
                </a:cubicBezTo>
                <a:cubicBezTo>
                  <a:pt x="1432" y="10800"/>
                  <a:pt x="1432" y="10800"/>
                  <a:pt x="1432" y="10800"/>
                </a:cubicBezTo>
                <a:close/>
                <a:moveTo>
                  <a:pt x="6714" y="2378"/>
                </a:moveTo>
                <a:cubicBezTo>
                  <a:pt x="8210" y="4071"/>
                  <a:pt x="9519" y="5922"/>
                  <a:pt x="10583" y="7890"/>
                </a:cubicBezTo>
                <a:cubicBezTo>
                  <a:pt x="7825" y="9172"/>
                  <a:pt x="4701" y="9622"/>
                  <a:pt x="1594" y="9094"/>
                </a:cubicBezTo>
                <a:cubicBezTo>
                  <a:pt x="2136" y="6131"/>
                  <a:pt x="4086" y="3660"/>
                  <a:pt x="6714" y="2378"/>
                </a:cubicBezTo>
                <a:cubicBezTo>
                  <a:pt x="6714" y="2378"/>
                  <a:pt x="6714" y="2378"/>
                  <a:pt x="6714" y="2378"/>
                </a:cubicBezTo>
                <a:close/>
                <a:moveTo>
                  <a:pt x="16331" y="3248"/>
                </a:moveTo>
                <a:cubicBezTo>
                  <a:pt x="15076" y="4915"/>
                  <a:pt x="13520" y="6275"/>
                  <a:pt x="11774" y="7283"/>
                </a:cubicBezTo>
                <a:cubicBezTo>
                  <a:pt x="10728" y="5347"/>
                  <a:pt x="9459" y="3529"/>
                  <a:pt x="8021" y="1849"/>
                </a:cubicBezTo>
                <a:cubicBezTo>
                  <a:pt x="8897" y="1575"/>
                  <a:pt x="9832" y="1431"/>
                  <a:pt x="10800" y="1431"/>
                </a:cubicBezTo>
                <a:cubicBezTo>
                  <a:pt x="12872" y="1431"/>
                  <a:pt x="14782" y="2110"/>
                  <a:pt x="16331" y="3248"/>
                </a:cubicBezTo>
                <a:cubicBezTo>
                  <a:pt x="16331" y="3248"/>
                  <a:pt x="16331" y="3248"/>
                  <a:pt x="16331" y="3248"/>
                </a:cubicBezTo>
                <a:close/>
                <a:moveTo>
                  <a:pt x="20123" y="9832"/>
                </a:moveTo>
                <a:cubicBezTo>
                  <a:pt x="17763" y="9446"/>
                  <a:pt x="15390" y="9577"/>
                  <a:pt x="13154" y="10179"/>
                </a:cubicBezTo>
                <a:cubicBezTo>
                  <a:pt x="12912" y="9597"/>
                  <a:pt x="12643" y="9028"/>
                  <a:pt x="12362" y="8466"/>
                </a:cubicBezTo>
                <a:cubicBezTo>
                  <a:pt x="14265" y="7381"/>
                  <a:pt x="15958" y="5903"/>
                  <a:pt x="17337" y="4099"/>
                </a:cubicBezTo>
                <a:cubicBezTo>
                  <a:pt x="18868" y="5589"/>
                  <a:pt x="19894" y="7590"/>
                  <a:pt x="20123" y="9832"/>
                </a:cubicBezTo>
                <a:cubicBezTo>
                  <a:pt x="20123" y="9832"/>
                  <a:pt x="20123" y="9832"/>
                  <a:pt x="20123" y="9832"/>
                </a:cubicBezTo>
                <a:close/>
                <a:moveTo>
                  <a:pt x="10800" y="0"/>
                </a:moveTo>
                <a:cubicBezTo>
                  <a:pt x="4845" y="0"/>
                  <a:pt x="0" y="4846"/>
                  <a:pt x="0" y="10800"/>
                </a:cubicBezTo>
                <a:cubicBezTo>
                  <a:pt x="0" y="16759"/>
                  <a:pt x="4845" y="21600"/>
                  <a:pt x="10800" y="21600"/>
                </a:cubicBezTo>
                <a:cubicBezTo>
                  <a:pt x="16753" y="21600"/>
                  <a:pt x="21600" y="16759"/>
                  <a:pt x="21600" y="10800"/>
                </a:cubicBezTo>
                <a:cubicBezTo>
                  <a:pt x="21600" y="4846"/>
                  <a:pt x="16753" y="0"/>
                  <a:pt x="10800" y="0"/>
                </a:cubicBezTo>
                <a:cubicBezTo>
                  <a:pt x="10800" y="0"/>
                  <a:pt x="10800" y="0"/>
                  <a:pt x="10800" y="0"/>
                </a:cubicBezTo>
                <a:close/>
                <a:moveTo>
                  <a:pt x="10800" y="0"/>
                </a:moveTo>
              </a:path>
            </a:pathLst>
          </a:custGeom>
          <a:solidFill>
            <a:srgbClr val="FFFFFF"/>
          </a:solidFill>
          <a:ln>
            <a:noFill/>
          </a:ln>
        </p:spPr>
        <p:txBody>
          <a:bodyPr lIns="0" tIns="0" rIns="0" bIns="0"/>
          <a:lstStyle/>
          <a:p>
            <a:endParaRPr lang="en-US"/>
          </a:p>
        </p:txBody>
      </p:sp>
      <p:sp>
        <p:nvSpPr>
          <p:cNvPr id="50" name="AutoShape 2">
            <a:extLst>
              <a:ext uri="{FF2B5EF4-FFF2-40B4-BE49-F238E27FC236}">
                <a16:creationId xmlns:a16="http://schemas.microsoft.com/office/drawing/2014/main" id="{94250BEE-5BAE-4E77-9DE6-554B59554564}"/>
              </a:ext>
            </a:extLst>
          </p:cNvPr>
          <p:cNvSpPr>
            <a:spLocks/>
          </p:cNvSpPr>
          <p:nvPr/>
        </p:nvSpPr>
        <p:spPr bwMode="auto">
          <a:xfrm>
            <a:off x="1922077" y="2950997"/>
            <a:ext cx="276496" cy="544366"/>
          </a:xfrm>
          <a:custGeom>
            <a:avLst/>
            <a:gdLst/>
            <a:ahLst/>
            <a:cxnLst/>
            <a:rect l="0" t="0" r="r" b="b"/>
            <a:pathLst>
              <a:path w="21600" h="21600">
                <a:moveTo>
                  <a:pt x="6075" y="20571"/>
                </a:moveTo>
                <a:lnTo>
                  <a:pt x="12825" y="20571"/>
                </a:lnTo>
                <a:lnTo>
                  <a:pt x="12825" y="11486"/>
                </a:lnTo>
                <a:cubicBezTo>
                  <a:pt x="12825" y="11202"/>
                  <a:pt x="12989" y="10971"/>
                  <a:pt x="13548" y="10971"/>
                </a:cubicBezTo>
                <a:lnTo>
                  <a:pt x="19575" y="10971"/>
                </a:lnTo>
                <a:lnTo>
                  <a:pt x="19575" y="8229"/>
                </a:lnTo>
                <a:lnTo>
                  <a:pt x="13548" y="8229"/>
                </a:lnTo>
                <a:cubicBezTo>
                  <a:pt x="12989" y="8229"/>
                  <a:pt x="12825" y="7998"/>
                  <a:pt x="12825" y="7714"/>
                </a:cubicBezTo>
                <a:lnTo>
                  <a:pt x="12825" y="4628"/>
                </a:lnTo>
                <a:cubicBezTo>
                  <a:pt x="12825" y="4345"/>
                  <a:pt x="12989" y="4114"/>
                  <a:pt x="13548" y="4114"/>
                </a:cubicBezTo>
                <a:lnTo>
                  <a:pt x="19575" y="4114"/>
                </a:lnTo>
                <a:lnTo>
                  <a:pt x="19575" y="1028"/>
                </a:lnTo>
                <a:lnTo>
                  <a:pt x="14093" y="1028"/>
                </a:lnTo>
                <a:cubicBezTo>
                  <a:pt x="12527" y="1028"/>
                  <a:pt x="10742" y="1088"/>
                  <a:pt x="9368" y="1800"/>
                </a:cubicBezTo>
                <a:cubicBezTo>
                  <a:pt x="7526" y="2754"/>
                  <a:pt x="6652" y="4740"/>
                  <a:pt x="6771" y="7704"/>
                </a:cubicBezTo>
                <a:cubicBezTo>
                  <a:pt x="6776" y="7842"/>
                  <a:pt x="6672" y="7976"/>
                  <a:pt x="6481" y="8074"/>
                </a:cubicBezTo>
                <a:cubicBezTo>
                  <a:pt x="6290" y="8173"/>
                  <a:pt x="6030" y="8229"/>
                  <a:pt x="5758" y="8229"/>
                </a:cubicBezTo>
                <a:lnTo>
                  <a:pt x="2025" y="8229"/>
                </a:lnTo>
                <a:lnTo>
                  <a:pt x="2025" y="10971"/>
                </a:lnTo>
                <a:lnTo>
                  <a:pt x="4773" y="10971"/>
                </a:lnTo>
                <a:cubicBezTo>
                  <a:pt x="5332" y="10971"/>
                  <a:pt x="6075" y="11202"/>
                  <a:pt x="6075" y="11486"/>
                </a:cubicBezTo>
                <a:cubicBezTo>
                  <a:pt x="6075" y="11486"/>
                  <a:pt x="6075" y="20571"/>
                  <a:pt x="6075" y="20571"/>
                </a:cubicBezTo>
                <a:close/>
                <a:moveTo>
                  <a:pt x="13549" y="21600"/>
                </a:moveTo>
                <a:lnTo>
                  <a:pt x="4775" y="21600"/>
                </a:lnTo>
                <a:cubicBezTo>
                  <a:pt x="4216" y="21600"/>
                  <a:pt x="4051" y="21370"/>
                  <a:pt x="4051" y="21086"/>
                </a:cubicBezTo>
                <a:lnTo>
                  <a:pt x="4051" y="12000"/>
                </a:lnTo>
                <a:lnTo>
                  <a:pt x="724" y="12000"/>
                </a:lnTo>
                <a:cubicBezTo>
                  <a:pt x="166" y="12000"/>
                  <a:pt x="0" y="11770"/>
                  <a:pt x="0" y="11486"/>
                </a:cubicBezTo>
                <a:lnTo>
                  <a:pt x="0" y="7714"/>
                </a:lnTo>
                <a:cubicBezTo>
                  <a:pt x="0" y="7430"/>
                  <a:pt x="166" y="7200"/>
                  <a:pt x="724" y="7200"/>
                </a:cubicBezTo>
                <a:lnTo>
                  <a:pt x="4736" y="7200"/>
                </a:lnTo>
                <a:cubicBezTo>
                  <a:pt x="4731" y="4197"/>
                  <a:pt x="5778" y="2192"/>
                  <a:pt x="7922" y="1080"/>
                </a:cubicBezTo>
                <a:cubicBezTo>
                  <a:pt x="9753" y="131"/>
                  <a:pt x="11970" y="0"/>
                  <a:pt x="14093" y="0"/>
                </a:cubicBezTo>
                <a:lnTo>
                  <a:pt x="20299" y="0"/>
                </a:lnTo>
                <a:cubicBezTo>
                  <a:pt x="20858" y="0"/>
                  <a:pt x="21600" y="231"/>
                  <a:pt x="21600" y="514"/>
                </a:cubicBezTo>
                <a:lnTo>
                  <a:pt x="21600" y="4628"/>
                </a:lnTo>
                <a:cubicBezTo>
                  <a:pt x="21600" y="4912"/>
                  <a:pt x="20858" y="5143"/>
                  <a:pt x="20299" y="5143"/>
                </a:cubicBezTo>
                <a:lnTo>
                  <a:pt x="14850" y="5143"/>
                </a:lnTo>
                <a:lnTo>
                  <a:pt x="14850" y="7200"/>
                </a:lnTo>
                <a:lnTo>
                  <a:pt x="20299" y="7200"/>
                </a:lnTo>
                <a:cubicBezTo>
                  <a:pt x="20858" y="7200"/>
                  <a:pt x="21600" y="7430"/>
                  <a:pt x="21600" y="7714"/>
                </a:cubicBezTo>
                <a:lnTo>
                  <a:pt x="21600" y="11486"/>
                </a:lnTo>
                <a:cubicBezTo>
                  <a:pt x="21600" y="11770"/>
                  <a:pt x="20858" y="12000"/>
                  <a:pt x="20299" y="12000"/>
                </a:cubicBezTo>
                <a:lnTo>
                  <a:pt x="14850" y="12000"/>
                </a:lnTo>
                <a:lnTo>
                  <a:pt x="14850" y="21086"/>
                </a:lnTo>
                <a:cubicBezTo>
                  <a:pt x="14849" y="21370"/>
                  <a:pt x="14108" y="21600"/>
                  <a:pt x="13549" y="21600"/>
                </a:cubicBezTo>
                <a:cubicBezTo>
                  <a:pt x="13549" y="21600"/>
                  <a:pt x="13549" y="21600"/>
                  <a:pt x="13549" y="21600"/>
                </a:cubicBezTo>
                <a:close/>
                <a:moveTo>
                  <a:pt x="13549" y="21600"/>
                </a:moveTo>
              </a:path>
            </a:pathLst>
          </a:custGeom>
          <a:solidFill>
            <a:srgbClr val="FFFFFF"/>
          </a:solidFill>
          <a:ln>
            <a:noFill/>
          </a:ln>
        </p:spPr>
        <p:txBody>
          <a:bodyPr lIns="0" tIns="0" rIns="0" bIns="0"/>
          <a:lstStyle/>
          <a:p>
            <a:endParaRPr lang="en-US"/>
          </a:p>
        </p:txBody>
      </p:sp>
      <p:sp>
        <p:nvSpPr>
          <p:cNvPr id="51" name="Freeform 9">
            <a:extLst>
              <a:ext uri="{FF2B5EF4-FFF2-40B4-BE49-F238E27FC236}">
                <a16:creationId xmlns:a16="http://schemas.microsoft.com/office/drawing/2014/main" id="{268167D2-338F-4542-B5F7-D881676652E7}"/>
              </a:ext>
            </a:extLst>
          </p:cNvPr>
          <p:cNvSpPr>
            <a:spLocks/>
          </p:cNvSpPr>
          <p:nvPr/>
        </p:nvSpPr>
        <p:spPr bwMode="auto">
          <a:xfrm>
            <a:off x="4936957" y="2992215"/>
            <a:ext cx="705382" cy="461931"/>
          </a:xfrm>
          <a:custGeom>
            <a:avLst/>
            <a:gdLst>
              <a:gd name="connsiteX0" fmla="*/ 2035862 w 2336818"/>
              <a:gd name="connsiteY0" fmla="*/ 482553 h 1530303"/>
              <a:gd name="connsiteX1" fmla="*/ 1891770 w 2336818"/>
              <a:gd name="connsiteY1" fmla="*/ 483967 h 1530303"/>
              <a:gd name="connsiteX2" fmla="*/ 1893237 w 2336818"/>
              <a:gd name="connsiteY2" fmla="*/ 699319 h 1530303"/>
              <a:gd name="connsiteX3" fmla="*/ 1676418 w 2336818"/>
              <a:gd name="connsiteY3" fmla="*/ 699319 h 1530303"/>
              <a:gd name="connsiteX4" fmla="*/ 1677885 w 2336818"/>
              <a:gd name="connsiteY4" fmla="*/ 843464 h 1530303"/>
              <a:gd name="connsiteX5" fmla="*/ 1849430 w 2336818"/>
              <a:gd name="connsiteY5" fmla="*/ 842024 h 1530303"/>
              <a:gd name="connsiteX6" fmla="*/ 1893237 w 2336818"/>
              <a:gd name="connsiteY6" fmla="*/ 842024 h 1530303"/>
              <a:gd name="connsiteX7" fmla="*/ 1893237 w 2336818"/>
              <a:gd name="connsiteY7" fmla="*/ 1058816 h 1530303"/>
              <a:gd name="connsiteX8" fmla="*/ 2035862 w 2336818"/>
              <a:gd name="connsiteY8" fmla="*/ 1057375 h 1530303"/>
              <a:gd name="connsiteX9" fmla="*/ 2035862 w 2336818"/>
              <a:gd name="connsiteY9" fmla="*/ 842024 h 1530303"/>
              <a:gd name="connsiteX10" fmla="*/ 2252681 w 2336818"/>
              <a:gd name="connsiteY10" fmla="*/ 842024 h 1530303"/>
              <a:gd name="connsiteX11" fmla="*/ 2251240 w 2336818"/>
              <a:gd name="connsiteY11" fmla="*/ 697905 h 1530303"/>
              <a:gd name="connsiteX12" fmla="*/ 2035862 w 2336818"/>
              <a:gd name="connsiteY12" fmla="*/ 699319 h 1530303"/>
              <a:gd name="connsiteX13" fmla="*/ 1889319 w 2336818"/>
              <a:gd name="connsiteY13" fmla="*/ 393653 h 1530303"/>
              <a:gd name="connsiteX14" fmla="*/ 2035017 w 2336818"/>
              <a:gd name="connsiteY14" fmla="*/ 393653 h 1530303"/>
              <a:gd name="connsiteX15" fmla="*/ 2121290 w 2336818"/>
              <a:gd name="connsiteY15" fmla="*/ 479744 h 1530303"/>
              <a:gd name="connsiteX16" fmla="*/ 2121290 w 2336818"/>
              <a:gd name="connsiteY16" fmla="*/ 608759 h 1530303"/>
              <a:gd name="connsiteX17" fmla="*/ 2250544 w 2336818"/>
              <a:gd name="connsiteY17" fmla="*/ 608759 h 1530303"/>
              <a:gd name="connsiteX18" fmla="*/ 2336818 w 2336818"/>
              <a:gd name="connsiteY18" fmla="*/ 694850 h 1530303"/>
              <a:gd name="connsiteX19" fmla="*/ 2336818 w 2336818"/>
              <a:gd name="connsiteY19" fmla="*/ 840238 h 1530303"/>
              <a:gd name="connsiteX20" fmla="*/ 2250544 w 2336818"/>
              <a:gd name="connsiteY20" fmla="*/ 926329 h 1530303"/>
              <a:gd name="connsiteX21" fmla="*/ 2121290 w 2336818"/>
              <a:gd name="connsiteY21" fmla="*/ 926329 h 1530303"/>
              <a:gd name="connsiteX22" fmla="*/ 2121290 w 2336818"/>
              <a:gd name="connsiteY22" fmla="*/ 1055344 h 1530303"/>
              <a:gd name="connsiteX23" fmla="*/ 2035017 w 2336818"/>
              <a:gd name="connsiteY23" fmla="*/ 1141366 h 1530303"/>
              <a:gd name="connsiteX24" fmla="*/ 1889319 w 2336818"/>
              <a:gd name="connsiteY24" fmla="*/ 1141366 h 1530303"/>
              <a:gd name="connsiteX25" fmla="*/ 1803046 w 2336818"/>
              <a:gd name="connsiteY25" fmla="*/ 1055344 h 1530303"/>
              <a:gd name="connsiteX26" fmla="*/ 1803046 w 2336818"/>
              <a:gd name="connsiteY26" fmla="*/ 926329 h 1530303"/>
              <a:gd name="connsiteX27" fmla="*/ 1673757 w 2336818"/>
              <a:gd name="connsiteY27" fmla="*/ 926329 h 1530303"/>
              <a:gd name="connsiteX28" fmla="*/ 1587518 w 2336818"/>
              <a:gd name="connsiteY28" fmla="*/ 840238 h 1530303"/>
              <a:gd name="connsiteX29" fmla="*/ 1587518 w 2336818"/>
              <a:gd name="connsiteY29" fmla="*/ 694850 h 1530303"/>
              <a:gd name="connsiteX30" fmla="*/ 1673757 w 2336818"/>
              <a:gd name="connsiteY30" fmla="*/ 608759 h 1530303"/>
              <a:gd name="connsiteX31" fmla="*/ 1803046 w 2336818"/>
              <a:gd name="connsiteY31" fmla="*/ 608759 h 1530303"/>
              <a:gd name="connsiteX32" fmla="*/ 1803046 w 2336818"/>
              <a:gd name="connsiteY32" fmla="*/ 479744 h 1530303"/>
              <a:gd name="connsiteX33" fmla="*/ 1889319 w 2336818"/>
              <a:gd name="connsiteY33" fmla="*/ 393653 h 1530303"/>
              <a:gd name="connsiteX34" fmla="*/ 766552 w 2336818"/>
              <a:gd name="connsiteY34" fmla="*/ 88853 h 1530303"/>
              <a:gd name="connsiteX35" fmla="*/ 88918 w 2336818"/>
              <a:gd name="connsiteY35" fmla="*/ 761883 h 1530303"/>
              <a:gd name="connsiteX36" fmla="*/ 285575 w 2336818"/>
              <a:gd name="connsiteY36" fmla="*/ 1244357 h 1530303"/>
              <a:gd name="connsiteX37" fmla="*/ 766175 w 2336818"/>
              <a:gd name="connsiteY37" fmla="*/ 1444578 h 1530303"/>
              <a:gd name="connsiteX38" fmla="*/ 1442303 w 2336818"/>
              <a:gd name="connsiteY38" fmla="*/ 804877 h 1530303"/>
              <a:gd name="connsiteX39" fmla="*/ 1443056 w 2336818"/>
              <a:gd name="connsiteY39" fmla="*/ 685497 h 1530303"/>
              <a:gd name="connsiteX40" fmla="*/ 835890 w 2336818"/>
              <a:gd name="connsiteY40" fmla="*/ 685497 h 1530303"/>
              <a:gd name="connsiteX41" fmla="*/ 831372 w 2336818"/>
              <a:gd name="connsiteY41" fmla="*/ 690017 h 1530303"/>
              <a:gd name="connsiteX42" fmla="*/ 831372 w 2336818"/>
              <a:gd name="connsiteY42" fmla="*/ 867202 h 1530303"/>
              <a:gd name="connsiteX43" fmla="*/ 835890 w 2336818"/>
              <a:gd name="connsiteY43" fmla="*/ 871721 h 1530303"/>
              <a:gd name="connsiteX44" fmla="*/ 1249975 w 2336818"/>
              <a:gd name="connsiteY44" fmla="*/ 871721 h 1530303"/>
              <a:gd name="connsiteX45" fmla="*/ 1229330 w 2336818"/>
              <a:gd name="connsiteY45" fmla="*/ 930218 h 1530303"/>
              <a:gd name="connsiteX46" fmla="*/ 766175 w 2336818"/>
              <a:gd name="connsiteY46" fmla="*/ 1258354 h 1530303"/>
              <a:gd name="connsiteX47" fmla="*/ 762536 w 2336818"/>
              <a:gd name="connsiteY47" fmla="*/ 1258354 h 1530303"/>
              <a:gd name="connsiteX48" fmla="*/ 275347 w 2336818"/>
              <a:gd name="connsiteY48" fmla="*/ 786110 h 1530303"/>
              <a:gd name="connsiteX49" fmla="*/ 412267 w 2336818"/>
              <a:gd name="connsiteY49" fmla="*/ 426089 h 1530303"/>
              <a:gd name="connsiteX50" fmla="*/ 766175 w 2336818"/>
              <a:gd name="connsiteY50" fmla="*/ 275077 h 1530303"/>
              <a:gd name="connsiteX51" fmla="*/ 1095987 w 2336818"/>
              <a:gd name="connsiteY51" fmla="*/ 402678 h 1530303"/>
              <a:gd name="connsiteX52" fmla="*/ 1102388 w 2336818"/>
              <a:gd name="connsiteY52" fmla="*/ 402992 h 1530303"/>
              <a:gd name="connsiteX53" fmla="*/ 1231778 w 2336818"/>
              <a:gd name="connsiteY53" fmla="*/ 281165 h 1530303"/>
              <a:gd name="connsiteX54" fmla="*/ 1233158 w 2336818"/>
              <a:gd name="connsiteY54" fmla="*/ 277838 h 1530303"/>
              <a:gd name="connsiteX55" fmla="*/ 1231778 w 2336818"/>
              <a:gd name="connsiteY55" fmla="*/ 274575 h 1530303"/>
              <a:gd name="connsiteX56" fmla="*/ 779666 w 2336818"/>
              <a:gd name="connsiteY56" fmla="*/ 89041 h 1530303"/>
              <a:gd name="connsiteX57" fmla="*/ 766552 w 2336818"/>
              <a:gd name="connsiteY57" fmla="*/ 88853 h 1530303"/>
              <a:gd name="connsiteX58" fmla="*/ 780510 w 2336818"/>
              <a:gd name="connsiteY58" fmla="*/ 166 h 1530303"/>
              <a:gd name="connsiteX59" fmla="*/ 1291384 w 2336818"/>
              <a:gd name="connsiteY59" fmla="*/ 209566 h 1530303"/>
              <a:gd name="connsiteX60" fmla="*/ 1320175 w 2336818"/>
              <a:gd name="connsiteY60" fmla="*/ 276683 h 1530303"/>
              <a:gd name="connsiteX61" fmla="*/ 1291171 w 2336818"/>
              <a:gd name="connsiteY61" fmla="*/ 343656 h 1530303"/>
              <a:gd name="connsiteX62" fmla="*/ 1161751 w 2336818"/>
              <a:gd name="connsiteY62" fmla="*/ 465420 h 1530303"/>
              <a:gd name="connsiteX63" fmla="*/ 1036231 w 2336818"/>
              <a:gd name="connsiteY63" fmla="*/ 466204 h 1530303"/>
              <a:gd name="connsiteX64" fmla="*/ 765264 w 2336818"/>
              <a:gd name="connsiteY64" fmla="*/ 361397 h 1530303"/>
              <a:gd name="connsiteX65" fmla="*/ 474370 w 2336818"/>
              <a:gd name="connsiteY65" fmla="*/ 485513 h 1530303"/>
              <a:gd name="connsiteX66" fmla="*/ 361827 w 2336818"/>
              <a:gd name="connsiteY66" fmla="*/ 781195 h 1530303"/>
              <a:gd name="connsiteX67" fmla="*/ 762214 w 2336818"/>
              <a:gd name="connsiteY67" fmla="*/ 1168787 h 1530303"/>
              <a:gd name="connsiteX68" fmla="*/ 765264 w 2336818"/>
              <a:gd name="connsiteY68" fmla="*/ 1168787 h 1530303"/>
              <a:gd name="connsiteX69" fmla="*/ 1119911 w 2336818"/>
              <a:gd name="connsiteY69" fmla="*/ 957749 h 1530303"/>
              <a:gd name="connsiteX70" fmla="*/ 834973 w 2336818"/>
              <a:gd name="connsiteY70" fmla="*/ 957749 h 1530303"/>
              <a:gd name="connsiteX71" fmla="*/ 742784 w 2336818"/>
              <a:gd name="connsiteY71" fmla="*/ 865553 h 1530303"/>
              <a:gd name="connsiteX72" fmla="*/ 742784 w 2336818"/>
              <a:gd name="connsiteY72" fmla="*/ 688429 h 1530303"/>
              <a:gd name="connsiteX73" fmla="*/ 834973 w 2336818"/>
              <a:gd name="connsiteY73" fmla="*/ 596305 h 1530303"/>
              <a:gd name="connsiteX74" fmla="*/ 1530368 w 2336818"/>
              <a:gd name="connsiteY74" fmla="*/ 596305 h 1530303"/>
              <a:gd name="connsiteX75" fmla="*/ 1530226 w 2336818"/>
              <a:gd name="connsiteY75" fmla="*/ 640194 h 1530303"/>
              <a:gd name="connsiteX76" fmla="*/ 1529020 w 2336818"/>
              <a:gd name="connsiteY76" fmla="*/ 810620 h 1530303"/>
              <a:gd name="connsiteX77" fmla="*/ 765264 w 2336818"/>
              <a:gd name="connsiteY77" fmla="*/ 1530303 h 1530303"/>
              <a:gd name="connsiteX78" fmla="*/ 222266 w 2336818"/>
              <a:gd name="connsiteY78" fmla="*/ 1304231 h 1530303"/>
              <a:gd name="connsiteX79" fmla="*/ 18 w 2336818"/>
              <a:gd name="connsiteY79" fmla="*/ 759677 h 1530303"/>
              <a:gd name="connsiteX80" fmla="*/ 780510 w 2336818"/>
              <a:gd name="connsiteY80" fmla="*/ 166 h 1530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2336818" h="1530303">
                <a:moveTo>
                  <a:pt x="2035862" y="482553"/>
                </a:moveTo>
                <a:lnTo>
                  <a:pt x="1891770" y="483967"/>
                </a:lnTo>
                <a:lnTo>
                  <a:pt x="1893237" y="699319"/>
                </a:lnTo>
                <a:lnTo>
                  <a:pt x="1676418" y="699319"/>
                </a:lnTo>
                <a:lnTo>
                  <a:pt x="1677885" y="843464"/>
                </a:lnTo>
                <a:lnTo>
                  <a:pt x="1849430" y="842024"/>
                </a:lnTo>
                <a:lnTo>
                  <a:pt x="1893237" y="842024"/>
                </a:lnTo>
                <a:lnTo>
                  <a:pt x="1893237" y="1058816"/>
                </a:lnTo>
                <a:lnTo>
                  <a:pt x="2035862" y="1057375"/>
                </a:lnTo>
                <a:lnTo>
                  <a:pt x="2035862" y="842024"/>
                </a:lnTo>
                <a:cubicBezTo>
                  <a:pt x="2035862" y="842024"/>
                  <a:pt x="2252681" y="842024"/>
                  <a:pt x="2252681" y="842024"/>
                </a:cubicBezTo>
                <a:lnTo>
                  <a:pt x="2251240" y="697905"/>
                </a:lnTo>
                <a:lnTo>
                  <a:pt x="2035862" y="699319"/>
                </a:lnTo>
                <a:close/>
                <a:moveTo>
                  <a:pt x="1889319" y="393653"/>
                </a:moveTo>
                <a:lnTo>
                  <a:pt x="2035017" y="393653"/>
                </a:lnTo>
                <a:cubicBezTo>
                  <a:pt x="2082542" y="393653"/>
                  <a:pt x="2121290" y="432285"/>
                  <a:pt x="2121290" y="479744"/>
                </a:cubicBezTo>
                <a:lnTo>
                  <a:pt x="2121290" y="608759"/>
                </a:lnTo>
                <a:lnTo>
                  <a:pt x="2250544" y="608759"/>
                </a:lnTo>
                <a:cubicBezTo>
                  <a:pt x="2298104" y="608759"/>
                  <a:pt x="2336818" y="647322"/>
                  <a:pt x="2336818" y="694850"/>
                </a:cubicBezTo>
                <a:lnTo>
                  <a:pt x="2336818" y="840238"/>
                </a:lnTo>
                <a:cubicBezTo>
                  <a:pt x="2336818" y="887767"/>
                  <a:pt x="2298104" y="926329"/>
                  <a:pt x="2250544" y="926329"/>
                </a:cubicBezTo>
                <a:lnTo>
                  <a:pt x="2121290" y="926329"/>
                </a:lnTo>
                <a:lnTo>
                  <a:pt x="2121290" y="1055344"/>
                </a:lnTo>
                <a:cubicBezTo>
                  <a:pt x="2121290" y="1102803"/>
                  <a:pt x="2082542" y="1141366"/>
                  <a:pt x="2035017" y="1141366"/>
                </a:cubicBezTo>
                <a:lnTo>
                  <a:pt x="1889319" y="1141366"/>
                </a:lnTo>
                <a:cubicBezTo>
                  <a:pt x="1841794" y="1141366"/>
                  <a:pt x="1803046" y="1102803"/>
                  <a:pt x="1803046" y="1055344"/>
                </a:cubicBezTo>
                <a:lnTo>
                  <a:pt x="1803046" y="926329"/>
                </a:lnTo>
                <a:lnTo>
                  <a:pt x="1673757" y="926329"/>
                </a:lnTo>
                <a:cubicBezTo>
                  <a:pt x="1626232" y="926329"/>
                  <a:pt x="1587518" y="887767"/>
                  <a:pt x="1587518" y="840238"/>
                </a:cubicBezTo>
                <a:lnTo>
                  <a:pt x="1587518" y="694850"/>
                </a:lnTo>
                <a:cubicBezTo>
                  <a:pt x="1587518" y="647322"/>
                  <a:pt x="1626232" y="608759"/>
                  <a:pt x="1673757" y="608759"/>
                </a:cubicBezTo>
                <a:lnTo>
                  <a:pt x="1803046" y="608759"/>
                </a:lnTo>
                <a:lnTo>
                  <a:pt x="1803046" y="479744"/>
                </a:lnTo>
                <a:cubicBezTo>
                  <a:pt x="1803046" y="432285"/>
                  <a:pt x="1841794" y="393653"/>
                  <a:pt x="1889319" y="393653"/>
                </a:cubicBezTo>
                <a:close/>
                <a:moveTo>
                  <a:pt x="766552" y="88853"/>
                </a:moveTo>
                <a:cubicBezTo>
                  <a:pt x="395450" y="88853"/>
                  <a:pt x="91490" y="390753"/>
                  <a:pt x="88918" y="761883"/>
                </a:cubicBezTo>
                <a:cubicBezTo>
                  <a:pt x="87663" y="943901"/>
                  <a:pt x="157503" y="1115250"/>
                  <a:pt x="285575" y="1244357"/>
                </a:cubicBezTo>
                <a:cubicBezTo>
                  <a:pt x="413710" y="1373465"/>
                  <a:pt x="584389" y="1444578"/>
                  <a:pt x="766175" y="1444578"/>
                </a:cubicBezTo>
                <a:cubicBezTo>
                  <a:pt x="1125417" y="1444578"/>
                  <a:pt x="1422411" y="1163579"/>
                  <a:pt x="1442303" y="804877"/>
                </a:cubicBezTo>
                <a:cubicBezTo>
                  <a:pt x="1442617" y="798035"/>
                  <a:pt x="1442868" y="738973"/>
                  <a:pt x="1443056" y="685497"/>
                </a:cubicBezTo>
                <a:lnTo>
                  <a:pt x="835890" y="685497"/>
                </a:lnTo>
                <a:cubicBezTo>
                  <a:pt x="833380" y="685497"/>
                  <a:pt x="831372" y="687506"/>
                  <a:pt x="831372" y="690017"/>
                </a:cubicBezTo>
                <a:lnTo>
                  <a:pt x="831372" y="867202"/>
                </a:lnTo>
                <a:cubicBezTo>
                  <a:pt x="831372" y="869713"/>
                  <a:pt x="833380" y="871721"/>
                  <a:pt x="835890" y="871721"/>
                </a:cubicBezTo>
                <a:lnTo>
                  <a:pt x="1249975" y="871721"/>
                </a:lnTo>
                <a:lnTo>
                  <a:pt x="1229330" y="930218"/>
                </a:lnTo>
                <a:cubicBezTo>
                  <a:pt x="1159992" y="1126485"/>
                  <a:pt x="973876" y="1258354"/>
                  <a:pt x="766175" y="1258354"/>
                </a:cubicBezTo>
                <a:lnTo>
                  <a:pt x="762536" y="1258354"/>
                </a:lnTo>
                <a:cubicBezTo>
                  <a:pt x="499489" y="1256408"/>
                  <a:pt x="285575" y="1048970"/>
                  <a:pt x="275347" y="786110"/>
                </a:cubicBezTo>
                <a:cubicBezTo>
                  <a:pt x="270139" y="651291"/>
                  <a:pt x="318707" y="523438"/>
                  <a:pt x="412267" y="426089"/>
                </a:cubicBezTo>
                <a:cubicBezTo>
                  <a:pt x="505889" y="328741"/>
                  <a:pt x="631514" y="275077"/>
                  <a:pt x="766175" y="275077"/>
                </a:cubicBezTo>
                <a:cubicBezTo>
                  <a:pt x="888223" y="275077"/>
                  <a:pt x="1005377" y="320393"/>
                  <a:pt x="1095987" y="402678"/>
                </a:cubicBezTo>
                <a:cubicBezTo>
                  <a:pt x="1099627" y="406067"/>
                  <a:pt x="1101949" y="403368"/>
                  <a:pt x="1102388" y="402992"/>
                </a:cubicBezTo>
                <a:lnTo>
                  <a:pt x="1231778" y="281165"/>
                </a:lnTo>
                <a:cubicBezTo>
                  <a:pt x="1232656" y="280223"/>
                  <a:pt x="1233158" y="279156"/>
                  <a:pt x="1233158" y="277838"/>
                </a:cubicBezTo>
                <a:cubicBezTo>
                  <a:pt x="1233158" y="276520"/>
                  <a:pt x="1232719" y="275453"/>
                  <a:pt x="1231778" y="274575"/>
                </a:cubicBezTo>
                <a:cubicBezTo>
                  <a:pt x="1109102" y="158145"/>
                  <a:pt x="948463" y="92368"/>
                  <a:pt x="779666" y="89041"/>
                </a:cubicBezTo>
                <a:cubicBezTo>
                  <a:pt x="775274" y="88978"/>
                  <a:pt x="770881" y="88853"/>
                  <a:pt x="766552" y="88853"/>
                </a:cubicBezTo>
                <a:close/>
                <a:moveTo>
                  <a:pt x="780510" y="166"/>
                </a:moveTo>
                <a:cubicBezTo>
                  <a:pt x="971272" y="3871"/>
                  <a:pt x="1152744" y="78184"/>
                  <a:pt x="1291384" y="209566"/>
                </a:cubicBezTo>
                <a:cubicBezTo>
                  <a:pt x="1309751" y="226951"/>
                  <a:pt x="1320175" y="251461"/>
                  <a:pt x="1320175" y="276683"/>
                </a:cubicBezTo>
                <a:cubicBezTo>
                  <a:pt x="1320104" y="301905"/>
                  <a:pt x="1309609" y="326343"/>
                  <a:pt x="1291171" y="343656"/>
                </a:cubicBezTo>
                <a:lnTo>
                  <a:pt x="1161751" y="465420"/>
                </a:lnTo>
                <a:cubicBezTo>
                  <a:pt x="1127853" y="497340"/>
                  <a:pt x="1070979" y="497696"/>
                  <a:pt x="1036231" y="466204"/>
                </a:cubicBezTo>
                <a:cubicBezTo>
                  <a:pt x="961770" y="398660"/>
                  <a:pt x="865538" y="361397"/>
                  <a:pt x="765264" y="361397"/>
                </a:cubicBezTo>
                <a:cubicBezTo>
                  <a:pt x="654636" y="361397"/>
                  <a:pt x="551383" y="405500"/>
                  <a:pt x="474370" y="485513"/>
                </a:cubicBezTo>
                <a:cubicBezTo>
                  <a:pt x="397497" y="565383"/>
                  <a:pt x="357572" y="670403"/>
                  <a:pt x="361827" y="781195"/>
                </a:cubicBezTo>
                <a:cubicBezTo>
                  <a:pt x="370266" y="996935"/>
                  <a:pt x="546136" y="1167220"/>
                  <a:pt x="762214" y="1168787"/>
                </a:cubicBezTo>
                <a:lnTo>
                  <a:pt x="765264" y="1168787"/>
                </a:lnTo>
                <a:cubicBezTo>
                  <a:pt x="914398" y="1168787"/>
                  <a:pt x="1049988" y="1086210"/>
                  <a:pt x="1119911" y="957749"/>
                </a:cubicBezTo>
                <a:lnTo>
                  <a:pt x="834973" y="957749"/>
                </a:lnTo>
                <a:cubicBezTo>
                  <a:pt x="784198" y="957749"/>
                  <a:pt x="742784" y="916425"/>
                  <a:pt x="742784" y="865553"/>
                </a:cubicBezTo>
                <a:lnTo>
                  <a:pt x="742784" y="688429"/>
                </a:lnTo>
                <a:cubicBezTo>
                  <a:pt x="742784" y="637629"/>
                  <a:pt x="784198" y="596305"/>
                  <a:pt x="834973" y="596305"/>
                </a:cubicBezTo>
                <a:lnTo>
                  <a:pt x="1530368" y="596305"/>
                </a:lnTo>
                <a:lnTo>
                  <a:pt x="1530226" y="640194"/>
                </a:lnTo>
                <a:cubicBezTo>
                  <a:pt x="1529871" y="803495"/>
                  <a:pt x="1529375" y="807557"/>
                  <a:pt x="1529020" y="810620"/>
                </a:cubicBezTo>
                <a:cubicBezTo>
                  <a:pt x="1506753" y="1213104"/>
                  <a:pt x="1171182" y="1530303"/>
                  <a:pt x="765264" y="1530303"/>
                </a:cubicBezTo>
                <a:cubicBezTo>
                  <a:pt x="559822" y="1530303"/>
                  <a:pt x="367004" y="1450077"/>
                  <a:pt x="222266" y="1304231"/>
                </a:cubicBezTo>
                <a:cubicBezTo>
                  <a:pt x="77528" y="1158527"/>
                  <a:pt x="-1401" y="965159"/>
                  <a:pt x="18" y="759677"/>
                </a:cubicBezTo>
                <a:cubicBezTo>
                  <a:pt x="2996" y="335819"/>
                  <a:pt x="355019" y="-8668"/>
                  <a:pt x="780510" y="166"/>
                </a:cubicBezTo>
                <a:close/>
              </a:path>
            </a:pathLst>
          </a:custGeom>
          <a:solidFill>
            <a:srgbClr val="FFFFFF"/>
          </a:solidFill>
          <a:ln>
            <a:noFill/>
          </a:ln>
        </p:spPr>
        <p:txBody>
          <a:bodyPr wrap="square" lIns="0" tIns="0" rIns="0" bIns="0">
            <a:noAutofit/>
          </a:bodyPr>
          <a:lstStyle/>
          <a:p>
            <a:endParaRPr lang="en-US"/>
          </a:p>
        </p:txBody>
      </p:sp>
      <p:sp>
        <p:nvSpPr>
          <p:cNvPr id="54" name="AutoShape 8">
            <a:extLst>
              <a:ext uri="{FF2B5EF4-FFF2-40B4-BE49-F238E27FC236}">
                <a16:creationId xmlns:a16="http://schemas.microsoft.com/office/drawing/2014/main" id="{BC4FD5DD-5F71-46D9-870C-EA31E0F1694C}"/>
              </a:ext>
            </a:extLst>
          </p:cNvPr>
          <p:cNvSpPr>
            <a:spLocks/>
          </p:cNvSpPr>
          <p:nvPr/>
        </p:nvSpPr>
        <p:spPr bwMode="auto">
          <a:xfrm>
            <a:off x="9860144" y="2951476"/>
            <a:ext cx="544367" cy="543409"/>
          </a:xfrm>
          <a:custGeom>
            <a:avLst/>
            <a:gdLst/>
            <a:ahLst/>
            <a:cxnLst/>
            <a:rect l="0" t="0" r="r" b="b"/>
            <a:pathLst>
              <a:path w="21600" h="21600">
                <a:moveTo>
                  <a:pt x="17327" y="20635"/>
                </a:moveTo>
                <a:lnTo>
                  <a:pt x="20638" y="20635"/>
                </a:lnTo>
                <a:lnTo>
                  <a:pt x="20638" y="13558"/>
                </a:lnTo>
                <a:cubicBezTo>
                  <a:pt x="20638" y="9802"/>
                  <a:pt x="19861" y="7474"/>
                  <a:pt x="15990" y="7474"/>
                </a:cubicBezTo>
                <a:cubicBezTo>
                  <a:pt x="14081" y="7474"/>
                  <a:pt x="12847" y="8534"/>
                  <a:pt x="12369" y="9442"/>
                </a:cubicBezTo>
                <a:lnTo>
                  <a:pt x="12234" y="9700"/>
                </a:lnTo>
                <a:lnTo>
                  <a:pt x="11404" y="9700"/>
                </a:lnTo>
                <a:lnTo>
                  <a:pt x="11404" y="7816"/>
                </a:lnTo>
                <a:lnTo>
                  <a:pt x="8267" y="7816"/>
                </a:lnTo>
                <a:lnTo>
                  <a:pt x="8267" y="20637"/>
                </a:lnTo>
                <a:lnTo>
                  <a:pt x="11577" y="20637"/>
                </a:lnTo>
                <a:lnTo>
                  <a:pt x="11577" y="14299"/>
                </a:lnTo>
                <a:cubicBezTo>
                  <a:pt x="11577" y="13199"/>
                  <a:pt x="11577" y="10278"/>
                  <a:pt x="14623" y="10278"/>
                </a:cubicBezTo>
                <a:cubicBezTo>
                  <a:pt x="17328" y="10278"/>
                  <a:pt x="17328" y="12970"/>
                  <a:pt x="17328" y="14416"/>
                </a:cubicBezTo>
                <a:lnTo>
                  <a:pt x="17328" y="20635"/>
                </a:lnTo>
                <a:cubicBezTo>
                  <a:pt x="17328" y="20635"/>
                  <a:pt x="17327" y="20635"/>
                  <a:pt x="17327" y="20635"/>
                </a:cubicBezTo>
                <a:close/>
                <a:moveTo>
                  <a:pt x="21600" y="21600"/>
                </a:moveTo>
                <a:lnTo>
                  <a:pt x="16365" y="21600"/>
                </a:lnTo>
                <a:lnTo>
                  <a:pt x="16365" y="14416"/>
                </a:lnTo>
                <a:cubicBezTo>
                  <a:pt x="16365" y="12266"/>
                  <a:pt x="16104" y="11242"/>
                  <a:pt x="14622" y="11242"/>
                </a:cubicBezTo>
                <a:cubicBezTo>
                  <a:pt x="13122" y="11242"/>
                  <a:pt x="12538" y="12099"/>
                  <a:pt x="12538" y="14299"/>
                </a:cubicBezTo>
                <a:lnTo>
                  <a:pt x="12538" y="21600"/>
                </a:lnTo>
                <a:lnTo>
                  <a:pt x="7305" y="21600"/>
                </a:lnTo>
                <a:lnTo>
                  <a:pt x="7305" y="6851"/>
                </a:lnTo>
                <a:lnTo>
                  <a:pt x="12366" y="6851"/>
                </a:lnTo>
                <a:lnTo>
                  <a:pt x="12366" y="7895"/>
                </a:lnTo>
                <a:cubicBezTo>
                  <a:pt x="13172" y="7134"/>
                  <a:pt x="14393" y="6510"/>
                  <a:pt x="15990" y="6510"/>
                </a:cubicBezTo>
                <a:cubicBezTo>
                  <a:pt x="20933" y="6510"/>
                  <a:pt x="21599" y="10072"/>
                  <a:pt x="21599" y="13558"/>
                </a:cubicBezTo>
                <a:lnTo>
                  <a:pt x="21599" y="21600"/>
                </a:lnTo>
                <a:cubicBezTo>
                  <a:pt x="21599" y="21600"/>
                  <a:pt x="21600" y="21600"/>
                  <a:pt x="21600" y="21600"/>
                </a:cubicBezTo>
                <a:close/>
                <a:moveTo>
                  <a:pt x="2962" y="964"/>
                </a:moveTo>
                <a:cubicBezTo>
                  <a:pt x="1859" y="964"/>
                  <a:pt x="962" y="1862"/>
                  <a:pt x="962" y="2965"/>
                </a:cubicBezTo>
                <a:cubicBezTo>
                  <a:pt x="962" y="4070"/>
                  <a:pt x="1859" y="4967"/>
                  <a:pt x="2962" y="4967"/>
                </a:cubicBezTo>
                <a:cubicBezTo>
                  <a:pt x="4064" y="4967"/>
                  <a:pt x="4961" y="4068"/>
                  <a:pt x="4961" y="2965"/>
                </a:cubicBezTo>
                <a:cubicBezTo>
                  <a:pt x="4961" y="1862"/>
                  <a:pt x="4064" y="964"/>
                  <a:pt x="2962" y="964"/>
                </a:cubicBezTo>
                <a:cubicBezTo>
                  <a:pt x="2962" y="964"/>
                  <a:pt x="2962" y="964"/>
                  <a:pt x="2962" y="964"/>
                </a:cubicBezTo>
                <a:close/>
                <a:moveTo>
                  <a:pt x="2962" y="5931"/>
                </a:moveTo>
                <a:cubicBezTo>
                  <a:pt x="1329" y="5931"/>
                  <a:pt x="0" y="4601"/>
                  <a:pt x="0" y="2965"/>
                </a:cubicBezTo>
                <a:cubicBezTo>
                  <a:pt x="0" y="1330"/>
                  <a:pt x="1329" y="0"/>
                  <a:pt x="2962" y="0"/>
                </a:cubicBezTo>
                <a:cubicBezTo>
                  <a:pt x="4595" y="0"/>
                  <a:pt x="5923" y="1330"/>
                  <a:pt x="5923" y="2965"/>
                </a:cubicBezTo>
                <a:cubicBezTo>
                  <a:pt x="5923" y="4601"/>
                  <a:pt x="4595" y="5931"/>
                  <a:pt x="2962" y="5931"/>
                </a:cubicBezTo>
                <a:cubicBezTo>
                  <a:pt x="2962" y="5931"/>
                  <a:pt x="2962" y="5931"/>
                  <a:pt x="2962" y="5931"/>
                </a:cubicBezTo>
                <a:close/>
                <a:moveTo>
                  <a:pt x="1302" y="20635"/>
                </a:moveTo>
                <a:lnTo>
                  <a:pt x="4621" y="20635"/>
                </a:lnTo>
                <a:lnTo>
                  <a:pt x="4621" y="7816"/>
                </a:lnTo>
                <a:lnTo>
                  <a:pt x="1302" y="7816"/>
                </a:lnTo>
                <a:cubicBezTo>
                  <a:pt x="1302" y="7816"/>
                  <a:pt x="1302" y="20635"/>
                  <a:pt x="1302" y="20635"/>
                </a:cubicBezTo>
                <a:close/>
                <a:moveTo>
                  <a:pt x="5582" y="21600"/>
                </a:moveTo>
                <a:lnTo>
                  <a:pt x="340" y="21600"/>
                </a:lnTo>
                <a:lnTo>
                  <a:pt x="340" y="6851"/>
                </a:lnTo>
                <a:lnTo>
                  <a:pt x="5582" y="6851"/>
                </a:lnTo>
                <a:cubicBezTo>
                  <a:pt x="5582" y="6851"/>
                  <a:pt x="5582" y="21600"/>
                  <a:pt x="5582" y="21600"/>
                </a:cubicBezTo>
                <a:close/>
                <a:moveTo>
                  <a:pt x="5582" y="21600"/>
                </a:moveTo>
              </a:path>
            </a:pathLst>
          </a:custGeom>
          <a:solidFill>
            <a:srgbClr val="FFFFFF"/>
          </a:solidFill>
          <a:ln>
            <a:noFill/>
          </a:ln>
        </p:spPr>
        <p:txBody>
          <a:bodyPr lIns="0" tIns="0" rIns="0" bIns="0"/>
          <a:lstStyle/>
          <a:p>
            <a:endParaRPr lang="en-US"/>
          </a:p>
        </p:txBody>
      </p:sp>
      <p:sp>
        <p:nvSpPr>
          <p:cNvPr id="63" name="AutoShape 10">
            <a:extLst>
              <a:ext uri="{FF2B5EF4-FFF2-40B4-BE49-F238E27FC236}">
                <a16:creationId xmlns:a16="http://schemas.microsoft.com/office/drawing/2014/main" id="{3A81AD9F-CAAA-4B97-98B5-EF8F7D65071D}"/>
              </a:ext>
            </a:extLst>
          </p:cNvPr>
          <p:cNvSpPr>
            <a:spLocks/>
          </p:cNvSpPr>
          <p:nvPr/>
        </p:nvSpPr>
        <p:spPr bwMode="auto">
          <a:xfrm>
            <a:off x="3403455" y="3000594"/>
            <a:ext cx="544367" cy="445173"/>
          </a:xfrm>
          <a:custGeom>
            <a:avLst/>
            <a:gdLst/>
            <a:ahLst/>
            <a:cxnLst/>
            <a:rect l="0" t="0" r="r" b="b"/>
            <a:pathLst>
              <a:path w="21512" h="21600">
                <a:moveTo>
                  <a:pt x="18555" y="5476"/>
                </a:moveTo>
                <a:cubicBezTo>
                  <a:pt x="18446" y="5599"/>
                  <a:pt x="18386" y="5777"/>
                  <a:pt x="18399" y="5962"/>
                </a:cubicBezTo>
                <a:cubicBezTo>
                  <a:pt x="18403" y="6072"/>
                  <a:pt x="18924" y="17391"/>
                  <a:pt x="9281" y="20156"/>
                </a:cubicBezTo>
                <a:cubicBezTo>
                  <a:pt x="9272" y="20160"/>
                  <a:pt x="8310" y="20405"/>
                  <a:pt x="6951" y="20405"/>
                </a:cubicBezTo>
                <a:cubicBezTo>
                  <a:pt x="5687" y="20405"/>
                  <a:pt x="4011" y="20192"/>
                  <a:pt x="2414" y="19332"/>
                </a:cubicBezTo>
                <a:cubicBezTo>
                  <a:pt x="3875" y="19214"/>
                  <a:pt x="5670" y="18667"/>
                  <a:pt x="6963" y="16912"/>
                </a:cubicBezTo>
                <a:cubicBezTo>
                  <a:pt x="7091" y="16736"/>
                  <a:pt x="7122" y="16482"/>
                  <a:pt x="7044" y="16266"/>
                </a:cubicBezTo>
                <a:cubicBezTo>
                  <a:pt x="6966" y="16049"/>
                  <a:pt x="6789" y="15912"/>
                  <a:pt x="6596" y="15912"/>
                </a:cubicBezTo>
                <a:cubicBezTo>
                  <a:pt x="6506" y="15912"/>
                  <a:pt x="4587" y="15883"/>
                  <a:pt x="3628" y="13693"/>
                </a:cubicBezTo>
                <a:cubicBezTo>
                  <a:pt x="4071" y="13711"/>
                  <a:pt x="4475" y="13629"/>
                  <a:pt x="4773" y="13462"/>
                </a:cubicBezTo>
                <a:cubicBezTo>
                  <a:pt x="4965" y="13354"/>
                  <a:pt x="5077" y="13109"/>
                  <a:pt x="5056" y="12851"/>
                </a:cubicBezTo>
                <a:cubicBezTo>
                  <a:pt x="5035" y="12594"/>
                  <a:pt x="4877" y="12383"/>
                  <a:pt x="4673" y="12332"/>
                </a:cubicBezTo>
                <a:cubicBezTo>
                  <a:pt x="4568" y="12302"/>
                  <a:pt x="2359" y="11684"/>
                  <a:pt x="1961" y="8823"/>
                </a:cubicBezTo>
                <a:cubicBezTo>
                  <a:pt x="2306" y="8987"/>
                  <a:pt x="2728" y="9098"/>
                  <a:pt x="3137" y="9025"/>
                </a:cubicBezTo>
                <a:cubicBezTo>
                  <a:pt x="3325" y="8990"/>
                  <a:pt x="3480" y="8823"/>
                  <a:pt x="3535" y="8597"/>
                </a:cubicBezTo>
                <a:cubicBezTo>
                  <a:pt x="3587" y="8373"/>
                  <a:pt x="3525" y="8130"/>
                  <a:pt x="3380" y="7978"/>
                </a:cubicBezTo>
                <a:cubicBezTo>
                  <a:pt x="3283" y="7876"/>
                  <a:pt x="1179" y="5628"/>
                  <a:pt x="2093" y="2685"/>
                </a:cubicBezTo>
                <a:cubicBezTo>
                  <a:pt x="3318" y="4217"/>
                  <a:pt x="6658" y="7815"/>
                  <a:pt x="10686" y="7537"/>
                </a:cubicBezTo>
                <a:cubicBezTo>
                  <a:pt x="10831" y="7528"/>
                  <a:pt x="10964" y="7438"/>
                  <a:pt x="11050" y="7291"/>
                </a:cubicBezTo>
                <a:cubicBezTo>
                  <a:pt x="11136" y="7149"/>
                  <a:pt x="11164" y="6964"/>
                  <a:pt x="11128" y="6792"/>
                </a:cubicBezTo>
                <a:cubicBezTo>
                  <a:pt x="11055" y="6429"/>
                  <a:pt x="11017" y="6052"/>
                  <a:pt x="11017" y="5674"/>
                </a:cubicBezTo>
                <a:cubicBezTo>
                  <a:pt x="11017" y="3207"/>
                  <a:pt x="12652" y="1199"/>
                  <a:pt x="14663" y="1199"/>
                </a:cubicBezTo>
                <a:cubicBezTo>
                  <a:pt x="15646" y="1199"/>
                  <a:pt x="16570" y="1674"/>
                  <a:pt x="17263" y="2536"/>
                </a:cubicBezTo>
                <a:cubicBezTo>
                  <a:pt x="17351" y="2645"/>
                  <a:pt x="17472" y="2713"/>
                  <a:pt x="17601" y="2713"/>
                </a:cubicBezTo>
                <a:lnTo>
                  <a:pt x="17677" y="2717"/>
                </a:lnTo>
                <a:cubicBezTo>
                  <a:pt x="18034" y="2717"/>
                  <a:pt x="18596" y="2661"/>
                  <a:pt x="19241" y="2406"/>
                </a:cubicBezTo>
                <a:cubicBezTo>
                  <a:pt x="19034" y="2675"/>
                  <a:pt x="18765" y="2977"/>
                  <a:pt x="18417" y="3306"/>
                </a:cubicBezTo>
                <a:cubicBezTo>
                  <a:pt x="18249" y="3468"/>
                  <a:pt x="18184" y="3748"/>
                  <a:pt x="18263" y="3994"/>
                </a:cubicBezTo>
                <a:cubicBezTo>
                  <a:pt x="18339" y="4242"/>
                  <a:pt x="18541" y="4397"/>
                  <a:pt x="18755" y="4377"/>
                </a:cubicBezTo>
                <a:cubicBezTo>
                  <a:pt x="18834" y="4369"/>
                  <a:pt x="19182" y="4333"/>
                  <a:pt x="19610" y="4236"/>
                </a:cubicBezTo>
                <a:cubicBezTo>
                  <a:pt x="19339" y="4575"/>
                  <a:pt x="18996" y="4984"/>
                  <a:pt x="18555" y="5476"/>
                </a:cubicBezTo>
                <a:cubicBezTo>
                  <a:pt x="18555" y="5476"/>
                  <a:pt x="18555" y="5476"/>
                  <a:pt x="18555" y="5476"/>
                </a:cubicBezTo>
                <a:close/>
                <a:moveTo>
                  <a:pt x="21300" y="2520"/>
                </a:moveTo>
                <a:cubicBezTo>
                  <a:pt x="21126" y="2375"/>
                  <a:pt x="20900" y="2381"/>
                  <a:pt x="20731" y="2536"/>
                </a:cubicBezTo>
                <a:cubicBezTo>
                  <a:pt x="20617" y="2641"/>
                  <a:pt x="20446" y="2734"/>
                  <a:pt x="20243" y="2816"/>
                </a:cubicBezTo>
                <a:cubicBezTo>
                  <a:pt x="20905" y="1807"/>
                  <a:pt x="20914" y="1135"/>
                  <a:pt x="20905" y="968"/>
                </a:cubicBezTo>
                <a:cubicBezTo>
                  <a:pt x="20893" y="755"/>
                  <a:pt x="20786" y="562"/>
                  <a:pt x="20626" y="471"/>
                </a:cubicBezTo>
                <a:cubicBezTo>
                  <a:pt x="20467" y="378"/>
                  <a:pt x="20279" y="398"/>
                  <a:pt x="20136" y="526"/>
                </a:cubicBezTo>
                <a:cubicBezTo>
                  <a:pt x="19234" y="1320"/>
                  <a:pt x="18332" y="1491"/>
                  <a:pt x="17806" y="1515"/>
                </a:cubicBezTo>
                <a:cubicBezTo>
                  <a:pt x="16949" y="536"/>
                  <a:pt x="15840" y="0"/>
                  <a:pt x="14661" y="0"/>
                </a:cubicBezTo>
                <a:cubicBezTo>
                  <a:pt x="12114" y="0"/>
                  <a:pt x="10041" y="2547"/>
                  <a:pt x="10041" y="5674"/>
                </a:cubicBezTo>
                <a:cubicBezTo>
                  <a:pt x="10041" y="5903"/>
                  <a:pt x="10050" y="6128"/>
                  <a:pt x="10074" y="6352"/>
                </a:cubicBezTo>
                <a:cubicBezTo>
                  <a:pt x="5820" y="6221"/>
                  <a:pt x="2371" y="1299"/>
                  <a:pt x="2338" y="1249"/>
                </a:cubicBezTo>
                <a:cubicBezTo>
                  <a:pt x="2235" y="1100"/>
                  <a:pt x="2081" y="1020"/>
                  <a:pt x="1921" y="1039"/>
                </a:cubicBezTo>
                <a:cubicBezTo>
                  <a:pt x="1764" y="1056"/>
                  <a:pt x="1624" y="1168"/>
                  <a:pt x="1545" y="1333"/>
                </a:cubicBezTo>
                <a:cubicBezTo>
                  <a:pt x="462" y="3606"/>
                  <a:pt x="902" y="5760"/>
                  <a:pt x="1645" y="7265"/>
                </a:cubicBezTo>
                <a:cubicBezTo>
                  <a:pt x="1507" y="7175"/>
                  <a:pt x="1340" y="7168"/>
                  <a:pt x="1197" y="7257"/>
                </a:cubicBezTo>
                <a:cubicBezTo>
                  <a:pt x="1036" y="7355"/>
                  <a:pt x="930" y="7558"/>
                  <a:pt x="926" y="7783"/>
                </a:cubicBezTo>
                <a:cubicBezTo>
                  <a:pt x="895" y="10167"/>
                  <a:pt x="1783" y="11600"/>
                  <a:pt x="2678" y="12433"/>
                </a:cubicBezTo>
                <a:cubicBezTo>
                  <a:pt x="2611" y="12465"/>
                  <a:pt x="2552" y="12519"/>
                  <a:pt x="2504" y="12583"/>
                </a:cubicBezTo>
                <a:cubicBezTo>
                  <a:pt x="2388" y="12741"/>
                  <a:pt x="2347" y="12963"/>
                  <a:pt x="2397" y="13164"/>
                </a:cubicBezTo>
                <a:cubicBezTo>
                  <a:pt x="3021" y="15630"/>
                  <a:pt x="4482" y="16555"/>
                  <a:pt x="5508" y="16900"/>
                </a:cubicBezTo>
                <a:cubicBezTo>
                  <a:pt x="4332" y="17920"/>
                  <a:pt x="2876" y="18157"/>
                  <a:pt x="1771" y="18157"/>
                </a:cubicBezTo>
                <a:cubicBezTo>
                  <a:pt x="1064" y="18157"/>
                  <a:pt x="576" y="18054"/>
                  <a:pt x="572" y="18054"/>
                </a:cubicBezTo>
                <a:cubicBezTo>
                  <a:pt x="352" y="18005"/>
                  <a:pt x="131" y="18151"/>
                  <a:pt x="40" y="18406"/>
                </a:cubicBezTo>
                <a:cubicBezTo>
                  <a:pt x="-50" y="18660"/>
                  <a:pt x="14" y="18954"/>
                  <a:pt x="195" y="19121"/>
                </a:cubicBezTo>
                <a:cubicBezTo>
                  <a:pt x="2414" y="21170"/>
                  <a:pt x="5094" y="21600"/>
                  <a:pt x="6953" y="21600"/>
                </a:cubicBezTo>
                <a:cubicBezTo>
                  <a:pt x="8419" y="21600"/>
                  <a:pt x="9441" y="21337"/>
                  <a:pt x="9493" y="21326"/>
                </a:cubicBezTo>
                <a:cubicBezTo>
                  <a:pt x="19030" y="18589"/>
                  <a:pt x="19391" y="8090"/>
                  <a:pt x="19377" y="6175"/>
                </a:cubicBezTo>
                <a:cubicBezTo>
                  <a:pt x="21165" y="4158"/>
                  <a:pt x="21450" y="3371"/>
                  <a:pt x="21493" y="3175"/>
                </a:cubicBezTo>
                <a:cubicBezTo>
                  <a:pt x="21550" y="2927"/>
                  <a:pt x="21471" y="2667"/>
                  <a:pt x="21300" y="2520"/>
                </a:cubicBezTo>
                <a:cubicBezTo>
                  <a:pt x="21300" y="2520"/>
                  <a:pt x="21300" y="2520"/>
                  <a:pt x="21300" y="2520"/>
                </a:cubicBezTo>
                <a:close/>
                <a:moveTo>
                  <a:pt x="21300" y="2520"/>
                </a:moveTo>
              </a:path>
            </a:pathLst>
          </a:custGeom>
          <a:solidFill>
            <a:srgbClr val="FFFFFF"/>
          </a:solidFill>
          <a:ln>
            <a:noFill/>
          </a:ln>
        </p:spPr>
        <p:txBody>
          <a:bodyPr lIns="0" tIns="0" rIns="0" bIns="0"/>
          <a:lstStyle/>
          <a:p>
            <a:endParaRPr lang="en-US"/>
          </a:p>
        </p:txBody>
      </p:sp>
      <p:sp>
        <p:nvSpPr>
          <p:cNvPr id="64" name="AutoShape 11">
            <a:extLst>
              <a:ext uri="{FF2B5EF4-FFF2-40B4-BE49-F238E27FC236}">
                <a16:creationId xmlns:a16="http://schemas.microsoft.com/office/drawing/2014/main" id="{B81F01F9-2A3E-4866-A99B-2FA98EFE40BD}"/>
              </a:ext>
            </a:extLst>
          </p:cNvPr>
          <p:cNvSpPr>
            <a:spLocks/>
          </p:cNvSpPr>
          <p:nvPr/>
        </p:nvSpPr>
        <p:spPr bwMode="auto">
          <a:xfrm>
            <a:off x="8179593" y="3001312"/>
            <a:ext cx="676146" cy="443736"/>
          </a:xfrm>
          <a:custGeom>
            <a:avLst/>
            <a:gdLst/>
            <a:ahLst/>
            <a:cxnLst/>
            <a:rect l="0" t="0" r="r" b="b"/>
            <a:pathLst>
              <a:path w="21590" h="21600">
                <a:moveTo>
                  <a:pt x="14082" y="2897"/>
                </a:moveTo>
                <a:lnTo>
                  <a:pt x="18771" y="2897"/>
                </a:lnTo>
                <a:lnTo>
                  <a:pt x="18771" y="1953"/>
                </a:lnTo>
                <a:lnTo>
                  <a:pt x="14082" y="1953"/>
                </a:lnTo>
                <a:cubicBezTo>
                  <a:pt x="14082" y="1953"/>
                  <a:pt x="14082" y="2897"/>
                  <a:pt x="14082" y="2897"/>
                </a:cubicBezTo>
                <a:close/>
                <a:moveTo>
                  <a:pt x="19496" y="4003"/>
                </a:moveTo>
                <a:lnTo>
                  <a:pt x="13358" y="4003"/>
                </a:lnTo>
                <a:lnTo>
                  <a:pt x="13358" y="849"/>
                </a:lnTo>
                <a:lnTo>
                  <a:pt x="19496" y="849"/>
                </a:lnTo>
                <a:cubicBezTo>
                  <a:pt x="19496" y="849"/>
                  <a:pt x="19496" y="4003"/>
                  <a:pt x="19496" y="4003"/>
                </a:cubicBezTo>
                <a:close/>
                <a:moveTo>
                  <a:pt x="3825" y="8080"/>
                </a:moveTo>
                <a:lnTo>
                  <a:pt x="6307" y="8080"/>
                </a:lnTo>
                <a:cubicBezTo>
                  <a:pt x="6822" y="8080"/>
                  <a:pt x="7237" y="7937"/>
                  <a:pt x="7537" y="7655"/>
                </a:cubicBezTo>
                <a:cubicBezTo>
                  <a:pt x="7633" y="7566"/>
                  <a:pt x="7912" y="7310"/>
                  <a:pt x="7912" y="6323"/>
                </a:cubicBezTo>
                <a:cubicBezTo>
                  <a:pt x="7912" y="5395"/>
                  <a:pt x="7654" y="5099"/>
                  <a:pt x="7425" y="4950"/>
                </a:cubicBezTo>
                <a:cubicBezTo>
                  <a:pt x="7049" y="4760"/>
                  <a:pt x="6558" y="4664"/>
                  <a:pt x="5966" y="4664"/>
                </a:cubicBezTo>
                <a:lnTo>
                  <a:pt x="3825" y="4664"/>
                </a:lnTo>
                <a:cubicBezTo>
                  <a:pt x="3825" y="4664"/>
                  <a:pt x="3825" y="8080"/>
                  <a:pt x="3825" y="8080"/>
                </a:cubicBezTo>
                <a:close/>
                <a:moveTo>
                  <a:pt x="6307" y="9185"/>
                </a:moveTo>
                <a:lnTo>
                  <a:pt x="3101" y="9185"/>
                </a:lnTo>
                <a:lnTo>
                  <a:pt x="3101" y="3560"/>
                </a:lnTo>
                <a:lnTo>
                  <a:pt x="5966" y="3560"/>
                </a:lnTo>
                <a:cubicBezTo>
                  <a:pt x="6643" y="3560"/>
                  <a:pt x="7216" y="3677"/>
                  <a:pt x="7668" y="3909"/>
                </a:cubicBezTo>
                <a:lnTo>
                  <a:pt x="7691" y="3922"/>
                </a:lnTo>
                <a:cubicBezTo>
                  <a:pt x="8123" y="4196"/>
                  <a:pt x="8637" y="4834"/>
                  <a:pt x="8637" y="6323"/>
                </a:cubicBezTo>
                <a:cubicBezTo>
                  <a:pt x="8637" y="7393"/>
                  <a:pt x="8394" y="8158"/>
                  <a:pt x="7914" y="8597"/>
                </a:cubicBezTo>
                <a:cubicBezTo>
                  <a:pt x="7501" y="8986"/>
                  <a:pt x="6959" y="9185"/>
                  <a:pt x="6307" y="9185"/>
                </a:cubicBezTo>
                <a:close/>
                <a:moveTo>
                  <a:pt x="14718" y="11067"/>
                </a:moveTo>
                <a:lnTo>
                  <a:pt x="18198" y="11067"/>
                </a:lnTo>
                <a:cubicBezTo>
                  <a:pt x="18117" y="10492"/>
                  <a:pt x="17953" y="10047"/>
                  <a:pt x="17703" y="9718"/>
                </a:cubicBezTo>
                <a:cubicBezTo>
                  <a:pt x="17370" y="9272"/>
                  <a:pt x="16959" y="9057"/>
                  <a:pt x="16446" y="9057"/>
                </a:cubicBezTo>
                <a:cubicBezTo>
                  <a:pt x="15899" y="9057"/>
                  <a:pt x="15492" y="9277"/>
                  <a:pt x="15203" y="9729"/>
                </a:cubicBezTo>
                <a:cubicBezTo>
                  <a:pt x="14980" y="10080"/>
                  <a:pt x="14819" y="10521"/>
                  <a:pt x="14718" y="11067"/>
                </a:cubicBezTo>
                <a:close/>
                <a:moveTo>
                  <a:pt x="19000" y="12172"/>
                </a:moveTo>
                <a:lnTo>
                  <a:pt x="13856" y="12172"/>
                </a:lnTo>
                <a:lnTo>
                  <a:pt x="13915" y="11541"/>
                </a:lnTo>
                <a:cubicBezTo>
                  <a:pt x="14016" y="10468"/>
                  <a:pt x="14275" y="9599"/>
                  <a:pt x="14684" y="8958"/>
                </a:cubicBezTo>
                <a:cubicBezTo>
                  <a:pt x="15111" y="8291"/>
                  <a:pt x="15703" y="7953"/>
                  <a:pt x="16446" y="7953"/>
                </a:cubicBezTo>
                <a:cubicBezTo>
                  <a:pt x="17134" y="7953"/>
                  <a:pt x="17716" y="8266"/>
                  <a:pt x="18178" y="8884"/>
                </a:cubicBezTo>
                <a:cubicBezTo>
                  <a:pt x="18653" y="9510"/>
                  <a:pt x="18922" y="10419"/>
                  <a:pt x="18974" y="11582"/>
                </a:cubicBezTo>
                <a:cubicBezTo>
                  <a:pt x="18974" y="11582"/>
                  <a:pt x="19000" y="12172"/>
                  <a:pt x="19000" y="12172"/>
                </a:cubicBezTo>
                <a:close/>
                <a:moveTo>
                  <a:pt x="3825" y="16937"/>
                </a:moveTo>
                <a:lnTo>
                  <a:pt x="6303" y="16937"/>
                </a:lnTo>
                <a:cubicBezTo>
                  <a:pt x="6829" y="16937"/>
                  <a:pt x="7234" y="16834"/>
                  <a:pt x="7507" y="16631"/>
                </a:cubicBezTo>
                <a:cubicBezTo>
                  <a:pt x="7797" y="16413"/>
                  <a:pt x="8184" y="15958"/>
                  <a:pt x="8184" y="14571"/>
                </a:cubicBezTo>
                <a:cubicBezTo>
                  <a:pt x="8184" y="13719"/>
                  <a:pt x="7980" y="13181"/>
                  <a:pt x="7542" y="12878"/>
                </a:cubicBezTo>
                <a:cubicBezTo>
                  <a:pt x="7274" y="12686"/>
                  <a:pt x="6873" y="12586"/>
                  <a:pt x="6344" y="12577"/>
                </a:cubicBezTo>
                <a:lnTo>
                  <a:pt x="3825" y="12577"/>
                </a:lnTo>
                <a:cubicBezTo>
                  <a:pt x="3825" y="12577"/>
                  <a:pt x="3825" y="16937"/>
                  <a:pt x="3825" y="16937"/>
                </a:cubicBezTo>
                <a:close/>
                <a:moveTo>
                  <a:pt x="6303" y="18041"/>
                </a:moveTo>
                <a:lnTo>
                  <a:pt x="3101" y="18041"/>
                </a:lnTo>
                <a:lnTo>
                  <a:pt x="3101" y="11472"/>
                </a:lnTo>
                <a:lnTo>
                  <a:pt x="6349" y="11472"/>
                </a:lnTo>
                <a:cubicBezTo>
                  <a:pt x="6994" y="11483"/>
                  <a:pt x="7482" y="11615"/>
                  <a:pt x="7846" y="11874"/>
                </a:cubicBezTo>
                <a:cubicBezTo>
                  <a:pt x="8540" y="12356"/>
                  <a:pt x="8909" y="13289"/>
                  <a:pt x="8909" y="14571"/>
                </a:cubicBezTo>
                <a:cubicBezTo>
                  <a:pt x="8909" y="16052"/>
                  <a:pt x="8545" y="17079"/>
                  <a:pt x="7826" y="17623"/>
                </a:cubicBezTo>
                <a:cubicBezTo>
                  <a:pt x="7446" y="17904"/>
                  <a:pt x="6948" y="18041"/>
                  <a:pt x="6303" y="18041"/>
                </a:cubicBezTo>
                <a:close/>
                <a:moveTo>
                  <a:pt x="16446" y="5893"/>
                </a:moveTo>
                <a:cubicBezTo>
                  <a:pt x="15127" y="5893"/>
                  <a:pt x="14084" y="6505"/>
                  <a:pt x="13257" y="7765"/>
                </a:cubicBezTo>
                <a:cubicBezTo>
                  <a:pt x="12450" y="9006"/>
                  <a:pt x="12040" y="10845"/>
                  <a:pt x="12040" y="13229"/>
                </a:cubicBezTo>
                <a:cubicBezTo>
                  <a:pt x="12040" y="15757"/>
                  <a:pt x="12489" y="17590"/>
                  <a:pt x="13375" y="18678"/>
                </a:cubicBezTo>
                <a:cubicBezTo>
                  <a:pt x="14283" y="19796"/>
                  <a:pt x="15346" y="20362"/>
                  <a:pt x="16536" y="20362"/>
                </a:cubicBezTo>
                <a:cubicBezTo>
                  <a:pt x="17977" y="20362"/>
                  <a:pt x="19107" y="19702"/>
                  <a:pt x="19893" y="18398"/>
                </a:cubicBezTo>
                <a:cubicBezTo>
                  <a:pt x="20257" y="17811"/>
                  <a:pt x="20506" y="17233"/>
                  <a:pt x="20636" y="16673"/>
                </a:cubicBezTo>
                <a:lnTo>
                  <a:pt x="18731" y="16673"/>
                </a:lnTo>
                <a:cubicBezTo>
                  <a:pt x="18582" y="17038"/>
                  <a:pt x="18415" y="17334"/>
                  <a:pt x="18233" y="17555"/>
                </a:cubicBezTo>
                <a:cubicBezTo>
                  <a:pt x="17816" y="18082"/>
                  <a:pt x="17267" y="18352"/>
                  <a:pt x="16608" y="18352"/>
                </a:cubicBezTo>
                <a:cubicBezTo>
                  <a:pt x="15995" y="18352"/>
                  <a:pt x="15463" y="18136"/>
                  <a:pt x="15025" y="17712"/>
                </a:cubicBezTo>
                <a:cubicBezTo>
                  <a:pt x="14291" y="17034"/>
                  <a:pt x="13894" y="15841"/>
                  <a:pt x="13850" y="14174"/>
                </a:cubicBezTo>
                <a:lnTo>
                  <a:pt x="13835" y="13600"/>
                </a:lnTo>
                <a:lnTo>
                  <a:pt x="20866" y="13600"/>
                </a:lnTo>
                <a:cubicBezTo>
                  <a:pt x="20866" y="12633"/>
                  <a:pt x="20838" y="11867"/>
                  <a:pt x="20783" y="11319"/>
                </a:cubicBezTo>
                <a:cubicBezTo>
                  <a:pt x="20675" y="10257"/>
                  <a:pt x="20438" y="9313"/>
                  <a:pt x="20075" y="8513"/>
                </a:cubicBezTo>
                <a:cubicBezTo>
                  <a:pt x="19683" y="7615"/>
                  <a:pt x="19175" y="6949"/>
                  <a:pt x="18562" y="6525"/>
                </a:cubicBezTo>
                <a:cubicBezTo>
                  <a:pt x="17943" y="6106"/>
                  <a:pt x="17229" y="5893"/>
                  <a:pt x="16446" y="5893"/>
                </a:cubicBezTo>
                <a:close/>
                <a:moveTo>
                  <a:pt x="724" y="20495"/>
                </a:moveTo>
                <a:lnTo>
                  <a:pt x="6416" y="20495"/>
                </a:lnTo>
                <a:cubicBezTo>
                  <a:pt x="7077" y="20495"/>
                  <a:pt x="7691" y="20407"/>
                  <a:pt x="8245" y="20235"/>
                </a:cubicBezTo>
                <a:cubicBezTo>
                  <a:pt x="8768" y="20066"/>
                  <a:pt x="9229" y="19753"/>
                  <a:pt x="9612" y="19306"/>
                </a:cubicBezTo>
                <a:cubicBezTo>
                  <a:pt x="9958" y="18913"/>
                  <a:pt x="10238" y="18435"/>
                  <a:pt x="10474" y="17844"/>
                </a:cubicBezTo>
                <a:cubicBezTo>
                  <a:pt x="10843" y="16959"/>
                  <a:pt x="11020" y="15987"/>
                  <a:pt x="11020" y="14863"/>
                </a:cubicBezTo>
                <a:cubicBezTo>
                  <a:pt x="11020" y="13800"/>
                  <a:pt x="10863" y="12890"/>
                  <a:pt x="10553" y="12155"/>
                </a:cubicBezTo>
                <a:cubicBezTo>
                  <a:pt x="10248" y="11436"/>
                  <a:pt x="9799" y="10916"/>
                  <a:pt x="9182" y="10568"/>
                </a:cubicBezTo>
                <a:lnTo>
                  <a:pt x="8406" y="10130"/>
                </a:lnTo>
                <a:lnTo>
                  <a:pt x="9142" y="9558"/>
                </a:lnTo>
                <a:cubicBezTo>
                  <a:pt x="9544" y="9245"/>
                  <a:pt x="9850" y="8900"/>
                  <a:pt x="10052" y="8531"/>
                </a:cubicBezTo>
                <a:cubicBezTo>
                  <a:pt x="10413" y="7863"/>
                  <a:pt x="10590" y="6990"/>
                  <a:pt x="10590" y="5864"/>
                </a:cubicBezTo>
                <a:cubicBezTo>
                  <a:pt x="10590" y="4756"/>
                  <a:pt x="10410" y="3838"/>
                  <a:pt x="10042" y="3056"/>
                </a:cubicBezTo>
                <a:cubicBezTo>
                  <a:pt x="9427" y="1781"/>
                  <a:pt x="8381" y="1142"/>
                  <a:pt x="6848" y="1105"/>
                </a:cubicBezTo>
                <a:lnTo>
                  <a:pt x="724" y="1105"/>
                </a:lnTo>
                <a:cubicBezTo>
                  <a:pt x="724" y="1105"/>
                  <a:pt x="724" y="20495"/>
                  <a:pt x="724" y="20495"/>
                </a:cubicBezTo>
                <a:close/>
                <a:moveTo>
                  <a:pt x="6416" y="21600"/>
                </a:moveTo>
                <a:lnTo>
                  <a:pt x="0" y="21600"/>
                </a:lnTo>
                <a:lnTo>
                  <a:pt x="0" y="0"/>
                </a:lnTo>
                <a:lnTo>
                  <a:pt x="6853" y="0"/>
                </a:lnTo>
                <a:cubicBezTo>
                  <a:pt x="8609" y="42"/>
                  <a:pt x="9878" y="852"/>
                  <a:pt x="10628" y="2407"/>
                </a:cubicBezTo>
                <a:cubicBezTo>
                  <a:pt x="11084" y="3375"/>
                  <a:pt x="11314" y="4536"/>
                  <a:pt x="11314" y="5864"/>
                </a:cubicBezTo>
                <a:cubicBezTo>
                  <a:pt x="11314" y="7239"/>
                  <a:pt x="11077" y="8373"/>
                  <a:pt x="10610" y="9236"/>
                </a:cubicBezTo>
                <a:cubicBezTo>
                  <a:pt x="10464" y="9501"/>
                  <a:pt x="10284" y="9753"/>
                  <a:pt x="10071" y="9988"/>
                </a:cubicBezTo>
                <a:cubicBezTo>
                  <a:pt x="10526" y="10392"/>
                  <a:pt x="10891" y="10917"/>
                  <a:pt x="11162" y="11556"/>
                </a:cubicBezTo>
                <a:cubicBezTo>
                  <a:pt x="11230" y="11717"/>
                  <a:pt x="11292" y="11882"/>
                  <a:pt x="11348" y="12055"/>
                </a:cubicBezTo>
                <a:cubicBezTo>
                  <a:pt x="11471" y="9924"/>
                  <a:pt x="11939" y="8222"/>
                  <a:pt x="12744" y="6984"/>
                </a:cubicBezTo>
                <a:cubicBezTo>
                  <a:pt x="13701" y="5527"/>
                  <a:pt x="14946" y="4788"/>
                  <a:pt x="16446" y="4788"/>
                </a:cubicBezTo>
                <a:cubicBezTo>
                  <a:pt x="17330" y="4788"/>
                  <a:pt x="18143" y="5033"/>
                  <a:pt x="18859" y="5517"/>
                </a:cubicBezTo>
                <a:cubicBezTo>
                  <a:pt x="19600" y="6029"/>
                  <a:pt x="20209" y="6828"/>
                  <a:pt x="20675" y="7892"/>
                </a:cubicBezTo>
                <a:cubicBezTo>
                  <a:pt x="21096" y="8824"/>
                  <a:pt x="21374" y="9923"/>
                  <a:pt x="21499" y="11151"/>
                </a:cubicBezTo>
                <a:cubicBezTo>
                  <a:pt x="21570" y="11859"/>
                  <a:pt x="21600" y="12872"/>
                  <a:pt x="21587" y="14160"/>
                </a:cubicBezTo>
                <a:lnTo>
                  <a:pt x="21582" y="14704"/>
                </a:lnTo>
                <a:lnTo>
                  <a:pt x="14608" y="14704"/>
                </a:lnTo>
                <a:cubicBezTo>
                  <a:pt x="14699" y="15683"/>
                  <a:pt x="14963" y="16363"/>
                  <a:pt x="15407" y="16774"/>
                </a:cubicBezTo>
                <a:cubicBezTo>
                  <a:pt x="15738" y="17094"/>
                  <a:pt x="16128" y="17247"/>
                  <a:pt x="16608" y="17247"/>
                </a:cubicBezTo>
                <a:cubicBezTo>
                  <a:pt x="17101" y="17247"/>
                  <a:pt x="17483" y="17068"/>
                  <a:pt x="17775" y="16698"/>
                </a:cubicBezTo>
                <a:cubicBezTo>
                  <a:pt x="17931" y="16508"/>
                  <a:pt x="18073" y="16229"/>
                  <a:pt x="18202" y="15860"/>
                </a:cubicBezTo>
                <a:lnTo>
                  <a:pt x="18304" y="15568"/>
                </a:lnTo>
                <a:lnTo>
                  <a:pt x="21500" y="15568"/>
                </a:lnTo>
                <a:lnTo>
                  <a:pt x="21452" y="16186"/>
                </a:lnTo>
                <a:cubicBezTo>
                  <a:pt x="21374" y="17177"/>
                  <a:pt x="21028" y="18175"/>
                  <a:pt x="20423" y="19151"/>
                </a:cubicBezTo>
                <a:cubicBezTo>
                  <a:pt x="19496" y="20686"/>
                  <a:pt x="18189" y="21467"/>
                  <a:pt x="16536" y="21467"/>
                </a:cubicBezTo>
                <a:cubicBezTo>
                  <a:pt x="15176" y="21467"/>
                  <a:pt x="13959" y="20818"/>
                  <a:pt x="12919" y="19537"/>
                </a:cubicBezTo>
                <a:cubicBezTo>
                  <a:pt x="12315" y="18796"/>
                  <a:pt x="11881" y="17792"/>
                  <a:pt x="11617" y="16536"/>
                </a:cubicBezTo>
                <a:cubicBezTo>
                  <a:pt x="11509" y="17211"/>
                  <a:pt x="11332" y="17844"/>
                  <a:pt x="11089" y="18427"/>
                </a:cubicBezTo>
                <a:cubicBezTo>
                  <a:pt x="10812" y="19122"/>
                  <a:pt x="10461" y="19718"/>
                  <a:pt x="10048" y="20187"/>
                </a:cubicBezTo>
                <a:cubicBezTo>
                  <a:pt x="9582" y="20730"/>
                  <a:pt x="9024" y="21112"/>
                  <a:pt x="8392" y="21316"/>
                </a:cubicBezTo>
                <a:cubicBezTo>
                  <a:pt x="7789" y="21504"/>
                  <a:pt x="7125" y="21600"/>
                  <a:pt x="6416" y="21600"/>
                </a:cubicBezTo>
                <a:close/>
                <a:moveTo>
                  <a:pt x="6416" y="21600"/>
                </a:moveTo>
              </a:path>
            </a:pathLst>
          </a:custGeom>
          <a:solidFill>
            <a:srgbClr val="FFFFFF"/>
          </a:solidFill>
          <a:ln>
            <a:noFill/>
          </a:ln>
        </p:spPr>
        <p:txBody>
          <a:bodyPr lIns="0" tIns="0" rIns="0" bIns="0"/>
          <a:lstStyle/>
          <a:p>
            <a:endParaRPr lang="en-US"/>
          </a:p>
        </p:txBody>
      </p:sp>
      <p:sp>
        <p:nvSpPr>
          <p:cNvPr id="65" name="TextBox 64">
            <a:extLst>
              <a:ext uri="{FF2B5EF4-FFF2-40B4-BE49-F238E27FC236}">
                <a16:creationId xmlns:a16="http://schemas.microsoft.com/office/drawing/2014/main" id="{8BFC0C34-60C3-415D-873D-077B96ABA0E2}"/>
              </a:ext>
            </a:extLst>
          </p:cNvPr>
          <p:cNvSpPr txBox="1"/>
          <p:nvPr/>
        </p:nvSpPr>
        <p:spPr>
          <a:xfrm>
            <a:off x="1979854" y="945840"/>
            <a:ext cx="8232292" cy="577081"/>
          </a:xfrm>
          <a:prstGeom prst="rect">
            <a:avLst/>
          </a:prstGeom>
          <a:noFill/>
        </p:spPr>
        <p:txBody>
          <a:bodyPr wrap="square" rtlCol="0">
            <a:spAutoFit/>
          </a:bodyPr>
          <a:lstStyle/>
          <a:p>
            <a:pPr algn="ctr">
              <a:lnSpc>
                <a:spcPct val="150000"/>
              </a:lnSpc>
            </a:pPr>
            <a:r>
              <a:rPr lang="en-US" sz="1050" i="1"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Have them for one. Living grass to for can't gathered waters had winged. Creepiest don't subdue which </a:t>
            </a:r>
            <a:r>
              <a:rPr lang="en-US" sz="1050" i="1" dirty="0" err="1">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i</a:t>
            </a:r>
            <a:r>
              <a:rPr lang="en-US" sz="1050" i="1"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 two set had seasons. Fifth you'll, man wherein seas our creeping. Very. Make won't appear him, were they're and years unto doesn't they're.</a:t>
            </a:r>
          </a:p>
        </p:txBody>
      </p:sp>
      <p:sp>
        <p:nvSpPr>
          <p:cNvPr id="69" name="TextBox 68">
            <a:extLst>
              <a:ext uri="{FF2B5EF4-FFF2-40B4-BE49-F238E27FC236}">
                <a16:creationId xmlns:a16="http://schemas.microsoft.com/office/drawing/2014/main" id="{5A982B83-DE4C-406F-A6DD-0A9366B2E65D}"/>
              </a:ext>
            </a:extLst>
          </p:cNvPr>
          <p:cNvSpPr txBox="1"/>
          <p:nvPr/>
        </p:nvSpPr>
        <p:spPr>
          <a:xfrm>
            <a:off x="1449447" y="4477007"/>
            <a:ext cx="1221757" cy="415498"/>
          </a:xfrm>
          <a:prstGeom prst="rect">
            <a:avLst/>
          </a:prstGeom>
          <a:noFill/>
        </p:spPr>
        <p:txBody>
          <a:bodyPr wrap="square" rtlCol="0">
            <a:spAutoFit/>
          </a:bodyPr>
          <a:lstStyle/>
          <a:p>
            <a:pPr algn="ctr"/>
            <a:r>
              <a:rPr lang="en-US" sz="1050" dirty="0">
                <a:latin typeface="Open Sans "/>
              </a:rPr>
              <a:t>Also he his male</a:t>
            </a:r>
          </a:p>
          <a:p>
            <a:pPr algn="ctr"/>
            <a:r>
              <a:rPr lang="en-US" sz="1050" dirty="0">
                <a:latin typeface="Open Sans "/>
              </a:rPr>
              <a:t>Air bring first</a:t>
            </a:r>
          </a:p>
        </p:txBody>
      </p:sp>
      <p:sp>
        <p:nvSpPr>
          <p:cNvPr id="70" name="TextBox 69">
            <a:extLst>
              <a:ext uri="{FF2B5EF4-FFF2-40B4-BE49-F238E27FC236}">
                <a16:creationId xmlns:a16="http://schemas.microsoft.com/office/drawing/2014/main" id="{C5850946-96D0-4C8C-8D90-52271F69AB02}"/>
              </a:ext>
            </a:extLst>
          </p:cNvPr>
          <p:cNvSpPr txBox="1"/>
          <p:nvPr/>
        </p:nvSpPr>
        <p:spPr>
          <a:xfrm>
            <a:off x="3064759" y="4477007"/>
            <a:ext cx="1221757" cy="415498"/>
          </a:xfrm>
          <a:prstGeom prst="rect">
            <a:avLst/>
          </a:prstGeom>
          <a:noFill/>
        </p:spPr>
        <p:txBody>
          <a:bodyPr wrap="square" rtlCol="0">
            <a:spAutoFit/>
          </a:bodyPr>
          <a:lstStyle/>
          <a:p>
            <a:pPr algn="ctr"/>
            <a:r>
              <a:rPr lang="en-US" sz="1050" dirty="0">
                <a:latin typeface="Open Sans "/>
              </a:rPr>
              <a:t>Also he his male</a:t>
            </a:r>
          </a:p>
          <a:p>
            <a:pPr algn="ctr"/>
            <a:r>
              <a:rPr lang="en-US" sz="1050" dirty="0">
                <a:latin typeface="Open Sans "/>
              </a:rPr>
              <a:t>Air bring first</a:t>
            </a:r>
          </a:p>
        </p:txBody>
      </p:sp>
      <p:sp>
        <p:nvSpPr>
          <p:cNvPr id="71" name="TextBox 70">
            <a:extLst>
              <a:ext uri="{FF2B5EF4-FFF2-40B4-BE49-F238E27FC236}">
                <a16:creationId xmlns:a16="http://schemas.microsoft.com/office/drawing/2014/main" id="{128BE0C9-4D96-4803-BC0E-70720A68C186}"/>
              </a:ext>
            </a:extLst>
          </p:cNvPr>
          <p:cNvSpPr txBox="1"/>
          <p:nvPr/>
        </p:nvSpPr>
        <p:spPr>
          <a:xfrm>
            <a:off x="4680071" y="4477007"/>
            <a:ext cx="1221757" cy="415498"/>
          </a:xfrm>
          <a:prstGeom prst="rect">
            <a:avLst/>
          </a:prstGeom>
          <a:noFill/>
        </p:spPr>
        <p:txBody>
          <a:bodyPr wrap="square" rtlCol="0">
            <a:spAutoFit/>
          </a:bodyPr>
          <a:lstStyle/>
          <a:p>
            <a:pPr algn="ctr"/>
            <a:r>
              <a:rPr lang="en-US" sz="1050" dirty="0">
                <a:latin typeface="Open Sans "/>
              </a:rPr>
              <a:t>Also he his male</a:t>
            </a:r>
          </a:p>
          <a:p>
            <a:pPr algn="ctr"/>
            <a:r>
              <a:rPr lang="en-US" sz="1050" dirty="0">
                <a:latin typeface="Open Sans "/>
              </a:rPr>
              <a:t>Air bring first</a:t>
            </a:r>
          </a:p>
        </p:txBody>
      </p:sp>
      <p:sp>
        <p:nvSpPr>
          <p:cNvPr id="72" name="TextBox 71">
            <a:extLst>
              <a:ext uri="{FF2B5EF4-FFF2-40B4-BE49-F238E27FC236}">
                <a16:creationId xmlns:a16="http://schemas.microsoft.com/office/drawing/2014/main" id="{CFE964BC-F567-4B41-8769-EF1B0775E3F7}"/>
              </a:ext>
            </a:extLst>
          </p:cNvPr>
          <p:cNvSpPr txBox="1"/>
          <p:nvPr/>
        </p:nvSpPr>
        <p:spPr>
          <a:xfrm>
            <a:off x="6292778" y="4477007"/>
            <a:ext cx="1221757" cy="415498"/>
          </a:xfrm>
          <a:prstGeom prst="rect">
            <a:avLst/>
          </a:prstGeom>
          <a:noFill/>
        </p:spPr>
        <p:txBody>
          <a:bodyPr wrap="square" rtlCol="0">
            <a:spAutoFit/>
          </a:bodyPr>
          <a:lstStyle/>
          <a:p>
            <a:pPr algn="ctr"/>
            <a:r>
              <a:rPr lang="en-US" sz="1050" dirty="0">
                <a:latin typeface="Open Sans "/>
              </a:rPr>
              <a:t>Also he his male</a:t>
            </a:r>
          </a:p>
          <a:p>
            <a:pPr algn="ctr"/>
            <a:r>
              <a:rPr lang="en-US" sz="1050" dirty="0">
                <a:latin typeface="Open Sans "/>
              </a:rPr>
              <a:t>Air bring first</a:t>
            </a:r>
          </a:p>
        </p:txBody>
      </p:sp>
      <p:sp>
        <p:nvSpPr>
          <p:cNvPr id="73" name="TextBox 72">
            <a:extLst>
              <a:ext uri="{FF2B5EF4-FFF2-40B4-BE49-F238E27FC236}">
                <a16:creationId xmlns:a16="http://schemas.microsoft.com/office/drawing/2014/main" id="{6B1D7735-C606-45A9-87D7-A1F9890C6EA1}"/>
              </a:ext>
            </a:extLst>
          </p:cNvPr>
          <p:cNvSpPr txBox="1"/>
          <p:nvPr/>
        </p:nvSpPr>
        <p:spPr>
          <a:xfrm>
            <a:off x="7905485" y="4477007"/>
            <a:ext cx="1221757" cy="415498"/>
          </a:xfrm>
          <a:prstGeom prst="rect">
            <a:avLst/>
          </a:prstGeom>
          <a:noFill/>
        </p:spPr>
        <p:txBody>
          <a:bodyPr wrap="square" rtlCol="0">
            <a:spAutoFit/>
          </a:bodyPr>
          <a:lstStyle/>
          <a:p>
            <a:pPr algn="ctr"/>
            <a:r>
              <a:rPr lang="en-US" sz="1050" dirty="0">
                <a:latin typeface="Open Sans "/>
              </a:rPr>
              <a:t>Also he his male</a:t>
            </a:r>
          </a:p>
          <a:p>
            <a:pPr algn="ctr"/>
            <a:r>
              <a:rPr lang="en-US" sz="1050" dirty="0">
                <a:latin typeface="Open Sans "/>
              </a:rPr>
              <a:t>Air bring first</a:t>
            </a:r>
          </a:p>
        </p:txBody>
      </p:sp>
      <p:sp>
        <p:nvSpPr>
          <p:cNvPr id="74" name="TextBox 73">
            <a:extLst>
              <a:ext uri="{FF2B5EF4-FFF2-40B4-BE49-F238E27FC236}">
                <a16:creationId xmlns:a16="http://schemas.microsoft.com/office/drawing/2014/main" id="{0B96439E-2BB0-4F4E-ADDB-83BFA54132F8}"/>
              </a:ext>
            </a:extLst>
          </p:cNvPr>
          <p:cNvSpPr txBox="1"/>
          <p:nvPr/>
        </p:nvSpPr>
        <p:spPr>
          <a:xfrm>
            <a:off x="9521448" y="4477007"/>
            <a:ext cx="1221757" cy="415498"/>
          </a:xfrm>
          <a:prstGeom prst="rect">
            <a:avLst/>
          </a:prstGeom>
          <a:noFill/>
        </p:spPr>
        <p:txBody>
          <a:bodyPr wrap="square" rtlCol="0">
            <a:spAutoFit/>
          </a:bodyPr>
          <a:lstStyle/>
          <a:p>
            <a:pPr algn="ctr"/>
            <a:r>
              <a:rPr lang="en-US" sz="1050" dirty="0">
                <a:latin typeface="Open Sans "/>
              </a:rPr>
              <a:t>Also he his male</a:t>
            </a:r>
          </a:p>
          <a:p>
            <a:pPr algn="ctr"/>
            <a:r>
              <a:rPr lang="en-US" sz="1050" dirty="0">
                <a:latin typeface="Open Sans "/>
              </a:rPr>
              <a:t>Air bring first</a:t>
            </a:r>
          </a:p>
        </p:txBody>
      </p:sp>
      <p:sp>
        <p:nvSpPr>
          <p:cNvPr id="75" name="Rectangle 74">
            <a:extLst>
              <a:ext uri="{FF2B5EF4-FFF2-40B4-BE49-F238E27FC236}">
                <a16:creationId xmlns:a16="http://schemas.microsoft.com/office/drawing/2014/main" id="{DD643B23-BEA3-4A01-8E6E-C2A06E874ED8}"/>
              </a:ext>
            </a:extLst>
          </p:cNvPr>
          <p:cNvSpPr/>
          <p:nvPr/>
        </p:nvSpPr>
        <p:spPr>
          <a:xfrm>
            <a:off x="4964481" y="1697425"/>
            <a:ext cx="2263039"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sp>
        <p:nvSpPr>
          <p:cNvPr id="76" name="Rectangle 75">
            <a:extLst>
              <a:ext uri="{FF2B5EF4-FFF2-40B4-BE49-F238E27FC236}">
                <a16:creationId xmlns:a16="http://schemas.microsoft.com/office/drawing/2014/main" id="{51F0C13D-CB83-495D-AF73-02AF073581A5}"/>
              </a:ext>
            </a:extLst>
          </p:cNvPr>
          <p:cNvSpPr/>
          <p:nvPr/>
        </p:nvSpPr>
        <p:spPr>
          <a:xfrm>
            <a:off x="1088266" y="5355025"/>
            <a:ext cx="10015468" cy="7506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spTree>
    <p:extLst>
      <p:ext uri="{BB962C8B-B14F-4D97-AF65-F5344CB8AC3E}">
        <p14:creationId xmlns:p14="http://schemas.microsoft.com/office/powerpoint/2010/main" val="80036283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72B5FBE-D68B-449E-A417-5292609643A0}"/>
              </a:ext>
            </a:extLst>
          </p:cNvPr>
          <p:cNvSpPr/>
          <p:nvPr/>
        </p:nvSpPr>
        <p:spPr>
          <a:xfrm>
            <a:off x="0" y="0"/>
            <a:ext cx="12192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5">
            <a:extLst>
              <a:ext uri="{FF2B5EF4-FFF2-40B4-BE49-F238E27FC236}">
                <a16:creationId xmlns:a16="http://schemas.microsoft.com/office/drawing/2014/main" id="{9578E4AA-DD51-4044-A84F-03830D500302}"/>
              </a:ext>
            </a:extLst>
          </p:cNvPr>
          <p:cNvSpPr>
            <a:spLocks noChangeArrowheads="1"/>
          </p:cNvSpPr>
          <p:nvPr/>
        </p:nvSpPr>
        <p:spPr bwMode="auto">
          <a:xfrm>
            <a:off x="-1" y="3404406"/>
            <a:ext cx="4948011" cy="80590"/>
          </a:xfrm>
          <a:prstGeom prst="rect">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9" name="Rectangle 6">
            <a:extLst>
              <a:ext uri="{FF2B5EF4-FFF2-40B4-BE49-F238E27FC236}">
                <a16:creationId xmlns:a16="http://schemas.microsoft.com/office/drawing/2014/main" id="{5F4D8951-82BE-4F3A-A6FC-266C61B9AF9C}"/>
              </a:ext>
            </a:extLst>
          </p:cNvPr>
          <p:cNvSpPr>
            <a:spLocks noChangeArrowheads="1"/>
          </p:cNvSpPr>
          <p:nvPr/>
        </p:nvSpPr>
        <p:spPr bwMode="auto">
          <a:xfrm>
            <a:off x="5700581" y="3698864"/>
            <a:ext cx="3973506" cy="104509"/>
          </a:xfrm>
          <a:prstGeom prst="rect">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20" name="TextBox 19">
            <a:extLst>
              <a:ext uri="{FF2B5EF4-FFF2-40B4-BE49-F238E27FC236}">
                <a16:creationId xmlns:a16="http://schemas.microsoft.com/office/drawing/2014/main" id="{636CDFC5-5E71-4D06-8E01-CE74420B89F8}"/>
              </a:ext>
            </a:extLst>
          </p:cNvPr>
          <p:cNvSpPr txBox="1"/>
          <p:nvPr/>
        </p:nvSpPr>
        <p:spPr>
          <a:xfrm>
            <a:off x="5035828" y="3260035"/>
            <a:ext cx="649356" cy="369332"/>
          </a:xfrm>
          <a:prstGeom prst="rect">
            <a:avLst/>
          </a:prstGeom>
          <a:noFill/>
        </p:spPr>
        <p:txBody>
          <a:bodyPr wrap="square" rtlCol="0">
            <a:spAutoFit/>
          </a:bodyPr>
          <a:lstStyle/>
          <a:p>
            <a:r>
              <a:rPr lang="en-US"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rPr>
              <a:t>THE</a:t>
            </a:r>
          </a:p>
        </p:txBody>
      </p:sp>
      <p:sp>
        <p:nvSpPr>
          <p:cNvPr id="22" name="TextBox 21">
            <a:extLst>
              <a:ext uri="{FF2B5EF4-FFF2-40B4-BE49-F238E27FC236}">
                <a16:creationId xmlns:a16="http://schemas.microsoft.com/office/drawing/2014/main" id="{AEC889F4-BCA8-4675-9E79-AF2AC46A7F82}"/>
              </a:ext>
            </a:extLst>
          </p:cNvPr>
          <p:cNvSpPr txBox="1"/>
          <p:nvPr/>
        </p:nvSpPr>
        <p:spPr>
          <a:xfrm>
            <a:off x="5586908" y="2863306"/>
            <a:ext cx="2192118" cy="830997"/>
          </a:xfrm>
          <a:prstGeom prst="rect">
            <a:avLst/>
          </a:prstGeom>
          <a:noFill/>
        </p:spPr>
        <p:txBody>
          <a:bodyPr wrap="square" rtlCol="0">
            <a:spAutoFit/>
          </a:bodyPr>
          <a:lstStyle/>
          <a:p>
            <a:r>
              <a:rPr lang="en-US" sz="4800" spc="12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rPr>
              <a:t>END</a:t>
            </a:r>
          </a:p>
        </p:txBody>
      </p:sp>
      <p:sp>
        <p:nvSpPr>
          <p:cNvPr id="23" name="TextBox 22">
            <a:extLst>
              <a:ext uri="{FF2B5EF4-FFF2-40B4-BE49-F238E27FC236}">
                <a16:creationId xmlns:a16="http://schemas.microsoft.com/office/drawing/2014/main" id="{98AC028F-E688-4DFB-911B-DF0D9538958A}"/>
              </a:ext>
            </a:extLst>
          </p:cNvPr>
          <p:cNvSpPr txBox="1"/>
          <p:nvPr/>
        </p:nvSpPr>
        <p:spPr>
          <a:xfrm>
            <a:off x="5700581" y="4308623"/>
            <a:ext cx="3973506" cy="656590"/>
          </a:xfrm>
          <a:prstGeom prst="rect">
            <a:avLst/>
          </a:prstGeom>
          <a:noFill/>
        </p:spPr>
        <p:txBody>
          <a:bodyPr wrap="square" numCol="1" spcCol="457200" rtlCol="0">
            <a:spAutoFit/>
          </a:bodyPr>
          <a:lstStyle/>
          <a:p>
            <a:pPr>
              <a:lnSpc>
                <a:spcPts val="2200"/>
              </a:lnSpc>
            </a:pPr>
            <a:r>
              <a:rPr lang="en-US" sz="1100" i="1" dirty="0">
                <a:solidFill>
                  <a:schemeClr val="bg1"/>
                </a:solidFill>
                <a:latin typeface="Open Sans "/>
                <a:ea typeface="Open Sans Extrabold" panose="020B0906030804020204" pitchFamily="34" charset="0"/>
                <a:cs typeface="Open Sans Extrabold" panose="020B0906030804020204" pitchFamily="34" charset="0"/>
              </a:rPr>
              <a:t>Also he his male air bring is signs first. Creepiest dolor fish </a:t>
            </a:r>
            <a:r>
              <a:rPr lang="en-US" sz="1100" i="1" dirty="0" err="1">
                <a:solidFill>
                  <a:schemeClr val="bg1"/>
                </a:solidFill>
                <a:latin typeface="Open Sans "/>
                <a:ea typeface="Open Sans Extrabold" panose="020B0906030804020204" pitchFamily="34" charset="0"/>
                <a:cs typeface="Open Sans Extrabold" panose="020B0906030804020204" pitchFamily="34" charset="0"/>
              </a:rPr>
              <a:t>es</a:t>
            </a:r>
            <a:r>
              <a:rPr lang="en-US" sz="1100" i="1" dirty="0">
                <a:solidFill>
                  <a:schemeClr val="bg1"/>
                </a:solidFill>
                <a:latin typeface="Open Sans "/>
                <a:ea typeface="Open Sans Extrabold" panose="020B0906030804020204" pitchFamily="34" charset="0"/>
                <a:cs typeface="Open Sans Extrabold" panose="020B0906030804020204" pitchFamily="34" charset="0"/>
              </a:rPr>
              <a:t> land darkness. Dolor sit </a:t>
            </a:r>
            <a:r>
              <a:rPr lang="en-US" sz="1100" i="1" dirty="0" err="1">
                <a:solidFill>
                  <a:schemeClr val="bg1"/>
                </a:solidFill>
                <a:latin typeface="Open Sans "/>
                <a:ea typeface="Open Sans Extrabold" panose="020B0906030804020204" pitchFamily="34" charset="0"/>
                <a:cs typeface="Open Sans Extrabold" panose="020B0906030804020204" pitchFamily="34" charset="0"/>
              </a:rPr>
              <a:t>amet</a:t>
            </a:r>
            <a:r>
              <a:rPr lang="en-US" sz="1100" i="1" dirty="0">
                <a:solidFill>
                  <a:schemeClr val="bg1"/>
                </a:solidFill>
                <a:latin typeface="Open Sans "/>
                <a:ea typeface="Open Sans Extrabold" panose="020B0906030804020204" pitchFamily="34" charset="0"/>
                <a:cs typeface="Open Sans Extrabold" panose="020B0906030804020204" pitchFamily="34" charset="0"/>
              </a:rPr>
              <a:t> </a:t>
            </a:r>
            <a:r>
              <a:rPr lang="en-US" sz="1100" i="1" dirty="0" err="1">
                <a:solidFill>
                  <a:schemeClr val="bg1"/>
                </a:solidFill>
                <a:latin typeface="Open Sans "/>
                <a:ea typeface="Open Sans Extrabold" panose="020B0906030804020204" pitchFamily="34" charset="0"/>
                <a:cs typeface="Open Sans Extrabold" panose="020B0906030804020204" pitchFamily="34" charset="0"/>
              </a:rPr>
              <a:t>consecteture</a:t>
            </a:r>
            <a:r>
              <a:rPr lang="en-US" sz="1100" i="1" dirty="0">
                <a:solidFill>
                  <a:schemeClr val="bg1"/>
                </a:solidFill>
                <a:latin typeface="Open Sans "/>
                <a:ea typeface="Open Sans Extrabold" panose="020B0906030804020204" pitchFamily="34" charset="0"/>
                <a:cs typeface="Open Sans Extrabold" panose="020B0906030804020204" pitchFamily="34" charset="0"/>
              </a:rPr>
              <a:t> </a:t>
            </a:r>
            <a:r>
              <a:rPr lang="en-US" sz="1100" i="1" dirty="0" err="1">
                <a:solidFill>
                  <a:schemeClr val="bg1"/>
                </a:solidFill>
                <a:latin typeface="Open Sans "/>
                <a:ea typeface="Open Sans Extrabold" panose="020B0906030804020204" pitchFamily="34" charset="0"/>
                <a:cs typeface="Open Sans Extrabold" panose="020B0906030804020204" pitchFamily="34" charset="0"/>
              </a:rPr>
              <a:t>aq</a:t>
            </a:r>
            <a:endParaRPr lang="en-US" sz="1100" b="1" i="1" dirty="0">
              <a:solidFill>
                <a:schemeClr val="bg1"/>
              </a:solidFill>
              <a:latin typeface="Open Sans "/>
              <a:ea typeface="Open Sans Extrabold" panose="020B0906030804020204" pitchFamily="34" charset="0"/>
              <a:cs typeface="Open Sans Extrabold" panose="020B0906030804020204" pitchFamily="34" charset="0"/>
            </a:endParaRPr>
          </a:p>
        </p:txBody>
      </p:sp>
    </p:spTree>
    <p:extLst>
      <p:ext uri="{BB962C8B-B14F-4D97-AF65-F5344CB8AC3E}">
        <p14:creationId xmlns:p14="http://schemas.microsoft.com/office/powerpoint/2010/main" val="241926282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ooter Placeholder 3">
            <a:extLst>
              <a:ext uri="{FF2B5EF4-FFF2-40B4-BE49-F238E27FC236}">
                <a16:creationId xmlns:a16="http://schemas.microsoft.com/office/drawing/2014/main" id="{7B6F64BF-C3D7-4421-A16A-AD9CDFB3E7B1}"/>
              </a:ext>
            </a:extLst>
          </p:cNvPr>
          <p:cNvSpPr>
            <a:spLocks noGrp="1"/>
          </p:cNvSpPr>
          <p:nvPr>
            <p:ph type="ftr" sz="quarter" idx="10"/>
          </p:nvPr>
        </p:nvSpPr>
        <p:spPr>
          <a:xfrm>
            <a:off x="1738862" y="6436678"/>
            <a:ext cx="1899688" cy="338555"/>
          </a:xfrm>
        </p:spPr>
        <p:txBody>
          <a:bodyPr/>
          <a:lstStyle/>
          <a:p>
            <a:r>
              <a:rPr lang="en-US" spc="120" dirty="0"/>
              <a:t>www.infobusiness.com</a:t>
            </a:r>
          </a:p>
        </p:txBody>
      </p:sp>
      <p:sp>
        <p:nvSpPr>
          <p:cNvPr id="6" name="Slide Number Placeholder 5">
            <a:extLst>
              <a:ext uri="{FF2B5EF4-FFF2-40B4-BE49-F238E27FC236}">
                <a16:creationId xmlns:a16="http://schemas.microsoft.com/office/drawing/2014/main" id="{9E6EF45D-EA66-4F8F-8E7F-EEA2856ED6CE}"/>
              </a:ext>
            </a:extLst>
          </p:cNvPr>
          <p:cNvSpPr>
            <a:spLocks noGrp="1"/>
          </p:cNvSpPr>
          <p:nvPr>
            <p:ph type="sldNum" sz="quarter" idx="11"/>
          </p:nvPr>
        </p:nvSpPr>
        <p:spPr/>
        <p:txBody>
          <a:bodyPr/>
          <a:lstStyle/>
          <a:p>
            <a:fld id="{22E1CF2F-19B6-4B01-91BB-CDBA096AD5BE}" type="slidenum">
              <a:rPr lang="en-US" smtClean="0"/>
              <a:pPr/>
              <a:t>3</a:t>
            </a:fld>
            <a:endParaRPr lang="en-US" dirty="0"/>
          </a:p>
        </p:txBody>
      </p:sp>
      <p:pic>
        <p:nvPicPr>
          <p:cNvPr id="66" name="Picture Placeholder 65">
            <a:extLst>
              <a:ext uri="{FF2B5EF4-FFF2-40B4-BE49-F238E27FC236}">
                <a16:creationId xmlns:a16="http://schemas.microsoft.com/office/drawing/2014/main" id="{11761931-7F83-452E-942E-678E053ECF8F}"/>
              </a:ext>
            </a:extLst>
          </p:cNvPr>
          <p:cNvPicPr>
            <a:picLocks noGrp="1" noChangeAspect="1"/>
          </p:cNvPicPr>
          <p:nvPr>
            <p:ph type="pic" sz="quarter" idx="12"/>
          </p:nvPr>
        </p:nvPicPr>
        <p:blipFill>
          <a:blip r:embed="rId2">
            <a:extLst>
              <a:ext uri="{28A0092B-C50C-407E-A947-70E740481C1C}">
                <a14:useLocalDpi xmlns:a14="http://schemas.microsoft.com/office/drawing/2010/main" val="0"/>
              </a:ext>
            </a:extLst>
          </a:blip>
          <a:srcRect/>
          <a:stretch>
            <a:fillRect/>
          </a:stretch>
        </p:blipFill>
        <p:spPr/>
      </p:pic>
      <p:sp>
        <p:nvSpPr>
          <p:cNvPr id="23" name="Title 1">
            <a:extLst>
              <a:ext uri="{FF2B5EF4-FFF2-40B4-BE49-F238E27FC236}">
                <a16:creationId xmlns:a16="http://schemas.microsoft.com/office/drawing/2014/main" id="{78B0B5CE-E740-4254-B415-BB1793A19EBD}"/>
              </a:ext>
            </a:extLst>
          </p:cNvPr>
          <p:cNvSpPr txBox="1">
            <a:spLocks/>
          </p:cNvSpPr>
          <p:nvPr/>
        </p:nvSpPr>
        <p:spPr>
          <a:xfrm>
            <a:off x="838200" y="328613"/>
            <a:ext cx="10515600" cy="6794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pPr algn="ctr"/>
            <a:r>
              <a:rPr lang="en-US" sz="3000" b="1"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Welcome</a:t>
            </a:r>
            <a:r>
              <a:rPr lang="en-US" sz="3000" b="1" dirty="0">
                <a:solidFill>
                  <a:schemeClr val="tx1">
                    <a:lumMod val="75000"/>
                    <a:lumOff val="25000"/>
                  </a:schemeClr>
                </a:solidFill>
                <a:latin typeface="Lato" panose="020F0502020204030203" pitchFamily="34" charset="0"/>
                <a:ea typeface="Lato" panose="020F0502020204030203" pitchFamily="34" charset="0"/>
                <a:cs typeface="Lato" panose="020F0502020204030203" pitchFamily="34" charset="0"/>
              </a:rPr>
              <a:t> </a:t>
            </a:r>
            <a:r>
              <a:rPr lang="en-US" sz="3000" b="1"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Message</a:t>
            </a:r>
            <a:endParaRPr lang="en-US" sz="30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1" name="TextBox 40">
            <a:extLst>
              <a:ext uri="{FF2B5EF4-FFF2-40B4-BE49-F238E27FC236}">
                <a16:creationId xmlns:a16="http://schemas.microsoft.com/office/drawing/2014/main" id="{9F6D3167-EF52-4513-8F1A-EE0A54A4FA83}"/>
              </a:ext>
            </a:extLst>
          </p:cNvPr>
          <p:cNvSpPr txBox="1"/>
          <p:nvPr/>
        </p:nvSpPr>
        <p:spPr>
          <a:xfrm>
            <a:off x="1436082" y="891960"/>
            <a:ext cx="9319837" cy="346249"/>
          </a:xfrm>
          <a:prstGeom prst="rect">
            <a:avLst/>
          </a:prstGeom>
          <a:noFill/>
        </p:spPr>
        <p:txBody>
          <a:bodyPr wrap="square" rtlCol="0">
            <a:spAutoFit/>
          </a:bodyPr>
          <a:lstStyle/>
          <a:p>
            <a:pPr algn="ctr">
              <a:lnSpc>
                <a:spcPct val="150000"/>
              </a:lnSpc>
            </a:pPr>
            <a:r>
              <a:rPr lang="en-US" sz="1100" i="1"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Have them for one. Living grass to for can't gathered waters had winged. Creepiest don't subdue which </a:t>
            </a:r>
            <a:r>
              <a:rPr lang="en-US" sz="1100" i="1" dirty="0" err="1">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i</a:t>
            </a:r>
            <a:r>
              <a:rPr lang="en-US" sz="1100" i="1"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 two set had seasons. Fifth you'll, man</a:t>
            </a:r>
          </a:p>
        </p:txBody>
      </p:sp>
      <p:cxnSp>
        <p:nvCxnSpPr>
          <p:cNvPr id="32" name="Straight Connector 31">
            <a:extLst>
              <a:ext uri="{FF2B5EF4-FFF2-40B4-BE49-F238E27FC236}">
                <a16:creationId xmlns:a16="http://schemas.microsoft.com/office/drawing/2014/main" id="{BC71E438-D4EB-4C06-A569-3A1D052D0AE4}"/>
              </a:ext>
            </a:extLst>
          </p:cNvPr>
          <p:cNvCxnSpPr>
            <a:cxnSpLocks/>
          </p:cNvCxnSpPr>
          <p:nvPr/>
        </p:nvCxnSpPr>
        <p:spPr>
          <a:xfrm>
            <a:off x="6038926" y="3669811"/>
            <a:ext cx="4618718" cy="0"/>
          </a:xfrm>
          <a:prstGeom prst="line">
            <a:avLst/>
          </a:prstGeom>
          <a:ln w="12700">
            <a:solidFill>
              <a:schemeClr val="tx1">
                <a:lumMod val="65000"/>
                <a:lumOff val="35000"/>
                <a:alpha val="50000"/>
              </a:schemeClr>
            </a:solidFill>
          </a:ln>
        </p:spPr>
        <p:style>
          <a:lnRef idx="1">
            <a:schemeClr val="accent1"/>
          </a:lnRef>
          <a:fillRef idx="0">
            <a:schemeClr val="accent1"/>
          </a:fillRef>
          <a:effectRef idx="0">
            <a:schemeClr val="accent1"/>
          </a:effectRef>
          <a:fontRef idx="minor">
            <a:schemeClr val="tx1"/>
          </a:fontRef>
        </p:style>
      </p:cxnSp>
      <p:sp>
        <p:nvSpPr>
          <p:cNvPr id="33" name="Rectangle 7">
            <a:extLst>
              <a:ext uri="{FF2B5EF4-FFF2-40B4-BE49-F238E27FC236}">
                <a16:creationId xmlns:a16="http://schemas.microsoft.com/office/drawing/2014/main" id="{CED367FC-E16D-4E66-9D83-BFFA84EF4ECC}"/>
              </a:ext>
            </a:extLst>
          </p:cNvPr>
          <p:cNvSpPr>
            <a:spLocks/>
          </p:cNvSpPr>
          <p:nvPr/>
        </p:nvSpPr>
        <p:spPr bwMode="auto">
          <a:xfrm>
            <a:off x="6038925" y="2362252"/>
            <a:ext cx="4618720" cy="11683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ts val="1800"/>
              </a:lnSpc>
            </a:pPr>
            <a:r>
              <a:rPr lang="en-US" sz="11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This letterhead design is meant to project an image of dolor sit </a:t>
            </a:r>
            <a:r>
              <a:rPr lang="en-US" sz="11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amet</a:t>
            </a:r>
            <a:r>
              <a:rPr lang="en-US" sz="11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 professionalism and reliability. By using simple alignments we have created a very spacious </a:t>
            </a:r>
            <a:r>
              <a:rPr lang="en-US" sz="11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dolo</a:t>
            </a:r>
            <a:r>
              <a:rPr lang="en-US" sz="11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 feeling. The simplicity suggests strength These basic qualities </a:t>
            </a:r>
            <a:r>
              <a:rPr lang="en-US" sz="11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consecteture</a:t>
            </a:r>
            <a:r>
              <a:rPr lang="en-US" sz="11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 </a:t>
            </a:r>
            <a:r>
              <a:rPr lang="en-US" sz="11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aquam</a:t>
            </a:r>
            <a:endParaRPr lang="en-US" sz="11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endParaRPr>
          </a:p>
        </p:txBody>
      </p:sp>
      <p:sp>
        <p:nvSpPr>
          <p:cNvPr id="34" name="TextBox 33">
            <a:extLst>
              <a:ext uri="{FF2B5EF4-FFF2-40B4-BE49-F238E27FC236}">
                <a16:creationId xmlns:a16="http://schemas.microsoft.com/office/drawing/2014/main" id="{C019ABDF-DFBD-4920-8098-92EB32D1D6F9}"/>
              </a:ext>
            </a:extLst>
          </p:cNvPr>
          <p:cNvSpPr txBox="1"/>
          <p:nvPr/>
        </p:nvSpPr>
        <p:spPr>
          <a:xfrm>
            <a:off x="6009897" y="3825928"/>
            <a:ext cx="2209345" cy="913070"/>
          </a:xfrm>
          <a:prstGeom prst="rect">
            <a:avLst/>
          </a:prstGeom>
          <a:noFill/>
        </p:spPr>
        <p:txBody>
          <a:bodyPr wrap="square" rtlCol="0">
            <a:spAutoFit/>
          </a:bodyPr>
          <a:lstStyle/>
          <a:p>
            <a:pPr>
              <a:lnSpc>
                <a:spcPts val="1600"/>
              </a:lnSpc>
            </a:pP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Contrary to popular belief, Lorem is Ipsum is not simply random text. It has roots in a piece of classical its literature dummy. </a:t>
            </a:r>
          </a:p>
        </p:txBody>
      </p:sp>
      <p:sp>
        <p:nvSpPr>
          <p:cNvPr id="38" name="TextBox 37">
            <a:extLst>
              <a:ext uri="{FF2B5EF4-FFF2-40B4-BE49-F238E27FC236}">
                <a16:creationId xmlns:a16="http://schemas.microsoft.com/office/drawing/2014/main" id="{341ADDB9-55B4-4DC4-97C9-D596C42D8ACC}"/>
              </a:ext>
            </a:extLst>
          </p:cNvPr>
          <p:cNvSpPr txBox="1"/>
          <p:nvPr/>
        </p:nvSpPr>
        <p:spPr>
          <a:xfrm>
            <a:off x="8448299" y="3825928"/>
            <a:ext cx="2209345" cy="913070"/>
          </a:xfrm>
          <a:prstGeom prst="rect">
            <a:avLst/>
          </a:prstGeom>
          <a:noFill/>
        </p:spPr>
        <p:txBody>
          <a:bodyPr wrap="square" rtlCol="0">
            <a:spAutoFit/>
          </a:bodyPr>
          <a:lstStyle/>
          <a:p>
            <a:pPr>
              <a:lnSpc>
                <a:spcPts val="1600"/>
              </a:lnSpc>
            </a:pP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Contrary to popular belief, Lorem is Ipsum is not simply random text. It has roots in a piece of classical its literature dummy. </a:t>
            </a:r>
          </a:p>
        </p:txBody>
      </p:sp>
      <p:cxnSp>
        <p:nvCxnSpPr>
          <p:cNvPr id="40" name="Straight Connector 39">
            <a:extLst>
              <a:ext uri="{FF2B5EF4-FFF2-40B4-BE49-F238E27FC236}">
                <a16:creationId xmlns:a16="http://schemas.microsoft.com/office/drawing/2014/main" id="{E5E9CA82-3526-4E06-B51E-164C624F6F95}"/>
              </a:ext>
            </a:extLst>
          </p:cNvPr>
          <p:cNvCxnSpPr>
            <a:cxnSpLocks/>
          </p:cNvCxnSpPr>
          <p:nvPr/>
        </p:nvCxnSpPr>
        <p:spPr>
          <a:xfrm>
            <a:off x="6038926" y="4932557"/>
            <a:ext cx="4716993" cy="0"/>
          </a:xfrm>
          <a:prstGeom prst="line">
            <a:avLst/>
          </a:prstGeom>
          <a:ln w="12700">
            <a:solidFill>
              <a:schemeClr val="tx1">
                <a:lumMod val="65000"/>
                <a:lumOff val="35000"/>
                <a:alpha val="50000"/>
              </a:schemeClr>
            </a:solidFill>
          </a:ln>
        </p:spPr>
        <p:style>
          <a:lnRef idx="1">
            <a:schemeClr val="accent1"/>
          </a:lnRef>
          <a:fillRef idx="0">
            <a:schemeClr val="accent1"/>
          </a:fillRef>
          <a:effectRef idx="0">
            <a:schemeClr val="accent1"/>
          </a:effectRef>
          <a:fontRef idx="minor">
            <a:schemeClr val="tx1"/>
          </a:fontRef>
        </p:style>
      </p:cxnSp>
      <p:grpSp>
        <p:nvGrpSpPr>
          <p:cNvPr id="43" name="Group 42">
            <a:extLst>
              <a:ext uri="{FF2B5EF4-FFF2-40B4-BE49-F238E27FC236}">
                <a16:creationId xmlns:a16="http://schemas.microsoft.com/office/drawing/2014/main" id="{D125AE49-7BE5-4341-81F9-AD34A6F58F35}"/>
              </a:ext>
            </a:extLst>
          </p:cNvPr>
          <p:cNvGrpSpPr/>
          <p:nvPr/>
        </p:nvGrpSpPr>
        <p:grpSpPr>
          <a:xfrm>
            <a:off x="6070297" y="5452180"/>
            <a:ext cx="958829" cy="305862"/>
            <a:chOff x="4052943" y="5412792"/>
            <a:chExt cx="958829" cy="305862"/>
          </a:xfrm>
        </p:grpSpPr>
        <p:grpSp>
          <p:nvGrpSpPr>
            <p:cNvPr id="44" name="Group 43">
              <a:extLst>
                <a:ext uri="{FF2B5EF4-FFF2-40B4-BE49-F238E27FC236}">
                  <a16:creationId xmlns:a16="http://schemas.microsoft.com/office/drawing/2014/main" id="{7C2B526A-1B71-4DE4-9711-C6C0EB71DE05}"/>
                </a:ext>
              </a:extLst>
            </p:cNvPr>
            <p:cNvGrpSpPr/>
            <p:nvPr/>
          </p:nvGrpSpPr>
          <p:grpSpPr>
            <a:xfrm>
              <a:off x="4052943" y="5412793"/>
              <a:ext cx="305861" cy="305861"/>
              <a:chOff x="1324575" y="5760204"/>
              <a:chExt cx="305861" cy="305861"/>
            </a:xfrm>
          </p:grpSpPr>
          <p:sp>
            <p:nvSpPr>
              <p:cNvPr id="51" name="Oval 50">
                <a:extLst>
                  <a:ext uri="{FF2B5EF4-FFF2-40B4-BE49-F238E27FC236}">
                    <a16:creationId xmlns:a16="http://schemas.microsoft.com/office/drawing/2014/main" id="{A087C9F0-B95C-4ABA-961D-7222F159BD17}"/>
                  </a:ext>
                </a:extLst>
              </p:cNvPr>
              <p:cNvSpPr/>
              <p:nvPr/>
            </p:nvSpPr>
            <p:spPr>
              <a:xfrm>
                <a:off x="1324575" y="5760204"/>
                <a:ext cx="305861" cy="305861"/>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92D050"/>
                  </a:solidFill>
                </a:endParaRPr>
              </a:p>
            </p:txBody>
          </p:sp>
          <p:sp>
            <p:nvSpPr>
              <p:cNvPr id="52" name="AutoShape 1">
                <a:extLst>
                  <a:ext uri="{FF2B5EF4-FFF2-40B4-BE49-F238E27FC236}">
                    <a16:creationId xmlns:a16="http://schemas.microsoft.com/office/drawing/2014/main" id="{B6EE4B9D-4DE9-4927-9074-2D6E23B00287}"/>
                  </a:ext>
                </a:extLst>
              </p:cNvPr>
              <p:cNvSpPr>
                <a:spLocks/>
              </p:cNvSpPr>
              <p:nvPr/>
            </p:nvSpPr>
            <p:spPr bwMode="auto">
              <a:xfrm>
                <a:off x="1398453" y="5848888"/>
                <a:ext cx="158105" cy="128492"/>
              </a:xfrm>
              <a:custGeom>
                <a:avLst/>
                <a:gdLst/>
                <a:ahLst/>
                <a:cxnLst/>
                <a:rect l="0" t="0" r="r" b="b"/>
                <a:pathLst>
                  <a:path w="21600" h="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bg1"/>
              </a:solidFill>
              <a:ln>
                <a:noFill/>
              </a:ln>
              <a:extLst/>
            </p:spPr>
            <p:txBody>
              <a:bodyPr lIns="0" tIns="0" rIns="0" bIns="0"/>
              <a:lstStyle/>
              <a:p>
                <a:endParaRPr lang="en-US"/>
              </a:p>
            </p:txBody>
          </p:sp>
        </p:grpSp>
        <p:grpSp>
          <p:nvGrpSpPr>
            <p:cNvPr id="45" name="Group 44">
              <a:extLst>
                <a:ext uri="{FF2B5EF4-FFF2-40B4-BE49-F238E27FC236}">
                  <a16:creationId xmlns:a16="http://schemas.microsoft.com/office/drawing/2014/main" id="{B8AB32A2-7894-4201-ABF3-0900589FC24B}"/>
                </a:ext>
              </a:extLst>
            </p:cNvPr>
            <p:cNvGrpSpPr/>
            <p:nvPr/>
          </p:nvGrpSpPr>
          <p:grpSpPr>
            <a:xfrm>
              <a:off x="4379427" y="5412793"/>
              <a:ext cx="305861" cy="305861"/>
              <a:chOff x="1684215" y="5760204"/>
              <a:chExt cx="305861" cy="305861"/>
            </a:xfrm>
          </p:grpSpPr>
          <p:sp>
            <p:nvSpPr>
              <p:cNvPr id="49" name="Oval 48">
                <a:extLst>
                  <a:ext uri="{FF2B5EF4-FFF2-40B4-BE49-F238E27FC236}">
                    <a16:creationId xmlns:a16="http://schemas.microsoft.com/office/drawing/2014/main" id="{F9A95BED-F664-41CF-BEC8-8E964BEDFB67}"/>
                  </a:ext>
                </a:extLst>
              </p:cNvPr>
              <p:cNvSpPr/>
              <p:nvPr/>
            </p:nvSpPr>
            <p:spPr>
              <a:xfrm>
                <a:off x="1684215" y="5760204"/>
                <a:ext cx="305861" cy="30586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0" name="AutoShape 21">
                <a:extLst>
                  <a:ext uri="{FF2B5EF4-FFF2-40B4-BE49-F238E27FC236}">
                    <a16:creationId xmlns:a16="http://schemas.microsoft.com/office/drawing/2014/main" id="{FB59579F-D626-422E-B2E9-5D1EA7722C8D}"/>
                  </a:ext>
                </a:extLst>
              </p:cNvPr>
              <p:cNvSpPr>
                <a:spLocks/>
              </p:cNvSpPr>
              <p:nvPr/>
            </p:nvSpPr>
            <p:spPr bwMode="auto">
              <a:xfrm>
                <a:off x="1779016" y="5855006"/>
                <a:ext cx="116258" cy="116258"/>
              </a:xfrm>
              <a:custGeom>
                <a:avLst/>
                <a:gdLst/>
                <a:ahLst/>
                <a:cxnLst/>
                <a:rect l="0" t="0" r="r" b="b"/>
                <a:pathLst>
                  <a:path w="21600" h="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solidFill>
                <a:schemeClr val="bg1"/>
              </a:solidFill>
              <a:ln>
                <a:noFill/>
              </a:ln>
            </p:spPr>
            <p:txBody>
              <a:bodyPr lIns="0" tIns="0" rIns="0" bIns="0"/>
              <a:lstStyle/>
              <a:p>
                <a:endParaRPr lang="en-US"/>
              </a:p>
            </p:txBody>
          </p:sp>
        </p:grpSp>
        <p:grpSp>
          <p:nvGrpSpPr>
            <p:cNvPr id="46" name="Group 45">
              <a:extLst>
                <a:ext uri="{FF2B5EF4-FFF2-40B4-BE49-F238E27FC236}">
                  <a16:creationId xmlns:a16="http://schemas.microsoft.com/office/drawing/2014/main" id="{AB4B2957-947D-4E8F-BF85-D1D7E004B7F2}"/>
                </a:ext>
              </a:extLst>
            </p:cNvPr>
            <p:cNvGrpSpPr/>
            <p:nvPr/>
          </p:nvGrpSpPr>
          <p:grpSpPr>
            <a:xfrm>
              <a:off x="4705911" y="5412792"/>
              <a:ext cx="305861" cy="305861"/>
              <a:chOff x="2177216" y="5760204"/>
              <a:chExt cx="305861" cy="305861"/>
            </a:xfrm>
          </p:grpSpPr>
          <p:sp>
            <p:nvSpPr>
              <p:cNvPr id="47" name="Oval 46">
                <a:extLst>
                  <a:ext uri="{FF2B5EF4-FFF2-40B4-BE49-F238E27FC236}">
                    <a16:creationId xmlns:a16="http://schemas.microsoft.com/office/drawing/2014/main" id="{A19437AC-39F1-40FB-BFDB-02C63E38357E}"/>
                  </a:ext>
                </a:extLst>
              </p:cNvPr>
              <p:cNvSpPr/>
              <p:nvPr/>
            </p:nvSpPr>
            <p:spPr>
              <a:xfrm>
                <a:off x="2177216" y="5760204"/>
                <a:ext cx="305861" cy="305861"/>
              </a:xfrm>
              <a:prstGeom prst="ellipse">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dirty="0"/>
              </a:p>
            </p:txBody>
          </p:sp>
          <p:sp>
            <p:nvSpPr>
              <p:cNvPr id="48" name="AutoShape 18">
                <a:extLst>
                  <a:ext uri="{FF2B5EF4-FFF2-40B4-BE49-F238E27FC236}">
                    <a16:creationId xmlns:a16="http://schemas.microsoft.com/office/drawing/2014/main" id="{2E658A28-4F78-4F50-9723-FE6ADF0A9118}"/>
                  </a:ext>
                </a:extLst>
              </p:cNvPr>
              <p:cNvSpPr>
                <a:spLocks/>
              </p:cNvSpPr>
              <p:nvPr/>
            </p:nvSpPr>
            <p:spPr bwMode="auto">
              <a:xfrm>
                <a:off x="2243592" y="5857843"/>
                <a:ext cx="173108" cy="110583"/>
              </a:xfrm>
              <a:custGeom>
                <a:avLst/>
                <a:gdLst/>
                <a:ahLst/>
                <a:cxnLst/>
                <a:rect l="0" t="0" r="r" b="b"/>
                <a:pathLst>
                  <a:path w="21574" h="21486">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solidFill>
                <a:schemeClr val="bg1"/>
              </a:solidFill>
              <a:ln>
                <a:noFill/>
              </a:ln>
            </p:spPr>
            <p:txBody>
              <a:bodyPr lIns="0" tIns="0" rIns="0" bIns="0"/>
              <a:lstStyle/>
              <a:p>
                <a:endParaRPr lang="en-US" dirty="0"/>
              </a:p>
            </p:txBody>
          </p:sp>
        </p:grpSp>
      </p:grpSp>
      <p:sp>
        <p:nvSpPr>
          <p:cNvPr id="53" name="TextBox 52">
            <a:extLst>
              <a:ext uri="{FF2B5EF4-FFF2-40B4-BE49-F238E27FC236}">
                <a16:creationId xmlns:a16="http://schemas.microsoft.com/office/drawing/2014/main" id="{DF83B4B7-7E88-4408-BE83-0E8E7A02BA2C}"/>
              </a:ext>
            </a:extLst>
          </p:cNvPr>
          <p:cNvSpPr txBox="1"/>
          <p:nvPr/>
        </p:nvSpPr>
        <p:spPr>
          <a:xfrm>
            <a:off x="5972902" y="5030989"/>
            <a:ext cx="4684743" cy="261610"/>
          </a:xfrm>
          <a:prstGeom prst="rect">
            <a:avLst/>
          </a:prstGeom>
          <a:noFill/>
        </p:spPr>
        <p:txBody>
          <a:bodyPr wrap="square" rtlCol="0">
            <a:spAutoFit/>
          </a:bodyPr>
          <a:lstStyle/>
          <a:p>
            <a:r>
              <a:rPr lang="en-US" sz="1100" spc="24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www.website/ fb/ you tube/company name.com</a:t>
            </a:r>
          </a:p>
        </p:txBody>
      </p:sp>
      <p:sp>
        <p:nvSpPr>
          <p:cNvPr id="54" name="TextBox 53">
            <a:extLst>
              <a:ext uri="{FF2B5EF4-FFF2-40B4-BE49-F238E27FC236}">
                <a16:creationId xmlns:a16="http://schemas.microsoft.com/office/drawing/2014/main" id="{4FEC14F0-5137-481B-A77A-A901026836E8}"/>
              </a:ext>
            </a:extLst>
          </p:cNvPr>
          <p:cNvSpPr txBox="1"/>
          <p:nvPr/>
        </p:nvSpPr>
        <p:spPr>
          <a:xfrm>
            <a:off x="5924907" y="2017013"/>
            <a:ext cx="2412893" cy="461665"/>
          </a:xfrm>
          <a:prstGeom prst="rect">
            <a:avLst/>
          </a:prstGeom>
          <a:noFill/>
        </p:spPr>
        <p:txBody>
          <a:bodyPr wrap="square" rtlCol="0">
            <a:spAutoFit/>
          </a:bodyPr>
          <a:lstStyle/>
          <a:p>
            <a:r>
              <a:rPr lang="en-US" sz="2400" b="1"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Powerpoint</a:t>
            </a:r>
            <a:endParaRPr lang="en-US" sz="2400" dirty="0">
              <a:solidFill>
                <a:schemeClr val="tx1">
                  <a:lumMod val="85000"/>
                  <a:lumOff val="15000"/>
                </a:schemeClr>
              </a:solidFill>
            </a:endParaRPr>
          </a:p>
        </p:txBody>
      </p:sp>
      <p:sp>
        <p:nvSpPr>
          <p:cNvPr id="56" name="Oval 55">
            <a:extLst>
              <a:ext uri="{FF2B5EF4-FFF2-40B4-BE49-F238E27FC236}">
                <a16:creationId xmlns:a16="http://schemas.microsoft.com/office/drawing/2014/main" id="{7CE19B81-EF95-4EB6-A700-8B4DEE3C360A}"/>
              </a:ext>
            </a:extLst>
          </p:cNvPr>
          <p:cNvSpPr/>
          <p:nvPr/>
        </p:nvSpPr>
        <p:spPr>
          <a:xfrm>
            <a:off x="1624073" y="2129977"/>
            <a:ext cx="2644810" cy="2644810"/>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endParaRPr>
          </a:p>
        </p:txBody>
      </p:sp>
      <p:sp>
        <p:nvSpPr>
          <p:cNvPr id="57" name="TextBox 56">
            <a:extLst>
              <a:ext uri="{FF2B5EF4-FFF2-40B4-BE49-F238E27FC236}">
                <a16:creationId xmlns:a16="http://schemas.microsoft.com/office/drawing/2014/main" id="{AB57CABD-3F65-4607-9F9A-B538ABB6D4A9}"/>
              </a:ext>
            </a:extLst>
          </p:cNvPr>
          <p:cNvSpPr txBox="1"/>
          <p:nvPr/>
        </p:nvSpPr>
        <p:spPr>
          <a:xfrm>
            <a:off x="1534355" y="4931234"/>
            <a:ext cx="2824246" cy="430887"/>
          </a:xfrm>
          <a:prstGeom prst="rect">
            <a:avLst/>
          </a:prstGeom>
          <a:noFill/>
        </p:spPr>
        <p:txBody>
          <a:bodyPr wrap="square" rtlCol="0">
            <a:spAutoFit/>
          </a:bodyPr>
          <a:lstStyle/>
          <a:p>
            <a:pPr algn="ctr"/>
            <a:r>
              <a:rPr lang="en-US" sz="2200" b="1" spc="12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Jonathan Smith</a:t>
            </a:r>
          </a:p>
        </p:txBody>
      </p:sp>
      <p:sp>
        <p:nvSpPr>
          <p:cNvPr id="58" name="Rectangle 57">
            <a:extLst>
              <a:ext uri="{FF2B5EF4-FFF2-40B4-BE49-F238E27FC236}">
                <a16:creationId xmlns:a16="http://schemas.microsoft.com/office/drawing/2014/main" id="{8B2DFA34-52FA-42AD-97BA-3F036FC0384D}"/>
              </a:ext>
            </a:extLst>
          </p:cNvPr>
          <p:cNvSpPr/>
          <p:nvPr/>
        </p:nvSpPr>
        <p:spPr>
          <a:xfrm>
            <a:off x="1921646" y="5306524"/>
            <a:ext cx="2049664" cy="338554"/>
          </a:xfrm>
          <a:prstGeom prst="rect">
            <a:avLst/>
          </a:prstGeom>
        </p:spPr>
        <p:txBody>
          <a:bodyPr wrap="none">
            <a:spAutoFit/>
          </a:bodyPr>
          <a:lstStyle/>
          <a:p>
            <a:pPr algn="ctr"/>
            <a:r>
              <a:rPr lang="en-US" sz="1600" spc="11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Genaral</a:t>
            </a:r>
            <a:r>
              <a:rPr lang="en-US" sz="1600" spc="11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Manager</a:t>
            </a:r>
          </a:p>
        </p:txBody>
      </p:sp>
      <p:cxnSp>
        <p:nvCxnSpPr>
          <p:cNvPr id="59" name="Straight Connector 58">
            <a:extLst>
              <a:ext uri="{FF2B5EF4-FFF2-40B4-BE49-F238E27FC236}">
                <a16:creationId xmlns:a16="http://schemas.microsoft.com/office/drawing/2014/main" id="{3610AC05-1220-4387-A977-21BD577268F5}"/>
              </a:ext>
            </a:extLst>
          </p:cNvPr>
          <p:cNvCxnSpPr>
            <a:cxnSpLocks/>
          </p:cNvCxnSpPr>
          <p:nvPr/>
        </p:nvCxnSpPr>
        <p:spPr>
          <a:xfrm>
            <a:off x="5381935" y="2061355"/>
            <a:ext cx="0" cy="3652344"/>
          </a:xfrm>
          <a:prstGeom prst="line">
            <a:avLst/>
          </a:prstGeom>
          <a:ln w="19050">
            <a:solidFill>
              <a:schemeClr val="tx1">
                <a:lumMod val="65000"/>
                <a:lumOff val="35000"/>
                <a:alpha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75428105"/>
      </p:ext>
    </p:extLst>
  </p:cSld>
  <p:clrMapOvr>
    <a:masterClrMapping/>
  </p:clrMapOvr>
  <p:transition spd="slow">
    <p:comb/>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ooter Placeholder 3">
            <a:extLst>
              <a:ext uri="{FF2B5EF4-FFF2-40B4-BE49-F238E27FC236}">
                <a16:creationId xmlns:a16="http://schemas.microsoft.com/office/drawing/2014/main" id="{7B6F64BF-C3D7-4421-A16A-AD9CDFB3E7B1}"/>
              </a:ext>
            </a:extLst>
          </p:cNvPr>
          <p:cNvSpPr>
            <a:spLocks noGrp="1"/>
          </p:cNvSpPr>
          <p:nvPr>
            <p:ph type="ftr" sz="quarter" idx="10"/>
          </p:nvPr>
        </p:nvSpPr>
        <p:spPr>
          <a:xfrm>
            <a:off x="1738862" y="6436678"/>
            <a:ext cx="1904182" cy="421322"/>
          </a:xfrm>
        </p:spPr>
        <p:txBody>
          <a:bodyPr/>
          <a:lstStyle/>
          <a:p>
            <a:r>
              <a:rPr lang="en-US" spc="120" dirty="0"/>
              <a:t>www.infobusiness.com</a:t>
            </a:r>
          </a:p>
        </p:txBody>
      </p:sp>
      <p:sp>
        <p:nvSpPr>
          <p:cNvPr id="6" name="Slide Number Placeholder 5">
            <a:extLst>
              <a:ext uri="{FF2B5EF4-FFF2-40B4-BE49-F238E27FC236}">
                <a16:creationId xmlns:a16="http://schemas.microsoft.com/office/drawing/2014/main" id="{9E6EF45D-EA66-4F8F-8E7F-EEA2856ED6CE}"/>
              </a:ext>
            </a:extLst>
          </p:cNvPr>
          <p:cNvSpPr>
            <a:spLocks noGrp="1"/>
          </p:cNvSpPr>
          <p:nvPr>
            <p:ph type="sldNum" sz="quarter" idx="11"/>
          </p:nvPr>
        </p:nvSpPr>
        <p:spPr/>
        <p:txBody>
          <a:bodyPr/>
          <a:lstStyle/>
          <a:p>
            <a:fld id="{22E1CF2F-19B6-4B01-91BB-CDBA096AD5BE}" type="slidenum">
              <a:rPr lang="en-US" smtClean="0"/>
              <a:pPr/>
              <a:t>4</a:t>
            </a:fld>
            <a:endParaRPr lang="en-US" dirty="0"/>
          </a:p>
        </p:txBody>
      </p:sp>
      <p:sp>
        <p:nvSpPr>
          <p:cNvPr id="23" name="Title 1">
            <a:extLst>
              <a:ext uri="{FF2B5EF4-FFF2-40B4-BE49-F238E27FC236}">
                <a16:creationId xmlns:a16="http://schemas.microsoft.com/office/drawing/2014/main" id="{78B0B5CE-E740-4254-B415-BB1793A19EBD}"/>
              </a:ext>
            </a:extLst>
          </p:cNvPr>
          <p:cNvSpPr txBox="1">
            <a:spLocks/>
          </p:cNvSpPr>
          <p:nvPr/>
        </p:nvSpPr>
        <p:spPr>
          <a:xfrm>
            <a:off x="838200" y="328613"/>
            <a:ext cx="10515600" cy="6794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pPr algn="ctr"/>
            <a:r>
              <a:rPr lang="en-US" sz="3000" b="1"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Welcome</a:t>
            </a:r>
            <a:r>
              <a:rPr lang="en-US" sz="3000" b="1" dirty="0">
                <a:solidFill>
                  <a:schemeClr val="tx1">
                    <a:lumMod val="75000"/>
                    <a:lumOff val="25000"/>
                  </a:schemeClr>
                </a:solidFill>
                <a:latin typeface="Lato" panose="020F0502020204030203" pitchFamily="34" charset="0"/>
                <a:ea typeface="Lato" panose="020F0502020204030203" pitchFamily="34" charset="0"/>
                <a:cs typeface="Lato" panose="020F0502020204030203" pitchFamily="34" charset="0"/>
              </a:rPr>
              <a:t> </a:t>
            </a:r>
            <a:r>
              <a:rPr lang="en-US" sz="3000" b="1"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Message</a:t>
            </a:r>
            <a:endParaRPr lang="en-US" sz="30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1" name="TextBox 40">
            <a:extLst>
              <a:ext uri="{FF2B5EF4-FFF2-40B4-BE49-F238E27FC236}">
                <a16:creationId xmlns:a16="http://schemas.microsoft.com/office/drawing/2014/main" id="{9F6D3167-EF52-4513-8F1A-EE0A54A4FA83}"/>
              </a:ext>
            </a:extLst>
          </p:cNvPr>
          <p:cNvSpPr txBox="1"/>
          <p:nvPr/>
        </p:nvSpPr>
        <p:spPr>
          <a:xfrm>
            <a:off x="1436082" y="891960"/>
            <a:ext cx="9319837" cy="346249"/>
          </a:xfrm>
          <a:prstGeom prst="rect">
            <a:avLst/>
          </a:prstGeom>
          <a:noFill/>
        </p:spPr>
        <p:txBody>
          <a:bodyPr wrap="square" rtlCol="0">
            <a:spAutoFit/>
          </a:bodyPr>
          <a:lstStyle/>
          <a:p>
            <a:pPr algn="ctr">
              <a:lnSpc>
                <a:spcPct val="150000"/>
              </a:lnSpc>
            </a:pPr>
            <a:r>
              <a:rPr lang="en-US" sz="1100" i="1"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Have them for one. Living grass to for can't gathered waters had winged. Creepiest don't subdue which </a:t>
            </a:r>
            <a:r>
              <a:rPr lang="en-US" sz="1100" i="1" dirty="0" err="1">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i</a:t>
            </a:r>
            <a:r>
              <a:rPr lang="en-US" sz="1100" i="1"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 two set had seasons. Fifth you'll, man</a:t>
            </a:r>
          </a:p>
        </p:txBody>
      </p:sp>
      <p:sp>
        <p:nvSpPr>
          <p:cNvPr id="33" name="Rectangle 7">
            <a:extLst>
              <a:ext uri="{FF2B5EF4-FFF2-40B4-BE49-F238E27FC236}">
                <a16:creationId xmlns:a16="http://schemas.microsoft.com/office/drawing/2014/main" id="{CED367FC-E16D-4E66-9D83-BFFA84EF4ECC}"/>
              </a:ext>
            </a:extLst>
          </p:cNvPr>
          <p:cNvSpPr>
            <a:spLocks/>
          </p:cNvSpPr>
          <p:nvPr/>
        </p:nvSpPr>
        <p:spPr bwMode="auto">
          <a:xfrm>
            <a:off x="1002628" y="2525487"/>
            <a:ext cx="4237191" cy="15385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ts val="1800"/>
              </a:lnSpc>
            </a:pPr>
            <a:r>
              <a:rPr lang="en-US" sz="11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This letterhead design is meant to project an image of dolor sit at </a:t>
            </a:r>
            <a:r>
              <a:rPr lang="en-US" sz="11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amet</a:t>
            </a:r>
            <a:r>
              <a:rPr lang="en-US" sz="11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 professionalism and reliability. By using simple </a:t>
            </a:r>
            <a:r>
              <a:rPr lang="en-US" sz="11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alignmentss</a:t>
            </a:r>
            <a:r>
              <a:rPr lang="en-US" sz="11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 we have created a very spacious </a:t>
            </a:r>
            <a:r>
              <a:rPr lang="en-US" sz="11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dolo</a:t>
            </a:r>
            <a:r>
              <a:rPr lang="en-US" sz="11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 feeling. The simplicity dolor professionalism and reliability. By using simple alignments we re have created a very spacious </a:t>
            </a:r>
            <a:r>
              <a:rPr lang="en-US" sz="11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dolo</a:t>
            </a:r>
            <a:r>
              <a:rPr lang="en-US" sz="11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 feeling. The simplicity suggests These basic qualities </a:t>
            </a:r>
            <a:r>
              <a:rPr lang="en-US" sz="11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consecteture</a:t>
            </a:r>
            <a:r>
              <a:rPr lang="en-US" sz="11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 </a:t>
            </a:r>
            <a:r>
              <a:rPr lang="en-US" sz="11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aquam</a:t>
            </a:r>
            <a:endParaRPr lang="en-US" sz="11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endParaRPr>
          </a:p>
        </p:txBody>
      </p:sp>
      <p:sp>
        <p:nvSpPr>
          <p:cNvPr id="54" name="TextBox 53">
            <a:extLst>
              <a:ext uri="{FF2B5EF4-FFF2-40B4-BE49-F238E27FC236}">
                <a16:creationId xmlns:a16="http://schemas.microsoft.com/office/drawing/2014/main" id="{4FEC14F0-5137-481B-A77A-A901026836E8}"/>
              </a:ext>
            </a:extLst>
          </p:cNvPr>
          <p:cNvSpPr txBox="1"/>
          <p:nvPr/>
        </p:nvSpPr>
        <p:spPr>
          <a:xfrm>
            <a:off x="1002628" y="2017014"/>
            <a:ext cx="3088466" cy="461665"/>
          </a:xfrm>
          <a:prstGeom prst="rect">
            <a:avLst/>
          </a:prstGeom>
          <a:noFill/>
        </p:spPr>
        <p:txBody>
          <a:bodyPr wrap="square" rtlCol="0">
            <a:spAutoFit/>
          </a:bodyPr>
          <a:lstStyle/>
          <a:p>
            <a:r>
              <a:rPr lang="en-US" sz="2400" b="1"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Axpro</a:t>
            </a:r>
            <a:r>
              <a:rPr lang="en-US" sz="24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a:t>
            </a:r>
            <a:r>
              <a:rPr lang="en-US" sz="2400" b="1"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Powerpoint</a:t>
            </a:r>
            <a:endParaRPr lang="en-US" sz="2400" dirty="0">
              <a:solidFill>
                <a:schemeClr val="tx1">
                  <a:lumMod val="85000"/>
                  <a:lumOff val="15000"/>
                </a:schemeClr>
              </a:solidFill>
            </a:endParaRPr>
          </a:p>
        </p:txBody>
      </p:sp>
      <p:sp>
        <p:nvSpPr>
          <p:cNvPr id="4" name="Rectangle 3">
            <a:extLst>
              <a:ext uri="{FF2B5EF4-FFF2-40B4-BE49-F238E27FC236}">
                <a16:creationId xmlns:a16="http://schemas.microsoft.com/office/drawing/2014/main" id="{5852790C-76F5-4C2D-9DAA-227403590243}"/>
              </a:ext>
            </a:extLst>
          </p:cNvPr>
          <p:cNvSpPr/>
          <p:nvPr/>
        </p:nvSpPr>
        <p:spPr>
          <a:xfrm>
            <a:off x="1002628" y="4412341"/>
            <a:ext cx="4118981" cy="137885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TextBox 30">
            <a:extLst>
              <a:ext uri="{FF2B5EF4-FFF2-40B4-BE49-F238E27FC236}">
                <a16:creationId xmlns:a16="http://schemas.microsoft.com/office/drawing/2014/main" id="{AF016EAD-5C49-414C-9D91-5C53F39D9E82}"/>
              </a:ext>
            </a:extLst>
          </p:cNvPr>
          <p:cNvSpPr txBox="1"/>
          <p:nvPr/>
        </p:nvSpPr>
        <p:spPr>
          <a:xfrm>
            <a:off x="1232762" y="4677731"/>
            <a:ext cx="3742765" cy="861774"/>
          </a:xfrm>
          <a:prstGeom prst="rect">
            <a:avLst/>
          </a:prstGeom>
          <a:noFill/>
        </p:spPr>
        <p:txBody>
          <a:bodyPr wrap="square" rtlCol="0" anchor="ctr">
            <a:spAutoFit/>
          </a:bodyPr>
          <a:lstStyle/>
          <a:p>
            <a:pPr>
              <a:lnSpc>
                <a:spcPts val="2000"/>
              </a:lnSpc>
            </a:pP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Quisque</a:t>
            </a: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 vitae </a:t>
            </a:r>
            <a:r>
              <a:rPr lang="en-US" sz="12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omare</a:t>
            </a: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turpis</a:t>
            </a: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Vestibul</a:t>
            </a: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 ante </a:t>
            </a:r>
            <a:r>
              <a:rPr lang="en-US" sz="12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ispum</a:t>
            </a: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primis</a:t>
            </a: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 in </a:t>
            </a:r>
            <a:r>
              <a:rPr lang="en-US" sz="12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faucibus</a:t>
            </a: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orciluctus</a:t>
            </a: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etul</a:t>
            </a: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trices</a:t>
            </a: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posuere</a:t>
            </a: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cubilia</a:t>
            </a: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lorem</a:t>
            </a: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Curae</a:t>
            </a: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a:t>
            </a:r>
          </a:p>
        </p:txBody>
      </p:sp>
      <p:sp>
        <p:nvSpPr>
          <p:cNvPr id="35" name="TextBox 34">
            <a:extLst>
              <a:ext uri="{FF2B5EF4-FFF2-40B4-BE49-F238E27FC236}">
                <a16:creationId xmlns:a16="http://schemas.microsoft.com/office/drawing/2014/main" id="{3317FC57-D032-41A1-B393-CED02AA503E6}"/>
              </a:ext>
            </a:extLst>
          </p:cNvPr>
          <p:cNvSpPr txBox="1"/>
          <p:nvPr/>
        </p:nvSpPr>
        <p:spPr>
          <a:xfrm>
            <a:off x="1287026" y="4417814"/>
            <a:ext cx="806826" cy="1200329"/>
          </a:xfrm>
          <a:prstGeom prst="rect">
            <a:avLst/>
          </a:prstGeom>
          <a:noFill/>
        </p:spPr>
        <p:txBody>
          <a:bodyPr wrap="square" rtlCol="0" anchor="ctr">
            <a:spAutoFit/>
          </a:bodyPr>
          <a:lstStyle/>
          <a:p>
            <a:pPr algn="ctr"/>
            <a:r>
              <a:rPr lang="en-US" sz="7200" b="1" spc="-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endParaRPr lang="en-US" sz="7200" spc="-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6" name="TextBox 35">
            <a:extLst>
              <a:ext uri="{FF2B5EF4-FFF2-40B4-BE49-F238E27FC236}">
                <a16:creationId xmlns:a16="http://schemas.microsoft.com/office/drawing/2014/main" id="{B0C30BDE-7FE4-4B18-93CD-8FD254185B0F}"/>
              </a:ext>
            </a:extLst>
          </p:cNvPr>
          <p:cNvSpPr txBox="1"/>
          <p:nvPr/>
        </p:nvSpPr>
        <p:spPr>
          <a:xfrm rot="10800000">
            <a:off x="3643045" y="4648077"/>
            <a:ext cx="806826" cy="1200329"/>
          </a:xfrm>
          <a:prstGeom prst="rect">
            <a:avLst/>
          </a:prstGeom>
          <a:noFill/>
        </p:spPr>
        <p:txBody>
          <a:bodyPr wrap="square" rtlCol="0" anchor="ctr">
            <a:spAutoFit/>
          </a:bodyPr>
          <a:lstStyle/>
          <a:p>
            <a:pPr algn="ctr"/>
            <a:r>
              <a:rPr lang="en-US" sz="7200" b="1" spc="-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endParaRPr lang="en-US" sz="7200" spc="-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pic>
        <p:nvPicPr>
          <p:cNvPr id="19" name="Picture Placeholder 18">
            <a:extLst>
              <a:ext uri="{FF2B5EF4-FFF2-40B4-BE49-F238E27FC236}">
                <a16:creationId xmlns:a16="http://schemas.microsoft.com/office/drawing/2014/main" id="{22556634-9CB5-4E9A-84FB-64EA902DA4BA}"/>
              </a:ext>
            </a:extLst>
          </p:cNvPr>
          <p:cNvPicPr>
            <a:picLocks noGrp="1" noChangeAspect="1"/>
          </p:cNvPicPr>
          <p:nvPr>
            <p:ph type="pic" sz="quarter" idx="12"/>
          </p:nvPr>
        </p:nvPicPr>
        <p:blipFill rotWithShape="1">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l="11106" t="4405" r="156" b="4405"/>
          <a:stretch/>
        </p:blipFill>
        <p:spPr>
          <a:xfrm>
            <a:off x="5905380" y="2171700"/>
            <a:ext cx="5283993" cy="3619498"/>
          </a:xfrm>
        </p:spPr>
      </p:pic>
    </p:spTree>
    <p:extLst>
      <p:ext uri="{BB962C8B-B14F-4D97-AF65-F5344CB8AC3E}">
        <p14:creationId xmlns:p14="http://schemas.microsoft.com/office/powerpoint/2010/main" val="2953902930"/>
      </p:ext>
    </p:extLst>
  </p:cSld>
  <p:clrMapOvr>
    <a:masterClrMapping/>
  </p:clrMapOvr>
  <p:transition spd="slow">
    <p:comb/>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a:extLst>
              <a:ext uri="{FF2B5EF4-FFF2-40B4-BE49-F238E27FC236}">
                <a16:creationId xmlns:a16="http://schemas.microsoft.com/office/drawing/2014/main" id="{25E7B888-0C0B-49FB-9C30-5FE77248605C}"/>
              </a:ext>
            </a:extLst>
          </p:cNvPr>
          <p:cNvPicPr>
            <a:picLocks noGrp="1" noChangeAspect="1"/>
          </p:cNvPicPr>
          <p:nvPr>
            <p:ph type="pic" sz="quarter" idx="12"/>
          </p:nvPr>
        </p:nvPicPr>
        <p:blipFill rotWithShape="1">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t="55587" b="15941"/>
          <a:stretch/>
        </p:blipFill>
        <p:spPr>
          <a:xfrm>
            <a:off x="0" y="1698401"/>
            <a:ext cx="12192000" cy="2603320"/>
          </a:xfrm>
        </p:spPr>
      </p:pic>
      <p:sp>
        <p:nvSpPr>
          <p:cNvPr id="39" name="Rectangle 38">
            <a:extLst>
              <a:ext uri="{FF2B5EF4-FFF2-40B4-BE49-F238E27FC236}">
                <a16:creationId xmlns:a16="http://schemas.microsoft.com/office/drawing/2014/main" id="{70BB7737-424E-4C74-AE6F-D54FF9D76106}"/>
              </a:ext>
            </a:extLst>
          </p:cNvPr>
          <p:cNvSpPr/>
          <p:nvPr/>
        </p:nvSpPr>
        <p:spPr>
          <a:xfrm>
            <a:off x="0" y="1698401"/>
            <a:ext cx="12192000" cy="2603320"/>
          </a:xfrm>
          <a:prstGeom prst="rect">
            <a:avLst/>
          </a:prstGeom>
          <a:solidFill>
            <a:schemeClr val="tx2">
              <a:alpha val="8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Footer Placeholder 3">
            <a:extLst>
              <a:ext uri="{FF2B5EF4-FFF2-40B4-BE49-F238E27FC236}">
                <a16:creationId xmlns:a16="http://schemas.microsoft.com/office/drawing/2014/main" id="{8A2EC94D-FA80-477D-84D7-D746CC632C47}"/>
              </a:ext>
            </a:extLst>
          </p:cNvPr>
          <p:cNvSpPr>
            <a:spLocks noGrp="1"/>
          </p:cNvSpPr>
          <p:nvPr>
            <p:ph type="ftr" sz="quarter" idx="10"/>
          </p:nvPr>
        </p:nvSpPr>
        <p:spPr/>
        <p:txBody>
          <a:bodyPr/>
          <a:lstStyle/>
          <a:p>
            <a:r>
              <a:rPr lang="en-US" spc="120" dirty="0"/>
              <a:t>www.infobusiness.com</a:t>
            </a:r>
          </a:p>
        </p:txBody>
      </p:sp>
      <p:sp>
        <p:nvSpPr>
          <p:cNvPr id="6" name="Slide Number Placeholder 5">
            <a:extLst>
              <a:ext uri="{FF2B5EF4-FFF2-40B4-BE49-F238E27FC236}">
                <a16:creationId xmlns:a16="http://schemas.microsoft.com/office/drawing/2014/main" id="{9E6EF45D-EA66-4F8F-8E7F-EEA2856ED6CE}"/>
              </a:ext>
            </a:extLst>
          </p:cNvPr>
          <p:cNvSpPr>
            <a:spLocks noGrp="1"/>
          </p:cNvSpPr>
          <p:nvPr>
            <p:ph type="sldNum" sz="quarter" idx="11"/>
          </p:nvPr>
        </p:nvSpPr>
        <p:spPr/>
        <p:txBody>
          <a:bodyPr/>
          <a:lstStyle/>
          <a:p>
            <a:fld id="{22E1CF2F-19B6-4B01-91BB-CDBA096AD5BE}" type="slidenum">
              <a:rPr lang="en-US" smtClean="0"/>
              <a:pPr/>
              <a:t>5</a:t>
            </a:fld>
            <a:endParaRPr lang="en-US" dirty="0"/>
          </a:p>
        </p:txBody>
      </p:sp>
      <p:sp>
        <p:nvSpPr>
          <p:cNvPr id="12" name="Rectangle 11">
            <a:extLst>
              <a:ext uri="{FF2B5EF4-FFF2-40B4-BE49-F238E27FC236}">
                <a16:creationId xmlns:a16="http://schemas.microsoft.com/office/drawing/2014/main" id="{289F0A55-D44C-488D-97F9-278D731CFDCB}"/>
              </a:ext>
            </a:extLst>
          </p:cNvPr>
          <p:cNvSpPr/>
          <p:nvPr/>
        </p:nvSpPr>
        <p:spPr>
          <a:xfrm>
            <a:off x="888231" y="4887016"/>
            <a:ext cx="4719962" cy="964367"/>
          </a:xfrm>
          <a:prstGeom prst="rect">
            <a:avLst/>
          </a:prstGeom>
        </p:spPr>
        <p:txBody>
          <a:bodyPr wrap="square">
            <a:spAutoFit/>
          </a:bodyPr>
          <a:lstStyle/>
          <a:p>
            <a:pPr>
              <a:lnSpc>
                <a:spcPts val="3400"/>
              </a:lnSpc>
            </a:pPr>
            <a:r>
              <a:rPr lang="en-US" sz="3600" b="1" spc="11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Axpro</a:t>
            </a:r>
            <a:r>
              <a:rPr lang="en-US" sz="3600" b="1" spc="110" dirty="0">
                <a:solidFill>
                  <a:schemeClr val="tx2"/>
                </a:solidFill>
                <a:latin typeface="Open Sans" panose="020B0606030504020204" pitchFamily="34" charset="0"/>
                <a:ea typeface="Open Sans" panose="020B0606030504020204" pitchFamily="34" charset="0"/>
                <a:cs typeface="Open Sans" panose="020B0606030504020204" pitchFamily="34" charset="0"/>
              </a:rPr>
              <a:t> </a:t>
            </a:r>
            <a:r>
              <a:rPr lang="en-US" sz="3600" b="1" spc="110" dirty="0" err="1">
                <a:solidFill>
                  <a:schemeClr val="tx2"/>
                </a:solidFill>
                <a:latin typeface="Open Sans" panose="020B0606030504020204" pitchFamily="34" charset="0"/>
                <a:ea typeface="Open Sans" panose="020B0606030504020204" pitchFamily="34" charset="0"/>
                <a:cs typeface="Open Sans" panose="020B0606030504020204" pitchFamily="34" charset="0"/>
              </a:rPr>
              <a:t>Powerpoint</a:t>
            </a:r>
            <a:endParaRPr lang="en-US" sz="3600" b="1" spc="110" dirty="0">
              <a:solidFill>
                <a:schemeClr val="tx2"/>
              </a:solidFill>
              <a:latin typeface="Open Sans" panose="020B0606030504020204" pitchFamily="34" charset="0"/>
              <a:ea typeface="Open Sans" panose="020B0606030504020204" pitchFamily="34" charset="0"/>
              <a:cs typeface="Open Sans" panose="020B0606030504020204" pitchFamily="34" charset="0"/>
            </a:endParaRPr>
          </a:p>
          <a:p>
            <a:pPr>
              <a:lnSpc>
                <a:spcPts val="3400"/>
              </a:lnSpc>
            </a:pPr>
            <a:r>
              <a:rPr lang="en-US" sz="3600" b="1" spc="11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Presentation</a:t>
            </a:r>
          </a:p>
        </p:txBody>
      </p:sp>
      <p:sp>
        <p:nvSpPr>
          <p:cNvPr id="26" name="Rectangle 25">
            <a:extLst>
              <a:ext uri="{FF2B5EF4-FFF2-40B4-BE49-F238E27FC236}">
                <a16:creationId xmlns:a16="http://schemas.microsoft.com/office/drawing/2014/main" id="{FB81D4DC-782F-4ACC-B3A7-244D7B98910B}"/>
              </a:ext>
            </a:extLst>
          </p:cNvPr>
          <p:cNvSpPr/>
          <p:nvPr/>
        </p:nvSpPr>
        <p:spPr>
          <a:xfrm>
            <a:off x="5785522" y="4887016"/>
            <a:ext cx="5869449" cy="1097160"/>
          </a:xfrm>
          <a:prstGeom prst="rect">
            <a:avLst/>
          </a:prstGeom>
        </p:spPr>
        <p:txBody>
          <a:bodyPr wrap="square">
            <a:spAutoFit/>
          </a:bodyPr>
          <a:lstStyle/>
          <a:p>
            <a:pPr>
              <a:lnSpc>
                <a:spcPts val="2000"/>
              </a:lnSpc>
            </a:pPr>
            <a:r>
              <a:rPr lang="en-US" sz="1300" i="1" dirty="0">
                <a:solidFill>
                  <a:srgbClr val="000000"/>
                </a:solidFill>
                <a:latin typeface="Open Sans" panose="020B0606030504020204" pitchFamily="34" charset="0"/>
                <a:ea typeface="Open Sans" panose="020B0606030504020204" pitchFamily="34" charset="0"/>
                <a:cs typeface="Open Sans" panose="020B0606030504020204" pitchFamily="34" charset="0"/>
              </a:rPr>
              <a:t>Lorem Ipsum is simply dummy text of the printing and </a:t>
            </a:r>
            <a:r>
              <a:rPr lang="en-US" sz="1300" i="1" dirty="0" err="1">
                <a:solidFill>
                  <a:srgbClr val="000000"/>
                </a:solidFill>
                <a:latin typeface="Open Sans" panose="020B0606030504020204" pitchFamily="34" charset="0"/>
                <a:ea typeface="Open Sans" panose="020B0606030504020204" pitchFamily="34" charset="0"/>
                <a:cs typeface="Open Sans" panose="020B0606030504020204" pitchFamily="34" charset="0"/>
              </a:rPr>
              <a:t>tyspesting</a:t>
            </a:r>
            <a:r>
              <a:rPr lang="en-US" sz="1300" i="1" dirty="0">
                <a:solidFill>
                  <a:srgbClr val="000000"/>
                </a:solidFill>
                <a:latin typeface="Open Sans" panose="020B0606030504020204" pitchFamily="34" charset="0"/>
                <a:ea typeface="Open Sans" panose="020B0606030504020204" pitchFamily="34" charset="0"/>
                <a:cs typeface="Open Sans" panose="020B0606030504020204" pitchFamily="34" charset="0"/>
              </a:rPr>
              <a:t> typesetting industry. Lorem Ipsum has been the industry's standard dummy software like Aldus dolor sit </a:t>
            </a:r>
            <a:r>
              <a:rPr lang="en-US" sz="1300" i="1" dirty="0" err="1">
                <a:solidFill>
                  <a:srgbClr val="000000"/>
                </a:solidFill>
                <a:latin typeface="Open Sans" panose="020B0606030504020204" pitchFamily="34" charset="0"/>
                <a:ea typeface="Open Sans" panose="020B0606030504020204" pitchFamily="34" charset="0"/>
                <a:cs typeface="Open Sans" panose="020B0606030504020204" pitchFamily="34" charset="0"/>
              </a:rPr>
              <a:t>amet</a:t>
            </a:r>
            <a:r>
              <a:rPr lang="en-US" sz="1300" i="1" dirty="0">
                <a:solidFill>
                  <a:srgbClr val="000000"/>
                </a:solidFill>
                <a:latin typeface="Open Sans" panose="020B0606030504020204" pitchFamily="34" charset="0"/>
                <a:ea typeface="Open Sans" panose="020B0606030504020204" pitchFamily="34" charset="0"/>
                <a:cs typeface="Open Sans" panose="020B0606030504020204" pitchFamily="34" charset="0"/>
              </a:rPr>
              <a:t> </a:t>
            </a:r>
            <a:r>
              <a:rPr lang="en-US" sz="1300" i="1" dirty="0" err="1">
                <a:solidFill>
                  <a:srgbClr val="000000"/>
                </a:solidFill>
                <a:latin typeface="Open Sans" panose="020B0606030504020204" pitchFamily="34" charset="0"/>
                <a:ea typeface="Open Sans" panose="020B0606030504020204" pitchFamily="34" charset="0"/>
                <a:cs typeface="Open Sans" panose="020B0606030504020204" pitchFamily="34" charset="0"/>
              </a:rPr>
              <a:t>adipiscing</a:t>
            </a:r>
            <a:r>
              <a:rPr lang="en-US" sz="1300" i="1" dirty="0">
                <a:solidFill>
                  <a:srgbClr val="000000"/>
                </a:solidFill>
                <a:latin typeface="Open Sans" panose="020B0606030504020204" pitchFamily="34" charset="0"/>
                <a:ea typeface="Open Sans" panose="020B0606030504020204" pitchFamily="34" charset="0"/>
                <a:cs typeface="Open Sans" panose="020B0606030504020204" pitchFamily="34" charset="0"/>
              </a:rPr>
              <a:t> </a:t>
            </a:r>
            <a:r>
              <a:rPr lang="en-US" sz="1300" i="1" dirty="0" err="1">
                <a:solidFill>
                  <a:srgbClr val="000000"/>
                </a:solidFill>
                <a:latin typeface="Open Sans" panose="020B0606030504020204" pitchFamily="34" charset="0"/>
                <a:ea typeface="Open Sans" panose="020B0606030504020204" pitchFamily="34" charset="0"/>
                <a:cs typeface="Open Sans" panose="020B0606030504020204" pitchFamily="34" charset="0"/>
              </a:rPr>
              <a:t>aquam</a:t>
            </a:r>
            <a:r>
              <a:rPr lang="en-US" sz="1300" i="1" dirty="0">
                <a:solidFill>
                  <a:srgbClr val="000000"/>
                </a:solidFill>
                <a:latin typeface="Open Sans" panose="020B0606030504020204" pitchFamily="34" charset="0"/>
                <a:ea typeface="Open Sans" panose="020B0606030504020204" pitchFamily="34" charset="0"/>
                <a:cs typeface="Open Sans" panose="020B0606030504020204" pitchFamily="34" charset="0"/>
              </a:rPr>
              <a:t> </a:t>
            </a:r>
            <a:r>
              <a:rPr lang="en-US" sz="1300" i="1" dirty="0" err="1">
                <a:solidFill>
                  <a:srgbClr val="000000"/>
                </a:solidFill>
                <a:latin typeface="Open Sans" panose="020B0606030504020204" pitchFamily="34" charset="0"/>
                <a:ea typeface="Open Sans" panose="020B0606030504020204" pitchFamily="34" charset="0"/>
                <a:cs typeface="Open Sans" panose="020B0606030504020204" pitchFamily="34" charset="0"/>
              </a:rPr>
              <a:t>consecteture</a:t>
            </a:r>
            <a:r>
              <a:rPr lang="en-US" sz="1300" i="1" dirty="0">
                <a:solidFill>
                  <a:srgbClr val="000000"/>
                </a:solidFill>
                <a:latin typeface="Open Sans" panose="020B0606030504020204" pitchFamily="34" charset="0"/>
                <a:ea typeface="Open Sans" panose="020B0606030504020204" pitchFamily="34" charset="0"/>
                <a:cs typeface="Open Sans" panose="020B0606030504020204" pitchFamily="34" charset="0"/>
              </a:rPr>
              <a:t> </a:t>
            </a:r>
            <a:r>
              <a:rPr lang="en-US" sz="1300" i="1" dirty="0" err="1">
                <a:solidFill>
                  <a:srgbClr val="000000"/>
                </a:solidFill>
                <a:latin typeface="Open Sans" panose="020B0606030504020204" pitchFamily="34" charset="0"/>
                <a:ea typeface="Open Sans" panose="020B0606030504020204" pitchFamily="34" charset="0"/>
                <a:cs typeface="Open Sans" panose="020B0606030504020204" pitchFamily="34" charset="0"/>
              </a:rPr>
              <a:t>typesting</a:t>
            </a:r>
            <a:r>
              <a:rPr lang="en-US" sz="1300" i="1" dirty="0">
                <a:solidFill>
                  <a:srgbClr val="000000"/>
                </a:solidFill>
                <a:latin typeface="Open Sans" panose="020B0606030504020204" pitchFamily="34" charset="0"/>
                <a:ea typeface="Open Sans" panose="020B0606030504020204" pitchFamily="34" charset="0"/>
                <a:cs typeface="Open Sans" panose="020B0606030504020204" pitchFamily="34" charset="0"/>
              </a:rPr>
              <a:t> dolor sit </a:t>
            </a:r>
            <a:r>
              <a:rPr lang="en-US" sz="1300" i="1" dirty="0" err="1">
                <a:solidFill>
                  <a:srgbClr val="000000"/>
                </a:solidFill>
                <a:latin typeface="Open Sans" panose="020B0606030504020204" pitchFamily="34" charset="0"/>
                <a:ea typeface="Open Sans" panose="020B0606030504020204" pitchFamily="34" charset="0"/>
                <a:cs typeface="Open Sans" panose="020B0606030504020204" pitchFamily="34" charset="0"/>
              </a:rPr>
              <a:t>amet</a:t>
            </a:r>
            <a:endParaRPr lang="en-US" sz="1300" i="1" dirty="0">
              <a:solidFill>
                <a:srgbClr val="000000"/>
              </a:solidFill>
              <a:latin typeface="Open Sans" panose="020B0606030504020204" pitchFamily="34" charset="0"/>
              <a:ea typeface="Open Sans" panose="020B0606030504020204" pitchFamily="34" charset="0"/>
              <a:cs typeface="Open Sans" panose="020B0606030504020204" pitchFamily="34" charset="0"/>
            </a:endParaRPr>
          </a:p>
          <a:p>
            <a:pPr>
              <a:lnSpc>
                <a:spcPts val="2000"/>
              </a:lnSpc>
            </a:pPr>
            <a:r>
              <a:rPr lang="en-US" sz="1300" i="1" dirty="0">
                <a:solidFill>
                  <a:srgbClr val="000000"/>
                </a:solidFill>
                <a:latin typeface="Open Sans" panose="020B0606030504020204" pitchFamily="34" charset="0"/>
                <a:ea typeface="Open Sans" panose="020B0606030504020204" pitchFamily="34" charset="0"/>
                <a:cs typeface="Open Sans" panose="020B0606030504020204" pitchFamily="34" charset="0"/>
              </a:rPr>
              <a:t>Have them living to for can’t </a:t>
            </a:r>
            <a:r>
              <a:rPr lang="en-US" sz="1300" i="1" dirty="0" err="1">
                <a:solidFill>
                  <a:srgbClr val="000000"/>
                </a:solidFill>
                <a:latin typeface="Open Sans" panose="020B0606030504020204" pitchFamily="34" charset="0"/>
                <a:ea typeface="Open Sans" panose="020B0606030504020204" pitchFamily="34" charset="0"/>
                <a:cs typeface="Open Sans" panose="020B0606030504020204" pitchFamily="34" charset="0"/>
              </a:rPr>
              <a:t>garthered</a:t>
            </a:r>
            <a:endParaRPr lang="en-US" sz="1300" i="1" dirty="0">
              <a:latin typeface="Open Sans" panose="020B0606030504020204" pitchFamily="34" charset="0"/>
              <a:ea typeface="Open Sans" panose="020B0606030504020204" pitchFamily="34" charset="0"/>
              <a:cs typeface="Open Sans" panose="020B0606030504020204" pitchFamily="34" charset="0"/>
            </a:endParaRPr>
          </a:p>
        </p:txBody>
      </p:sp>
      <p:sp>
        <p:nvSpPr>
          <p:cNvPr id="41" name="TextBox 40">
            <a:extLst>
              <a:ext uri="{FF2B5EF4-FFF2-40B4-BE49-F238E27FC236}">
                <a16:creationId xmlns:a16="http://schemas.microsoft.com/office/drawing/2014/main" id="{02510C39-C43C-4AEC-A0D9-705742447E32}"/>
              </a:ext>
            </a:extLst>
          </p:cNvPr>
          <p:cNvSpPr txBox="1"/>
          <p:nvPr/>
        </p:nvSpPr>
        <p:spPr>
          <a:xfrm>
            <a:off x="1436082" y="862932"/>
            <a:ext cx="9319837" cy="346249"/>
          </a:xfrm>
          <a:prstGeom prst="rect">
            <a:avLst/>
          </a:prstGeom>
          <a:noFill/>
        </p:spPr>
        <p:txBody>
          <a:bodyPr wrap="square" rtlCol="0">
            <a:spAutoFit/>
          </a:bodyPr>
          <a:lstStyle/>
          <a:p>
            <a:pPr algn="ctr">
              <a:lnSpc>
                <a:spcPct val="150000"/>
              </a:lnSpc>
            </a:pPr>
            <a:r>
              <a:rPr lang="en-US" sz="1100" i="1"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Have them for one. Living grass to for can't gathered waters had winged. Creepiest don't subdue which </a:t>
            </a:r>
            <a:r>
              <a:rPr lang="en-US" sz="1100" i="1" dirty="0" err="1">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i</a:t>
            </a:r>
            <a:r>
              <a:rPr lang="en-US" sz="1100" i="1"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 two set had seasons. Fifth you'll, man</a:t>
            </a:r>
          </a:p>
        </p:txBody>
      </p:sp>
      <p:sp>
        <p:nvSpPr>
          <p:cNvPr id="42" name="Title 1">
            <a:extLst>
              <a:ext uri="{FF2B5EF4-FFF2-40B4-BE49-F238E27FC236}">
                <a16:creationId xmlns:a16="http://schemas.microsoft.com/office/drawing/2014/main" id="{72DCC20B-5E3B-41FC-A07E-54F8CCB8D7E7}"/>
              </a:ext>
            </a:extLst>
          </p:cNvPr>
          <p:cNvSpPr txBox="1">
            <a:spLocks/>
          </p:cNvSpPr>
          <p:nvPr/>
        </p:nvSpPr>
        <p:spPr>
          <a:xfrm>
            <a:off x="838200" y="310313"/>
            <a:ext cx="10515600" cy="6794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pPr algn="ctr"/>
            <a:r>
              <a:rPr lang="en-US" sz="3000" b="1" dirty="0">
                <a:latin typeface="Open Sans" panose="020B0606030504020204" pitchFamily="34" charset="0"/>
                <a:ea typeface="Open Sans" panose="020B0606030504020204" pitchFamily="34" charset="0"/>
                <a:cs typeface="Open Sans" panose="020B0606030504020204" pitchFamily="34" charset="0"/>
              </a:rPr>
              <a:t>More About us</a:t>
            </a:r>
            <a:endParaRPr lang="en-US" sz="3000" dirty="0">
              <a:latin typeface="Open Sans" panose="020B0606030504020204" pitchFamily="34" charset="0"/>
              <a:ea typeface="Open Sans" panose="020B0606030504020204" pitchFamily="34" charset="0"/>
              <a:cs typeface="Open Sans" panose="020B0606030504020204" pitchFamily="34" charset="0"/>
            </a:endParaRPr>
          </a:p>
        </p:txBody>
      </p:sp>
      <p:grpSp>
        <p:nvGrpSpPr>
          <p:cNvPr id="2" name="Group 1">
            <a:extLst>
              <a:ext uri="{FF2B5EF4-FFF2-40B4-BE49-F238E27FC236}">
                <a16:creationId xmlns:a16="http://schemas.microsoft.com/office/drawing/2014/main" id="{177658C6-B12A-4C6F-9C16-7317D24F3757}"/>
              </a:ext>
            </a:extLst>
          </p:cNvPr>
          <p:cNvGrpSpPr/>
          <p:nvPr/>
        </p:nvGrpSpPr>
        <p:grpSpPr>
          <a:xfrm>
            <a:off x="1246040" y="2198627"/>
            <a:ext cx="6943804" cy="1602868"/>
            <a:chOff x="888231" y="2144180"/>
            <a:chExt cx="6943804" cy="1602868"/>
          </a:xfrm>
        </p:grpSpPr>
        <p:sp>
          <p:nvSpPr>
            <p:cNvPr id="10" name="TextBox 9">
              <a:extLst>
                <a:ext uri="{FF2B5EF4-FFF2-40B4-BE49-F238E27FC236}">
                  <a16:creationId xmlns:a16="http://schemas.microsoft.com/office/drawing/2014/main" id="{0B646FCA-546E-4F91-AB65-1035F76AED60}"/>
                </a:ext>
              </a:extLst>
            </p:cNvPr>
            <p:cNvSpPr txBox="1"/>
            <p:nvPr/>
          </p:nvSpPr>
          <p:spPr>
            <a:xfrm>
              <a:off x="888231" y="2341680"/>
              <a:ext cx="6943804" cy="1118255"/>
            </a:xfrm>
            <a:prstGeom prst="rect">
              <a:avLst/>
            </a:prstGeom>
            <a:noFill/>
          </p:spPr>
          <p:txBody>
            <a:bodyPr wrap="square" rtlCol="0" anchor="ctr">
              <a:spAutoFit/>
            </a:bodyPr>
            <a:lstStyle/>
            <a:p>
              <a:pPr>
                <a:lnSpc>
                  <a:spcPts val="2000"/>
                </a:lnSpc>
              </a:pP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Quisque</a:t>
              </a: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 vitae </a:t>
              </a:r>
              <a:r>
                <a:rPr lang="en-US" sz="12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omare</a:t>
              </a: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turpis</a:t>
              </a: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Vestibul</a:t>
              </a: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 ante </a:t>
              </a:r>
              <a:r>
                <a:rPr lang="en-US" sz="12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ispum</a:t>
              </a: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primis</a:t>
              </a: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 in </a:t>
              </a:r>
              <a:r>
                <a:rPr lang="en-US" sz="12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faucibus</a:t>
              </a: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orciluctus</a:t>
              </a: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p>
            <a:p>
              <a:pPr>
                <a:lnSpc>
                  <a:spcPts val="2000"/>
                </a:lnSpc>
              </a:pP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                   que vitae </a:t>
              </a:r>
              <a:r>
                <a:rPr lang="en-US" sz="12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omare</a:t>
              </a: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turpis</a:t>
              </a: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Vestibul</a:t>
              </a: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 ante </a:t>
              </a:r>
              <a:r>
                <a:rPr lang="en-US" sz="12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ispum</a:t>
              </a: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primis</a:t>
              </a: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 in </a:t>
              </a:r>
              <a:r>
                <a:rPr lang="en-US" sz="12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faucibus</a:t>
              </a: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orciluctus</a:t>
              </a: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etu</a:t>
              </a:r>
              <a:endPar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a:lnSpc>
                  <a:spcPts val="2000"/>
                </a:lnSpc>
              </a:pPr>
              <a:r>
                <a:rPr lang="en-US" sz="12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etulrices</a:t>
              </a: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posuere</a:t>
              </a: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cubilia</a:t>
              </a: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 lorem </a:t>
              </a:r>
              <a:r>
                <a:rPr lang="en-US" sz="12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Curae</a:t>
              </a: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 Lorem ipsum dolor sit </a:t>
              </a:r>
              <a:r>
                <a:rPr lang="en-US" sz="12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amet</a:t>
              </a: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  d types</a:t>
              </a:r>
            </a:p>
            <a:p>
              <a:pPr>
                <a:lnSpc>
                  <a:spcPts val="2000"/>
                </a:lnSpc>
              </a:pP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Have them for one can’t gathered waters has </a:t>
              </a:r>
              <a:r>
                <a:rPr lang="en-US" sz="12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whice</a:t>
              </a: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 two set softer dolor sit</a:t>
              </a:r>
            </a:p>
          </p:txBody>
        </p:sp>
        <p:sp>
          <p:nvSpPr>
            <p:cNvPr id="14" name="TextBox 13">
              <a:extLst>
                <a:ext uri="{FF2B5EF4-FFF2-40B4-BE49-F238E27FC236}">
                  <a16:creationId xmlns:a16="http://schemas.microsoft.com/office/drawing/2014/main" id="{349AF3AD-45E8-454A-A721-548CEE3D6C58}"/>
                </a:ext>
              </a:extLst>
            </p:cNvPr>
            <p:cNvSpPr txBox="1"/>
            <p:nvPr/>
          </p:nvSpPr>
          <p:spPr>
            <a:xfrm rot="10800000">
              <a:off x="6267004" y="2546719"/>
              <a:ext cx="806826" cy="1200329"/>
            </a:xfrm>
            <a:prstGeom prst="rect">
              <a:avLst/>
            </a:prstGeom>
            <a:noFill/>
          </p:spPr>
          <p:txBody>
            <a:bodyPr wrap="square" rtlCol="0" anchor="ctr">
              <a:spAutoFit/>
            </a:bodyPr>
            <a:lstStyle/>
            <a:p>
              <a:pPr algn="ctr"/>
              <a:r>
                <a:rPr lang="en-US" sz="7200" b="1" spc="-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endParaRPr lang="en-US" sz="7200" spc="-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3" name="TextBox 12">
              <a:extLst>
                <a:ext uri="{FF2B5EF4-FFF2-40B4-BE49-F238E27FC236}">
                  <a16:creationId xmlns:a16="http://schemas.microsoft.com/office/drawing/2014/main" id="{184D4861-6EC6-469A-9BE7-990793797369}"/>
                </a:ext>
              </a:extLst>
            </p:cNvPr>
            <p:cNvSpPr txBox="1"/>
            <p:nvPr/>
          </p:nvSpPr>
          <p:spPr>
            <a:xfrm>
              <a:off x="902739" y="2144180"/>
              <a:ext cx="806826" cy="1200329"/>
            </a:xfrm>
            <a:prstGeom prst="rect">
              <a:avLst/>
            </a:prstGeom>
            <a:noFill/>
          </p:spPr>
          <p:txBody>
            <a:bodyPr wrap="square" rtlCol="0" anchor="ctr">
              <a:spAutoFit/>
            </a:bodyPr>
            <a:lstStyle/>
            <a:p>
              <a:pPr algn="ctr"/>
              <a:r>
                <a:rPr lang="en-US" sz="7200" b="1" spc="-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endParaRPr lang="en-US" sz="7200" spc="-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Tree>
    <p:extLst>
      <p:ext uri="{BB962C8B-B14F-4D97-AF65-F5344CB8AC3E}">
        <p14:creationId xmlns:p14="http://schemas.microsoft.com/office/powerpoint/2010/main" val="1425586995"/>
      </p:ext>
    </p:extLst>
  </p:cSld>
  <p:clrMapOvr>
    <a:masterClrMapping/>
  </p:clrMapOvr>
  <p:transition spd="slow">
    <p:comb/>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Placeholder 13">
            <a:extLst>
              <a:ext uri="{FF2B5EF4-FFF2-40B4-BE49-F238E27FC236}">
                <a16:creationId xmlns:a16="http://schemas.microsoft.com/office/drawing/2014/main" id="{0600255B-FD0E-41BF-931C-EB3465340E5C}"/>
              </a:ext>
            </a:extLst>
          </p:cNvPr>
          <p:cNvPicPr>
            <a:picLocks noGrp="1" noChangeAspect="1"/>
          </p:cNvPicPr>
          <p:nvPr>
            <p:ph type="pic" sz="quarter" idx="12"/>
          </p:nvPr>
        </p:nvPicPr>
        <p:blipFill rotWithShape="1">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l="213" t="14985" r="25910" b="17080"/>
          <a:stretch/>
        </p:blipFill>
        <p:spPr>
          <a:xfrm>
            <a:off x="904817" y="1950838"/>
            <a:ext cx="4667478" cy="2867905"/>
          </a:xfrm>
        </p:spPr>
      </p:pic>
      <p:sp>
        <p:nvSpPr>
          <p:cNvPr id="49" name="Footer Placeholder 3">
            <a:extLst>
              <a:ext uri="{FF2B5EF4-FFF2-40B4-BE49-F238E27FC236}">
                <a16:creationId xmlns:a16="http://schemas.microsoft.com/office/drawing/2014/main" id="{0AB4A121-7F45-4C54-A319-A3F44D7E575C}"/>
              </a:ext>
            </a:extLst>
          </p:cNvPr>
          <p:cNvSpPr>
            <a:spLocks noGrp="1"/>
          </p:cNvSpPr>
          <p:nvPr>
            <p:ph type="ftr" sz="quarter" idx="10"/>
          </p:nvPr>
        </p:nvSpPr>
        <p:spPr>
          <a:xfrm>
            <a:off x="1738862" y="6436678"/>
            <a:ext cx="1892234" cy="421322"/>
          </a:xfrm>
        </p:spPr>
        <p:txBody>
          <a:bodyPr/>
          <a:lstStyle/>
          <a:p>
            <a:r>
              <a:rPr lang="en-US" spc="120" dirty="0"/>
              <a:t>www.infobusiness.com</a:t>
            </a:r>
          </a:p>
        </p:txBody>
      </p:sp>
      <p:sp>
        <p:nvSpPr>
          <p:cNvPr id="31" name="Rectangle 30">
            <a:extLst>
              <a:ext uri="{FF2B5EF4-FFF2-40B4-BE49-F238E27FC236}">
                <a16:creationId xmlns:a16="http://schemas.microsoft.com/office/drawing/2014/main" id="{A977CBEE-2856-4216-97D9-02D734A06E80}"/>
              </a:ext>
            </a:extLst>
          </p:cNvPr>
          <p:cNvSpPr/>
          <p:nvPr/>
        </p:nvSpPr>
        <p:spPr>
          <a:xfrm>
            <a:off x="904817" y="1950838"/>
            <a:ext cx="4667478" cy="2867905"/>
          </a:xfrm>
          <a:prstGeom prst="rect">
            <a:avLst/>
          </a:prstGeom>
          <a:solidFill>
            <a:schemeClr val="tx2">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a:extLst>
              <a:ext uri="{FF2B5EF4-FFF2-40B4-BE49-F238E27FC236}">
                <a16:creationId xmlns:a16="http://schemas.microsoft.com/office/drawing/2014/main" id="{9E6EF45D-EA66-4F8F-8E7F-EEA2856ED6CE}"/>
              </a:ext>
            </a:extLst>
          </p:cNvPr>
          <p:cNvSpPr>
            <a:spLocks noGrp="1"/>
          </p:cNvSpPr>
          <p:nvPr>
            <p:ph type="sldNum" sz="quarter" idx="11"/>
          </p:nvPr>
        </p:nvSpPr>
        <p:spPr/>
        <p:txBody>
          <a:bodyPr/>
          <a:lstStyle/>
          <a:p>
            <a:fld id="{22E1CF2F-19B6-4B01-91BB-CDBA096AD5BE}" type="slidenum">
              <a:rPr lang="en-US" smtClean="0"/>
              <a:pPr/>
              <a:t>6</a:t>
            </a:fld>
            <a:endParaRPr lang="en-US" dirty="0"/>
          </a:p>
        </p:txBody>
      </p:sp>
      <p:sp>
        <p:nvSpPr>
          <p:cNvPr id="50" name="TextBox 49">
            <a:extLst>
              <a:ext uri="{FF2B5EF4-FFF2-40B4-BE49-F238E27FC236}">
                <a16:creationId xmlns:a16="http://schemas.microsoft.com/office/drawing/2014/main" id="{01D7A262-A310-4148-B34B-238F6700E064}"/>
              </a:ext>
            </a:extLst>
          </p:cNvPr>
          <p:cNvSpPr txBox="1"/>
          <p:nvPr/>
        </p:nvSpPr>
        <p:spPr>
          <a:xfrm>
            <a:off x="1436082" y="862932"/>
            <a:ext cx="9319837" cy="346249"/>
          </a:xfrm>
          <a:prstGeom prst="rect">
            <a:avLst/>
          </a:prstGeom>
          <a:noFill/>
        </p:spPr>
        <p:txBody>
          <a:bodyPr wrap="square" rtlCol="0">
            <a:spAutoFit/>
          </a:bodyPr>
          <a:lstStyle/>
          <a:p>
            <a:pPr algn="ctr">
              <a:lnSpc>
                <a:spcPct val="150000"/>
              </a:lnSpc>
            </a:pPr>
            <a:r>
              <a:rPr lang="en-US" sz="1100" i="1"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Have them for one. Living grass to for can't gathered waters had winged. Creepiest don't subdue which </a:t>
            </a:r>
            <a:r>
              <a:rPr lang="en-US" sz="1100" i="1" dirty="0" err="1">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i</a:t>
            </a:r>
            <a:r>
              <a:rPr lang="en-US" sz="1100" i="1"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 two set had seasons. Fifth you'll, man</a:t>
            </a:r>
          </a:p>
        </p:txBody>
      </p:sp>
      <p:sp>
        <p:nvSpPr>
          <p:cNvPr id="51" name="Title 1">
            <a:extLst>
              <a:ext uri="{FF2B5EF4-FFF2-40B4-BE49-F238E27FC236}">
                <a16:creationId xmlns:a16="http://schemas.microsoft.com/office/drawing/2014/main" id="{1C5055E2-575C-4901-99DF-FF8BF435DC43}"/>
              </a:ext>
            </a:extLst>
          </p:cNvPr>
          <p:cNvSpPr txBox="1">
            <a:spLocks/>
          </p:cNvSpPr>
          <p:nvPr/>
        </p:nvSpPr>
        <p:spPr>
          <a:xfrm>
            <a:off x="838200" y="310313"/>
            <a:ext cx="10515600" cy="6794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pPr algn="ctr"/>
            <a:r>
              <a:rPr lang="en-US" sz="3000" b="1" dirty="0">
                <a:latin typeface="Open Sans" panose="020B0606030504020204" pitchFamily="34" charset="0"/>
                <a:ea typeface="Open Sans" panose="020B0606030504020204" pitchFamily="34" charset="0"/>
                <a:cs typeface="Open Sans" panose="020B0606030504020204" pitchFamily="34" charset="0"/>
              </a:rPr>
              <a:t>More About us</a:t>
            </a:r>
            <a:endParaRPr lang="en-US" sz="3000" dirty="0">
              <a:latin typeface="Open Sans" panose="020B0606030504020204" pitchFamily="34" charset="0"/>
              <a:ea typeface="Open Sans" panose="020B0606030504020204" pitchFamily="34" charset="0"/>
              <a:cs typeface="Open Sans" panose="020B0606030504020204" pitchFamily="34" charset="0"/>
            </a:endParaRPr>
          </a:p>
        </p:txBody>
      </p:sp>
      <p:sp>
        <p:nvSpPr>
          <p:cNvPr id="73" name="TextBox 72">
            <a:extLst>
              <a:ext uri="{FF2B5EF4-FFF2-40B4-BE49-F238E27FC236}">
                <a16:creationId xmlns:a16="http://schemas.microsoft.com/office/drawing/2014/main" id="{56F5FF11-5087-495D-AB41-A1D0C0803F3D}"/>
              </a:ext>
            </a:extLst>
          </p:cNvPr>
          <p:cNvSpPr txBox="1"/>
          <p:nvPr/>
        </p:nvSpPr>
        <p:spPr>
          <a:xfrm>
            <a:off x="5972117" y="1914048"/>
            <a:ext cx="5328557" cy="1118255"/>
          </a:xfrm>
          <a:prstGeom prst="rect">
            <a:avLst/>
          </a:prstGeom>
          <a:noFill/>
        </p:spPr>
        <p:txBody>
          <a:bodyPr wrap="square" rtlCol="0">
            <a:spAutoFit/>
          </a:bodyPr>
          <a:lstStyle/>
          <a:p>
            <a:pPr>
              <a:lnSpc>
                <a:spcPts val="1600"/>
              </a:lnSpc>
            </a:pPr>
            <a:r>
              <a:rPr lang="en-US" sz="110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Contrary to popular belief, Lorem Ipsum is not simply random text. It has roots in a piece of classical Latin literature from 45 BC, making it over 2000 years old. Richard McClintock, a Latin professor at Hampden-Sydney</a:t>
            </a:r>
          </a:p>
          <a:p>
            <a:pPr>
              <a:lnSpc>
                <a:spcPts val="1600"/>
              </a:lnSpc>
            </a:pPr>
            <a:endParaRPr lang="en-US" sz="110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a:p>
            <a:pPr>
              <a:lnSpc>
                <a:spcPts val="1600"/>
              </a:lnSpc>
            </a:pPr>
            <a:r>
              <a:rPr lang="en-US" sz="110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College in Virginia, looked up one of the more obscure Latin words, </a:t>
            </a:r>
            <a:r>
              <a:rPr lang="en-US" sz="110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conectetur</a:t>
            </a:r>
            <a:r>
              <a:rPr lang="en-US" sz="110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a:t>
            </a:r>
          </a:p>
        </p:txBody>
      </p:sp>
      <p:sp>
        <p:nvSpPr>
          <p:cNvPr id="83" name="TextBox 82">
            <a:extLst>
              <a:ext uri="{FF2B5EF4-FFF2-40B4-BE49-F238E27FC236}">
                <a16:creationId xmlns:a16="http://schemas.microsoft.com/office/drawing/2014/main" id="{99A65AE7-D79E-4B01-9CF9-0D08AC8E98F7}"/>
              </a:ext>
            </a:extLst>
          </p:cNvPr>
          <p:cNvSpPr txBox="1"/>
          <p:nvPr/>
        </p:nvSpPr>
        <p:spPr>
          <a:xfrm>
            <a:off x="891326" y="5019562"/>
            <a:ext cx="4877589" cy="784830"/>
          </a:xfrm>
          <a:prstGeom prst="rect">
            <a:avLst/>
          </a:prstGeom>
          <a:noFill/>
        </p:spPr>
        <p:txBody>
          <a:bodyPr wrap="square" rtlCol="0">
            <a:spAutoFit/>
          </a:bodyPr>
          <a:lstStyle/>
          <a:p>
            <a:pPr>
              <a:lnSpc>
                <a:spcPts val="1800"/>
              </a:lnSpc>
            </a:pPr>
            <a:r>
              <a:rPr lang="en-US" sz="110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Contrary to popular belief, Lorem Ipsum is not simply random text. It has roots in a piece of classical Latin literature from 45 BC, making it over 2000 years old. Richard McClintock, a Latin professor at</a:t>
            </a:r>
          </a:p>
        </p:txBody>
      </p:sp>
      <p:sp>
        <p:nvSpPr>
          <p:cNvPr id="84" name="Rectangle 21">
            <a:extLst>
              <a:ext uri="{FF2B5EF4-FFF2-40B4-BE49-F238E27FC236}">
                <a16:creationId xmlns:a16="http://schemas.microsoft.com/office/drawing/2014/main" id="{A9D71BAC-EDA1-4DA9-97E7-AFA2A2F8BE62}"/>
              </a:ext>
            </a:extLst>
          </p:cNvPr>
          <p:cNvSpPr>
            <a:spLocks/>
          </p:cNvSpPr>
          <p:nvPr/>
        </p:nvSpPr>
        <p:spPr bwMode="auto">
          <a:xfrm>
            <a:off x="6799960" y="3568077"/>
            <a:ext cx="4259926" cy="42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ts val="1800"/>
              </a:lnSpc>
            </a:pPr>
            <a:r>
              <a:rPr lang="en-US" sz="120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Design is meant to project an image of profession and </a:t>
            </a:r>
            <a:r>
              <a:rPr lang="en-US" sz="120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amet</a:t>
            </a:r>
            <a:r>
              <a:rPr lang="en-US" sz="120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 reliability dolor sit </a:t>
            </a:r>
            <a:r>
              <a:rPr lang="en-US" sz="120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amet</a:t>
            </a:r>
            <a:r>
              <a:rPr lang="en-US" sz="120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 dolor sit </a:t>
            </a:r>
            <a:r>
              <a:rPr lang="en-US" sz="120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amet</a:t>
            </a:r>
            <a:r>
              <a:rPr lang="en-US" sz="120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 Ipsum lorem</a:t>
            </a:r>
          </a:p>
        </p:txBody>
      </p:sp>
      <p:grpSp>
        <p:nvGrpSpPr>
          <p:cNvPr id="85" name="Group 84">
            <a:extLst>
              <a:ext uri="{FF2B5EF4-FFF2-40B4-BE49-F238E27FC236}">
                <a16:creationId xmlns:a16="http://schemas.microsoft.com/office/drawing/2014/main" id="{F4B0E2EC-5A9B-4CDE-BAAB-5DD3795B8021}"/>
              </a:ext>
            </a:extLst>
          </p:cNvPr>
          <p:cNvGrpSpPr/>
          <p:nvPr/>
        </p:nvGrpSpPr>
        <p:grpSpPr>
          <a:xfrm>
            <a:off x="6073715" y="3568077"/>
            <a:ext cx="469642" cy="469642"/>
            <a:chOff x="6770631" y="3483569"/>
            <a:chExt cx="469642" cy="469642"/>
          </a:xfrm>
        </p:grpSpPr>
        <p:sp>
          <p:nvSpPr>
            <p:cNvPr id="86" name="Oval 85">
              <a:extLst>
                <a:ext uri="{FF2B5EF4-FFF2-40B4-BE49-F238E27FC236}">
                  <a16:creationId xmlns:a16="http://schemas.microsoft.com/office/drawing/2014/main" id="{1AC8670D-B2DC-4BAC-B36E-1B709395A239}"/>
                </a:ext>
              </a:extLst>
            </p:cNvPr>
            <p:cNvSpPr/>
            <p:nvPr/>
          </p:nvSpPr>
          <p:spPr bwMode="auto">
            <a:xfrm>
              <a:off x="6770631" y="3483569"/>
              <a:ext cx="469642" cy="469642"/>
            </a:xfrm>
            <a:prstGeom prst="ellipse">
              <a:avLst/>
            </a:prstGeom>
            <a:solidFill>
              <a:schemeClr val="tx2"/>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dirty="0">
                <a:ln>
                  <a:noFill/>
                </a:ln>
                <a:solidFill>
                  <a:schemeClr val="tx1"/>
                </a:solidFill>
                <a:effectLst/>
                <a:latin typeface="Gill Sans" charset="0"/>
                <a:ea typeface="ヒラギノ角ゴ ProN W3" charset="0"/>
                <a:cs typeface="ヒラギノ角ゴ ProN W3" charset="0"/>
                <a:sym typeface="Gill Sans" charset="0"/>
              </a:endParaRPr>
            </a:p>
          </p:txBody>
        </p:sp>
        <p:sp>
          <p:nvSpPr>
            <p:cNvPr id="87" name="Rectangle 21">
              <a:extLst>
                <a:ext uri="{FF2B5EF4-FFF2-40B4-BE49-F238E27FC236}">
                  <a16:creationId xmlns:a16="http://schemas.microsoft.com/office/drawing/2014/main" id="{5BC6BBCC-3963-432B-BA67-23D52A596109}"/>
                </a:ext>
              </a:extLst>
            </p:cNvPr>
            <p:cNvSpPr>
              <a:spLocks/>
            </p:cNvSpPr>
            <p:nvPr/>
          </p:nvSpPr>
          <p:spPr bwMode="auto">
            <a:xfrm>
              <a:off x="6868292" y="3530986"/>
              <a:ext cx="274320" cy="374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ct val="110000"/>
                </a:lnSpc>
              </a:pPr>
              <a:r>
                <a:rPr lang="en-US" sz="1500" b="1" dirty="0">
                  <a:solidFill>
                    <a:srgbClr val="FFFFFF"/>
                  </a:solidFill>
                  <a:latin typeface="Lato Black" panose="020F0502020204030203" pitchFamily="34" charset="0"/>
                  <a:ea typeface="Lato Black" panose="020F0502020204030203" pitchFamily="34" charset="0"/>
                  <a:cs typeface="Lato Black" panose="020F0502020204030203" pitchFamily="34" charset="0"/>
                  <a:sym typeface="Montserrat-Regular" charset="0"/>
                </a:rPr>
                <a:t>1</a:t>
              </a:r>
            </a:p>
          </p:txBody>
        </p:sp>
      </p:grpSp>
      <p:sp>
        <p:nvSpPr>
          <p:cNvPr id="88" name="Rectangle 21">
            <a:extLst>
              <a:ext uri="{FF2B5EF4-FFF2-40B4-BE49-F238E27FC236}">
                <a16:creationId xmlns:a16="http://schemas.microsoft.com/office/drawing/2014/main" id="{F88F24F0-F43F-44A7-AA65-98648B0C563E}"/>
              </a:ext>
            </a:extLst>
          </p:cNvPr>
          <p:cNvSpPr>
            <a:spLocks/>
          </p:cNvSpPr>
          <p:nvPr/>
        </p:nvSpPr>
        <p:spPr bwMode="auto">
          <a:xfrm>
            <a:off x="6799960" y="4362657"/>
            <a:ext cx="4259926" cy="42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ts val="1800"/>
              </a:lnSpc>
            </a:pPr>
            <a:r>
              <a:rPr lang="en-US" sz="120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Design is meant to project an image of profession and </a:t>
            </a:r>
            <a:r>
              <a:rPr lang="en-US" sz="120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amet</a:t>
            </a:r>
            <a:r>
              <a:rPr lang="en-US" sz="120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 reliability. Dolor sit </a:t>
            </a:r>
            <a:r>
              <a:rPr lang="en-US" sz="120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amet</a:t>
            </a:r>
            <a:r>
              <a:rPr lang="en-US" sz="120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 dolor sit </a:t>
            </a:r>
            <a:r>
              <a:rPr lang="en-US" sz="120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amet</a:t>
            </a:r>
            <a:r>
              <a:rPr lang="en-US" sz="120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 lorem</a:t>
            </a:r>
          </a:p>
        </p:txBody>
      </p:sp>
      <p:grpSp>
        <p:nvGrpSpPr>
          <p:cNvPr id="89" name="Group 88">
            <a:extLst>
              <a:ext uri="{FF2B5EF4-FFF2-40B4-BE49-F238E27FC236}">
                <a16:creationId xmlns:a16="http://schemas.microsoft.com/office/drawing/2014/main" id="{71C426EA-C648-4A8A-9852-68FC48880E4E}"/>
              </a:ext>
            </a:extLst>
          </p:cNvPr>
          <p:cNvGrpSpPr/>
          <p:nvPr/>
        </p:nvGrpSpPr>
        <p:grpSpPr>
          <a:xfrm>
            <a:off x="6073715" y="4362657"/>
            <a:ext cx="469642" cy="469642"/>
            <a:chOff x="6770631" y="3483569"/>
            <a:chExt cx="469642" cy="469642"/>
          </a:xfrm>
        </p:grpSpPr>
        <p:sp>
          <p:nvSpPr>
            <p:cNvPr id="90" name="Oval 89">
              <a:extLst>
                <a:ext uri="{FF2B5EF4-FFF2-40B4-BE49-F238E27FC236}">
                  <a16:creationId xmlns:a16="http://schemas.microsoft.com/office/drawing/2014/main" id="{10EB8E4C-5FE4-4B34-8B36-09476B06B9D8}"/>
                </a:ext>
              </a:extLst>
            </p:cNvPr>
            <p:cNvSpPr/>
            <p:nvPr/>
          </p:nvSpPr>
          <p:spPr bwMode="auto">
            <a:xfrm>
              <a:off x="6770631" y="3483569"/>
              <a:ext cx="469642" cy="469642"/>
            </a:xfrm>
            <a:prstGeom prst="ellipse">
              <a:avLst/>
            </a:prstGeom>
            <a:solidFill>
              <a:schemeClr val="accent2"/>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dirty="0">
                <a:ln>
                  <a:noFill/>
                </a:ln>
                <a:solidFill>
                  <a:schemeClr val="tx1"/>
                </a:solidFill>
                <a:effectLst/>
                <a:latin typeface="Gill Sans" charset="0"/>
                <a:ea typeface="ヒラギノ角ゴ ProN W3" charset="0"/>
                <a:cs typeface="ヒラギノ角ゴ ProN W3" charset="0"/>
                <a:sym typeface="Gill Sans" charset="0"/>
              </a:endParaRPr>
            </a:p>
          </p:txBody>
        </p:sp>
        <p:sp>
          <p:nvSpPr>
            <p:cNvPr id="91" name="Rectangle 21">
              <a:extLst>
                <a:ext uri="{FF2B5EF4-FFF2-40B4-BE49-F238E27FC236}">
                  <a16:creationId xmlns:a16="http://schemas.microsoft.com/office/drawing/2014/main" id="{628CE71B-2ED1-4B7E-B894-D2FA49447FAE}"/>
                </a:ext>
              </a:extLst>
            </p:cNvPr>
            <p:cNvSpPr>
              <a:spLocks/>
            </p:cNvSpPr>
            <p:nvPr/>
          </p:nvSpPr>
          <p:spPr bwMode="auto">
            <a:xfrm>
              <a:off x="6868292" y="3530986"/>
              <a:ext cx="274320" cy="374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ct val="110000"/>
                </a:lnSpc>
              </a:pPr>
              <a:r>
                <a:rPr lang="en-US" sz="1500" b="1" dirty="0">
                  <a:solidFill>
                    <a:srgbClr val="FFFFFF"/>
                  </a:solidFill>
                  <a:latin typeface="Lato Black" panose="020F0502020204030203" pitchFamily="34" charset="0"/>
                  <a:ea typeface="Lato Black" panose="020F0502020204030203" pitchFamily="34" charset="0"/>
                  <a:cs typeface="Lato Black" panose="020F0502020204030203" pitchFamily="34" charset="0"/>
                  <a:sym typeface="Montserrat-Regular" charset="0"/>
                </a:rPr>
                <a:t>2</a:t>
              </a:r>
            </a:p>
          </p:txBody>
        </p:sp>
      </p:grpSp>
      <p:sp>
        <p:nvSpPr>
          <p:cNvPr id="92" name="Rectangle 21">
            <a:extLst>
              <a:ext uri="{FF2B5EF4-FFF2-40B4-BE49-F238E27FC236}">
                <a16:creationId xmlns:a16="http://schemas.microsoft.com/office/drawing/2014/main" id="{17415167-7716-4197-9BA0-EB8B70DC28B4}"/>
              </a:ext>
            </a:extLst>
          </p:cNvPr>
          <p:cNvSpPr>
            <a:spLocks/>
          </p:cNvSpPr>
          <p:nvPr/>
        </p:nvSpPr>
        <p:spPr bwMode="auto">
          <a:xfrm>
            <a:off x="6799960" y="5157237"/>
            <a:ext cx="4259926" cy="42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ts val="1800"/>
              </a:lnSpc>
            </a:pPr>
            <a:r>
              <a:rPr lang="en-US" sz="120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Design is meant to project an image of profession and </a:t>
            </a:r>
            <a:r>
              <a:rPr lang="en-US" sz="120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amet</a:t>
            </a:r>
            <a:r>
              <a:rPr lang="en-US" sz="120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 reliability. Dolor sit </a:t>
            </a:r>
            <a:r>
              <a:rPr lang="en-US" sz="120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amet</a:t>
            </a:r>
            <a:r>
              <a:rPr lang="en-US" sz="120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 dolor sit </a:t>
            </a:r>
            <a:r>
              <a:rPr lang="en-US" sz="120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amet</a:t>
            </a:r>
            <a:r>
              <a:rPr lang="en-US" sz="120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 </a:t>
            </a:r>
            <a:r>
              <a:rPr lang="en-US" sz="120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aquam</a:t>
            </a:r>
            <a:r>
              <a:rPr lang="en-US" sz="120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 sit</a:t>
            </a:r>
          </a:p>
        </p:txBody>
      </p:sp>
      <p:grpSp>
        <p:nvGrpSpPr>
          <p:cNvPr id="93" name="Group 92">
            <a:extLst>
              <a:ext uri="{FF2B5EF4-FFF2-40B4-BE49-F238E27FC236}">
                <a16:creationId xmlns:a16="http://schemas.microsoft.com/office/drawing/2014/main" id="{FAAF6694-F78D-417D-80C4-B962F8B231FB}"/>
              </a:ext>
            </a:extLst>
          </p:cNvPr>
          <p:cNvGrpSpPr/>
          <p:nvPr/>
        </p:nvGrpSpPr>
        <p:grpSpPr>
          <a:xfrm>
            <a:off x="6073715" y="5157237"/>
            <a:ext cx="469642" cy="469642"/>
            <a:chOff x="6770631" y="3483569"/>
            <a:chExt cx="469642" cy="469642"/>
          </a:xfrm>
        </p:grpSpPr>
        <p:sp>
          <p:nvSpPr>
            <p:cNvPr id="94" name="Oval 93">
              <a:extLst>
                <a:ext uri="{FF2B5EF4-FFF2-40B4-BE49-F238E27FC236}">
                  <a16:creationId xmlns:a16="http://schemas.microsoft.com/office/drawing/2014/main" id="{33A92296-2869-46F8-BFA4-8B045DA565F5}"/>
                </a:ext>
              </a:extLst>
            </p:cNvPr>
            <p:cNvSpPr/>
            <p:nvPr/>
          </p:nvSpPr>
          <p:spPr bwMode="auto">
            <a:xfrm>
              <a:off x="6770631" y="3483569"/>
              <a:ext cx="469642" cy="469642"/>
            </a:xfrm>
            <a:prstGeom prst="ellipse">
              <a:avLst/>
            </a:prstGeom>
            <a:solidFill>
              <a:schemeClr val="accent3"/>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dirty="0">
                <a:ln>
                  <a:noFill/>
                </a:ln>
                <a:solidFill>
                  <a:schemeClr val="tx1"/>
                </a:solidFill>
                <a:effectLst/>
                <a:latin typeface="Gill Sans" charset="0"/>
                <a:ea typeface="ヒラギノ角ゴ ProN W3" charset="0"/>
                <a:cs typeface="ヒラギノ角ゴ ProN W3" charset="0"/>
                <a:sym typeface="Gill Sans" charset="0"/>
              </a:endParaRPr>
            </a:p>
          </p:txBody>
        </p:sp>
        <p:sp>
          <p:nvSpPr>
            <p:cNvPr id="95" name="Rectangle 21">
              <a:extLst>
                <a:ext uri="{FF2B5EF4-FFF2-40B4-BE49-F238E27FC236}">
                  <a16:creationId xmlns:a16="http://schemas.microsoft.com/office/drawing/2014/main" id="{5E0266E9-E5EA-42FF-99B0-DF649583DACD}"/>
                </a:ext>
              </a:extLst>
            </p:cNvPr>
            <p:cNvSpPr>
              <a:spLocks/>
            </p:cNvSpPr>
            <p:nvPr/>
          </p:nvSpPr>
          <p:spPr bwMode="auto">
            <a:xfrm>
              <a:off x="6868292" y="3530986"/>
              <a:ext cx="274320" cy="374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ct val="110000"/>
                </a:lnSpc>
              </a:pPr>
              <a:r>
                <a:rPr lang="en-US" sz="1500" b="1" dirty="0">
                  <a:solidFill>
                    <a:srgbClr val="FFFFFF"/>
                  </a:solidFill>
                  <a:latin typeface="Lato Black" panose="020F0502020204030203" pitchFamily="34" charset="0"/>
                  <a:ea typeface="Lato Black" panose="020F0502020204030203" pitchFamily="34" charset="0"/>
                  <a:cs typeface="Lato Black" panose="020F0502020204030203" pitchFamily="34" charset="0"/>
                  <a:sym typeface="Montserrat-Regular" charset="0"/>
                </a:rPr>
                <a:t>3</a:t>
              </a:r>
            </a:p>
          </p:txBody>
        </p:sp>
      </p:grpSp>
      <p:sp>
        <p:nvSpPr>
          <p:cNvPr id="99" name="TextBox 98">
            <a:extLst>
              <a:ext uri="{FF2B5EF4-FFF2-40B4-BE49-F238E27FC236}">
                <a16:creationId xmlns:a16="http://schemas.microsoft.com/office/drawing/2014/main" id="{8BD97D41-68AC-4D6E-8C3E-0212B4D2A6A6}"/>
              </a:ext>
            </a:extLst>
          </p:cNvPr>
          <p:cNvSpPr txBox="1"/>
          <p:nvPr/>
        </p:nvSpPr>
        <p:spPr>
          <a:xfrm>
            <a:off x="1348127" y="2530710"/>
            <a:ext cx="3780859" cy="1708160"/>
          </a:xfrm>
          <a:prstGeom prst="rect">
            <a:avLst/>
          </a:prstGeom>
          <a:noFill/>
        </p:spPr>
        <p:txBody>
          <a:bodyPr wrap="square" rtlCol="0">
            <a:spAutoFit/>
          </a:bodyPr>
          <a:lstStyle/>
          <a:p>
            <a:pPr algn="ctr">
              <a:lnSpc>
                <a:spcPts val="1800"/>
              </a:lnSpc>
            </a:pPr>
            <a:r>
              <a:rPr lang="en-US" sz="1200" i="1" dirty="0">
                <a:solidFill>
                  <a:srgbClr val="FFFFFF"/>
                </a:solidFill>
                <a:latin typeface="Open Sans" panose="020B0606030504020204" pitchFamily="34" charset="0"/>
                <a:ea typeface="Open Sans" panose="020B0606030504020204" pitchFamily="34" charset="0"/>
                <a:cs typeface="Open Sans" panose="020B0606030504020204" pitchFamily="34" charset="0"/>
              </a:rPr>
              <a:t>Lorem Ipsum is simply dummy text of the printing and typesetting industry. Lorem Ipsum has been the industry's standard dummy text unknown printer took a galley. Dolor sit </a:t>
            </a:r>
            <a:r>
              <a:rPr lang="en-US" sz="1200" i="1" dirty="0" err="1">
                <a:solidFill>
                  <a:srgbClr val="FFFFFF"/>
                </a:solidFill>
                <a:latin typeface="Open Sans" panose="020B0606030504020204" pitchFamily="34" charset="0"/>
                <a:ea typeface="Open Sans" panose="020B0606030504020204" pitchFamily="34" charset="0"/>
                <a:cs typeface="Open Sans" panose="020B0606030504020204" pitchFamily="34" charset="0"/>
              </a:rPr>
              <a:t>amet</a:t>
            </a:r>
            <a:r>
              <a:rPr lang="en-US" sz="1200" i="1" dirty="0">
                <a:solidFill>
                  <a:srgbClr val="FFFFFF"/>
                </a:solidFill>
                <a:latin typeface="Open Sans" panose="020B0606030504020204" pitchFamily="34" charset="0"/>
                <a:ea typeface="Open Sans" panose="020B0606030504020204" pitchFamily="34" charset="0"/>
                <a:cs typeface="Open Sans" panose="020B0606030504020204" pitchFamily="34" charset="0"/>
              </a:rPr>
              <a:t> ipsum</a:t>
            </a:r>
          </a:p>
          <a:p>
            <a:pPr algn="ctr">
              <a:lnSpc>
                <a:spcPts val="1800"/>
              </a:lnSpc>
            </a:pPr>
            <a:endParaRPr lang="en-US" sz="1200" i="1" dirty="0">
              <a:solidFill>
                <a:srgbClr val="FFFFFF"/>
              </a:solidFill>
              <a:latin typeface="Open Sans" panose="020B0606030504020204" pitchFamily="34" charset="0"/>
              <a:ea typeface="Open Sans" panose="020B0606030504020204" pitchFamily="34" charset="0"/>
              <a:cs typeface="Open Sans" panose="020B0606030504020204" pitchFamily="34" charset="0"/>
            </a:endParaRPr>
          </a:p>
          <a:p>
            <a:pPr algn="ctr">
              <a:lnSpc>
                <a:spcPts val="1800"/>
              </a:lnSpc>
            </a:pPr>
            <a:r>
              <a:rPr lang="en-US" sz="1200" i="1" dirty="0">
                <a:solidFill>
                  <a:srgbClr val="FFFFFF"/>
                </a:solidFill>
                <a:latin typeface="Open Sans" panose="020B0606030504020204" pitchFamily="34" charset="0"/>
                <a:ea typeface="Open Sans" panose="020B0606030504020204" pitchFamily="34" charset="0"/>
                <a:cs typeface="Open Sans" panose="020B0606030504020204" pitchFamily="34" charset="0"/>
              </a:rPr>
              <a:t>Lorem Ipsum has been the industry's standard dummy text ever since the 1500. when know</a:t>
            </a:r>
          </a:p>
        </p:txBody>
      </p:sp>
    </p:spTree>
    <p:extLst>
      <p:ext uri="{BB962C8B-B14F-4D97-AF65-F5344CB8AC3E}">
        <p14:creationId xmlns:p14="http://schemas.microsoft.com/office/powerpoint/2010/main" val="2743929767"/>
      </p:ext>
    </p:extLst>
  </p:cSld>
  <p:clrMapOvr>
    <a:masterClrMapping/>
  </p:clrMapOvr>
  <p:transition spd="slow">
    <p:comb/>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Footer Placeholder 3">
            <a:extLst>
              <a:ext uri="{FF2B5EF4-FFF2-40B4-BE49-F238E27FC236}">
                <a16:creationId xmlns:a16="http://schemas.microsoft.com/office/drawing/2014/main" id="{0AB4A121-7F45-4C54-A319-A3F44D7E575C}"/>
              </a:ext>
            </a:extLst>
          </p:cNvPr>
          <p:cNvSpPr>
            <a:spLocks noGrp="1"/>
          </p:cNvSpPr>
          <p:nvPr>
            <p:ph type="ftr" sz="quarter" idx="10"/>
          </p:nvPr>
        </p:nvSpPr>
        <p:spPr>
          <a:xfrm>
            <a:off x="1738862" y="6436678"/>
            <a:ext cx="1858677" cy="346249"/>
          </a:xfrm>
        </p:spPr>
        <p:txBody>
          <a:bodyPr/>
          <a:lstStyle/>
          <a:p>
            <a:r>
              <a:rPr lang="en-US" spc="120" dirty="0"/>
              <a:t>www.infobusiness.com</a:t>
            </a:r>
          </a:p>
        </p:txBody>
      </p:sp>
      <p:sp>
        <p:nvSpPr>
          <p:cNvPr id="6" name="Slide Number Placeholder 5">
            <a:extLst>
              <a:ext uri="{FF2B5EF4-FFF2-40B4-BE49-F238E27FC236}">
                <a16:creationId xmlns:a16="http://schemas.microsoft.com/office/drawing/2014/main" id="{9E6EF45D-EA66-4F8F-8E7F-EEA2856ED6CE}"/>
              </a:ext>
            </a:extLst>
          </p:cNvPr>
          <p:cNvSpPr>
            <a:spLocks noGrp="1"/>
          </p:cNvSpPr>
          <p:nvPr>
            <p:ph type="sldNum" sz="quarter" idx="11"/>
          </p:nvPr>
        </p:nvSpPr>
        <p:spPr/>
        <p:txBody>
          <a:bodyPr/>
          <a:lstStyle/>
          <a:p>
            <a:fld id="{22E1CF2F-19B6-4B01-91BB-CDBA096AD5BE}" type="slidenum">
              <a:rPr lang="en-US" smtClean="0"/>
              <a:pPr/>
              <a:t>7</a:t>
            </a:fld>
            <a:endParaRPr lang="en-US" dirty="0"/>
          </a:p>
        </p:txBody>
      </p:sp>
      <p:pic>
        <p:nvPicPr>
          <p:cNvPr id="15" name="Picture Placeholder 14">
            <a:extLst>
              <a:ext uri="{FF2B5EF4-FFF2-40B4-BE49-F238E27FC236}">
                <a16:creationId xmlns:a16="http://schemas.microsoft.com/office/drawing/2014/main" id="{4CC7C2D0-D2BF-4571-AF83-8098F4A347CF}"/>
              </a:ext>
            </a:extLst>
          </p:cNvPr>
          <p:cNvPicPr>
            <a:picLocks noGrp="1" noChangeAspect="1"/>
          </p:cNvPicPr>
          <p:nvPr>
            <p:ph type="pic" sz="quarter" idx="12"/>
          </p:nvPr>
        </p:nvPicPr>
        <p:blipFill rotWithShape="1">
          <a:blip r:embed="rId2">
            <a:extLst>
              <a:ext uri="{28A0092B-C50C-407E-A947-70E740481C1C}">
                <a14:useLocalDpi xmlns:a14="http://schemas.microsoft.com/office/drawing/2010/main" val="0"/>
              </a:ext>
            </a:extLst>
          </a:blip>
          <a:srcRect l="11047" r="53295"/>
          <a:stretch/>
        </p:blipFill>
        <p:spPr>
          <a:xfrm>
            <a:off x="1297476" y="1819856"/>
            <a:ext cx="2105502" cy="3938165"/>
          </a:xfrm>
        </p:spPr>
      </p:pic>
      <p:pic>
        <p:nvPicPr>
          <p:cNvPr id="17" name="Picture Placeholder 16">
            <a:extLst>
              <a:ext uri="{FF2B5EF4-FFF2-40B4-BE49-F238E27FC236}">
                <a16:creationId xmlns:a16="http://schemas.microsoft.com/office/drawing/2014/main" id="{20471574-8AF4-42BA-90B7-5CF2BEA23FBF}"/>
              </a:ext>
            </a:extLst>
          </p:cNvPr>
          <p:cNvPicPr>
            <a:picLocks noGrp="1" noChangeAspect="1"/>
          </p:cNvPicPr>
          <p:nvPr>
            <p:ph type="pic" sz="quarter" idx="13"/>
          </p:nvPr>
        </p:nvPicPr>
        <p:blipFill rotWithShape="1">
          <a:blip r:embed="rId3">
            <a:extLst>
              <a:ext uri="{28A0092B-C50C-407E-A947-70E740481C1C}">
                <a14:useLocalDpi xmlns:a14="http://schemas.microsoft.com/office/drawing/2010/main" val="0"/>
              </a:ext>
            </a:extLst>
          </a:blip>
          <a:srcRect l="46695" r="17675"/>
          <a:stretch/>
        </p:blipFill>
        <p:spPr>
          <a:xfrm>
            <a:off x="3597539" y="1819856"/>
            <a:ext cx="2105502" cy="3938165"/>
          </a:xfrm>
        </p:spPr>
      </p:pic>
      <p:sp>
        <p:nvSpPr>
          <p:cNvPr id="50" name="TextBox 49">
            <a:extLst>
              <a:ext uri="{FF2B5EF4-FFF2-40B4-BE49-F238E27FC236}">
                <a16:creationId xmlns:a16="http://schemas.microsoft.com/office/drawing/2014/main" id="{01D7A262-A310-4148-B34B-238F6700E064}"/>
              </a:ext>
            </a:extLst>
          </p:cNvPr>
          <p:cNvSpPr txBox="1"/>
          <p:nvPr/>
        </p:nvSpPr>
        <p:spPr>
          <a:xfrm>
            <a:off x="1436082" y="891960"/>
            <a:ext cx="9319837" cy="346249"/>
          </a:xfrm>
          <a:prstGeom prst="rect">
            <a:avLst/>
          </a:prstGeom>
          <a:noFill/>
        </p:spPr>
        <p:txBody>
          <a:bodyPr wrap="square" rtlCol="0">
            <a:spAutoFit/>
          </a:bodyPr>
          <a:lstStyle/>
          <a:p>
            <a:pPr algn="ctr">
              <a:lnSpc>
                <a:spcPct val="150000"/>
              </a:lnSpc>
            </a:pPr>
            <a:r>
              <a:rPr lang="en-US" sz="1100" i="1"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Have them for one. Living grass to for can't gathered waters had winged. Creepiest don't subdue which </a:t>
            </a:r>
            <a:r>
              <a:rPr lang="en-US" sz="1100" i="1" dirty="0" err="1">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i</a:t>
            </a:r>
            <a:r>
              <a:rPr lang="en-US" sz="1100" i="1"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 two set had seasons. Fifth you'll, man</a:t>
            </a:r>
          </a:p>
        </p:txBody>
      </p:sp>
      <p:sp>
        <p:nvSpPr>
          <p:cNvPr id="79" name="Title 1">
            <a:extLst>
              <a:ext uri="{FF2B5EF4-FFF2-40B4-BE49-F238E27FC236}">
                <a16:creationId xmlns:a16="http://schemas.microsoft.com/office/drawing/2014/main" id="{7ED95F37-E4AD-4E08-9208-BB60FA894F6C}"/>
              </a:ext>
            </a:extLst>
          </p:cNvPr>
          <p:cNvSpPr txBox="1">
            <a:spLocks/>
          </p:cNvSpPr>
          <p:nvPr/>
        </p:nvSpPr>
        <p:spPr>
          <a:xfrm>
            <a:off x="838200" y="310313"/>
            <a:ext cx="10515600" cy="6794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pPr algn="ctr"/>
            <a:r>
              <a:rPr lang="en-US" sz="3000" b="1" dirty="0">
                <a:latin typeface="Open Sans" panose="020B0606030504020204" pitchFamily="34" charset="0"/>
                <a:ea typeface="Open Sans" panose="020B0606030504020204" pitchFamily="34" charset="0"/>
                <a:cs typeface="Open Sans" panose="020B0606030504020204" pitchFamily="34" charset="0"/>
              </a:rPr>
              <a:t>More About us</a:t>
            </a:r>
            <a:endParaRPr lang="en-US" sz="3000" dirty="0">
              <a:latin typeface="Open Sans" panose="020B0606030504020204" pitchFamily="34" charset="0"/>
              <a:ea typeface="Open Sans" panose="020B0606030504020204" pitchFamily="34" charset="0"/>
              <a:cs typeface="Open Sans" panose="020B0606030504020204" pitchFamily="34" charset="0"/>
            </a:endParaRPr>
          </a:p>
        </p:txBody>
      </p:sp>
      <p:sp>
        <p:nvSpPr>
          <p:cNvPr id="51" name="Rectangle 21">
            <a:extLst>
              <a:ext uri="{FF2B5EF4-FFF2-40B4-BE49-F238E27FC236}">
                <a16:creationId xmlns:a16="http://schemas.microsoft.com/office/drawing/2014/main" id="{BA52F7A0-128B-4B07-85CD-8DFB4E2405BB}"/>
              </a:ext>
            </a:extLst>
          </p:cNvPr>
          <p:cNvSpPr>
            <a:spLocks/>
          </p:cNvSpPr>
          <p:nvPr/>
        </p:nvSpPr>
        <p:spPr bwMode="auto">
          <a:xfrm>
            <a:off x="7103197" y="3843847"/>
            <a:ext cx="3646184" cy="42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ts val="1800"/>
              </a:lnSpc>
            </a:pPr>
            <a:r>
              <a:rPr lang="en-US" sz="12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Design is meant to project an image of profession and reliability dolor sit </a:t>
            </a:r>
            <a:r>
              <a:rPr lang="en-US" sz="1200" dirty="0" err="1">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amet</a:t>
            </a:r>
            <a:r>
              <a:rPr lang="en-US" sz="12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a:t>
            </a:r>
          </a:p>
        </p:txBody>
      </p:sp>
      <p:sp>
        <p:nvSpPr>
          <p:cNvPr id="63" name="Rectangle 9">
            <a:extLst>
              <a:ext uri="{FF2B5EF4-FFF2-40B4-BE49-F238E27FC236}">
                <a16:creationId xmlns:a16="http://schemas.microsoft.com/office/drawing/2014/main" id="{726489F8-CED9-4711-B7D2-1F3E4EC91CE9}"/>
              </a:ext>
            </a:extLst>
          </p:cNvPr>
          <p:cNvSpPr>
            <a:spLocks/>
          </p:cNvSpPr>
          <p:nvPr/>
        </p:nvSpPr>
        <p:spPr bwMode="auto">
          <a:xfrm>
            <a:off x="6376952" y="2776349"/>
            <a:ext cx="4517571" cy="695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ct val="120000"/>
              </a:lnSpc>
            </a:pPr>
            <a:r>
              <a:rPr lang="en-US" sz="11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This letterhead design is meant to project an image professionalism</a:t>
            </a:r>
          </a:p>
          <a:p>
            <a:pPr>
              <a:lnSpc>
                <a:spcPct val="120000"/>
              </a:lnSpc>
            </a:pPr>
            <a:r>
              <a:rPr lang="en-US" sz="11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reliability. By using simple alignments we have created a very </a:t>
            </a:r>
            <a:r>
              <a:rPr lang="en-US" sz="11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spaciousy</a:t>
            </a:r>
            <a:r>
              <a:rPr lang="en-US" sz="11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 dolor sit </a:t>
            </a:r>
            <a:r>
              <a:rPr lang="en-US" sz="11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amet</a:t>
            </a:r>
            <a:endParaRPr lang="en-US" sz="11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endParaRPr>
          </a:p>
        </p:txBody>
      </p:sp>
      <p:sp>
        <p:nvSpPr>
          <p:cNvPr id="48" name="TextBox 47">
            <a:extLst>
              <a:ext uri="{FF2B5EF4-FFF2-40B4-BE49-F238E27FC236}">
                <a16:creationId xmlns:a16="http://schemas.microsoft.com/office/drawing/2014/main" id="{7FD36633-86DF-457E-8A5F-5BFD3A45D139}"/>
              </a:ext>
            </a:extLst>
          </p:cNvPr>
          <p:cNvSpPr txBox="1"/>
          <p:nvPr/>
        </p:nvSpPr>
        <p:spPr>
          <a:xfrm>
            <a:off x="6275354" y="1749168"/>
            <a:ext cx="3960908" cy="964367"/>
          </a:xfrm>
          <a:prstGeom prst="rect">
            <a:avLst/>
          </a:prstGeom>
          <a:noFill/>
        </p:spPr>
        <p:txBody>
          <a:bodyPr wrap="square" rtlCol="0">
            <a:spAutoFit/>
          </a:bodyPr>
          <a:lstStyle/>
          <a:p>
            <a:pPr>
              <a:lnSpc>
                <a:spcPts val="3400"/>
              </a:lnSpc>
            </a:pPr>
            <a:r>
              <a:rPr lang="en-US" sz="3000" b="1"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AWESOME</a:t>
            </a:r>
          </a:p>
          <a:p>
            <a:pPr>
              <a:lnSpc>
                <a:spcPts val="3400"/>
              </a:lnSpc>
            </a:pPr>
            <a:r>
              <a:rPr lang="en-US" sz="3000" b="1" dirty="0">
                <a:solidFill>
                  <a:schemeClr val="tx2"/>
                </a:solidFill>
                <a:latin typeface="Open Sans" panose="020B0606030504020204" pitchFamily="34" charset="0"/>
                <a:ea typeface="Open Sans" panose="020B0606030504020204" pitchFamily="34" charset="0"/>
                <a:cs typeface="Open Sans" panose="020B0606030504020204" pitchFamily="34" charset="0"/>
              </a:rPr>
              <a:t>HEADLINE TEXT</a:t>
            </a:r>
          </a:p>
        </p:txBody>
      </p:sp>
      <p:grpSp>
        <p:nvGrpSpPr>
          <p:cNvPr id="52" name="Group 51">
            <a:extLst>
              <a:ext uri="{FF2B5EF4-FFF2-40B4-BE49-F238E27FC236}">
                <a16:creationId xmlns:a16="http://schemas.microsoft.com/office/drawing/2014/main" id="{9BD0DCB4-F287-4150-B4B7-672007DF0E92}"/>
              </a:ext>
            </a:extLst>
          </p:cNvPr>
          <p:cNvGrpSpPr/>
          <p:nvPr/>
        </p:nvGrpSpPr>
        <p:grpSpPr>
          <a:xfrm>
            <a:off x="6376952" y="3843847"/>
            <a:ext cx="469642" cy="469642"/>
            <a:chOff x="6770631" y="3483569"/>
            <a:chExt cx="469642" cy="469642"/>
          </a:xfrm>
        </p:grpSpPr>
        <p:sp>
          <p:nvSpPr>
            <p:cNvPr id="53" name="Oval 52">
              <a:extLst>
                <a:ext uri="{FF2B5EF4-FFF2-40B4-BE49-F238E27FC236}">
                  <a16:creationId xmlns:a16="http://schemas.microsoft.com/office/drawing/2014/main" id="{4C73AD73-7783-45C0-8957-38DDF284A48D}"/>
                </a:ext>
              </a:extLst>
            </p:cNvPr>
            <p:cNvSpPr/>
            <p:nvPr/>
          </p:nvSpPr>
          <p:spPr bwMode="auto">
            <a:xfrm>
              <a:off x="6770631" y="3483569"/>
              <a:ext cx="469642" cy="469642"/>
            </a:xfrm>
            <a:prstGeom prst="ellipse">
              <a:avLst/>
            </a:prstGeom>
            <a:solidFill>
              <a:schemeClr val="tx2"/>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dirty="0">
                <a:ln>
                  <a:noFill/>
                </a:ln>
                <a:solidFill>
                  <a:schemeClr val="tx1"/>
                </a:solidFill>
                <a:effectLst/>
                <a:latin typeface="Gill Sans" charset="0"/>
                <a:ea typeface="ヒラギノ角ゴ ProN W3" charset="0"/>
                <a:cs typeface="ヒラギノ角ゴ ProN W3" charset="0"/>
                <a:sym typeface="Gill Sans" charset="0"/>
              </a:endParaRPr>
            </a:p>
          </p:txBody>
        </p:sp>
        <p:sp>
          <p:nvSpPr>
            <p:cNvPr id="54" name="Rectangle 21">
              <a:extLst>
                <a:ext uri="{FF2B5EF4-FFF2-40B4-BE49-F238E27FC236}">
                  <a16:creationId xmlns:a16="http://schemas.microsoft.com/office/drawing/2014/main" id="{DA8F6147-6C5B-46CD-A336-D7DA33745C7A}"/>
                </a:ext>
              </a:extLst>
            </p:cNvPr>
            <p:cNvSpPr>
              <a:spLocks/>
            </p:cNvSpPr>
            <p:nvPr/>
          </p:nvSpPr>
          <p:spPr bwMode="auto">
            <a:xfrm>
              <a:off x="6868292" y="3530986"/>
              <a:ext cx="274320" cy="374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ct val="110000"/>
                </a:lnSpc>
              </a:pPr>
              <a:r>
                <a:rPr lang="en-US" sz="1500" b="1" dirty="0">
                  <a:solidFill>
                    <a:srgbClr val="FFFFFF"/>
                  </a:solidFill>
                  <a:latin typeface="Lato Black" panose="020F0502020204030203" pitchFamily="34" charset="0"/>
                  <a:ea typeface="Lato Black" panose="020F0502020204030203" pitchFamily="34" charset="0"/>
                  <a:cs typeface="Lato Black" panose="020F0502020204030203" pitchFamily="34" charset="0"/>
                  <a:sym typeface="Montserrat-Regular" charset="0"/>
                </a:rPr>
                <a:t>1</a:t>
              </a:r>
            </a:p>
          </p:txBody>
        </p:sp>
      </p:grpSp>
      <p:sp>
        <p:nvSpPr>
          <p:cNvPr id="55" name="Rectangle 21">
            <a:extLst>
              <a:ext uri="{FF2B5EF4-FFF2-40B4-BE49-F238E27FC236}">
                <a16:creationId xmlns:a16="http://schemas.microsoft.com/office/drawing/2014/main" id="{226B6E44-9528-443B-9AA9-CE2C1CFA988F}"/>
              </a:ext>
            </a:extLst>
          </p:cNvPr>
          <p:cNvSpPr>
            <a:spLocks/>
          </p:cNvSpPr>
          <p:nvPr/>
        </p:nvSpPr>
        <p:spPr bwMode="auto">
          <a:xfrm>
            <a:off x="7103197" y="4638427"/>
            <a:ext cx="3646184" cy="42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ts val="1800"/>
              </a:lnSpc>
            </a:pPr>
            <a:r>
              <a:rPr lang="en-US" sz="12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Design is meant to project an image of profession and reliability. Dolor sit </a:t>
            </a:r>
            <a:r>
              <a:rPr lang="en-US" sz="1200" dirty="0" err="1">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amet</a:t>
            </a:r>
            <a:endParaRPr lang="en-US" sz="12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endParaRPr>
          </a:p>
        </p:txBody>
      </p:sp>
      <p:grpSp>
        <p:nvGrpSpPr>
          <p:cNvPr id="56" name="Group 55">
            <a:extLst>
              <a:ext uri="{FF2B5EF4-FFF2-40B4-BE49-F238E27FC236}">
                <a16:creationId xmlns:a16="http://schemas.microsoft.com/office/drawing/2014/main" id="{42E3E3E9-1361-4BD5-A68F-5F99D8F9BA3A}"/>
              </a:ext>
            </a:extLst>
          </p:cNvPr>
          <p:cNvGrpSpPr/>
          <p:nvPr/>
        </p:nvGrpSpPr>
        <p:grpSpPr>
          <a:xfrm>
            <a:off x="6376952" y="4638427"/>
            <a:ext cx="469642" cy="469642"/>
            <a:chOff x="6770631" y="3483569"/>
            <a:chExt cx="469642" cy="469642"/>
          </a:xfrm>
        </p:grpSpPr>
        <p:sp>
          <p:nvSpPr>
            <p:cNvPr id="57" name="Oval 56">
              <a:extLst>
                <a:ext uri="{FF2B5EF4-FFF2-40B4-BE49-F238E27FC236}">
                  <a16:creationId xmlns:a16="http://schemas.microsoft.com/office/drawing/2014/main" id="{F49ED065-2067-4EB2-AF43-A1038F03FC98}"/>
                </a:ext>
              </a:extLst>
            </p:cNvPr>
            <p:cNvSpPr/>
            <p:nvPr/>
          </p:nvSpPr>
          <p:spPr bwMode="auto">
            <a:xfrm>
              <a:off x="6770631" y="3483569"/>
              <a:ext cx="469642" cy="469642"/>
            </a:xfrm>
            <a:prstGeom prst="ellipse">
              <a:avLst/>
            </a:prstGeom>
            <a:solidFill>
              <a:schemeClr val="accent2"/>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dirty="0">
                <a:ln>
                  <a:noFill/>
                </a:ln>
                <a:solidFill>
                  <a:schemeClr val="tx1"/>
                </a:solidFill>
                <a:effectLst/>
                <a:latin typeface="Gill Sans" charset="0"/>
                <a:ea typeface="ヒラギノ角ゴ ProN W3" charset="0"/>
                <a:cs typeface="ヒラギノ角ゴ ProN W3" charset="0"/>
                <a:sym typeface="Gill Sans" charset="0"/>
              </a:endParaRPr>
            </a:p>
          </p:txBody>
        </p:sp>
        <p:sp>
          <p:nvSpPr>
            <p:cNvPr id="58" name="Rectangle 21">
              <a:extLst>
                <a:ext uri="{FF2B5EF4-FFF2-40B4-BE49-F238E27FC236}">
                  <a16:creationId xmlns:a16="http://schemas.microsoft.com/office/drawing/2014/main" id="{D355F1B3-8382-4486-B05E-C014A22CFE9B}"/>
                </a:ext>
              </a:extLst>
            </p:cNvPr>
            <p:cNvSpPr>
              <a:spLocks/>
            </p:cNvSpPr>
            <p:nvPr/>
          </p:nvSpPr>
          <p:spPr bwMode="auto">
            <a:xfrm>
              <a:off x="6868292" y="3530986"/>
              <a:ext cx="274320" cy="374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ct val="110000"/>
                </a:lnSpc>
              </a:pPr>
              <a:r>
                <a:rPr lang="en-US" sz="1500" b="1" dirty="0">
                  <a:solidFill>
                    <a:srgbClr val="FFFFFF"/>
                  </a:solidFill>
                  <a:latin typeface="Lato Black" panose="020F0502020204030203" pitchFamily="34" charset="0"/>
                  <a:ea typeface="Lato Black" panose="020F0502020204030203" pitchFamily="34" charset="0"/>
                  <a:cs typeface="Lato Black" panose="020F0502020204030203" pitchFamily="34" charset="0"/>
                  <a:sym typeface="Montserrat-Regular" charset="0"/>
                </a:rPr>
                <a:t>2</a:t>
              </a:r>
            </a:p>
          </p:txBody>
        </p:sp>
      </p:grpSp>
      <p:sp>
        <p:nvSpPr>
          <p:cNvPr id="59" name="Rectangle 21">
            <a:extLst>
              <a:ext uri="{FF2B5EF4-FFF2-40B4-BE49-F238E27FC236}">
                <a16:creationId xmlns:a16="http://schemas.microsoft.com/office/drawing/2014/main" id="{AE670036-89DF-4C16-A0C5-FBA9174DF222}"/>
              </a:ext>
            </a:extLst>
          </p:cNvPr>
          <p:cNvSpPr>
            <a:spLocks/>
          </p:cNvSpPr>
          <p:nvPr/>
        </p:nvSpPr>
        <p:spPr bwMode="auto">
          <a:xfrm>
            <a:off x="7103197" y="5433007"/>
            <a:ext cx="3646184" cy="42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ts val="1800"/>
              </a:lnSpc>
            </a:pPr>
            <a:r>
              <a:rPr lang="en-US" sz="12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Design is meant to project an image of profession and reliability. Dolor sit </a:t>
            </a:r>
            <a:r>
              <a:rPr lang="en-US" sz="1200" dirty="0" err="1">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amet</a:t>
            </a:r>
            <a:endParaRPr lang="en-US" sz="12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endParaRPr>
          </a:p>
        </p:txBody>
      </p:sp>
      <p:grpSp>
        <p:nvGrpSpPr>
          <p:cNvPr id="60" name="Group 59">
            <a:extLst>
              <a:ext uri="{FF2B5EF4-FFF2-40B4-BE49-F238E27FC236}">
                <a16:creationId xmlns:a16="http://schemas.microsoft.com/office/drawing/2014/main" id="{E325A521-C268-4361-AE40-C723FDDBC8C8}"/>
              </a:ext>
            </a:extLst>
          </p:cNvPr>
          <p:cNvGrpSpPr/>
          <p:nvPr/>
        </p:nvGrpSpPr>
        <p:grpSpPr>
          <a:xfrm>
            <a:off x="6376952" y="5433007"/>
            <a:ext cx="469642" cy="469642"/>
            <a:chOff x="6770631" y="3483569"/>
            <a:chExt cx="469642" cy="469642"/>
          </a:xfrm>
        </p:grpSpPr>
        <p:sp>
          <p:nvSpPr>
            <p:cNvPr id="61" name="Oval 60">
              <a:extLst>
                <a:ext uri="{FF2B5EF4-FFF2-40B4-BE49-F238E27FC236}">
                  <a16:creationId xmlns:a16="http://schemas.microsoft.com/office/drawing/2014/main" id="{012D5877-8355-472E-AE83-46E29308BF20}"/>
                </a:ext>
              </a:extLst>
            </p:cNvPr>
            <p:cNvSpPr/>
            <p:nvPr/>
          </p:nvSpPr>
          <p:spPr bwMode="auto">
            <a:xfrm>
              <a:off x="6770631" y="3483569"/>
              <a:ext cx="469642" cy="469642"/>
            </a:xfrm>
            <a:prstGeom prst="ellipse">
              <a:avLst/>
            </a:prstGeom>
            <a:solidFill>
              <a:schemeClr val="accent3"/>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dirty="0">
                <a:ln>
                  <a:noFill/>
                </a:ln>
                <a:solidFill>
                  <a:schemeClr val="tx1"/>
                </a:solidFill>
                <a:effectLst/>
                <a:latin typeface="Gill Sans" charset="0"/>
                <a:ea typeface="ヒラギノ角ゴ ProN W3" charset="0"/>
                <a:cs typeface="ヒラギノ角ゴ ProN W3" charset="0"/>
                <a:sym typeface="Gill Sans" charset="0"/>
              </a:endParaRPr>
            </a:p>
          </p:txBody>
        </p:sp>
        <p:sp>
          <p:nvSpPr>
            <p:cNvPr id="62" name="Rectangle 21">
              <a:extLst>
                <a:ext uri="{FF2B5EF4-FFF2-40B4-BE49-F238E27FC236}">
                  <a16:creationId xmlns:a16="http://schemas.microsoft.com/office/drawing/2014/main" id="{81AB491D-3790-415E-AFD6-C7A4E080B9C0}"/>
                </a:ext>
              </a:extLst>
            </p:cNvPr>
            <p:cNvSpPr>
              <a:spLocks/>
            </p:cNvSpPr>
            <p:nvPr/>
          </p:nvSpPr>
          <p:spPr bwMode="auto">
            <a:xfrm>
              <a:off x="6868292" y="3530986"/>
              <a:ext cx="274320" cy="374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ct val="110000"/>
                </a:lnSpc>
              </a:pPr>
              <a:r>
                <a:rPr lang="en-US" sz="1500" b="1" dirty="0">
                  <a:solidFill>
                    <a:srgbClr val="FFFFFF"/>
                  </a:solidFill>
                  <a:latin typeface="Lato Black" panose="020F0502020204030203" pitchFamily="34" charset="0"/>
                  <a:ea typeface="Lato Black" panose="020F0502020204030203" pitchFamily="34" charset="0"/>
                  <a:cs typeface="Lato Black" panose="020F0502020204030203" pitchFamily="34" charset="0"/>
                  <a:sym typeface="Montserrat-Regular" charset="0"/>
                </a:rPr>
                <a:t>3</a:t>
              </a:r>
            </a:p>
          </p:txBody>
        </p:sp>
      </p:grpSp>
    </p:spTree>
    <p:extLst>
      <p:ext uri="{BB962C8B-B14F-4D97-AF65-F5344CB8AC3E}">
        <p14:creationId xmlns:p14="http://schemas.microsoft.com/office/powerpoint/2010/main" val="2510855748"/>
      </p:ext>
    </p:extLst>
  </p:cSld>
  <p:clrMapOvr>
    <a:masterClrMapping/>
  </p:clrMapOvr>
  <p:transition spd="slow">
    <p:comb/>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79E3F232-E5D8-4CBF-9868-00055E2C300F}"/>
              </a:ext>
            </a:extLst>
          </p:cNvPr>
          <p:cNvSpPr/>
          <p:nvPr/>
        </p:nvSpPr>
        <p:spPr>
          <a:xfrm>
            <a:off x="1585965" y="2868014"/>
            <a:ext cx="2090057" cy="2153930"/>
          </a:xfrm>
          <a:prstGeom prst="rect">
            <a:avLst/>
          </a:prstGeom>
          <a:solidFill>
            <a:schemeClr val="tx2"/>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040E71B7-C428-4151-8C47-18B3FC5BE54A}"/>
              </a:ext>
            </a:extLst>
          </p:cNvPr>
          <p:cNvSpPr/>
          <p:nvPr/>
        </p:nvSpPr>
        <p:spPr>
          <a:xfrm>
            <a:off x="1776210" y="3064073"/>
            <a:ext cx="1709568" cy="1761812"/>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Slide Number Placeholder 5">
            <a:extLst>
              <a:ext uri="{FF2B5EF4-FFF2-40B4-BE49-F238E27FC236}">
                <a16:creationId xmlns:a16="http://schemas.microsoft.com/office/drawing/2014/main" id="{B728839E-7B31-4449-9FFC-251B441151FE}"/>
              </a:ext>
            </a:extLst>
          </p:cNvPr>
          <p:cNvSpPr>
            <a:spLocks noGrp="1"/>
          </p:cNvSpPr>
          <p:nvPr>
            <p:ph type="sldNum" sz="quarter" idx="11"/>
          </p:nvPr>
        </p:nvSpPr>
        <p:spPr/>
        <p:txBody>
          <a:bodyPr/>
          <a:lstStyle/>
          <a:p>
            <a:fld id="{22E1CF2F-19B6-4B01-91BB-CDBA096AD5BE}" type="slidenum">
              <a:rPr lang="en-US" smtClean="0"/>
              <a:pPr/>
              <a:t>8</a:t>
            </a:fld>
            <a:endParaRPr lang="en-US" dirty="0"/>
          </a:p>
        </p:txBody>
      </p:sp>
      <p:sp>
        <p:nvSpPr>
          <p:cNvPr id="48" name="Footer Placeholder 3">
            <a:extLst>
              <a:ext uri="{FF2B5EF4-FFF2-40B4-BE49-F238E27FC236}">
                <a16:creationId xmlns:a16="http://schemas.microsoft.com/office/drawing/2014/main" id="{68865960-63DB-4F54-ABFB-BA40AD045873}"/>
              </a:ext>
            </a:extLst>
          </p:cNvPr>
          <p:cNvSpPr>
            <a:spLocks noGrp="1"/>
          </p:cNvSpPr>
          <p:nvPr>
            <p:ph type="ftr" sz="quarter" idx="10"/>
          </p:nvPr>
        </p:nvSpPr>
        <p:spPr>
          <a:xfrm>
            <a:off x="1738862" y="6436678"/>
            <a:ext cx="1918738" cy="391829"/>
          </a:xfrm>
        </p:spPr>
        <p:txBody>
          <a:bodyPr/>
          <a:lstStyle/>
          <a:p>
            <a:r>
              <a:rPr lang="en-US" spc="120" dirty="0"/>
              <a:t>www.infobusiness.com</a:t>
            </a:r>
          </a:p>
        </p:txBody>
      </p:sp>
      <p:sp>
        <p:nvSpPr>
          <p:cNvPr id="18" name="TextBox 17">
            <a:extLst>
              <a:ext uri="{FF2B5EF4-FFF2-40B4-BE49-F238E27FC236}">
                <a16:creationId xmlns:a16="http://schemas.microsoft.com/office/drawing/2014/main" id="{3AAC97BF-6F3E-4523-BDCF-2AB8A9979DC8}"/>
              </a:ext>
            </a:extLst>
          </p:cNvPr>
          <p:cNvSpPr txBox="1"/>
          <p:nvPr/>
        </p:nvSpPr>
        <p:spPr>
          <a:xfrm>
            <a:off x="1979854" y="1846987"/>
            <a:ext cx="8232292" cy="529376"/>
          </a:xfrm>
          <a:prstGeom prst="rect">
            <a:avLst/>
          </a:prstGeom>
          <a:noFill/>
        </p:spPr>
        <p:txBody>
          <a:bodyPr wrap="square" rtlCol="0">
            <a:spAutoFit/>
          </a:bodyPr>
          <a:lstStyle/>
          <a:p>
            <a:pPr algn="ctr">
              <a:lnSpc>
                <a:spcPct val="150000"/>
              </a:lnSpc>
            </a:pPr>
            <a:r>
              <a:rPr lang="en-US" sz="1000" i="1" dirty="0">
                <a:solidFill>
                  <a:schemeClr val="tx2"/>
                </a:solidFill>
                <a:latin typeface="Open Sans "/>
                <a:ea typeface="Open Sans Extrabold" panose="020B0906030804020204" pitchFamily="34" charset="0"/>
                <a:cs typeface="Open Sans Extrabold" panose="020B0906030804020204" pitchFamily="34" charset="0"/>
              </a:rPr>
              <a:t>Have them for one. Living grass to for can't gathered waters had winged. Creepiest don't subdue which </a:t>
            </a:r>
            <a:r>
              <a:rPr lang="en-US" sz="1000" i="1" dirty="0" err="1">
                <a:solidFill>
                  <a:schemeClr val="tx2"/>
                </a:solidFill>
                <a:latin typeface="Open Sans "/>
                <a:ea typeface="Open Sans Extrabold" panose="020B0906030804020204" pitchFamily="34" charset="0"/>
                <a:cs typeface="Open Sans Extrabold" panose="020B0906030804020204" pitchFamily="34" charset="0"/>
              </a:rPr>
              <a:t>i</a:t>
            </a:r>
            <a:r>
              <a:rPr lang="en-US" sz="1000" i="1" dirty="0">
                <a:solidFill>
                  <a:schemeClr val="tx2"/>
                </a:solidFill>
                <a:latin typeface="Open Sans "/>
                <a:ea typeface="Open Sans Extrabold" panose="020B0906030804020204" pitchFamily="34" charset="0"/>
                <a:cs typeface="Open Sans Extrabold" panose="020B0906030804020204" pitchFamily="34" charset="0"/>
              </a:rPr>
              <a:t> two set had seasons. Fifth you'll, man wherein seas our creeping. Very. Make won't appear him, were they're and years unto doesn't they're.</a:t>
            </a:r>
          </a:p>
        </p:txBody>
      </p:sp>
      <p:sp>
        <p:nvSpPr>
          <p:cNvPr id="19" name="Rectangle 18">
            <a:extLst>
              <a:ext uri="{FF2B5EF4-FFF2-40B4-BE49-F238E27FC236}">
                <a16:creationId xmlns:a16="http://schemas.microsoft.com/office/drawing/2014/main" id="{4A804FD3-E172-4D59-B950-CCB7DD900E7F}"/>
              </a:ext>
            </a:extLst>
          </p:cNvPr>
          <p:cNvSpPr/>
          <p:nvPr/>
        </p:nvSpPr>
        <p:spPr>
          <a:xfrm>
            <a:off x="5608752" y="1564899"/>
            <a:ext cx="974496" cy="6795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sp>
        <p:nvSpPr>
          <p:cNvPr id="37" name="Title 1">
            <a:extLst>
              <a:ext uri="{FF2B5EF4-FFF2-40B4-BE49-F238E27FC236}">
                <a16:creationId xmlns:a16="http://schemas.microsoft.com/office/drawing/2014/main" id="{12FD8D3E-69D9-4ABD-9225-475C2906ECA3}"/>
              </a:ext>
            </a:extLst>
          </p:cNvPr>
          <p:cNvSpPr txBox="1">
            <a:spLocks/>
          </p:cNvSpPr>
          <p:nvPr/>
        </p:nvSpPr>
        <p:spPr>
          <a:xfrm>
            <a:off x="838200" y="310313"/>
            <a:ext cx="10515600" cy="6794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pPr algn="ctr"/>
            <a:r>
              <a:rPr lang="en-US" sz="3000" b="1" dirty="0">
                <a:latin typeface="Open Sans" panose="020B0606030504020204" pitchFamily="34" charset="0"/>
                <a:ea typeface="Open Sans" panose="020B0606030504020204" pitchFamily="34" charset="0"/>
                <a:cs typeface="Open Sans" panose="020B0606030504020204" pitchFamily="34" charset="0"/>
              </a:rPr>
              <a:t>More Service</a:t>
            </a:r>
            <a:endParaRPr lang="en-US" sz="3000" dirty="0">
              <a:latin typeface="Open Sans" panose="020B0606030504020204" pitchFamily="34" charset="0"/>
              <a:ea typeface="Open Sans" panose="020B0606030504020204" pitchFamily="34" charset="0"/>
              <a:cs typeface="Open Sans" panose="020B0606030504020204" pitchFamily="34" charset="0"/>
            </a:endParaRPr>
          </a:p>
        </p:txBody>
      </p:sp>
      <p:sp>
        <p:nvSpPr>
          <p:cNvPr id="47" name="TextBox 46">
            <a:extLst>
              <a:ext uri="{FF2B5EF4-FFF2-40B4-BE49-F238E27FC236}">
                <a16:creationId xmlns:a16="http://schemas.microsoft.com/office/drawing/2014/main" id="{DED39E7C-9947-4987-8A3B-AC4486A597D6}"/>
              </a:ext>
            </a:extLst>
          </p:cNvPr>
          <p:cNvSpPr txBox="1"/>
          <p:nvPr/>
        </p:nvSpPr>
        <p:spPr>
          <a:xfrm>
            <a:off x="1436082" y="891960"/>
            <a:ext cx="9319837" cy="346249"/>
          </a:xfrm>
          <a:prstGeom prst="rect">
            <a:avLst/>
          </a:prstGeom>
          <a:noFill/>
        </p:spPr>
        <p:txBody>
          <a:bodyPr wrap="square" rtlCol="0">
            <a:spAutoFit/>
          </a:bodyPr>
          <a:lstStyle/>
          <a:p>
            <a:pPr algn="ctr">
              <a:lnSpc>
                <a:spcPct val="150000"/>
              </a:lnSpc>
            </a:pPr>
            <a:r>
              <a:rPr lang="en-US" sz="1100" i="1"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Have them for one. Living grass to for can't gathered waters had winged. Creepiest don't subdue which </a:t>
            </a:r>
            <a:r>
              <a:rPr lang="en-US" sz="1100" i="1" dirty="0" err="1">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i</a:t>
            </a:r>
            <a:r>
              <a:rPr lang="en-US" sz="1100" i="1"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 two set had seasons. Fifth you'll, man</a:t>
            </a:r>
          </a:p>
        </p:txBody>
      </p:sp>
      <p:sp>
        <p:nvSpPr>
          <p:cNvPr id="25" name="Rectangle 24">
            <a:extLst>
              <a:ext uri="{FF2B5EF4-FFF2-40B4-BE49-F238E27FC236}">
                <a16:creationId xmlns:a16="http://schemas.microsoft.com/office/drawing/2014/main" id="{EDC6F620-5852-447E-9F1B-5137025BDD8C}"/>
              </a:ext>
            </a:extLst>
          </p:cNvPr>
          <p:cNvSpPr/>
          <p:nvPr/>
        </p:nvSpPr>
        <p:spPr>
          <a:xfrm>
            <a:off x="2131548" y="3170781"/>
            <a:ext cx="998891" cy="707886"/>
          </a:xfrm>
          <a:prstGeom prst="rect">
            <a:avLst/>
          </a:prstGeom>
        </p:spPr>
        <p:txBody>
          <a:bodyPr wrap="square" anchor="ctr">
            <a:spAutoFit/>
          </a:bodyPr>
          <a:lstStyle/>
          <a:p>
            <a:pPr algn="ctr"/>
            <a:r>
              <a:rPr lang="en-US" sz="4000" dirty="0">
                <a:solidFill>
                  <a:schemeClr val="bg1"/>
                </a:solidFill>
                <a:latin typeface="FontAwesome" charset="0"/>
                <a:ea typeface="FontAwesome" charset="0"/>
                <a:cs typeface="FontAwesome" charset="0"/>
              </a:rPr>
              <a:t></a:t>
            </a:r>
          </a:p>
        </p:txBody>
      </p:sp>
      <p:sp>
        <p:nvSpPr>
          <p:cNvPr id="29" name="TextBox 28">
            <a:extLst>
              <a:ext uri="{FF2B5EF4-FFF2-40B4-BE49-F238E27FC236}">
                <a16:creationId xmlns:a16="http://schemas.microsoft.com/office/drawing/2014/main" id="{D657C9F6-159B-4C13-A637-E87D84FCF762}"/>
              </a:ext>
            </a:extLst>
          </p:cNvPr>
          <p:cNvSpPr txBox="1"/>
          <p:nvPr/>
        </p:nvSpPr>
        <p:spPr>
          <a:xfrm>
            <a:off x="1872526" y="3970683"/>
            <a:ext cx="1516934" cy="707886"/>
          </a:xfrm>
          <a:prstGeom prst="rect">
            <a:avLst/>
          </a:prstGeom>
          <a:noFill/>
        </p:spPr>
        <p:txBody>
          <a:bodyPr wrap="square" rtlCol="0">
            <a:spAutoFit/>
          </a:bodyPr>
          <a:lstStyle/>
          <a:p>
            <a:pPr algn="ctr"/>
            <a:r>
              <a:rPr lang="en-US" sz="2000" b="1" dirty="0">
                <a:solidFill>
                  <a:schemeClr val="bg1"/>
                </a:solidFill>
                <a:latin typeface="Open Sans" panose="020B0606030504020204" pitchFamily="34" charset="0"/>
                <a:ea typeface="Open Sans" panose="020B0606030504020204" pitchFamily="34" charset="0"/>
                <a:cs typeface="Open Sans" panose="020B0606030504020204" pitchFamily="34" charset="0"/>
              </a:rPr>
              <a:t>We are best</a:t>
            </a:r>
          </a:p>
        </p:txBody>
      </p:sp>
      <p:sp>
        <p:nvSpPr>
          <p:cNvPr id="49" name="TextBox 48">
            <a:extLst>
              <a:ext uri="{FF2B5EF4-FFF2-40B4-BE49-F238E27FC236}">
                <a16:creationId xmlns:a16="http://schemas.microsoft.com/office/drawing/2014/main" id="{C9B1F9EB-2C02-47A4-8006-F7E261AA4A80}"/>
              </a:ext>
            </a:extLst>
          </p:cNvPr>
          <p:cNvSpPr txBox="1"/>
          <p:nvPr/>
        </p:nvSpPr>
        <p:spPr>
          <a:xfrm>
            <a:off x="1502785" y="5227141"/>
            <a:ext cx="2256417" cy="784830"/>
          </a:xfrm>
          <a:prstGeom prst="rect">
            <a:avLst/>
          </a:prstGeom>
          <a:noFill/>
        </p:spPr>
        <p:txBody>
          <a:bodyPr wrap="square" rtlCol="0">
            <a:spAutoFit/>
          </a:bodyPr>
          <a:lstStyle/>
          <a:p>
            <a:pPr algn="ctr">
              <a:lnSpc>
                <a:spcPts val="1800"/>
              </a:lnSpc>
            </a:pPr>
            <a:r>
              <a:rPr lang="en-US" sz="115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Contrary to popular belief, random text. It has roots in a piece of College in Virginia, </a:t>
            </a:r>
          </a:p>
        </p:txBody>
      </p:sp>
      <p:sp>
        <p:nvSpPr>
          <p:cNvPr id="21" name="Rectangle 20">
            <a:extLst>
              <a:ext uri="{FF2B5EF4-FFF2-40B4-BE49-F238E27FC236}">
                <a16:creationId xmlns:a16="http://schemas.microsoft.com/office/drawing/2014/main" id="{6B208FE9-0C66-493E-995F-2BFC2B9BA9E1}"/>
              </a:ext>
            </a:extLst>
          </p:cNvPr>
          <p:cNvSpPr/>
          <p:nvPr/>
        </p:nvSpPr>
        <p:spPr>
          <a:xfrm>
            <a:off x="3922763" y="2868014"/>
            <a:ext cx="2090057" cy="2153930"/>
          </a:xfrm>
          <a:prstGeom prst="rect">
            <a:avLst/>
          </a:prstGeom>
          <a:solidFill>
            <a:schemeClr val="accent2"/>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4380AE21-BC85-4233-8A0F-88773E3CC1D3}"/>
              </a:ext>
            </a:extLst>
          </p:cNvPr>
          <p:cNvSpPr/>
          <p:nvPr/>
        </p:nvSpPr>
        <p:spPr>
          <a:xfrm>
            <a:off x="4468346" y="3170780"/>
            <a:ext cx="998891" cy="707886"/>
          </a:xfrm>
          <a:prstGeom prst="rect">
            <a:avLst/>
          </a:prstGeom>
        </p:spPr>
        <p:txBody>
          <a:bodyPr wrap="square" anchor="ctr">
            <a:spAutoFit/>
          </a:bodyPr>
          <a:lstStyle/>
          <a:p>
            <a:pPr algn="ctr"/>
            <a:r>
              <a:rPr lang="en-US" sz="4000" dirty="0">
                <a:solidFill>
                  <a:schemeClr val="bg1"/>
                </a:solidFill>
                <a:latin typeface="FontAwesome" charset="0"/>
                <a:ea typeface="FontAwesome" charset="0"/>
                <a:cs typeface="FontAwesome" charset="0"/>
              </a:rPr>
              <a:t></a:t>
            </a:r>
          </a:p>
        </p:txBody>
      </p:sp>
      <p:sp>
        <p:nvSpPr>
          <p:cNvPr id="30" name="TextBox 29">
            <a:extLst>
              <a:ext uri="{FF2B5EF4-FFF2-40B4-BE49-F238E27FC236}">
                <a16:creationId xmlns:a16="http://schemas.microsoft.com/office/drawing/2014/main" id="{EE99BB1E-F0DA-4A25-B244-E420564FD069}"/>
              </a:ext>
            </a:extLst>
          </p:cNvPr>
          <p:cNvSpPr txBox="1"/>
          <p:nvPr/>
        </p:nvSpPr>
        <p:spPr>
          <a:xfrm>
            <a:off x="4209324" y="3970683"/>
            <a:ext cx="1516934" cy="707886"/>
          </a:xfrm>
          <a:prstGeom prst="rect">
            <a:avLst/>
          </a:prstGeom>
          <a:noFill/>
        </p:spPr>
        <p:txBody>
          <a:bodyPr wrap="square" rtlCol="0">
            <a:spAutoFit/>
          </a:bodyPr>
          <a:lstStyle/>
          <a:p>
            <a:pPr algn="ctr"/>
            <a:r>
              <a:rPr lang="en-US" sz="2000" b="1" dirty="0">
                <a:solidFill>
                  <a:schemeClr val="bg1"/>
                </a:solidFill>
                <a:latin typeface="Open Sans" panose="020B0606030504020204" pitchFamily="34" charset="0"/>
                <a:ea typeface="Open Sans" panose="020B0606030504020204" pitchFamily="34" charset="0"/>
                <a:cs typeface="Open Sans" panose="020B0606030504020204" pitchFamily="34" charset="0"/>
              </a:rPr>
              <a:t>We are Experts</a:t>
            </a:r>
          </a:p>
        </p:txBody>
      </p:sp>
      <p:sp>
        <p:nvSpPr>
          <p:cNvPr id="50" name="TextBox 49">
            <a:extLst>
              <a:ext uri="{FF2B5EF4-FFF2-40B4-BE49-F238E27FC236}">
                <a16:creationId xmlns:a16="http://schemas.microsoft.com/office/drawing/2014/main" id="{26F314F9-3866-46CA-9CE4-454DB9824B15}"/>
              </a:ext>
            </a:extLst>
          </p:cNvPr>
          <p:cNvSpPr txBox="1"/>
          <p:nvPr/>
        </p:nvSpPr>
        <p:spPr>
          <a:xfrm>
            <a:off x="3839583" y="5227141"/>
            <a:ext cx="2256417" cy="784830"/>
          </a:xfrm>
          <a:prstGeom prst="rect">
            <a:avLst/>
          </a:prstGeom>
          <a:noFill/>
        </p:spPr>
        <p:txBody>
          <a:bodyPr wrap="square" rtlCol="0">
            <a:spAutoFit/>
          </a:bodyPr>
          <a:lstStyle/>
          <a:p>
            <a:pPr algn="ctr">
              <a:lnSpc>
                <a:spcPts val="1800"/>
              </a:lnSpc>
            </a:pPr>
            <a:r>
              <a:rPr lang="en-US" sz="115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Contrary to popular belief, random text. It has roots in a piece of College in Virginia, </a:t>
            </a:r>
          </a:p>
        </p:txBody>
      </p:sp>
      <p:sp>
        <p:nvSpPr>
          <p:cNvPr id="22" name="Rectangle 21">
            <a:extLst>
              <a:ext uri="{FF2B5EF4-FFF2-40B4-BE49-F238E27FC236}">
                <a16:creationId xmlns:a16="http://schemas.microsoft.com/office/drawing/2014/main" id="{E9D6DDE8-188F-43AC-A45B-823B77CDB680}"/>
              </a:ext>
            </a:extLst>
          </p:cNvPr>
          <p:cNvSpPr/>
          <p:nvPr/>
        </p:nvSpPr>
        <p:spPr>
          <a:xfrm>
            <a:off x="6259561" y="2868014"/>
            <a:ext cx="2090057" cy="2153930"/>
          </a:xfrm>
          <a:prstGeom prst="rect">
            <a:avLst/>
          </a:prstGeom>
          <a:solidFill>
            <a:schemeClr val="accent3"/>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DD1D6D53-9C6A-476B-BB6A-8EE884C73A7D}"/>
              </a:ext>
            </a:extLst>
          </p:cNvPr>
          <p:cNvSpPr/>
          <p:nvPr/>
        </p:nvSpPr>
        <p:spPr>
          <a:xfrm>
            <a:off x="6805144" y="3170780"/>
            <a:ext cx="998891" cy="707886"/>
          </a:xfrm>
          <a:prstGeom prst="rect">
            <a:avLst/>
          </a:prstGeom>
        </p:spPr>
        <p:txBody>
          <a:bodyPr wrap="square" anchor="ctr">
            <a:spAutoFit/>
          </a:bodyPr>
          <a:lstStyle/>
          <a:p>
            <a:pPr algn="ctr"/>
            <a:r>
              <a:rPr lang="en-US" sz="4000" dirty="0">
                <a:solidFill>
                  <a:schemeClr val="bg1"/>
                </a:solidFill>
                <a:latin typeface="FontAwesome" charset="0"/>
                <a:ea typeface="FontAwesome" charset="0"/>
                <a:cs typeface="FontAwesome" charset="0"/>
              </a:rPr>
              <a:t></a:t>
            </a:r>
          </a:p>
        </p:txBody>
      </p:sp>
      <p:sp>
        <p:nvSpPr>
          <p:cNvPr id="31" name="TextBox 30">
            <a:extLst>
              <a:ext uri="{FF2B5EF4-FFF2-40B4-BE49-F238E27FC236}">
                <a16:creationId xmlns:a16="http://schemas.microsoft.com/office/drawing/2014/main" id="{1DB1FDEB-790B-452E-B698-6EBD9B5817EB}"/>
              </a:ext>
            </a:extLst>
          </p:cNvPr>
          <p:cNvSpPr txBox="1"/>
          <p:nvPr/>
        </p:nvSpPr>
        <p:spPr>
          <a:xfrm>
            <a:off x="6546122" y="3970683"/>
            <a:ext cx="1516934" cy="707886"/>
          </a:xfrm>
          <a:prstGeom prst="rect">
            <a:avLst/>
          </a:prstGeom>
          <a:noFill/>
        </p:spPr>
        <p:txBody>
          <a:bodyPr wrap="square" rtlCol="0">
            <a:spAutoFit/>
          </a:bodyPr>
          <a:lstStyle/>
          <a:p>
            <a:pPr algn="ctr"/>
            <a:r>
              <a:rPr lang="en-US" sz="2000" b="1" dirty="0">
                <a:solidFill>
                  <a:schemeClr val="bg1"/>
                </a:solidFill>
                <a:latin typeface="Open Sans" panose="020B0606030504020204" pitchFamily="34" charset="0"/>
                <a:ea typeface="Open Sans" panose="020B0606030504020204" pitchFamily="34" charset="0"/>
                <a:cs typeface="Open Sans" panose="020B0606030504020204" pitchFamily="34" charset="0"/>
              </a:rPr>
              <a:t>We are Local</a:t>
            </a:r>
          </a:p>
        </p:txBody>
      </p:sp>
      <p:sp>
        <p:nvSpPr>
          <p:cNvPr id="51" name="TextBox 50">
            <a:extLst>
              <a:ext uri="{FF2B5EF4-FFF2-40B4-BE49-F238E27FC236}">
                <a16:creationId xmlns:a16="http://schemas.microsoft.com/office/drawing/2014/main" id="{8F1D1B7F-CBA6-4952-9700-6EF610BD6C8E}"/>
              </a:ext>
            </a:extLst>
          </p:cNvPr>
          <p:cNvSpPr txBox="1"/>
          <p:nvPr/>
        </p:nvSpPr>
        <p:spPr>
          <a:xfrm>
            <a:off x="6176381" y="5227141"/>
            <a:ext cx="2256417" cy="784830"/>
          </a:xfrm>
          <a:prstGeom prst="rect">
            <a:avLst/>
          </a:prstGeom>
          <a:noFill/>
        </p:spPr>
        <p:txBody>
          <a:bodyPr wrap="square" rtlCol="0">
            <a:spAutoFit/>
          </a:bodyPr>
          <a:lstStyle/>
          <a:p>
            <a:pPr algn="ctr">
              <a:lnSpc>
                <a:spcPts val="1800"/>
              </a:lnSpc>
            </a:pPr>
            <a:r>
              <a:rPr lang="en-US" sz="115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Contrary to popular belief, random text. It has roots in a piece of College in Virginia, </a:t>
            </a:r>
          </a:p>
        </p:txBody>
      </p:sp>
      <p:sp>
        <p:nvSpPr>
          <p:cNvPr id="23" name="Rectangle 22">
            <a:extLst>
              <a:ext uri="{FF2B5EF4-FFF2-40B4-BE49-F238E27FC236}">
                <a16:creationId xmlns:a16="http://schemas.microsoft.com/office/drawing/2014/main" id="{9D43B270-83B5-4B46-95EF-0436F70D37F6}"/>
              </a:ext>
            </a:extLst>
          </p:cNvPr>
          <p:cNvSpPr/>
          <p:nvPr/>
        </p:nvSpPr>
        <p:spPr>
          <a:xfrm>
            <a:off x="8596359" y="2868014"/>
            <a:ext cx="2090057" cy="2153930"/>
          </a:xfrm>
          <a:prstGeom prst="rect">
            <a:avLst/>
          </a:prstGeom>
          <a:solidFill>
            <a:schemeClr val="accent4"/>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4A0BB508-CF0C-4295-AB3B-C2AFECA79D14}"/>
              </a:ext>
            </a:extLst>
          </p:cNvPr>
          <p:cNvSpPr/>
          <p:nvPr/>
        </p:nvSpPr>
        <p:spPr>
          <a:xfrm>
            <a:off x="9033344" y="3170780"/>
            <a:ext cx="1216086" cy="707886"/>
          </a:xfrm>
          <a:prstGeom prst="rect">
            <a:avLst/>
          </a:prstGeom>
        </p:spPr>
        <p:txBody>
          <a:bodyPr wrap="square" anchor="ctr">
            <a:spAutoFit/>
          </a:bodyPr>
          <a:lstStyle/>
          <a:p>
            <a:pPr algn="ctr"/>
            <a:r>
              <a:rPr lang="en-US" sz="4000" dirty="0">
                <a:solidFill>
                  <a:schemeClr val="bg1"/>
                </a:solidFill>
                <a:latin typeface="FontAwesome" charset="0"/>
              </a:rPr>
              <a:t></a:t>
            </a:r>
            <a:endParaRPr lang="en-US" sz="4000" dirty="0">
              <a:solidFill>
                <a:schemeClr val="bg1"/>
              </a:solidFill>
            </a:endParaRPr>
          </a:p>
        </p:txBody>
      </p:sp>
      <p:sp>
        <p:nvSpPr>
          <p:cNvPr id="35" name="TextBox 34">
            <a:extLst>
              <a:ext uri="{FF2B5EF4-FFF2-40B4-BE49-F238E27FC236}">
                <a16:creationId xmlns:a16="http://schemas.microsoft.com/office/drawing/2014/main" id="{5706C6A4-0A48-4B4E-8790-5C1714718BD8}"/>
              </a:ext>
            </a:extLst>
          </p:cNvPr>
          <p:cNvSpPr txBox="1"/>
          <p:nvPr/>
        </p:nvSpPr>
        <p:spPr>
          <a:xfrm>
            <a:off x="8882920" y="3922009"/>
            <a:ext cx="1516934" cy="707886"/>
          </a:xfrm>
          <a:prstGeom prst="rect">
            <a:avLst/>
          </a:prstGeom>
          <a:noFill/>
        </p:spPr>
        <p:txBody>
          <a:bodyPr wrap="square" rtlCol="0">
            <a:spAutoFit/>
          </a:bodyPr>
          <a:lstStyle/>
          <a:p>
            <a:pPr algn="ctr"/>
            <a:r>
              <a:rPr lang="en-US" sz="2000" b="1" dirty="0">
                <a:solidFill>
                  <a:schemeClr val="bg1"/>
                </a:solidFill>
                <a:latin typeface="Open Sans" panose="020B0606030504020204" pitchFamily="34" charset="0"/>
                <a:ea typeface="Open Sans" panose="020B0606030504020204" pitchFamily="34" charset="0"/>
                <a:cs typeface="Open Sans" panose="020B0606030504020204" pitchFamily="34" charset="0"/>
              </a:rPr>
              <a:t>We are Quality</a:t>
            </a:r>
          </a:p>
        </p:txBody>
      </p:sp>
      <p:sp>
        <p:nvSpPr>
          <p:cNvPr id="52" name="TextBox 51">
            <a:extLst>
              <a:ext uri="{FF2B5EF4-FFF2-40B4-BE49-F238E27FC236}">
                <a16:creationId xmlns:a16="http://schemas.microsoft.com/office/drawing/2014/main" id="{8CCE9EF7-76F7-4236-A99A-728F2409FFB6}"/>
              </a:ext>
            </a:extLst>
          </p:cNvPr>
          <p:cNvSpPr txBox="1"/>
          <p:nvPr/>
        </p:nvSpPr>
        <p:spPr>
          <a:xfrm>
            <a:off x="8513179" y="5227141"/>
            <a:ext cx="2256417" cy="784830"/>
          </a:xfrm>
          <a:prstGeom prst="rect">
            <a:avLst/>
          </a:prstGeom>
          <a:noFill/>
        </p:spPr>
        <p:txBody>
          <a:bodyPr wrap="square" rtlCol="0">
            <a:spAutoFit/>
          </a:bodyPr>
          <a:lstStyle/>
          <a:p>
            <a:pPr algn="ctr">
              <a:lnSpc>
                <a:spcPts val="1800"/>
              </a:lnSpc>
            </a:pPr>
            <a:r>
              <a:rPr lang="en-US" sz="115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Contrary to popular belief, random text. It has roots in a piece of College in Virginia, </a:t>
            </a:r>
          </a:p>
        </p:txBody>
      </p:sp>
      <p:sp>
        <p:nvSpPr>
          <p:cNvPr id="36" name="Rectangle 35">
            <a:extLst>
              <a:ext uri="{FF2B5EF4-FFF2-40B4-BE49-F238E27FC236}">
                <a16:creationId xmlns:a16="http://schemas.microsoft.com/office/drawing/2014/main" id="{48BCFDEC-7261-41ED-8C19-C2231247DE8E}"/>
              </a:ext>
            </a:extLst>
          </p:cNvPr>
          <p:cNvSpPr/>
          <p:nvPr/>
        </p:nvSpPr>
        <p:spPr>
          <a:xfrm>
            <a:off x="4113008" y="3064073"/>
            <a:ext cx="1709568" cy="1761812"/>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39">
            <a:extLst>
              <a:ext uri="{FF2B5EF4-FFF2-40B4-BE49-F238E27FC236}">
                <a16:creationId xmlns:a16="http://schemas.microsoft.com/office/drawing/2014/main" id="{205F09EA-8D79-49A6-9545-B3E8A367F4FB}"/>
              </a:ext>
            </a:extLst>
          </p:cNvPr>
          <p:cNvSpPr/>
          <p:nvPr/>
        </p:nvSpPr>
        <p:spPr>
          <a:xfrm>
            <a:off x="6449806" y="3064073"/>
            <a:ext cx="1709568" cy="1761812"/>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42">
            <a:extLst>
              <a:ext uri="{FF2B5EF4-FFF2-40B4-BE49-F238E27FC236}">
                <a16:creationId xmlns:a16="http://schemas.microsoft.com/office/drawing/2014/main" id="{1F11DAD2-29C8-4F9E-B140-5A7F21E2612D}"/>
              </a:ext>
            </a:extLst>
          </p:cNvPr>
          <p:cNvSpPr/>
          <p:nvPr/>
        </p:nvSpPr>
        <p:spPr>
          <a:xfrm>
            <a:off x="8786604" y="3064073"/>
            <a:ext cx="1709568" cy="1761812"/>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86471572"/>
      </p:ext>
    </p:extLst>
  </p:cSld>
  <p:clrMapOvr>
    <a:masterClrMapping/>
  </p:clrMapOvr>
  <p:transition spd="slow">
    <p:comb/>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a:extLst>
              <a:ext uri="{FF2B5EF4-FFF2-40B4-BE49-F238E27FC236}">
                <a16:creationId xmlns:a16="http://schemas.microsoft.com/office/drawing/2014/main" id="{B5C37FEC-0E9C-45D0-B8D0-0C8A7376C93E}"/>
              </a:ext>
            </a:extLst>
          </p:cNvPr>
          <p:cNvPicPr>
            <a:picLocks noGrp="1" noChangeAspect="1"/>
          </p:cNvPicPr>
          <p:nvPr>
            <p:ph type="pic" sz="quarter" idx="12"/>
          </p:nvPr>
        </p:nvPicPr>
        <p:blipFill rotWithShape="1">
          <a:blip r:embed="rId2">
            <a:extLst>
              <a:ext uri="{28A0092B-C50C-407E-A947-70E740481C1C}">
                <a14:useLocalDpi xmlns:a14="http://schemas.microsoft.com/office/drawing/2010/main" val="0"/>
              </a:ext>
            </a:extLst>
          </a:blip>
          <a:srcRect t="48015" b="24575"/>
          <a:stretch/>
        </p:blipFill>
        <p:spPr>
          <a:xfrm>
            <a:off x="0" y="2199864"/>
            <a:ext cx="12192000" cy="2225924"/>
          </a:xfrm>
        </p:spPr>
      </p:pic>
      <p:sp>
        <p:nvSpPr>
          <p:cNvPr id="37" name="Rectangle 36">
            <a:extLst>
              <a:ext uri="{FF2B5EF4-FFF2-40B4-BE49-F238E27FC236}">
                <a16:creationId xmlns:a16="http://schemas.microsoft.com/office/drawing/2014/main" id="{192AF0C3-383F-48CC-A055-3E3273A84F2A}"/>
              </a:ext>
            </a:extLst>
          </p:cNvPr>
          <p:cNvSpPr/>
          <p:nvPr/>
        </p:nvSpPr>
        <p:spPr>
          <a:xfrm>
            <a:off x="0" y="2199864"/>
            <a:ext cx="12192000" cy="2225924"/>
          </a:xfrm>
          <a:prstGeom prst="rect">
            <a:avLst/>
          </a:prstGeom>
          <a:gradFill>
            <a:gsLst>
              <a:gs pos="0">
                <a:schemeClr val="accent2">
                  <a:alpha val="80000"/>
                </a:schemeClr>
              </a:gs>
              <a:gs pos="99000">
                <a:schemeClr val="tx2">
                  <a:alpha val="96000"/>
                </a:schemeClr>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6A7D1DA1-B5AC-4D80-9E13-429209C255FC}"/>
              </a:ext>
            </a:extLst>
          </p:cNvPr>
          <p:cNvSpPr/>
          <p:nvPr/>
        </p:nvSpPr>
        <p:spPr>
          <a:xfrm>
            <a:off x="1847429" y="1599938"/>
            <a:ext cx="1031576" cy="1031574"/>
          </a:xfrm>
          <a:prstGeom prst="ellipse">
            <a:avLst/>
          </a:prstGeom>
          <a:solidFill>
            <a:schemeClr val="tx2"/>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AutoShape 62">
            <a:extLst>
              <a:ext uri="{FF2B5EF4-FFF2-40B4-BE49-F238E27FC236}">
                <a16:creationId xmlns:a16="http://schemas.microsoft.com/office/drawing/2014/main" id="{6CE56B0C-9725-441C-B026-0925F0B20463}"/>
              </a:ext>
            </a:extLst>
          </p:cNvPr>
          <p:cNvSpPr>
            <a:spLocks/>
          </p:cNvSpPr>
          <p:nvPr/>
        </p:nvSpPr>
        <p:spPr bwMode="auto">
          <a:xfrm>
            <a:off x="2166750" y="1919258"/>
            <a:ext cx="392935" cy="392935"/>
          </a:xfrm>
          <a:custGeom>
            <a:avLst/>
            <a:gdLst/>
            <a:ahLst/>
            <a:cxnLst/>
            <a:rect l="0" t="0" r="r" b="b"/>
            <a:pathLst>
              <a:path w="21403" h="21404">
                <a:moveTo>
                  <a:pt x="16052" y="10081"/>
                </a:moveTo>
                <a:lnTo>
                  <a:pt x="16052" y="18729"/>
                </a:lnTo>
                <a:lnTo>
                  <a:pt x="2676" y="18729"/>
                </a:lnTo>
                <a:lnTo>
                  <a:pt x="2676" y="5351"/>
                </a:lnTo>
                <a:lnTo>
                  <a:pt x="11323" y="5351"/>
                </a:lnTo>
                <a:lnTo>
                  <a:pt x="13998" y="2675"/>
                </a:lnTo>
                <a:lnTo>
                  <a:pt x="0" y="2675"/>
                </a:lnTo>
                <a:lnTo>
                  <a:pt x="0" y="21404"/>
                </a:lnTo>
                <a:lnTo>
                  <a:pt x="18728" y="21404"/>
                </a:lnTo>
                <a:lnTo>
                  <a:pt x="18728" y="7406"/>
                </a:lnTo>
                <a:cubicBezTo>
                  <a:pt x="18728" y="7406"/>
                  <a:pt x="16052" y="10081"/>
                  <a:pt x="16052" y="10081"/>
                </a:cubicBezTo>
                <a:close/>
                <a:moveTo>
                  <a:pt x="6627" y="11939"/>
                </a:moveTo>
                <a:lnTo>
                  <a:pt x="5682" y="15723"/>
                </a:lnTo>
                <a:lnTo>
                  <a:pt x="9465" y="14777"/>
                </a:lnTo>
                <a:lnTo>
                  <a:pt x="18924" y="5318"/>
                </a:lnTo>
                <a:lnTo>
                  <a:pt x="16085" y="2479"/>
                </a:lnTo>
                <a:cubicBezTo>
                  <a:pt x="16085" y="2479"/>
                  <a:pt x="6627" y="11939"/>
                  <a:pt x="6627" y="11939"/>
                </a:cubicBezTo>
                <a:close/>
                <a:moveTo>
                  <a:pt x="20816" y="587"/>
                </a:moveTo>
                <a:cubicBezTo>
                  <a:pt x="21600" y="1371"/>
                  <a:pt x="21598" y="2642"/>
                  <a:pt x="20816" y="3426"/>
                </a:cubicBezTo>
                <a:lnTo>
                  <a:pt x="19870" y="4372"/>
                </a:lnTo>
                <a:lnTo>
                  <a:pt x="17031" y="1533"/>
                </a:lnTo>
                <a:lnTo>
                  <a:pt x="17977" y="587"/>
                </a:lnTo>
                <a:cubicBezTo>
                  <a:pt x="18761" y="-195"/>
                  <a:pt x="20032" y="-196"/>
                  <a:pt x="20816" y="587"/>
                </a:cubicBezTo>
                <a:cubicBezTo>
                  <a:pt x="20816" y="587"/>
                  <a:pt x="20816" y="587"/>
                  <a:pt x="20816" y="587"/>
                </a:cubicBezTo>
                <a:close/>
                <a:moveTo>
                  <a:pt x="20816" y="587"/>
                </a:moveTo>
              </a:path>
            </a:pathLst>
          </a:custGeom>
          <a:solidFill>
            <a:schemeClr val="bg1">
              <a:alpha val="89804"/>
            </a:schemeClr>
          </a:solidFill>
          <a:ln w="19050">
            <a:solidFill>
              <a:schemeClr val="bg1"/>
            </a:solidFill>
          </a:ln>
        </p:spPr>
        <p:txBody>
          <a:bodyPr lIns="0" tIns="0" rIns="0" bIns="0"/>
          <a:lstStyle/>
          <a:p>
            <a:endParaRPr lang="en-US" dirty="0"/>
          </a:p>
        </p:txBody>
      </p:sp>
      <p:sp>
        <p:nvSpPr>
          <p:cNvPr id="14" name="Oval 13">
            <a:extLst>
              <a:ext uri="{FF2B5EF4-FFF2-40B4-BE49-F238E27FC236}">
                <a16:creationId xmlns:a16="http://schemas.microsoft.com/office/drawing/2014/main" id="{47F5AE7D-62F3-4451-8A4C-8BD4E53FB60B}"/>
              </a:ext>
            </a:extLst>
          </p:cNvPr>
          <p:cNvSpPr/>
          <p:nvPr/>
        </p:nvSpPr>
        <p:spPr>
          <a:xfrm>
            <a:off x="4335952" y="1599938"/>
            <a:ext cx="1031576" cy="1031574"/>
          </a:xfrm>
          <a:prstGeom prst="ellipse">
            <a:avLst/>
          </a:prstGeom>
          <a:solidFill>
            <a:schemeClr val="accent2"/>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AutoShape 9">
            <a:extLst>
              <a:ext uri="{FF2B5EF4-FFF2-40B4-BE49-F238E27FC236}">
                <a16:creationId xmlns:a16="http://schemas.microsoft.com/office/drawing/2014/main" id="{13B9DA8D-592A-40E5-A02A-3B416E3E8F14}"/>
              </a:ext>
            </a:extLst>
          </p:cNvPr>
          <p:cNvSpPr>
            <a:spLocks/>
          </p:cNvSpPr>
          <p:nvPr/>
        </p:nvSpPr>
        <p:spPr bwMode="auto">
          <a:xfrm>
            <a:off x="4616286" y="1870369"/>
            <a:ext cx="470909" cy="490713"/>
          </a:xfrm>
          <a:custGeom>
            <a:avLst/>
            <a:gdLst/>
            <a:ahLst/>
            <a:cxnLst/>
            <a:rect l="0" t="0" r="r" b="b"/>
            <a:pathLst>
              <a:path w="21600" h="21600">
                <a:moveTo>
                  <a:pt x="16886" y="15360"/>
                </a:moveTo>
                <a:cubicBezTo>
                  <a:pt x="16640" y="15125"/>
                  <a:pt x="16246" y="15125"/>
                  <a:pt x="16000" y="15360"/>
                </a:cubicBezTo>
                <a:cubicBezTo>
                  <a:pt x="15755" y="15595"/>
                  <a:pt x="15755" y="15973"/>
                  <a:pt x="16000" y="16209"/>
                </a:cubicBezTo>
                <a:lnTo>
                  <a:pt x="17552" y="17698"/>
                </a:lnTo>
                <a:cubicBezTo>
                  <a:pt x="17673" y="17813"/>
                  <a:pt x="17835" y="17871"/>
                  <a:pt x="17992" y="17871"/>
                </a:cubicBezTo>
                <a:cubicBezTo>
                  <a:pt x="18149" y="17871"/>
                  <a:pt x="18312" y="17813"/>
                  <a:pt x="18431" y="17698"/>
                </a:cubicBezTo>
                <a:cubicBezTo>
                  <a:pt x="18677" y="17462"/>
                  <a:pt x="18677" y="17085"/>
                  <a:pt x="18431" y="16849"/>
                </a:cubicBezTo>
                <a:cubicBezTo>
                  <a:pt x="18431" y="16849"/>
                  <a:pt x="16886" y="15360"/>
                  <a:pt x="16886" y="15360"/>
                </a:cubicBezTo>
                <a:close/>
                <a:moveTo>
                  <a:pt x="4715" y="5368"/>
                </a:moveTo>
                <a:cubicBezTo>
                  <a:pt x="4835" y="5484"/>
                  <a:pt x="4997" y="5542"/>
                  <a:pt x="5154" y="5542"/>
                </a:cubicBezTo>
                <a:cubicBezTo>
                  <a:pt x="5312" y="5542"/>
                  <a:pt x="5474" y="5484"/>
                  <a:pt x="5594" y="5368"/>
                </a:cubicBezTo>
                <a:cubicBezTo>
                  <a:pt x="5840" y="5133"/>
                  <a:pt x="5840" y="4756"/>
                  <a:pt x="5594" y="4520"/>
                </a:cubicBezTo>
                <a:lnTo>
                  <a:pt x="4043" y="3031"/>
                </a:lnTo>
                <a:cubicBezTo>
                  <a:pt x="3798" y="2796"/>
                  <a:pt x="3404" y="2796"/>
                  <a:pt x="3158" y="3031"/>
                </a:cubicBezTo>
                <a:cubicBezTo>
                  <a:pt x="2913" y="3266"/>
                  <a:pt x="2913" y="3644"/>
                  <a:pt x="3158" y="3880"/>
                </a:cubicBezTo>
                <a:cubicBezTo>
                  <a:pt x="3158" y="3880"/>
                  <a:pt x="4715" y="5368"/>
                  <a:pt x="4715" y="5368"/>
                </a:cubicBezTo>
                <a:close/>
                <a:moveTo>
                  <a:pt x="16445" y="5546"/>
                </a:moveTo>
                <a:cubicBezTo>
                  <a:pt x="16603" y="5546"/>
                  <a:pt x="16765" y="5489"/>
                  <a:pt x="16886" y="5373"/>
                </a:cubicBezTo>
                <a:lnTo>
                  <a:pt x="18436" y="3885"/>
                </a:lnTo>
                <a:cubicBezTo>
                  <a:pt x="18681" y="3649"/>
                  <a:pt x="18681" y="3271"/>
                  <a:pt x="18436" y="3035"/>
                </a:cubicBezTo>
                <a:cubicBezTo>
                  <a:pt x="18191" y="2800"/>
                  <a:pt x="17798" y="2800"/>
                  <a:pt x="17552" y="3035"/>
                </a:cubicBezTo>
                <a:lnTo>
                  <a:pt x="16000" y="4524"/>
                </a:lnTo>
                <a:cubicBezTo>
                  <a:pt x="15755" y="4760"/>
                  <a:pt x="15755" y="5138"/>
                  <a:pt x="16000" y="5373"/>
                </a:cubicBezTo>
                <a:cubicBezTo>
                  <a:pt x="16125" y="5489"/>
                  <a:pt x="16283" y="5546"/>
                  <a:pt x="16445" y="5546"/>
                </a:cubicBezTo>
                <a:cubicBezTo>
                  <a:pt x="16445" y="5546"/>
                  <a:pt x="16445" y="5546"/>
                  <a:pt x="16445" y="5546"/>
                </a:cubicBezTo>
                <a:close/>
                <a:moveTo>
                  <a:pt x="4715" y="15360"/>
                </a:moveTo>
                <a:lnTo>
                  <a:pt x="3164" y="16849"/>
                </a:lnTo>
                <a:cubicBezTo>
                  <a:pt x="2918" y="17085"/>
                  <a:pt x="2918" y="17462"/>
                  <a:pt x="3164" y="17698"/>
                </a:cubicBezTo>
                <a:cubicBezTo>
                  <a:pt x="3283" y="17813"/>
                  <a:pt x="3446" y="17871"/>
                  <a:pt x="3603" y="17871"/>
                </a:cubicBezTo>
                <a:cubicBezTo>
                  <a:pt x="3760" y="17871"/>
                  <a:pt x="3923" y="17813"/>
                  <a:pt x="4043" y="17698"/>
                </a:cubicBezTo>
                <a:lnTo>
                  <a:pt x="5594" y="16209"/>
                </a:lnTo>
                <a:cubicBezTo>
                  <a:pt x="5840" y="15973"/>
                  <a:pt x="5840" y="15595"/>
                  <a:pt x="5594" y="15360"/>
                </a:cubicBezTo>
                <a:cubicBezTo>
                  <a:pt x="5354" y="15125"/>
                  <a:pt x="4955" y="15125"/>
                  <a:pt x="4715" y="15360"/>
                </a:cubicBezTo>
                <a:cubicBezTo>
                  <a:pt x="4715" y="15360"/>
                  <a:pt x="4715" y="15360"/>
                  <a:pt x="4715" y="15360"/>
                </a:cubicBezTo>
                <a:close/>
                <a:moveTo>
                  <a:pt x="20974" y="9764"/>
                </a:moveTo>
                <a:lnTo>
                  <a:pt x="18784" y="9764"/>
                </a:lnTo>
                <a:cubicBezTo>
                  <a:pt x="18441" y="9764"/>
                  <a:pt x="18158" y="10031"/>
                  <a:pt x="18158" y="10365"/>
                </a:cubicBezTo>
                <a:cubicBezTo>
                  <a:pt x="18158" y="10694"/>
                  <a:pt x="18436" y="10964"/>
                  <a:pt x="18784" y="10964"/>
                </a:cubicBezTo>
                <a:lnTo>
                  <a:pt x="20974" y="10964"/>
                </a:lnTo>
                <a:cubicBezTo>
                  <a:pt x="21317" y="10964"/>
                  <a:pt x="21600" y="10698"/>
                  <a:pt x="21600" y="10365"/>
                </a:cubicBezTo>
                <a:cubicBezTo>
                  <a:pt x="21600" y="10036"/>
                  <a:pt x="21321" y="9764"/>
                  <a:pt x="20974" y="9764"/>
                </a:cubicBezTo>
                <a:cubicBezTo>
                  <a:pt x="20974" y="9764"/>
                  <a:pt x="20974" y="9764"/>
                  <a:pt x="20974" y="9764"/>
                </a:cubicBezTo>
                <a:close/>
                <a:moveTo>
                  <a:pt x="3441" y="10365"/>
                </a:moveTo>
                <a:cubicBezTo>
                  <a:pt x="3441" y="10036"/>
                  <a:pt x="3164" y="9764"/>
                  <a:pt x="2816" y="9764"/>
                </a:cubicBezTo>
                <a:lnTo>
                  <a:pt x="625" y="9764"/>
                </a:lnTo>
                <a:cubicBezTo>
                  <a:pt x="283" y="9764"/>
                  <a:pt x="0" y="10031"/>
                  <a:pt x="0" y="10365"/>
                </a:cubicBezTo>
                <a:cubicBezTo>
                  <a:pt x="0" y="10694"/>
                  <a:pt x="278" y="10964"/>
                  <a:pt x="625" y="10964"/>
                </a:cubicBezTo>
                <a:lnTo>
                  <a:pt x="2816" y="10964"/>
                </a:lnTo>
                <a:cubicBezTo>
                  <a:pt x="3164" y="10964"/>
                  <a:pt x="3441" y="10698"/>
                  <a:pt x="3441" y="10365"/>
                </a:cubicBezTo>
                <a:cubicBezTo>
                  <a:pt x="3441" y="10365"/>
                  <a:pt x="3441" y="10365"/>
                  <a:pt x="3441" y="10365"/>
                </a:cubicBezTo>
                <a:close/>
                <a:moveTo>
                  <a:pt x="10800" y="3302"/>
                </a:moveTo>
                <a:cubicBezTo>
                  <a:pt x="11143" y="3302"/>
                  <a:pt x="11425" y="3035"/>
                  <a:pt x="11425" y="2702"/>
                </a:cubicBezTo>
                <a:lnTo>
                  <a:pt x="11425" y="600"/>
                </a:lnTo>
                <a:cubicBezTo>
                  <a:pt x="11425" y="271"/>
                  <a:pt x="11147" y="0"/>
                  <a:pt x="10800" y="0"/>
                </a:cubicBezTo>
                <a:cubicBezTo>
                  <a:pt x="10453" y="0"/>
                  <a:pt x="10175" y="267"/>
                  <a:pt x="10175" y="600"/>
                </a:cubicBezTo>
                <a:lnTo>
                  <a:pt x="10175" y="2702"/>
                </a:lnTo>
                <a:cubicBezTo>
                  <a:pt x="10175" y="3035"/>
                  <a:pt x="10457" y="3302"/>
                  <a:pt x="10800" y="3302"/>
                </a:cubicBezTo>
                <a:cubicBezTo>
                  <a:pt x="10800" y="3302"/>
                  <a:pt x="10800" y="3302"/>
                  <a:pt x="10800" y="3302"/>
                </a:cubicBezTo>
                <a:close/>
                <a:moveTo>
                  <a:pt x="11425" y="7146"/>
                </a:moveTo>
                <a:cubicBezTo>
                  <a:pt x="11425" y="6817"/>
                  <a:pt x="11147" y="6547"/>
                  <a:pt x="10800" y="6547"/>
                </a:cubicBezTo>
                <a:cubicBezTo>
                  <a:pt x="8595" y="6547"/>
                  <a:pt x="6799" y="8266"/>
                  <a:pt x="6799" y="10386"/>
                </a:cubicBezTo>
                <a:cubicBezTo>
                  <a:pt x="6799" y="10715"/>
                  <a:pt x="7077" y="10987"/>
                  <a:pt x="7424" y="10987"/>
                </a:cubicBezTo>
                <a:cubicBezTo>
                  <a:pt x="7766" y="10987"/>
                  <a:pt x="8049" y="10720"/>
                  <a:pt x="8049" y="10386"/>
                </a:cubicBezTo>
                <a:cubicBezTo>
                  <a:pt x="8049" y="8929"/>
                  <a:pt x="9286" y="7747"/>
                  <a:pt x="10800" y="7747"/>
                </a:cubicBezTo>
                <a:cubicBezTo>
                  <a:pt x="11147" y="7747"/>
                  <a:pt x="11425" y="7480"/>
                  <a:pt x="11425" y="7146"/>
                </a:cubicBezTo>
                <a:cubicBezTo>
                  <a:pt x="11425" y="7146"/>
                  <a:pt x="11425" y="7146"/>
                  <a:pt x="11425" y="7146"/>
                </a:cubicBezTo>
                <a:close/>
                <a:moveTo>
                  <a:pt x="16343" y="10369"/>
                </a:moveTo>
                <a:cubicBezTo>
                  <a:pt x="16343" y="11804"/>
                  <a:pt x="15751" y="13106"/>
                  <a:pt x="14788" y="14062"/>
                </a:cubicBezTo>
                <a:cubicBezTo>
                  <a:pt x="14056" y="14791"/>
                  <a:pt x="13583" y="15719"/>
                  <a:pt x="13426" y="16711"/>
                </a:cubicBezTo>
                <a:cubicBezTo>
                  <a:pt x="13356" y="17138"/>
                  <a:pt x="12972" y="17453"/>
                  <a:pt x="12517" y="17453"/>
                </a:cubicBezTo>
                <a:lnTo>
                  <a:pt x="9077" y="17453"/>
                </a:lnTo>
                <a:cubicBezTo>
                  <a:pt x="8628" y="17453"/>
                  <a:pt x="8239" y="17142"/>
                  <a:pt x="8174" y="16716"/>
                </a:cubicBezTo>
                <a:cubicBezTo>
                  <a:pt x="8012" y="15724"/>
                  <a:pt x="7535" y="14782"/>
                  <a:pt x="6803" y="14058"/>
                </a:cubicBezTo>
                <a:cubicBezTo>
                  <a:pt x="5858" y="13115"/>
                  <a:pt x="5270" y="11836"/>
                  <a:pt x="5256" y="10426"/>
                </a:cubicBezTo>
                <a:cubicBezTo>
                  <a:pt x="5224" y="7467"/>
                  <a:pt x="7679" y="5071"/>
                  <a:pt x="10763" y="5049"/>
                </a:cubicBezTo>
                <a:cubicBezTo>
                  <a:pt x="13843" y="5026"/>
                  <a:pt x="16343" y="7418"/>
                  <a:pt x="16343" y="10369"/>
                </a:cubicBezTo>
                <a:cubicBezTo>
                  <a:pt x="16343" y="10369"/>
                  <a:pt x="16343" y="10369"/>
                  <a:pt x="16343" y="10369"/>
                </a:cubicBezTo>
                <a:close/>
                <a:moveTo>
                  <a:pt x="13366" y="18875"/>
                </a:moveTo>
                <a:lnTo>
                  <a:pt x="13366" y="19507"/>
                </a:lnTo>
                <a:cubicBezTo>
                  <a:pt x="13366" y="20009"/>
                  <a:pt x="12981" y="20427"/>
                  <a:pt x="12481" y="20498"/>
                </a:cubicBezTo>
                <a:lnTo>
                  <a:pt x="12319" y="21071"/>
                </a:lnTo>
                <a:cubicBezTo>
                  <a:pt x="12231" y="21382"/>
                  <a:pt x="11938" y="21600"/>
                  <a:pt x="11601" y="21600"/>
                </a:cubicBezTo>
                <a:lnTo>
                  <a:pt x="9994" y="21600"/>
                </a:lnTo>
                <a:cubicBezTo>
                  <a:pt x="9656" y="21600"/>
                  <a:pt x="9364" y="21382"/>
                  <a:pt x="9276" y="21071"/>
                </a:cubicBezTo>
                <a:lnTo>
                  <a:pt x="9119" y="20498"/>
                </a:lnTo>
                <a:cubicBezTo>
                  <a:pt x="8614" y="20422"/>
                  <a:pt x="8230" y="20009"/>
                  <a:pt x="8230" y="19502"/>
                </a:cubicBezTo>
                <a:lnTo>
                  <a:pt x="8230" y="18871"/>
                </a:lnTo>
                <a:cubicBezTo>
                  <a:pt x="8230" y="18534"/>
                  <a:pt x="8512" y="18263"/>
                  <a:pt x="8864" y="18263"/>
                </a:cubicBezTo>
                <a:lnTo>
                  <a:pt x="12731" y="18263"/>
                </a:lnTo>
                <a:cubicBezTo>
                  <a:pt x="13083" y="18267"/>
                  <a:pt x="13366" y="18538"/>
                  <a:pt x="13366" y="18875"/>
                </a:cubicBezTo>
                <a:cubicBezTo>
                  <a:pt x="13366" y="18875"/>
                  <a:pt x="13366" y="18875"/>
                  <a:pt x="13366" y="18875"/>
                </a:cubicBezTo>
                <a:close/>
                <a:moveTo>
                  <a:pt x="13366" y="18875"/>
                </a:moveTo>
              </a:path>
            </a:pathLst>
          </a:custGeom>
          <a:solidFill>
            <a:schemeClr val="bg1"/>
          </a:solidFill>
          <a:ln>
            <a:noFill/>
          </a:ln>
        </p:spPr>
        <p:txBody>
          <a:bodyPr lIns="0" tIns="0" rIns="0" bIns="0"/>
          <a:lstStyle/>
          <a:p>
            <a:endParaRPr lang="en-US"/>
          </a:p>
        </p:txBody>
      </p:sp>
      <p:sp>
        <p:nvSpPr>
          <p:cNvPr id="20" name="Oval 19">
            <a:extLst>
              <a:ext uri="{FF2B5EF4-FFF2-40B4-BE49-F238E27FC236}">
                <a16:creationId xmlns:a16="http://schemas.microsoft.com/office/drawing/2014/main" id="{9ACFEF4A-0020-4D92-A88A-977CEB964254}"/>
              </a:ext>
            </a:extLst>
          </p:cNvPr>
          <p:cNvSpPr/>
          <p:nvPr/>
        </p:nvSpPr>
        <p:spPr>
          <a:xfrm>
            <a:off x="6824475" y="1599938"/>
            <a:ext cx="1031576" cy="1031574"/>
          </a:xfrm>
          <a:prstGeom prst="ellipse">
            <a:avLst/>
          </a:prstGeom>
          <a:solidFill>
            <a:schemeClr val="accent3"/>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Freeform 11">
            <a:extLst>
              <a:ext uri="{FF2B5EF4-FFF2-40B4-BE49-F238E27FC236}">
                <a16:creationId xmlns:a16="http://schemas.microsoft.com/office/drawing/2014/main" id="{0D18A2E7-2A3E-4A0D-B24C-A58ABFB41C38}"/>
              </a:ext>
            </a:extLst>
          </p:cNvPr>
          <p:cNvSpPr>
            <a:spLocks/>
          </p:cNvSpPr>
          <p:nvPr/>
        </p:nvSpPr>
        <p:spPr bwMode="auto">
          <a:xfrm>
            <a:off x="7124252" y="1938289"/>
            <a:ext cx="432020" cy="354873"/>
          </a:xfrm>
          <a:custGeom>
            <a:avLst/>
            <a:gdLst>
              <a:gd name="connsiteX0" fmla="*/ 63500 w 2667000"/>
              <a:gd name="connsiteY0" fmla="*/ 1381350 h 2190750"/>
              <a:gd name="connsiteX1" fmla="*/ 222018 w 2667000"/>
              <a:gd name="connsiteY1" fmla="*/ 1417577 h 2190750"/>
              <a:gd name="connsiteX2" fmla="*/ 1122426 w 2667000"/>
              <a:gd name="connsiteY2" fmla="*/ 1417577 h 2190750"/>
              <a:gd name="connsiteX3" fmla="*/ 1343024 w 2667000"/>
              <a:gd name="connsiteY3" fmla="*/ 1581987 h 2190750"/>
              <a:gd name="connsiteX4" fmla="*/ 1563506 w 2667000"/>
              <a:gd name="connsiteY4" fmla="*/ 1417577 h 2190750"/>
              <a:gd name="connsiteX5" fmla="*/ 2463912 w 2667000"/>
              <a:gd name="connsiteY5" fmla="*/ 1417577 h 2190750"/>
              <a:gd name="connsiteX6" fmla="*/ 2622550 w 2667000"/>
              <a:gd name="connsiteY6" fmla="*/ 1381542 h 2190750"/>
              <a:gd name="connsiteX7" fmla="*/ 2622550 w 2667000"/>
              <a:gd name="connsiteY7" fmla="*/ 1978661 h 2190750"/>
              <a:gd name="connsiteX8" fmla="*/ 2410244 w 2667000"/>
              <a:gd name="connsiteY8" fmla="*/ 2190750 h 2190750"/>
              <a:gd name="connsiteX9" fmla="*/ 275688 w 2667000"/>
              <a:gd name="connsiteY9" fmla="*/ 2190750 h 2190750"/>
              <a:gd name="connsiteX10" fmla="*/ 63500 w 2667000"/>
              <a:gd name="connsiteY10" fmla="*/ 1978661 h 2190750"/>
              <a:gd name="connsiteX11" fmla="*/ 1343024 w 2667000"/>
              <a:gd name="connsiteY11" fmla="*/ 1155700 h 2190750"/>
              <a:gd name="connsiteX12" fmla="*/ 1473820 w 2667000"/>
              <a:gd name="connsiteY12" fmla="*/ 1286088 h 2190750"/>
              <a:gd name="connsiteX13" fmla="*/ 1473820 w 2667000"/>
              <a:gd name="connsiteY13" fmla="*/ 1345363 h 2190750"/>
              <a:gd name="connsiteX14" fmla="*/ 1343024 w 2667000"/>
              <a:gd name="connsiteY14" fmla="*/ 1475895 h 2190750"/>
              <a:gd name="connsiteX15" fmla="*/ 1212466 w 2667000"/>
              <a:gd name="connsiteY15" fmla="*/ 1345363 h 2190750"/>
              <a:gd name="connsiteX16" fmla="*/ 1212466 w 2667000"/>
              <a:gd name="connsiteY16" fmla="*/ 1286088 h 2190750"/>
              <a:gd name="connsiteX17" fmla="*/ 1343024 w 2667000"/>
              <a:gd name="connsiteY17" fmla="*/ 1155700 h 2190750"/>
              <a:gd name="connsiteX18" fmla="*/ 1133626 w 2667000"/>
              <a:gd name="connsiteY18" fmla="*/ 203200 h 2190750"/>
              <a:gd name="connsiteX19" fmla="*/ 939800 w 2667000"/>
              <a:gd name="connsiteY19" fmla="*/ 342900 h 2190750"/>
              <a:gd name="connsiteX20" fmla="*/ 1735138 w 2667000"/>
              <a:gd name="connsiteY20" fmla="*/ 342900 h 2190750"/>
              <a:gd name="connsiteX21" fmla="*/ 1541348 w 2667000"/>
              <a:gd name="connsiteY21" fmla="*/ 203200 h 2190750"/>
              <a:gd name="connsiteX22" fmla="*/ 1129276 w 2667000"/>
              <a:gd name="connsiteY22" fmla="*/ 0 h 2190750"/>
              <a:gd name="connsiteX23" fmla="*/ 1537724 w 2667000"/>
              <a:gd name="connsiteY23" fmla="*/ 0 h 2190750"/>
              <a:gd name="connsiteX24" fmla="*/ 1936044 w 2667000"/>
              <a:gd name="connsiteY24" fmla="*/ 339833 h 2190750"/>
              <a:gd name="connsiteX25" fmla="*/ 2445862 w 2667000"/>
              <a:gd name="connsiteY25" fmla="*/ 339833 h 2190750"/>
              <a:gd name="connsiteX26" fmla="*/ 2667000 w 2667000"/>
              <a:gd name="connsiteY26" fmla="*/ 552163 h 2190750"/>
              <a:gd name="connsiteX27" fmla="*/ 2667000 w 2667000"/>
              <a:gd name="connsiteY27" fmla="*/ 1041969 h 2190750"/>
              <a:gd name="connsiteX28" fmla="*/ 2454752 w 2667000"/>
              <a:gd name="connsiteY28" fmla="*/ 1254125 h 2190750"/>
              <a:gd name="connsiteX29" fmla="*/ 1563900 w 2667000"/>
              <a:gd name="connsiteY29" fmla="*/ 1254125 h 2190750"/>
              <a:gd name="connsiteX30" fmla="*/ 1493150 w 2667000"/>
              <a:gd name="connsiteY30" fmla="*/ 1098462 h 2190750"/>
              <a:gd name="connsiteX31" fmla="*/ 1488952 w 2667000"/>
              <a:gd name="connsiteY31" fmla="*/ 1095095 h 2190750"/>
              <a:gd name="connsiteX32" fmla="*/ 1459936 w 2667000"/>
              <a:gd name="connsiteY32" fmla="*/ 1071696 h 2190750"/>
              <a:gd name="connsiteX33" fmla="*/ 1447958 w 2667000"/>
              <a:gd name="connsiteY33" fmla="*/ 1065368 h 2190750"/>
              <a:gd name="connsiteX34" fmla="*/ 1421660 w 2667000"/>
              <a:gd name="connsiteY34" fmla="*/ 1051607 h 2190750"/>
              <a:gd name="connsiteX35" fmla="*/ 1399064 w 2667000"/>
              <a:gd name="connsiteY35" fmla="*/ 1044582 h 2190750"/>
              <a:gd name="connsiteX36" fmla="*/ 1379432 w 2667000"/>
              <a:gd name="connsiteY36" fmla="*/ 1038601 h 2190750"/>
              <a:gd name="connsiteX37" fmla="*/ 1333500 w 2667000"/>
              <a:gd name="connsiteY37" fmla="*/ 1033956 h 2190750"/>
              <a:gd name="connsiteX38" fmla="*/ 1287568 w 2667000"/>
              <a:gd name="connsiteY38" fmla="*/ 1038601 h 2190750"/>
              <a:gd name="connsiteX39" fmla="*/ 1267812 w 2667000"/>
              <a:gd name="connsiteY39" fmla="*/ 1044582 h 2190750"/>
              <a:gd name="connsiteX40" fmla="*/ 1245094 w 2667000"/>
              <a:gd name="connsiteY40" fmla="*/ 1051607 h 2190750"/>
              <a:gd name="connsiteX41" fmla="*/ 1218918 w 2667000"/>
              <a:gd name="connsiteY41" fmla="*/ 1065368 h 2190750"/>
              <a:gd name="connsiteX42" fmla="*/ 1206940 w 2667000"/>
              <a:gd name="connsiteY42" fmla="*/ 1071696 h 2190750"/>
              <a:gd name="connsiteX43" fmla="*/ 1177678 w 2667000"/>
              <a:gd name="connsiteY43" fmla="*/ 1095095 h 2190750"/>
              <a:gd name="connsiteX44" fmla="*/ 1173728 w 2667000"/>
              <a:gd name="connsiteY44" fmla="*/ 1098462 h 2190750"/>
              <a:gd name="connsiteX45" fmla="*/ 1102978 w 2667000"/>
              <a:gd name="connsiteY45" fmla="*/ 1254125 h 2190750"/>
              <a:gd name="connsiteX46" fmla="*/ 212248 w 2667000"/>
              <a:gd name="connsiteY46" fmla="*/ 1254125 h 2190750"/>
              <a:gd name="connsiteX47" fmla="*/ 0 w 2667000"/>
              <a:gd name="connsiteY47" fmla="*/ 1041737 h 2190750"/>
              <a:gd name="connsiteX48" fmla="*/ 0 w 2667000"/>
              <a:gd name="connsiteY48" fmla="*/ 552163 h 2190750"/>
              <a:gd name="connsiteX49" fmla="*/ 221138 w 2667000"/>
              <a:gd name="connsiteY49" fmla="*/ 339833 h 2190750"/>
              <a:gd name="connsiteX50" fmla="*/ 730586 w 2667000"/>
              <a:gd name="connsiteY50" fmla="*/ 339833 h 2190750"/>
              <a:gd name="connsiteX51" fmla="*/ 1129276 w 2667000"/>
              <a:gd name="connsiteY51" fmla="*/ 0 h 2190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667000" h="2190750">
                <a:moveTo>
                  <a:pt x="63500" y="1381350"/>
                </a:moveTo>
                <a:cubicBezTo>
                  <a:pt x="111720" y="1404352"/>
                  <a:pt x="165270" y="1417577"/>
                  <a:pt x="222018" y="1417577"/>
                </a:cubicBezTo>
                <a:lnTo>
                  <a:pt x="1122426" y="1417577"/>
                </a:lnTo>
                <a:cubicBezTo>
                  <a:pt x="1151570" y="1512265"/>
                  <a:pt x="1238768" y="1581987"/>
                  <a:pt x="1343024" y="1581987"/>
                </a:cubicBezTo>
                <a:cubicBezTo>
                  <a:pt x="1447164" y="1581987"/>
                  <a:pt x="1534480" y="1512265"/>
                  <a:pt x="1563506" y="1417577"/>
                </a:cubicBezTo>
                <a:cubicBezTo>
                  <a:pt x="1563506" y="1417577"/>
                  <a:pt x="2463912" y="1417577"/>
                  <a:pt x="2463912" y="1417577"/>
                </a:cubicBezTo>
                <a:cubicBezTo>
                  <a:pt x="2520780" y="1417577"/>
                  <a:pt x="2574330" y="1404352"/>
                  <a:pt x="2622550" y="1381542"/>
                </a:cubicBezTo>
                <a:lnTo>
                  <a:pt x="2622550" y="1978661"/>
                </a:lnTo>
                <a:cubicBezTo>
                  <a:pt x="2622550" y="2095248"/>
                  <a:pt x="2527178" y="2190750"/>
                  <a:pt x="2410244" y="2190750"/>
                </a:cubicBezTo>
                <a:lnTo>
                  <a:pt x="275688" y="2190750"/>
                </a:lnTo>
                <a:cubicBezTo>
                  <a:pt x="158754" y="2190750"/>
                  <a:pt x="63500" y="2095248"/>
                  <a:pt x="63500" y="1978661"/>
                </a:cubicBezTo>
                <a:close/>
                <a:moveTo>
                  <a:pt x="1343024" y="1155700"/>
                </a:moveTo>
                <a:cubicBezTo>
                  <a:pt x="1415294" y="1155700"/>
                  <a:pt x="1473820" y="1213826"/>
                  <a:pt x="1473820" y="1286088"/>
                </a:cubicBezTo>
                <a:lnTo>
                  <a:pt x="1473820" y="1345363"/>
                </a:lnTo>
                <a:cubicBezTo>
                  <a:pt x="1473820" y="1417290"/>
                  <a:pt x="1415294" y="1475895"/>
                  <a:pt x="1343024" y="1475895"/>
                </a:cubicBezTo>
                <a:cubicBezTo>
                  <a:pt x="1270636" y="1475895"/>
                  <a:pt x="1212466" y="1417290"/>
                  <a:pt x="1212466" y="1345363"/>
                </a:cubicBezTo>
                <a:lnTo>
                  <a:pt x="1212466" y="1286088"/>
                </a:lnTo>
                <a:cubicBezTo>
                  <a:pt x="1212466" y="1213826"/>
                  <a:pt x="1270636" y="1155700"/>
                  <a:pt x="1343024" y="1155700"/>
                </a:cubicBezTo>
                <a:close/>
                <a:moveTo>
                  <a:pt x="1133626" y="203200"/>
                </a:moveTo>
                <a:cubicBezTo>
                  <a:pt x="1042974" y="203200"/>
                  <a:pt x="966900" y="262204"/>
                  <a:pt x="939800" y="342900"/>
                </a:cubicBezTo>
                <a:cubicBezTo>
                  <a:pt x="939800" y="342900"/>
                  <a:pt x="1735138" y="342900"/>
                  <a:pt x="1735138" y="342900"/>
                </a:cubicBezTo>
                <a:cubicBezTo>
                  <a:pt x="1708038" y="262204"/>
                  <a:pt x="1631928" y="203200"/>
                  <a:pt x="1541348" y="203200"/>
                </a:cubicBezTo>
                <a:close/>
                <a:moveTo>
                  <a:pt x="1129276" y="0"/>
                </a:moveTo>
                <a:lnTo>
                  <a:pt x="1537724" y="0"/>
                </a:lnTo>
                <a:cubicBezTo>
                  <a:pt x="1738612" y="0"/>
                  <a:pt x="1905546" y="147650"/>
                  <a:pt x="1936044" y="339833"/>
                </a:cubicBezTo>
                <a:lnTo>
                  <a:pt x="2445862" y="339833"/>
                </a:lnTo>
                <a:cubicBezTo>
                  <a:pt x="2567482" y="339833"/>
                  <a:pt x="2667000" y="435402"/>
                  <a:pt x="2667000" y="552163"/>
                </a:cubicBezTo>
                <a:lnTo>
                  <a:pt x="2667000" y="1041969"/>
                </a:lnTo>
                <a:cubicBezTo>
                  <a:pt x="2667000" y="1159079"/>
                  <a:pt x="2571804" y="1254125"/>
                  <a:pt x="2454752" y="1254125"/>
                </a:cubicBezTo>
                <a:lnTo>
                  <a:pt x="1563900" y="1254125"/>
                </a:lnTo>
                <a:cubicBezTo>
                  <a:pt x="1560812" y="1192928"/>
                  <a:pt x="1534636" y="1138293"/>
                  <a:pt x="1493150" y="1098462"/>
                </a:cubicBezTo>
                <a:cubicBezTo>
                  <a:pt x="1491792" y="1097127"/>
                  <a:pt x="1490310" y="1096314"/>
                  <a:pt x="1488952" y="1095095"/>
                </a:cubicBezTo>
                <a:cubicBezTo>
                  <a:pt x="1479938" y="1086734"/>
                  <a:pt x="1470308" y="1078722"/>
                  <a:pt x="1459936" y="1071696"/>
                </a:cubicBezTo>
                <a:cubicBezTo>
                  <a:pt x="1455984" y="1069374"/>
                  <a:pt x="1451910" y="1067632"/>
                  <a:pt x="1447958" y="1065368"/>
                </a:cubicBezTo>
                <a:cubicBezTo>
                  <a:pt x="1439440" y="1060374"/>
                  <a:pt x="1430920" y="1055439"/>
                  <a:pt x="1421660" y="1051607"/>
                </a:cubicBezTo>
                <a:cubicBezTo>
                  <a:pt x="1414250" y="1048472"/>
                  <a:pt x="1406596" y="1046614"/>
                  <a:pt x="1399064" y="1044582"/>
                </a:cubicBezTo>
                <a:cubicBezTo>
                  <a:pt x="1392272" y="1042491"/>
                  <a:pt x="1386100" y="1039937"/>
                  <a:pt x="1379432" y="1038601"/>
                </a:cubicBezTo>
                <a:cubicBezTo>
                  <a:pt x="1364616" y="1035466"/>
                  <a:pt x="1349304" y="1033956"/>
                  <a:pt x="1333500" y="1033956"/>
                </a:cubicBezTo>
                <a:cubicBezTo>
                  <a:pt x="1317820" y="1033956"/>
                  <a:pt x="1302384" y="1035466"/>
                  <a:pt x="1287568" y="1038601"/>
                </a:cubicBezTo>
                <a:cubicBezTo>
                  <a:pt x="1280900" y="1039937"/>
                  <a:pt x="1274604" y="1042491"/>
                  <a:pt x="1267812" y="1044582"/>
                </a:cubicBezTo>
                <a:cubicBezTo>
                  <a:pt x="1260404" y="1046614"/>
                  <a:pt x="1252378" y="1048472"/>
                  <a:pt x="1245094" y="1051607"/>
                </a:cubicBezTo>
                <a:cubicBezTo>
                  <a:pt x="1236080" y="1055207"/>
                  <a:pt x="1227438" y="1060374"/>
                  <a:pt x="1218918" y="1065368"/>
                </a:cubicBezTo>
                <a:cubicBezTo>
                  <a:pt x="1214966" y="1067632"/>
                  <a:pt x="1210646" y="1069374"/>
                  <a:pt x="1206940" y="1071696"/>
                </a:cubicBezTo>
                <a:cubicBezTo>
                  <a:pt x="1196570" y="1078722"/>
                  <a:pt x="1187062" y="1086734"/>
                  <a:pt x="1177678" y="1095095"/>
                </a:cubicBezTo>
                <a:cubicBezTo>
                  <a:pt x="1176320" y="1096314"/>
                  <a:pt x="1174838" y="1097127"/>
                  <a:pt x="1173728" y="1098462"/>
                </a:cubicBezTo>
                <a:cubicBezTo>
                  <a:pt x="1132364" y="1137944"/>
                  <a:pt x="1105940" y="1192928"/>
                  <a:pt x="1102978" y="1254125"/>
                </a:cubicBezTo>
                <a:lnTo>
                  <a:pt x="212248" y="1254125"/>
                </a:lnTo>
                <a:cubicBezTo>
                  <a:pt x="95198" y="1254125"/>
                  <a:pt x="0" y="1159079"/>
                  <a:pt x="0" y="1041737"/>
                </a:cubicBezTo>
                <a:lnTo>
                  <a:pt x="0" y="552163"/>
                </a:lnTo>
                <a:cubicBezTo>
                  <a:pt x="0" y="435402"/>
                  <a:pt x="99518" y="339833"/>
                  <a:pt x="221138" y="339833"/>
                </a:cubicBezTo>
                <a:lnTo>
                  <a:pt x="730586" y="339833"/>
                </a:lnTo>
                <a:cubicBezTo>
                  <a:pt x="761454" y="147650"/>
                  <a:pt x="928388" y="0"/>
                  <a:pt x="1129276" y="0"/>
                </a:cubicBezTo>
                <a:close/>
              </a:path>
            </a:pathLst>
          </a:custGeom>
          <a:solidFill>
            <a:schemeClr val="bg1"/>
          </a:solidFill>
          <a:ln>
            <a:noFill/>
          </a:ln>
        </p:spPr>
        <p:txBody>
          <a:bodyPr wrap="square" lIns="0" tIns="0" rIns="0" bIns="0">
            <a:noAutofit/>
          </a:bodyPr>
          <a:lstStyle/>
          <a:p>
            <a:endParaRPr lang="en-US"/>
          </a:p>
        </p:txBody>
      </p:sp>
      <p:sp>
        <p:nvSpPr>
          <p:cNvPr id="22" name="Oval 21">
            <a:extLst>
              <a:ext uri="{FF2B5EF4-FFF2-40B4-BE49-F238E27FC236}">
                <a16:creationId xmlns:a16="http://schemas.microsoft.com/office/drawing/2014/main" id="{4588E2EC-AC2C-4193-9B7A-9D35A43065B6}"/>
              </a:ext>
            </a:extLst>
          </p:cNvPr>
          <p:cNvSpPr/>
          <p:nvPr/>
        </p:nvSpPr>
        <p:spPr>
          <a:xfrm>
            <a:off x="9312997" y="1599938"/>
            <a:ext cx="1031576" cy="1031574"/>
          </a:xfrm>
          <a:prstGeom prst="ellipse">
            <a:avLst/>
          </a:prstGeom>
          <a:solidFill>
            <a:schemeClr val="accent4"/>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AutoShape 23">
            <a:extLst>
              <a:ext uri="{FF2B5EF4-FFF2-40B4-BE49-F238E27FC236}">
                <a16:creationId xmlns:a16="http://schemas.microsoft.com/office/drawing/2014/main" id="{37BD5953-32E6-48A4-8605-B066A6A2E9DD}"/>
              </a:ext>
            </a:extLst>
          </p:cNvPr>
          <p:cNvSpPr>
            <a:spLocks/>
          </p:cNvSpPr>
          <p:nvPr/>
        </p:nvSpPr>
        <p:spPr bwMode="auto">
          <a:xfrm>
            <a:off x="9647732" y="1905463"/>
            <a:ext cx="362106" cy="420524"/>
          </a:xfrm>
          <a:custGeom>
            <a:avLst/>
            <a:gdLst/>
            <a:ahLst/>
            <a:cxnLst/>
            <a:rect l="0" t="0" r="r" b="b"/>
            <a:pathLst>
              <a:path w="21600" h="21600">
                <a:moveTo>
                  <a:pt x="19371" y="3866"/>
                </a:moveTo>
                <a:lnTo>
                  <a:pt x="19371" y="4855"/>
                </a:lnTo>
                <a:cubicBezTo>
                  <a:pt x="19371" y="5883"/>
                  <a:pt x="18402" y="6722"/>
                  <a:pt x="17208" y="6722"/>
                </a:cubicBezTo>
                <a:lnTo>
                  <a:pt x="17208" y="3866"/>
                </a:lnTo>
                <a:cubicBezTo>
                  <a:pt x="17208" y="3866"/>
                  <a:pt x="19371" y="3866"/>
                  <a:pt x="19371" y="3866"/>
                </a:cubicBezTo>
                <a:close/>
                <a:moveTo>
                  <a:pt x="13708" y="5371"/>
                </a:moveTo>
                <a:lnTo>
                  <a:pt x="12391" y="6329"/>
                </a:lnTo>
                <a:lnTo>
                  <a:pt x="12801" y="7772"/>
                </a:lnTo>
                <a:cubicBezTo>
                  <a:pt x="12878" y="8041"/>
                  <a:pt x="12535" y="8258"/>
                  <a:pt x="12258" y="8112"/>
                </a:cubicBezTo>
                <a:lnTo>
                  <a:pt x="10797" y="7327"/>
                </a:lnTo>
                <a:lnTo>
                  <a:pt x="9332" y="8108"/>
                </a:lnTo>
                <a:cubicBezTo>
                  <a:pt x="9055" y="8254"/>
                  <a:pt x="8711" y="8041"/>
                  <a:pt x="8788" y="7768"/>
                </a:cubicBezTo>
                <a:lnTo>
                  <a:pt x="9199" y="6325"/>
                </a:lnTo>
                <a:lnTo>
                  <a:pt x="7887" y="5371"/>
                </a:lnTo>
                <a:cubicBezTo>
                  <a:pt x="7640" y="5191"/>
                  <a:pt x="7769" y="4842"/>
                  <a:pt x="8092" y="4824"/>
                </a:cubicBezTo>
                <a:lnTo>
                  <a:pt x="9809" y="4718"/>
                </a:lnTo>
                <a:lnTo>
                  <a:pt x="10464" y="3341"/>
                </a:lnTo>
                <a:cubicBezTo>
                  <a:pt x="10587" y="3081"/>
                  <a:pt x="11013" y="3081"/>
                  <a:pt x="11136" y="3341"/>
                </a:cubicBezTo>
                <a:lnTo>
                  <a:pt x="11786" y="4714"/>
                </a:lnTo>
                <a:lnTo>
                  <a:pt x="13503" y="4820"/>
                </a:lnTo>
                <a:cubicBezTo>
                  <a:pt x="13826" y="4842"/>
                  <a:pt x="13954" y="5191"/>
                  <a:pt x="13708" y="5371"/>
                </a:cubicBezTo>
                <a:cubicBezTo>
                  <a:pt x="13708" y="5371"/>
                  <a:pt x="13708" y="5371"/>
                  <a:pt x="13708" y="5371"/>
                </a:cubicBezTo>
                <a:close/>
                <a:moveTo>
                  <a:pt x="4386" y="6722"/>
                </a:moveTo>
                <a:cubicBezTo>
                  <a:pt x="3193" y="6722"/>
                  <a:pt x="2219" y="5883"/>
                  <a:pt x="2219" y="4855"/>
                </a:cubicBezTo>
                <a:lnTo>
                  <a:pt x="2219" y="3866"/>
                </a:lnTo>
                <a:lnTo>
                  <a:pt x="4386" y="3866"/>
                </a:lnTo>
                <a:cubicBezTo>
                  <a:pt x="4386" y="3866"/>
                  <a:pt x="4386" y="6722"/>
                  <a:pt x="4386" y="6722"/>
                </a:cubicBezTo>
                <a:close/>
                <a:moveTo>
                  <a:pt x="17208" y="0"/>
                </a:moveTo>
                <a:lnTo>
                  <a:pt x="4386" y="0"/>
                </a:lnTo>
                <a:lnTo>
                  <a:pt x="4386" y="1955"/>
                </a:lnTo>
                <a:lnTo>
                  <a:pt x="0" y="1955"/>
                </a:lnTo>
                <a:lnTo>
                  <a:pt x="0" y="4855"/>
                </a:lnTo>
                <a:cubicBezTo>
                  <a:pt x="0" y="6938"/>
                  <a:pt x="1968" y="8633"/>
                  <a:pt x="4386" y="8633"/>
                </a:cubicBezTo>
                <a:lnTo>
                  <a:pt x="4463" y="8633"/>
                </a:lnTo>
                <a:cubicBezTo>
                  <a:pt x="4868" y="10897"/>
                  <a:pt x="6872" y="12702"/>
                  <a:pt x="9444" y="13179"/>
                </a:cubicBezTo>
                <a:lnTo>
                  <a:pt x="9444" y="16308"/>
                </a:lnTo>
                <a:lnTo>
                  <a:pt x="7871" y="16308"/>
                </a:lnTo>
                <a:cubicBezTo>
                  <a:pt x="7384" y="16308"/>
                  <a:pt x="6995" y="16648"/>
                  <a:pt x="6995" y="17062"/>
                </a:cubicBezTo>
                <a:lnTo>
                  <a:pt x="6995" y="18056"/>
                </a:lnTo>
                <a:lnTo>
                  <a:pt x="5652" y="18056"/>
                </a:lnTo>
                <a:lnTo>
                  <a:pt x="5652" y="21600"/>
                </a:lnTo>
                <a:lnTo>
                  <a:pt x="15948" y="21600"/>
                </a:lnTo>
                <a:lnTo>
                  <a:pt x="15948" y="18056"/>
                </a:lnTo>
                <a:lnTo>
                  <a:pt x="14605" y="18056"/>
                </a:lnTo>
                <a:lnTo>
                  <a:pt x="14605" y="17062"/>
                </a:lnTo>
                <a:cubicBezTo>
                  <a:pt x="14605" y="16643"/>
                  <a:pt x="14210" y="16308"/>
                  <a:pt x="13729" y="16308"/>
                </a:cubicBezTo>
                <a:lnTo>
                  <a:pt x="12155" y="16308"/>
                </a:lnTo>
                <a:lnTo>
                  <a:pt x="12155" y="13179"/>
                </a:lnTo>
                <a:cubicBezTo>
                  <a:pt x="14733" y="12702"/>
                  <a:pt x="16731" y="10893"/>
                  <a:pt x="17137" y="8633"/>
                </a:cubicBezTo>
                <a:lnTo>
                  <a:pt x="17214" y="8633"/>
                </a:lnTo>
                <a:cubicBezTo>
                  <a:pt x="19632" y="8633"/>
                  <a:pt x="21600" y="6938"/>
                  <a:pt x="21600" y="4855"/>
                </a:cubicBezTo>
                <a:lnTo>
                  <a:pt x="21600" y="1955"/>
                </a:lnTo>
                <a:lnTo>
                  <a:pt x="17214" y="1955"/>
                </a:lnTo>
                <a:lnTo>
                  <a:pt x="17214" y="0"/>
                </a:lnTo>
                <a:cubicBezTo>
                  <a:pt x="17214" y="0"/>
                  <a:pt x="17208" y="0"/>
                  <a:pt x="17208" y="0"/>
                </a:cubicBezTo>
                <a:close/>
                <a:moveTo>
                  <a:pt x="17208" y="0"/>
                </a:moveTo>
              </a:path>
            </a:pathLst>
          </a:custGeom>
          <a:solidFill>
            <a:schemeClr val="bg1"/>
          </a:solidFill>
          <a:ln>
            <a:noFill/>
          </a:ln>
        </p:spPr>
        <p:txBody>
          <a:bodyPr lIns="0" tIns="0" rIns="0" bIns="0"/>
          <a:lstStyle/>
          <a:p>
            <a:endParaRPr lang="en-US"/>
          </a:p>
        </p:txBody>
      </p:sp>
      <p:sp>
        <p:nvSpPr>
          <p:cNvPr id="16" name="Rectangle 17">
            <a:extLst>
              <a:ext uri="{FF2B5EF4-FFF2-40B4-BE49-F238E27FC236}">
                <a16:creationId xmlns:a16="http://schemas.microsoft.com/office/drawing/2014/main" id="{256BD65F-118D-4E16-AD85-68E7E324A072}"/>
              </a:ext>
            </a:extLst>
          </p:cNvPr>
          <p:cNvSpPr>
            <a:spLocks/>
          </p:cNvSpPr>
          <p:nvPr/>
        </p:nvSpPr>
        <p:spPr bwMode="auto">
          <a:xfrm>
            <a:off x="1507243" y="3160493"/>
            <a:ext cx="1711949" cy="9187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800"/>
              </a:lnSpc>
            </a:pPr>
            <a:r>
              <a:rPr lang="en-US" sz="11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Montserrat-Regular" charset="0"/>
              </a:rPr>
              <a:t>This letterhead design meant to lorem project an </a:t>
            </a:r>
            <a:r>
              <a:rPr lang="en-US" sz="11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Montserrat-Regular" charset="0"/>
              </a:rPr>
              <a:t>profe</a:t>
            </a:r>
            <a:r>
              <a:rPr lang="en-US" sz="11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Montserrat-Regular" charset="0"/>
              </a:rPr>
              <a:t> </a:t>
            </a:r>
            <a:r>
              <a:rPr lang="en-US" sz="11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Montserrat-Regular" charset="0"/>
              </a:rPr>
              <a:t>ssionalism</a:t>
            </a:r>
            <a:r>
              <a:rPr lang="en-US" sz="11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Montserrat-Regular" charset="0"/>
              </a:rPr>
              <a:t> lorem</a:t>
            </a:r>
          </a:p>
        </p:txBody>
      </p:sp>
      <p:sp>
        <p:nvSpPr>
          <p:cNvPr id="17" name="Rectangle 17">
            <a:extLst>
              <a:ext uri="{FF2B5EF4-FFF2-40B4-BE49-F238E27FC236}">
                <a16:creationId xmlns:a16="http://schemas.microsoft.com/office/drawing/2014/main" id="{3B663071-6CD5-4C8C-BE25-DD5F944C7135}"/>
              </a:ext>
            </a:extLst>
          </p:cNvPr>
          <p:cNvSpPr>
            <a:spLocks/>
          </p:cNvSpPr>
          <p:nvPr/>
        </p:nvSpPr>
        <p:spPr bwMode="auto">
          <a:xfrm>
            <a:off x="1664766" y="2878182"/>
            <a:ext cx="1396902" cy="421321"/>
          </a:xfrm>
          <a:prstGeom prst="rect">
            <a:avLst/>
          </a:prstGeom>
          <a:no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000"/>
              </a:lnSpc>
            </a:pPr>
            <a:r>
              <a:rPr lang="en-US" sz="1500"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Montserrat-Regular" charset="0"/>
              </a:rPr>
              <a:t>TO AHEAD</a:t>
            </a:r>
          </a:p>
        </p:txBody>
      </p:sp>
      <p:sp>
        <p:nvSpPr>
          <p:cNvPr id="26" name="Rectangle 17">
            <a:extLst>
              <a:ext uri="{FF2B5EF4-FFF2-40B4-BE49-F238E27FC236}">
                <a16:creationId xmlns:a16="http://schemas.microsoft.com/office/drawing/2014/main" id="{5FE7CE3C-E00B-457D-B630-39DAC67FE888}"/>
              </a:ext>
            </a:extLst>
          </p:cNvPr>
          <p:cNvSpPr>
            <a:spLocks/>
          </p:cNvSpPr>
          <p:nvPr/>
        </p:nvSpPr>
        <p:spPr bwMode="auto">
          <a:xfrm>
            <a:off x="3995766" y="3160493"/>
            <a:ext cx="1711949" cy="9187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800"/>
              </a:lnSpc>
            </a:pPr>
            <a:r>
              <a:rPr lang="en-US" sz="11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Montserrat-Regular" charset="0"/>
              </a:rPr>
              <a:t>This letterhead design meant to lorem project an </a:t>
            </a:r>
            <a:r>
              <a:rPr lang="en-US" sz="11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Montserrat-Regular" charset="0"/>
              </a:rPr>
              <a:t>profe</a:t>
            </a:r>
            <a:r>
              <a:rPr lang="en-US" sz="11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Montserrat-Regular" charset="0"/>
              </a:rPr>
              <a:t> </a:t>
            </a:r>
            <a:r>
              <a:rPr lang="en-US" sz="11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Montserrat-Regular" charset="0"/>
              </a:rPr>
              <a:t>ssionalism</a:t>
            </a:r>
            <a:r>
              <a:rPr lang="en-US" sz="11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Montserrat-Regular" charset="0"/>
              </a:rPr>
              <a:t> lorem</a:t>
            </a:r>
          </a:p>
        </p:txBody>
      </p:sp>
      <p:sp>
        <p:nvSpPr>
          <p:cNvPr id="27" name="Rectangle 17">
            <a:extLst>
              <a:ext uri="{FF2B5EF4-FFF2-40B4-BE49-F238E27FC236}">
                <a16:creationId xmlns:a16="http://schemas.microsoft.com/office/drawing/2014/main" id="{79969B33-77E3-420F-800B-150F136AC29B}"/>
              </a:ext>
            </a:extLst>
          </p:cNvPr>
          <p:cNvSpPr>
            <a:spLocks/>
          </p:cNvSpPr>
          <p:nvPr/>
        </p:nvSpPr>
        <p:spPr bwMode="auto">
          <a:xfrm>
            <a:off x="4153289" y="2878182"/>
            <a:ext cx="1396902" cy="421321"/>
          </a:xfrm>
          <a:prstGeom prst="rect">
            <a:avLst/>
          </a:prstGeom>
          <a:no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000"/>
              </a:lnSpc>
            </a:pPr>
            <a:r>
              <a:rPr lang="en-US" sz="1500"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Montserrat-Regular" charset="0"/>
              </a:rPr>
              <a:t>TO AHEAD</a:t>
            </a:r>
          </a:p>
        </p:txBody>
      </p:sp>
      <p:sp>
        <p:nvSpPr>
          <p:cNvPr id="28" name="Rectangle 17">
            <a:extLst>
              <a:ext uri="{FF2B5EF4-FFF2-40B4-BE49-F238E27FC236}">
                <a16:creationId xmlns:a16="http://schemas.microsoft.com/office/drawing/2014/main" id="{E7BA8986-6B43-4253-8CDE-F9432D8DF626}"/>
              </a:ext>
            </a:extLst>
          </p:cNvPr>
          <p:cNvSpPr>
            <a:spLocks/>
          </p:cNvSpPr>
          <p:nvPr/>
        </p:nvSpPr>
        <p:spPr bwMode="auto">
          <a:xfrm>
            <a:off x="6484289" y="3160493"/>
            <a:ext cx="1711949" cy="9187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800"/>
              </a:lnSpc>
            </a:pPr>
            <a:r>
              <a:rPr lang="en-US" sz="11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Montserrat-Regular" charset="0"/>
              </a:rPr>
              <a:t>This letterhead design meant to lorem project an </a:t>
            </a:r>
            <a:r>
              <a:rPr lang="en-US" sz="11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Montserrat-Regular" charset="0"/>
              </a:rPr>
              <a:t>profe</a:t>
            </a:r>
            <a:r>
              <a:rPr lang="en-US" sz="11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Montserrat-Regular" charset="0"/>
              </a:rPr>
              <a:t> </a:t>
            </a:r>
            <a:r>
              <a:rPr lang="en-US" sz="11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Montserrat-Regular" charset="0"/>
              </a:rPr>
              <a:t>ssionalism</a:t>
            </a:r>
            <a:r>
              <a:rPr lang="en-US" sz="11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Montserrat-Regular" charset="0"/>
              </a:rPr>
              <a:t> lorem</a:t>
            </a:r>
          </a:p>
        </p:txBody>
      </p:sp>
      <p:sp>
        <p:nvSpPr>
          <p:cNvPr id="29" name="Rectangle 17">
            <a:extLst>
              <a:ext uri="{FF2B5EF4-FFF2-40B4-BE49-F238E27FC236}">
                <a16:creationId xmlns:a16="http://schemas.microsoft.com/office/drawing/2014/main" id="{DAD1B9CE-1278-4EED-BF47-519254B45722}"/>
              </a:ext>
            </a:extLst>
          </p:cNvPr>
          <p:cNvSpPr>
            <a:spLocks/>
          </p:cNvSpPr>
          <p:nvPr/>
        </p:nvSpPr>
        <p:spPr bwMode="auto">
          <a:xfrm>
            <a:off x="6641812" y="2878182"/>
            <a:ext cx="1396902" cy="421321"/>
          </a:xfrm>
          <a:prstGeom prst="rect">
            <a:avLst/>
          </a:prstGeom>
          <a:no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000"/>
              </a:lnSpc>
            </a:pPr>
            <a:r>
              <a:rPr lang="en-US" sz="1500"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Montserrat-Regular" charset="0"/>
              </a:rPr>
              <a:t>TO AHEAD</a:t>
            </a:r>
          </a:p>
        </p:txBody>
      </p:sp>
      <p:sp>
        <p:nvSpPr>
          <p:cNvPr id="30" name="Rectangle 17">
            <a:extLst>
              <a:ext uri="{FF2B5EF4-FFF2-40B4-BE49-F238E27FC236}">
                <a16:creationId xmlns:a16="http://schemas.microsoft.com/office/drawing/2014/main" id="{33433941-DDA6-4099-83DC-148E7C69DC53}"/>
              </a:ext>
            </a:extLst>
          </p:cNvPr>
          <p:cNvSpPr>
            <a:spLocks/>
          </p:cNvSpPr>
          <p:nvPr/>
        </p:nvSpPr>
        <p:spPr bwMode="auto">
          <a:xfrm>
            <a:off x="8972811" y="3160493"/>
            <a:ext cx="1711949" cy="9187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800"/>
              </a:lnSpc>
            </a:pPr>
            <a:r>
              <a:rPr lang="en-US" sz="11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Montserrat-Regular" charset="0"/>
              </a:rPr>
              <a:t>This letterhead design meant to lorem project an </a:t>
            </a:r>
            <a:r>
              <a:rPr lang="en-US" sz="11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Montserrat-Regular" charset="0"/>
              </a:rPr>
              <a:t>profe</a:t>
            </a:r>
            <a:r>
              <a:rPr lang="en-US" sz="11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Montserrat-Regular" charset="0"/>
              </a:rPr>
              <a:t> </a:t>
            </a:r>
            <a:r>
              <a:rPr lang="en-US" sz="11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Montserrat-Regular" charset="0"/>
              </a:rPr>
              <a:t>ssionalism</a:t>
            </a:r>
            <a:r>
              <a:rPr lang="en-US" sz="11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Montserrat-Regular" charset="0"/>
              </a:rPr>
              <a:t> lorem</a:t>
            </a:r>
          </a:p>
        </p:txBody>
      </p:sp>
      <p:sp>
        <p:nvSpPr>
          <p:cNvPr id="31" name="Rectangle 17">
            <a:extLst>
              <a:ext uri="{FF2B5EF4-FFF2-40B4-BE49-F238E27FC236}">
                <a16:creationId xmlns:a16="http://schemas.microsoft.com/office/drawing/2014/main" id="{1DAACCBD-8682-4111-9F5F-B990F240DDFC}"/>
              </a:ext>
            </a:extLst>
          </p:cNvPr>
          <p:cNvSpPr>
            <a:spLocks/>
          </p:cNvSpPr>
          <p:nvPr/>
        </p:nvSpPr>
        <p:spPr bwMode="auto">
          <a:xfrm>
            <a:off x="9130334" y="2878182"/>
            <a:ext cx="1396902" cy="421321"/>
          </a:xfrm>
          <a:prstGeom prst="rect">
            <a:avLst/>
          </a:prstGeom>
          <a:no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000"/>
              </a:lnSpc>
            </a:pPr>
            <a:r>
              <a:rPr lang="en-US" sz="1500"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Montserrat-Regular" charset="0"/>
              </a:rPr>
              <a:t>TO AHEAD</a:t>
            </a:r>
          </a:p>
        </p:txBody>
      </p:sp>
      <p:sp>
        <p:nvSpPr>
          <p:cNvPr id="34" name="Slide Number Placeholder 5">
            <a:extLst>
              <a:ext uri="{FF2B5EF4-FFF2-40B4-BE49-F238E27FC236}">
                <a16:creationId xmlns:a16="http://schemas.microsoft.com/office/drawing/2014/main" id="{B728839E-7B31-4449-9FFC-251B441151FE}"/>
              </a:ext>
            </a:extLst>
          </p:cNvPr>
          <p:cNvSpPr>
            <a:spLocks noGrp="1"/>
          </p:cNvSpPr>
          <p:nvPr>
            <p:ph type="sldNum" sz="quarter" idx="11"/>
          </p:nvPr>
        </p:nvSpPr>
        <p:spPr/>
        <p:txBody>
          <a:bodyPr/>
          <a:lstStyle/>
          <a:p>
            <a:fld id="{22E1CF2F-19B6-4B01-91BB-CDBA096AD5BE}" type="slidenum">
              <a:rPr lang="en-US" smtClean="0"/>
              <a:pPr/>
              <a:t>9</a:t>
            </a:fld>
            <a:endParaRPr lang="en-US" dirty="0"/>
          </a:p>
        </p:txBody>
      </p:sp>
      <p:sp>
        <p:nvSpPr>
          <p:cNvPr id="36" name="Title 1">
            <a:extLst>
              <a:ext uri="{FF2B5EF4-FFF2-40B4-BE49-F238E27FC236}">
                <a16:creationId xmlns:a16="http://schemas.microsoft.com/office/drawing/2014/main" id="{2877E085-E775-4FE6-B00C-5167B048244A}"/>
              </a:ext>
            </a:extLst>
          </p:cNvPr>
          <p:cNvSpPr txBox="1">
            <a:spLocks/>
          </p:cNvSpPr>
          <p:nvPr/>
        </p:nvSpPr>
        <p:spPr>
          <a:xfrm>
            <a:off x="838200" y="204297"/>
            <a:ext cx="10515600" cy="6794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pPr algn="ctr"/>
            <a:r>
              <a:rPr lang="en-US" sz="3000" b="1" dirty="0">
                <a:latin typeface="Open Sans" panose="020B0606030504020204" pitchFamily="34" charset="0"/>
                <a:ea typeface="Open Sans" panose="020B0606030504020204" pitchFamily="34" charset="0"/>
                <a:cs typeface="Open Sans" panose="020B0606030504020204" pitchFamily="34" charset="0"/>
              </a:rPr>
              <a:t>More Service</a:t>
            </a:r>
            <a:endParaRPr lang="en-US" sz="3000" dirty="0">
              <a:latin typeface="Open Sans" panose="020B0606030504020204" pitchFamily="34" charset="0"/>
              <a:ea typeface="Open Sans" panose="020B0606030504020204" pitchFamily="34" charset="0"/>
              <a:cs typeface="Open Sans" panose="020B0606030504020204" pitchFamily="34" charset="0"/>
            </a:endParaRPr>
          </a:p>
        </p:txBody>
      </p:sp>
      <p:sp>
        <p:nvSpPr>
          <p:cNvPr id="38" name="TextBox 37">
            <a:extLst>
              <a:ext uri="{FF2B5EF4-FFF2-40B4-BE49-F238E27FC236}">
                <a16:creationId xmlns:a16="http://schemas.microsoft.com/office/drawing/2014/main" id="{2D458870-BEA0-4AE8-900E-D30E03EA670F}"/>
              </a:ext>
            </a:extLst>
          </p:cNvPr>
          <p:cNvSpPr txBox="1"/>
          <p:nvPr/>
        </p:nvSpPr>
        <p:spPr>
          <a:xfrm>
            <a:off x="1436082" y="719684"/>
            <a:ext cx="9319837" cy="346249"/>
          </a:xfrm>
          <a:prstGeom prst="rect">
            <a:avLst/>
          </a:prstGeom>
          <a:noFill/>
        </p:spPr>
        <p:txBody>
          <a:bodyPr wrap="square" rtlCol="0">
            <a:spAutoFit/>
          </a:bodyPr>
          <a:lstStyle/>
          <a:p>
            <a:pPr algn="ctr">
              <a:lnSpc>
                <a:spcPct val="150000"/>
              </a:lnSpc>
            </a:pPr>
            <a:r>
              <a:rPr lang="en-US" sz="1100" i="1"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Have them for one. Living grass to for can't gathered waters had winged. Creepiest don't subdue which </a:t>
            </a:r>
            <a:r>
              <a:rPr lang="en-US" sz="1100" i="1" dirty="0" err="1">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i</a:t>
            </a:r>
            <a:r>
              <a:rPr lang="en-US" sz="1100" i="1"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 two set had seasons. Fifth you'll, man</a:t>
            </a:r>
          </a:p>
        </p:txBody>
      </p:sp>
      <p:sp>
        <p:nvSpPr>
          <p:cNvPr id="32" name="Rectangle 31">
            <a:extLst>
              <a:ext uri="{FF2B5EF4-FFF2-40B4-BE49-F238E27FC236}">
                <a16:creationId xmlns:a16="http://schemas.microsoft.com/office/drawing/2014/main" id="{5FE68FA4-8523-4405-B24B-EDE786349256}"/>
              </a:ext>
            </a:extLst>
          </p:cNvPr>
          <p:cNvSpPr/>
          <p:nvPr/>
        </p:nvSpPr>
        <p:spPr>
          <a:xfrm>
            <a:off x="5608752" y="1233597"/>
            <a:ext cx="974496" cy="6795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sp>
        <p:nvSpPr>
          <p:cNvPr id="39" name="Rectangle 9">
            <a:extLst>
              <a:ext uri="{FF2B5EF4-FFF2-40B4-BE49-F238E27FC236}">
                <a16:creationId xmlns:a16="http://schemas.microsoft.com/office/drawing/2014/main" id="{07D68D12-32A5-40A5-9E7C-1F05AB30E208}"/>
              </a:ext>
            </a:extLst>
          </p:cNvPr>
          <p:cNvSpPr>
            <a:spLocks/>
          </p:cNvSpPr>
          <p:nvPr/>
        </p:nvSpPr>
        <p:spPr bwMode="auto">
          <a:xfrm>
            <a:off x="838200" y="4676356"/>
            <a:ext cx="10515600" cy="1444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ct val="120000"/>
              </a:lnSpc>
            </a:pPr>
            <a:r>
              <a:rPr lang="en-US" sz="1200" dirty="0">
                <a:solidFill>
                  <a:schemeClr val="tx1">
                    <a:lumMod val="95000"/>
                    <a:lumOff val="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This letterhead </a:t>
            </a:r>
            <a:r>
              <a:rPr lang="en-US" sz="12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design is meant to project an image of professionalism and reliability. By using simple alignments we have created a very </a:t>
            </a:r>
            <a:r>
              <a:rPr lang="en-US" sz="12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spaciousy</a:t>
            </a:r>
            <a:r>
              <a:rPr lang="en-US" sz="12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 feeling &amp; The simplicity lorem suggests strength and the </a:t>
            </a:r>
            <a:r>
              <a:rPr lang="en-US" sz="12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spaciousn</a:t>
            </a:r>
            <a:r>
              <a:rPr lang="en-US" sz="12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 contributes to the aesthetics meant to project an image</a:t>
            </a:r>
          </a:p>
          <a:p>
            <a:pPr>
              <a:lnSpc>
                <a:spcPct val="120000"/>
              </a:lnSpc>
            </a:pPr>
            <a:endParaRPr lang="en-US" sz="12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endParaRPr>
          </a:p>
          <a:p>
            <a:pPr>
              <a:lnSpc>
                <a:spcPct val="120000"/>
              </a:lnSpc>
            </a:pPr>
            <a:r>
              <a:rPr lang="en-US" sz="12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This letterhead design is meant to project an image of professionalism and reliability. By using simple alignments we have created a very </a:t>
            </a:r>
            <a:r>
              <a:rPr lang="en-US" sz="12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spaciousy</a:t>
            </a:r>
            <a:r>
              <a:rPr lang="en-US" sz="12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 feeling &amp; The simplicity ipsum suggests strength and the </a:t>
            </a:r>
            <a:r>
              <a:rPr lang="en-US" sz="12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spaciousn</a:t>
            </a:r>
            <a:r>
              <a:rPr lang="en-US" sz="12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 contributes to the aesthetics meant to project an image of professionalism</a:t>
            </a:r>
          </a:p>
        </p:txBody>
      </p:sp>
      <p:sp>
        <p:nvSpPr>
          <p:cNvPr id="25" name="Footer Placeholder 3">
            <a:extLst>
              <a:ext uri="{FF2B5EF4-FFF2-40B4-BE49-F238E27FC236}">
                <a16:creationId xmlns:a16="http://schemas.microsoft.com/office/drawing/2014/main" id="{3B9FFB9B-F702-4485-9621-FBAC60C8D25E}"/>
              </a:ext>
            </a:extLst>
          </p:cNvPr>
          <p:cNvSpPr>
            <a:spLocks noGrp="1"/>
          </p:cNvSpPr>
          <p:nvPr>
            <p:ph type="ftr" sz="quarter" idx="10"/>
          </p:nvPr>
        </p:nvSpPr>
        <p:spPr>
          <a:xfrm>
            <a:off x="1738862" y="6436678"/>
            <a:ext cx="1918738" cy="391829"/>
          </a:xfrm>
        </p:spPr>
        <p:txBody>
          <a:bodyPr/>
          <a:lstStyle/>
          <a:p>
            <a:r>
              <a:rPr lang="en-US" spc="120" dirty="0"/>
              <a:t>www.infobusiness.com</a:t>
            </a:r>
          </a:p>
        </p:txBody>
      </p:sp>
    </p:spTree>
    <p:extLst>
      <p:ext uri="{BB962C8B-B14F-4D97-AF65-F5344CB8AC3E}">
        <p14:creationId xmlns:p14="http://schemas.microsoft.com/office/powerpoint/2010/main" val="1203579472"/>
      </p:ext>
    </p:extLst>
  </p:cSld>
  <p:clrMapOvr>
    <a:masterClrMapping/>
  </p:clrMapOvr>
  <p:transition spd="slow">
    <p:comb/>
  </p:transition>
</p:sld>
</file>

<file path=ppt/theme/theme1.xml><?xml version="1.0" encoding="utf-8"?>
<a:theme xmlns:a="http://schemas.openxmlformats.org/drawingml/2006/main" name="Office Theme">
  <a:themeElements>
    <a:clrScheme name="Custom 45">
      <a:dk1>
        <a:sysClr val="windowText" lastClr="000000"/>
      </a:dk1>
      <a:lt1>
        <a:sysClr val="window" lastClr="FFFFFF"/>
      </a:lt1>
      <a:dk2>
        <a:srgbClr val="0090D6"/>
      </a:dk2>
      <a:lt2>
        <a:srgbClr val="E7E6E6"/>
      </a:lt2>
      <a:accent1>
        <a:srgbClr val="8EBE3F"/>
      </a:accent1>
      <a:accent2>
        <a:srgbClr val="3CBEB4"/>
      </a:accent2>
      <a:accent3>
        <a:srgbClr val="B2D235"/>
      </a:accent3>
      <a:accent4>
        <a:srgbClr val="FFAF28"/>
      </a:accent4>
      <a:accent5>
        <a:srgbClr val="FA4655"/>
      </a:accent5>
      <a:accent6>
        <a:srgbClr val="A596D2"/>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6204</TotalTime>
  <Words>3520</Words>
  <Application>Microsoft Office PowerPoint</Application>
  <PresentationFormat>Widescreen</PresentationFormat>
  <Paragraphs>299</Paragraphs>
  <Slides>25</Slides>
  <Notes>0</Notes>
  <HiddenSlides>0</HiddenSlides>
  <MMClips>0</MMClips>
  <ScaleCrop>false</ScaleCrop>
  <HeadingPairs>
    <vt:vector size="6" baseType="variant">
      <vt:variant>
        <vt:lpstr>Fonts Used</vt:lpstr>
      </vt:variant>
      <vt:variant>
        <vt:i4>15</vt:i4>
      </vt:variant>
      <vt:variant>
        <vt:lpstr>Theme</vt:lpstr>
      </vt:variant>
      <vt:variant>
        <vt:i4>1</vt:i4>
      </vt:variant>
      <vt:variant>
        <vt:lpstr>Slide Titles</vt:lpstr>
      </vt:variant>
      <vt:variant>
        <vt:i4>25</vt:i4>
      </vt:variant>
    </vt:vector>
  </HeadingPairs>
  <TitlesOfParts>
    <vt:vector size="41" baseType="lpstr">
      <vt:lpstr>Arial</vt:lpstr>
      <vt:lpstr>Bodoni 72 Book</vt:lpstr>
      <vt:lpstr>Calibri</vt:lpstr>
      <vt:lpstr>FontAwesome</vt:lpstr>
      <vt:lpstr>Gill Sans</vt:lpstr>
      <vt:lpstr>Lato</vt:lpstr>
      <vt:lpstr>Lato Black</vt:lpstr>
      <vt:lpstr>Montserrat Light</vt:lpstr>
      <vt:lpstr>Montserrat-Regular</vt:lpstr>
      <vt:lpstr>Open Sans</vt:lpstr>
      <vt:lpstr>Open Sans </vt:lpstr>
      <vt:lpstr>Open Sans Extrabold</vt:lpstr>
      <vt:lpstr>Open Sans Light</vt:lpstr>
      <vt:lpstr>Open Sans Semibold</vt:lpstr>
      <vt:lpstr>ヒラギノ角ゴ ProN W3</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Shopon Ahmed</dc:creator>
  <cp:lastModifiedBy>SR COMPUTER</cp:lastModifiedBy>
  <cp:revision>1202</cp:revision>
  <dcterms:created xsi:type="dcterms:W3CDTF">2017-09-28T05:04:55Z</dcterms:created>
  <dcterms:modified xsi:type="dcterms:W3CDTF">2017-12-16T10:23:52Z</dcterms:modified>
</cp:coreProperties>
</file>