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90" r:id="rId2"/>
    <p:sldId id="320" r:id="rId3"/>
    <p:sldId id="288" r:id="rId4"/>
    <p:sldId id="300" r:id="rId5"/>
    <p:sldId id="301" r:id="rId6"/>
    <p:sldId id="293" r:id="rId7"/>
    <p:sldId id="295" r:id="rId8"/>
    <p:sldId id="321" r:id="rId9"/>
    <p:sldId id="296" r:id="rId10"/>
    <p:sldId id="297" r:id="rId11"/>
    <p:sldId id="303" r:id="rId12"/>
    <p:sldId id="322" r:id="rId13"/>
    <p:sldId id="305" r:id="rId14"/>
    <p:sldId id="306" r:id="rId15"/>
    <p:sldId id="308" r:id="rId16"/>
    <p:sldId id="323" r:id="rId17"/>
    <p:sldId id="309" r:id="rId18"/>
    <p:sldId id="310" r:id="rId19"/>
    <p:sldId id="307" r:id="rId20"/>
    <p:sldId id="314" r:id="rId21"/>
    <p:sldId id="316" r:id="rId22"/>
    <p:sldId id="28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660"/>
  </p:normalViewPr>
  <p:slideViewPr>
    <p:cSldViewPr snapToGrid="0">
      <p:cViewPr varScale="1">
        <p:scale>
          <a:sx n="74" d="100"/>
          <a:sy n="74" d="100"/>
        </p:scale>
        <p:origin x="408" y="6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10/19/2019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10/19/2019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9518EA56-F23E-4B61-A897-D6166E1FB644}"/>
              </a:ext>
            </a:extLst>
          </p:cNvPr>
          <p:cNvSpPr>
            <a:spLocks noGrp="1"/>
          </p:cNvSpPr>
          <p:nvPr>
            <p:ph type="pic" sz="quarter" idx="10" hasCustomPrompt="1"/>
          </p:nvPr>
        </p:nvSpPr>
        <p:spPr>
          <a:xfrm>
            <a:off x="838197" y="838202"/>
            <a:ext cx="3795698" cy="1752598"/>
          </a:xfrm>
          <a:custGeom>
            <a:avLst/>
            <a:gdLst>
              <a:gd name="connsiteX0" fmla="*/ 0 w 3795698"/>
              <a:gd name="connsiteY0" fmla="*/ 0 h 1752598"/>
              <a:gd name="connsiteX1" fmla="*/ 3795698 w 3795698"/>
              <a:gd name="connsiteY1" fmla="*/ 0 h 1752598"/>
              <a:gd name="connsiteX2" fmla="*/ 3795698 w 3795698"/>
              <a:gd name="connsiteY2" fmla="*/ 1752598 h 1752598"/>
              <a:gd name="connsiteX3" fmla="*/ 0 w 3795698"/>
              <a:gd name="connsiteY3" fmla="*/ 1752598 h 1752598"/>
            </a:gdLst>
            <a:ahLst/>
            <a:cxnLst>
              <a:cxn ang="0">
                <a:pos x="connsiteX0" y="connsiteY0"/>
              </a:cxn>
              <a:cxn ang="0">
                <a:pos x="connsiteX1" y="connsiteY1"/>
              </a:cxn>
              <a:cxn ang="0">
                <a:pos x="connsiteX2" y="connsiteY2"/>
              </a:cxn>
              <a:cxn ang="0">
                <a:pos x="connsiteX3" y="connsiteY3"/>
              </a:cxn>
            </a:cxnLst>
            <a:rect l="l" t="t" r="r" b="b"/>
            <a:pathLst>
              <a:path w="3795698" h="1752598">
                <a:moveTo>
                  <a:pt x="0" y="0"/>
                </a:moveTo>
                <a:lnTo>
                  <a:pt x="3795698" y="0"/>
                </a:lnTo>
                <a:lnTo>
                  <a:pt x="3795698" y="1752598"/>
                </a:lnTo>
                <a:lnTo>
                  <a:pt x="0" y="175259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65370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91BA50CC-9E5E-404C-9E8C-3C1D29F5C173}"/>
              </a:ext>
            </a:extLst>
          </p:cNvPr>
          <p:cNvSpPr>
            <a:spLocks noGrp="1"/>
          </p:cNvSpPr>
          <p:nvPr>
            <p:ph type="pic" sz="quarter" idx="12" hasCustomPrompt="1"/>
          </p:nvPr>
        </p:nvSpPr>
        <p:spPr>
          <a:xfrm>
            <a:off x="838201" y="3428999"/>
            <a:ext cx="2814636" cy="25908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1933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1F7D85F6-A272-43DF-890E-DC99D53FC38A}"/>
              </a:ext>
            </a:extLst>
          </p:cNvPr>
          <p:cNvSpPr>
            <a:spLocks noGrp="1"/>
          </p:cNvSpPr>
          <p:nvPr>
            <p:ph type="pic" sz="quarter" idx="10" hasCustomPrompt="1"/>
          </p:nvPr>
        </p:nvSpPr>
        <p:spPr>
          <a:xfrm>
            <a:off x="5334000" y="0"/>
            <a:ext cx="6858000" cy="6857998"/>
          </a:xfrm>
          <a:custGeom>
            <a:avLst/>
            <a:gdLst>
              <a:gd name="connsiteX0" fmla="*/ 6858000 w 6858000"/>
              <a:gd name="connsiteY0" fmla="*/ 0 h 6857998"/>
              <a:gd name="connsiteX1" fmla="*/ 6858000 w 6858000"/>
              <a:gd name="connsiteY1" fmla="*/ 6857998 h 6857998"/>
              <a:gd name="connsiteX2" fmla="*/ 0 w 6858000"/>
              <a:gd name="connsiteY2" fmla="*/ 6857998 h 6857998"/>
            </a:gdLst>
            <a:ahLst/>
            <a:cxnLst>
              <a:cxn ang="0">
                <a:pos x="connsiteX0" y="connsiteY0"/>
              </a:cxn>
              <a:cxn ang="0">
                <a:pos x="connsiteX1" y="connsiteY1"/>
              </a:cxn>
              <a:cxn ang="0">
                <a:pos x="connsiteX2" y="connsiteY2"/>
              </a:cxn>
            </a:cxnLst>
            <a:rect l="l" t="t" r="r" b="b"/>
            <a:pathLst>
              <a:path w="6858000" h="6857998">
                <a:moveTo>
                  <a:pt x="6858000" y="0"/>
                </a:moveTo>
                <a:lnTo>
                  <a:pt x="6858000" y="6857998"/>
                </a:lnTo>
                <a:lnTo>
                  <a:pt x="0" y="685799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6422481D-B0E8-4E77-B97E-91C4584FA212}"/>
              </a:ext>
            </a:extLst>
          </p:cNvPr>
          <p:cNvSpPr>
            <a:spLocks noGrp="1"/>
          </p:cNvSpPr>
          <p:nvPr>
            <p:ph type="pic" sz="quarter" idx="11" hasCustomPrompt="1"/>
          </p:nvPr>
        </p:nvSpPr>
        <p:spPr>
          <a:xfrm>
            <a:off x="551544" y="4657725"/>
            <a:ext cx="6982732" cy="2200274"/>
          </a:xfrm>
          <a:custGeom>
            <a:avLst/>
            <a:gdLst>
              <a:gd name="connsiteX0" fmla="*/ 2200275 w 6982732"/>
              <a:gd name="connsiteY0" fmla="*/ 0 h 2200274"/>
              <a:gd name="connsiteX1" fmla="*/ 6982732 w 6982732"/>
              <a:gd name="connsiteY1" fmla="*/ 0 h 2200274"/>
              <a:gd name="connsiteX2" fmla="*/ 4782457 w 6982732"/>
              <a:gd name="connsiteY2" fmla="*/ 2200274 h 2200274"/>
              <a:gd name="connsiteX3" fmla="*/ 0 w 6982732"/>
              <a:gd name="connsiteY3" fmla="*/ 2200274 h 2200274"/>
            </a:gdLst>
            <a:ahLst/>
            <a:cxnLst>
              <a:cxn ang="0">
                <a:pos x="connsiteX0" y="connsiteY0"/>
              </a:cxn>
              <a:cxn ang="0">
                <a:pos x="connsiteX1" y="connsiteY1"/>
              </a:cxn>
              <a:cxn ang="0">
                <a:pos x="connsiteX2" y="connsiteY2"/>
              </a:cxn>
              <a:cxn ang="0">
                <a:pos x="connsiteX3" y="connsiteY3"/>
              </a:cxn>
            </a:cxnLst>
            <a:rect l="l" t="t" r="r" b="b"/>
            <a:pathLst>
              <a:path w="6982732" h="2200274">
                <a:moveTo>
                  <a:pt x="2200275" y="0"/>
                </a:moveTo>
                <a:lnTo>
                  <a:pt x="6982732" y="0"/>
                </a:lnTo>
                <a:lnTo>
                  <a:pt x="4782457" y="2200274"/>
                </a:lnTo>
                <a:lnTo>
                  <a:pt x="0" y="220027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43769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00B0603-40AC-43B3-A49B-88E6F4B6074E}"/>
              </a:ext>
            </a:extLst>
          </p:cNvPr>
          <p:cNvSpPr>
            <a:spLocks noGrp="1"/>
          </p:cNvSpPr>
          <p:nvPr>
            <p:ph type="pic" sz="quarter" idx="11" hasCustomPrompt="1"/>
          </p:nvPr>
        </p:nvSpPr>
        <p:spPr>
          <a:xfrm>
            <a:off x="0" y="0"/>
            <a:ext cx="6095999" cy="6858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65767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35D0CAD9-B3F2-454C-8ED3-7097DBFB8887}"/>
              </a:ext>
            </a:extLst>
          </p:cNvPr>
          <p:cNvSpPr>
            <a:spLocks noGrp="1"/>
          </p:cNvSpPr>
          <p:nvPr>
            <p:ph type="pic" sz="quarter" idx="11" hasCustomPrompt="1"/>
          </p:nvPr>
        </p:nvSpPr>
        <p:spPr>
          <a:xfrm>
            <a:off x="4601028" y="0"/>
            <a:ext cx="6746686" cy="2772224"/>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A58F5D7A-694F-4692-A07F-CF3CBC99E24A}"/>
              </a:ext>
            </a:extLst>
          </p:cNvPr>
          <p:cNvSpPr>
            <a:spLocks noGrp="1"/>
          </p:cNvSpPr>
          <p:nvPr>
            <p:ph type="pic" sz="quarter" idx="12" hasCustomPrompt="1"/>
          </p:nvPr>
        </p:nvSpPr>
        <p:spPr>
          <a:xfrm>
            <a:off x="4601025" y="2772223"/>
            <a:ext cx="2510975" cy="2075545"/>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37278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38806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Picture Placeholder 8">
            <a:extLst>
              <a:ext uri="{FF2B5EF4-FFF2-40B4-BE49-F238E27FC236}">
                <a16:creationId xmlns:a16="http://schemas.microsoft.com/office/drawing/2014/main" id="{CFCA0440-0B4F-438C-B182-7F1349734C4D}"/>
              </a:ext>
            </a:extLst>
          </p:cNvPr>
          <p:cNvSpPr>
            <a:spLocks noGrp="1"/>
          </p:cNvSpPr>
          <p:nvPr>
            <p:ph type="pic" sz="quarter" idx="12" hasCustomPrompt="1"/>
          </p:nvPr>
        </p:nvSpPr>
        <p:spPr>
          <a:xfrm>
            <a:off x="0" y="4368800"/>
            <a:ext cx="12192000" cy="1911487"/>
          </a:xfrm>
          <a:custGeom>
            <a:avLst/>
            <a:gdLst>
              <a:gd name="connsiteX0" fmla="*/ 0 w 12192000"/>
              <a:gd name="connsiteY0" fmla="*/ 0 h 1911487"/>
              <a:gd name="connsiteX1" fmla="*/ 12192000 w 12192000"/>
              <a:gd name="connsiteY1" fmla="*/ 0 h 1911487"/>
              <a:gd name="connsiteX2" fmla="*/ 12192000 w 12192000"/>
              <a:gd name="connsiteY2" fmla="*/ 1911487 h 1911487"/>
              <a:gd name="connsiteX3" fmla="*/ 0 w 12192000"/>
              <a:gd name="connsiteY3" fmla="*/ 1911487 h 1911487"/>
            </a:gdLst>
            <a:ahLst/>
            <a:cxnLst>
              <a:cxn ang="0">
                <a:pos x="connsiteX0" y="connsiteY0"/>
              </a:cxn>
              <a:cxn ang="0">
                <a:pos x="connsiteX1" y="connsiteY1"/>
              </a:cxn>
              <a:cxn ang="0">
                <a:pos x="connsiteX2" y="connsiteY2"/>
              </a:cxn>
              <a:cxn ang="0">
                <a:pos x="connsiteX3" y="connsiteY3"/>
              </a:cxn>
            </a:cxnLst>
            <a:rect l="l" t="t" r="r" b="b"/>
            <a:pathLst>
              <a:path w="12192000" h="1911487">
                <a:moveTo>
                  <a:pt x="0" y="0"/>
                </a:moveTo>
                <a:lnTo>
                  <a:pt x="12192000" y="0"/>
                </a:lnTo>
                <a:lnTo>
                  <a:pt x="12192000" y="1911487"/>
                </a:lnTo>
                <a:lnTo>
                  <a:pt x="0" y="191148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471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3F7ECE2A-98B5-4574-8ADE-1271D17CE141}"/>
              </a:ext>
            </a:extLst>
          </p:cNvPr>
          <p:cNvSpPr>
            <a:spLocks noGrp="1"/>
          </p:cNvSpPr>
          <p:nvPr userDrawn="1">
            <p:ph type="pic" sz="quarter" idx="12" hasCustomPrompt="1"/>
          </p:nvPr>
        </p:nvSpPr>
        <p:spPr>
          <a:xfrm>
            <a:off x="2167385"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8">
            <a:extLst>
              <a:ext uri="{FF2B5EF4-FFF2-40B4-BE49-F238E27FC236}">
                <a16:creationId xmlns:a16="http://schemas.microsoft.com/office/drawing/2014/main" id="{A031CD32-2CA7-4A2C-9696-2B8D3C59BB8B}"/>
              </a:ext>
            </a:extLst>
          </p:cNvPr>
          <p:cNvSpPr>
            <a:spLocks noGrp="1"/>
          </p:cNvSpPr>
          <p:nvPr>
            <p:ph type="pic" sz="quarter" idx="13" hasCustomPrompt="1"/>
          </p:nvPr>
        </p:nvSpPr>
        <p:spPr>
          <a:xfrm>
            <a:off x="4851949"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8">
            <a:extLst>
              <a:ext uri="{FF2B5EF4-FFF2-40B4-BE49-F238E27FC236}">
                <a16:creationId xmlns:a16="http://schemas.microsoft.com/office/drawing/2014/main" id="{6AA9C7C8-C9C7-471A-8FC9-0B22B2B3BCB0}"/>
              </a:ext>
            </a:extLst>
          </p:cNvPr>
          <p:cNvSpPr>
            <a:spLocks noGrp="1"/>
          </p:cNvSpPr>
          <p:nvPr>
            <p:ph type="pic" sz="quarter" idx="14" hasCustomPrompt="1"/>
          </p:nvPr>
        </p:nvSpPr>
        <p:spPr>
          <a:xfrm>
            <a:off x="7536511"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Footer Placeholder 2">
            <a:extLst>
              <a:ext uri="{FF2B5EF4-FFF2-40B4-BE49-F238E27FC236}">
                <a16:creationId xmlns:a16="http://schemas.microsoft.com/office/drawing/2014/main" id="{BCC01FE6-2C22-4AC9-8820-8304CF5E22C1}"/>
              </a:ext>
            </a:extLst>
          </p:cNvPr>
          <p:cNvSpPr>
            <a:spLocks noGrp="1"/>
          </p:cNvSpPr>
          <p:nvPr userDrawn="1">
            <p:ph type="ftr" sz="quarter" idx="10"/>
          </p:nvPr>
        </p:nvSpPr>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userDrawn="1">
            <p:ph type="sldNum" sz="quarter" idx="11"/>
          </p:nvPr>
        </p:nvSpPr>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userDrawn="1">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userDrawn="1">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93443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171B1E77-6DC1-4289-8871-D67C17FC301C}"/>
              </a:ext>
            </a:extLst>
          </p:cNvPr>
          <p:cNvSpPr>
            <a:spLocks noGrp="1"/>
          </p:cNvSpPr>
          <p:nvPr>
            <p:ph type="pic" sz="quarter" idx="10" hasCustomPrompt="1"/>
          </p:nvPr>
        </p:nvSpPr>
        <p:spPr>
          <a:xfrm>
            <a:off x="5334000" y="0"/>
            <a:ext cx="6858000" cy="6858000"/>
          </a:xfrm>
          <a:custGeom>
            <a:avLst/>
            <a:gdLst>
              <a:gd name="connsiteX0" fmla="*/ 685800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6858000" y="0"/>
                </a:moveTo>
                <a:lnTo>
                  <a:pt x="6858000"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67678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66E89854-8272-4E26-9F1A-8534FEFB1400}"/>
              </a:ext>
            </a:extLst>
          </p:cNvPr>
          <p:cNvSpPr>
            <a:spLocks noGrp="1"/>
          </p:cNvSpPr>
          <p:nvPr>
            <p:ph type="pic" sz="quarter" idx="10" hasCustomPrompt="1"/>
          </p:nvPr>
        </p:nvSpPr>
        <p:spPr>
          <a:xfrm>
            <a:off x="1230084" y="720833"/>
            <a:ext cx="5654677" cy="3110942"/>
          </a:xfrm>
          <a:custGeom>
            <a:avLst/>
            <a:gdLst>
              <a:gd name="connsiteX0" fmla="*/ 203424 w 5654677"/>
              <a:gd name="connsiteY0" fmla="*/ 0 h 3110942"/>
              <a:gd name="connsiteX1" fmla="*/ 5451253 w 5654677"/>
              <a:gd name="connsiteY1" fmla="*/ 0 h 3110942"/>
              <a:gd name="connsiteX2" fmla="*/ 5654677 w 5654677"/>
              <a:gd name="connsiteY2" fmla="*/ 203424 h 3110942"/>
              <a:gd name="connsiteX3" fmla="*/ 5654677 w 5654677"/>
              <a:gd name="connsiteY3" fmla="*/ 2907518 h 3110942"/>
              <a:gd name="connsiteX4" fmla="*/ 5451253 w 5654677"/>
              <a:gd name="connsiteY4" fmla="*/ 3110942 h 3110942"/>
              <a:gd name="connsiteX5" fmla="*/ 203424 w 5654677"/>
              <a:gd name="connsiteY5" fmla="*/ 3110942 h 3110942"/>
              <a:gd name="connsiteX6" fmla="*/ 0 w 5654677"/>
              <a:gd name="connsiteY6" fmla="*/ 2907518 h 3110942"/>
              <a:gd name="connsiteX7" fmla="*/ 0 w 5654677"/>
              <a:gd name="connsiteY7" fmla="*/ 203424 h 3110942"/>
              <a:gd name="connsiteX8" fmla="*/ 203424 w 5654677"/>
              <a:gd name="connsiteY8" fmla="*/ 0 h 31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677" h="3110942">
                <a:moveTo>
                  <a:pt x="203424" y="0"/>
                </a:moveTo>
                <a:lnTo>
                  <a:pt x="5451253" y="0"/>
                </a:lnTo>
                <a:cubicBezTo>
                  <a:pt x="5563601" y="0"/>
                  <a:pt x="5654677" y="91076"/>
                  <a:pt x="5654677" y="203424"/>
                </a:cubicBezTo>
                <a:lnTo>
                  <a:pt x="5654677" y="2907518"/>
                </a:lnTo>
                <a:cubicBezTo>
                  <a:pt x="5654677" y="3019866"/>
                  <a:pt x="5563601" y="3110942"/>
                  <a:pt x="5451253" y="3110942"/>
                </a:cubicBezTo>
                <a:lnTo>
                  <a:pt x="203424" y="3110942"/>
                </a:lnTo>
                <a:cubicBezTo>
                  <a:pt x="91076" y="3110942"/>
                  <a:pt x="0" y="3019866"/>
                  <a:pt x="0" y="2907518"/>
                </a:cubicBezTo>
                <a:lnTo>
                  <a:pt x="0" y="203424"/>
                </a:lnTo>
                <a:cubicBezTo>
                  <a:pt x="0" y="91076"/>
                  <a:pt x="91076" y="0"/>
                  <a:pt x="203424"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898853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B096B21B-AD78-456F-8D9B-B24E02918E57}"/>
              </a:ext>
            </a:extLst>
          </p:cNvPr>
          <p:cNvSpPr>
            <a:spLocks noGrp="1"/>
          </p:cNvSpPr>
          <p:nvPr>
            <p:ph type="pic" sz="quarter" idx="12" hasCustomPrompt="1"/>
          </p:nvPr>
        </p:nvSpPr>
        <p:spPr>
          <a:xfrm>
            <a:off x="5105400" y="838201"/>
            <a:ext cx="6248396" cy="259079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FEC169CB-38E0-4CE0-A903-8B6E30ABCCFD}"/>
              </a:ext>
            </a:extLst>
          </p:cNvPr>
          <p:cNvSpPr>
            <a:spLocks noGrp="1"/>
          </p:cNvSpPr>
          <p:nvPr>
            <p:ph type="pic" sz="quarter" idx="14" hasCustomPrompt="1"/>
          </p:nvPr>
        </p:nvSpPr>
        <p:spPr>
          <a:xfrm>
            <a:off x="5105400" y="3429000"/>
            <a:ext cx="3124201" cy="2590796"/>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83313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9317D6B7-EDD3-49FE-8894-DCF4943329AC}"/>
              </a:ext>
            </a:extLst>
          </p:cNvPr>
          <p:cNvSpPr>
            <a:spLocks noGrp="1"/>
          </p:cNvSpPr>
          <p:nvPr>
            <p:ph type="pic" sz="quarter" idx="12" hasCustomPrompt="1"/>
          </p:nvPr>
        </p:nvSpPr>
        <p:spPr>
          <a:xfrm>
            <a:off x="7239000" y="2762249"/>
            <a:ext cx="4114797" cy="325754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4CC902C8-1B10-4561-BB6D-8DCC505D1336}"/>
              </a:ext>
            </a:extLst>
          </p:cNvPr>
          <p:cNvSpPr>
            <a:spLocks noGrp="1"/>
          </p:cNvSpPr>
          <p:nvPr>
            <p:ph type="pic" sz="quarter" idx="13" hasCustomPrompt="1"/>
          </p:nvPr>
        </p:nvSpPr>
        <p:spPr>
          <a:xfrm>
            <a:off x="5105400" y="838199"/>
            <a:ext cx="2133599" cy="4002311"/>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65986ACA-05E2-41FF-9742-0E4A0E229488}"/>
              </a:ext>
            </a:extLst>
          </p:cNvPr>
          <p:cNvSpPr>
            <a:spLocks noGrp="1"/>
          </p:cNvSpPr>
          <p:nvPr>
            <p:ph type="pic" sz="quarter" idx="14" hasCustomPrompt="1"/>
          </p:nvPr>
        </p:nvSpPr>
        <p:spPr>
          <a:xfrm>
            <a:off x="2971800" y="838199"/>
            <a:ext cx="2133599" cy="51815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08096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4">
            <a:extLst>
              <a:ext uri="{FF2B5EF4-FFF2-40B4-BE49-F238E27FC236}">
                <a16:creationId xmlns:a16="http://schemas.microsoft.com/office/drawing/2014/main" id="{D31DC6F7-6BBA-476F-BCDD-89D79FCBAE03}"/>
              </a:ext>
            </a:extLst>
          </p:cNvPr>
          <p:cNvSpPr>
            <a:spLocks noGrp="1"/>
          </p:cNvSpPr>
          <p:nvPr>
            <p:ph type="pic" sz="quarter" idx="12" hasCustomPrompt="1"/>
          </p:nvPr>
        </p:nvSpPr>
        <p:spPr>
          <a:xfrm>
            <a:off x="838200"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F19B604B-377F-450C-AA8F-A4CC484C08BB}"/>
              </a:ext>
            </a:extLst>
          </p:cNvPr>
          <p:cNvSpPr>
            <a:spLocks noGrp="1"/>
          </p:cNvSpPr>
          <p:nvPr>
            <p:ph type="pic" sz="quarter" idx="13" hasCustomPrompt="1"/>
          </p:nvPr>
        </p:nvSpPr>
        <p:spPr>
          <a:xfrm>
            <a:off x="838200"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4">
            <a:extLst>
              <a:ext uri="{FF2B5EF4-FFF2-40B4-BE49-F238E27FC236}">
                <a16:creationId xmlns:a16="http://schemas.microsoft.com/office/drawing/2014/main" id="{84BBA014-5CA5-4E64-B1FF-1D4B3E79AAEE}"/>
              </a:ext>
            </a:extLst>
          </p:cNvPr>
          <p:cNvSpPr>
            <a:spLocks noGrp="1"/>
          </p:cNvSpPr>
          <p:nvPr>
            <p:ph type="pic" sz="quarter" idx="14" hasCustomPrompt="1"/>
          </p:nvPr>
        </p:nvSpPr>
        <p:spPr>
          <a:xfrm>
            <a:off x="4343400"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4">
            <a:extLst>
              <a:ext uri="{FF2B5EF4-FFF2-40B4-BE49-F238E27FC236}">
                <a16:creationId xmlns:a16="http://schemas.microsoft.com/office/drawing/2014/main" id="{6FD8D75B-CAF4-4CCA-94D1-3A4A305661BE}"/>
              </a:ext>
            </a:extLst>
          </p:cNvPr>
          <p:cNvSpPr>
            <a:spLocks noGrp="1"/>
          </p:cNvSpPr>
          <p:nvPr>
            <p:ph type="pic" sz="quarter" idx="15" hasCustomPrompt="1"/>
          </p:nvPr>
        </p:nvSpPr>
        <p:spPr>
          <a:xfrm>
            <a:off x="4343400"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4">
            <a:extLst>
              <a:ext uri="{FF2B5EF4-FFF2-40B4-BE49-F238E27FC236}">
                <a16:creationId xmlns:a16="http://schemas.microsoft.com/office/drawing/2014/main" id="{56675B96-0D61-42FF-84B6-480F257B2605}"/>
              </a:ext>
            </a:extLst>
          </p:cNvPr>
          <p:cNvSpPr>
            <a:spLocks noGrp="1"/>
          </p:cNvSpPr>
          <p:nvPr>
            <p:ph type="pic" sz="quarter" idx="16" hasCustomPrompt="1"/>
          </p:nvPr>
        </p:nvSpPr>
        <p:spPr>
          <a:xfrm>
            <a:off x="7848598"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4">
            <a:extLst>
              <a:ext uri="{FF2B5EF4-FFF2-40B4-BE49-F238E27FC236}">
                <a16:creationId xmlns:a16="http://schemas.microsoft.com/office/drawing/2014/main" id="{F2215741-E07A-4129-B944-26A5A23641C7}"/>
              </a:ext>
            </a:extLst>
          </p:cNvPr>
          <p:cNvSpPr>
            <a:spLocks noGrp="1"/>
          </p:cNvSpPr>
          <p:nvPr>
            <p:ph type="pic" sz="quarter" idx="17" hasCustomPrompt="1"/>
          </p:nvPr>
        </p:nvSpPr>
        <p:spPr>
          <a:xfrm>
            <a:off x="7848598"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83939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AD60D5C2-5F3E-4C1F-B7B5-892510906981}"/>
              </a:ext>
            </a:extLst>
          </p:cNvPr>
          <p:cNvSpPr>
            <a:spLocks noGrp="1"/>
          </p:cNvSpPr>
          <p:nvPr>
            <p:ph type="pic" sz="quarter" idx="13" hasCustomPrompt="1"/>
          </p:nvPr>
        </p:nvSpPr>
        <p:spPr>
          <a:xfrm>
            <a:off x="4458654" y="838201"/>
            <a:ext cx="1637346" cy="365610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4">
            <a:extLst>
              <a:ext uri="{FF2B5EF4-FFF2-40B4-BE49-F238E27FC236}">
                <a16:creationId xmlns:a16="http://schemas.microsoft.com/office/drawing/2014/main" id="{E2D8892A-B3CF-4463-8030-5F55CE00D0F7}"/>
              </a:ext>
            </a:extLst>
          </p:cNvPr>
          <p:cNvSpPr>
            <a:spLocks noGrp="1"/>
          </p:cNvSpPr>
          <p:nvPr>
            <p:ph type="pic" sz="quarter" idx="14" hasCustomPrompt="1"/>
          </p:nvPr>
        </p:nvSpPr>
        <p:spPr>
          <a:xfrm>
            <a:off x="6096001" y="2363687"/>
            <a:ext cx="1623330" cy="365610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C9C33466-6E2E-4EAD-97F5-9321823E3091}"/>
              </a:ext>
            </a:extLst>
          </p:cNvPr>
          <p:cNvSpPr>
            <a:spLocks noGrp="1"/>
          </p:cNvSpPr>
          <p:nvPr>
            <p:ph type="pic" sz="quarter" idx="15" hasCustomPrompt="1"/>
          </p:nvPr>
        </p:nvSpPr>
        <p:spPr>
          <a:xfrm>
            <a:off x="7719332" y="2363687"/>
            <a:ext cx="1623330" cy="2130623"/>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09897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385AEB50-CA45-4FCA-8265-06AC2D91C2F0}"/>
              </a:ext>
            </a:extLst>
          </p:cNvPr>
          <p:cNvSpPr>
            <a:spLocks noGrp="1"/>
          </p:cNvSpPr>
          <p:nvPr>
            <p:ph type="pic" sz="quarter" idx="10" hasCustomPrompt="1"/>
          </p:nvPr>
        </p:nvSpPr>
        <p:spPr>
          <a:xfrm>
            <a:off x="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826F29E3-38E9-4374-8D27-0CBDCF10C9F2}"/>
              </a:ext>
            </a:extLst>
          </p:cNvPr>
          <p:cNvSpPr>
            <a:spLocks noGrp="1"/>
          </p:cNvSpPr>
          <p:nvPr>
            <p:ph type="pic" sz="quarter" idx="11" hasCustomPrompt="1"/>
          </p:nvPr>
        </p:nvSpPr>
        <p:spPr>
          <a:xfrm>
            <a:off x="812800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F7CEA471-20C4-4199-8AFA-E62566CD40B5}"/>
              </a:ext>
            </a:extLst>
          </p:cNvPr>
          <p:cNvSpPr>
            <a:spLocks noGrp="1"/>
          </p:cNvSpPr>
          <p:nvPr>
            <p:ph type="pic" sz="quarter" idx="12" hasCustomPrompt="1"/>
          </p:nvPr>
        </p:nvSpPr>
        <p:spPr>
          <a:xfrm>
            <a:off x="4064000" y="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62628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0478F2FC-DE1F-40E5-B6B9-83F5D3B7C3DB}"/>
              </a:ext>
            </a:extLst>
          </p:cNvPr>
          <p:cNvSpPr>
            <a:spLocks noGrp="1"/>
          </p:cNvSpPr>
          <p:nvPr>
            <p:ph type="pic" sz="quarter" idx="11" hasCustomPrompt="1"/>
          </p:nvPr>
        </p:nvSpPr>
        <p:spPr>
          <a:xfrm>
            <a:off x="856344" y="3429000"/>
            <a:ext cx="5239656" cy="3429001"/>
          </a:xfrm>
          <a:custGeom>
            <a:avLst/>
            <a:gdLst>
              <a:gd name="connsiteX0" fmla="*/ 0 w 5239656"/>
              <a:gd name="connsiteY0" fmla="*/ 0 h 3429001"/>
              <a:gd name="connsiteX1" fmla="*/ 5239656 w 5239656"/>
              <a:gd name="connsiteY1" fmla="*/ 0 h 3429001"/>
              <a:gd name="connsiteX2" fmla="*/ 5239656 w 5239656"/>
              <a:gd name="connsiteY2" fmla="*/ 3429001 h 3429001"/>
              <a:gd name="connsiteX3" fmla="*/ 0 w 5239656"/>
              <a:gd name="connsiteY3" fmla="*/ 3429001 h 3429001"/>
            </a:gdLst>
            <a:ahLst/>
            <a:cxnLst>
              <a:cxn ang="0">
                <a:pos x="connsiteX0" y="connsiteY0"/>
              </a:cxn>
              <a:cxn ang="0">
                <a:pos x="connsiteX1" y="connsiteY1"/>
              </a:cxn>
              <a:cxn ang="0">
                <a:pos x="connsiteX2" y="connsiteY2"/>
              </a:cxn>
              <a:cxn ang="0">
                <a:pos x="connsiteX3" y="connsiteY3"/>
              </a:cxn>
            </a:cxnLst>
            <a:rect l="l" t="t" r="r" b="b"/>
            <a:pathLst>
              <a:path w="5239656" h="3429001">
                <a:moveTo>
                  <a:pt x="0" y="0"/>
                </a:moveTo>
                <a:lnTo>
                  <a:pt x="5239656" y="0"/>
                </a:lnTo>
                <a:lnTo>
                  <a:pt x="5239656" y="3429001"/>
                </a:lnTo>
                <a:lnTo>
                  <a:pt x="0" y="342900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523AC9F-89EA-4146-AB15-99006B7F96FB}"/>
              </a:ext>
            </a:extLst>
          </p:cNvPr>
          <p:cNvSpPr>
            <a:spLocks noGrp="1"/>
          </p:cNvSpPr>
          <p:nvPr>
            <p:ph type="pic" sz="quarter" idx="10" hasCustomPrompt="1"/>
          </p:nvPr>
        </p:nvSpPr>
        <p:spPr>
          <a:xfrm>
            <a:off x="856344" y="-1"/>
            <a:ext cx="5239656" cy="3429001"/>
          </a:xfrm>
          <a:custGeom>
            <a:avLst/>
            <a:gdLst>
              <a:gd name="connsiteX0" fmla="*/ 0 w 5239656"/>
              <a:gd name="connsiteY0" fmla="*/ 0 h 3429001"/>
              <a:gd name="connsiteX1" fmla="*/ 5239656 w 5239656"/>
              <a:gd name="connsiteY1" fmla="*/ 0 h 3429001"/>
              <a:gd name="connsiteX2" fmla="*/ 5239656 w 5239656"/>
              <a:gd name="connsiteY2" fmla="*/ 3429001 h 3429001"/>
              <a:gd name="connsiteX3" fmla="*/ 0 w 5239656"/>
              <a:gd name="connsiteY3" fmla="*/ 3429001 h 3429001"/>
            </a:gdLst>
            <a:ahLst/>
            <a:cxnLst>
              <a:cxn ang="0">
                <a:pos x="connsiteX0" y="connsiteY0"/>
              </a:cxn>
              <a:cxn ang="0">
                <a:pos x="connsiteX1" y="connsiteY1"/>
              </a:cxn>
              <a:cxn ang="0">
                <a:pos x="connsiteX2" y="connsiteY2"/>
              </a:cxn>
              <a:cxn ang="0">
                <a:pos x="connsiteX3" y="connsiteY3"/>
              </a:cxn>
            </a:cxnLst>
            <a:rect l="l" t="t" r="r" b="b"/>
            <a:pathLst>
              <a:path w="5239656" h="3429001">
                <a:moveTo>
                  <a:pt x="0" y="0"/>
                </a:moveTo>
                <a:lnTo>
                  <a:pt x="5239656" y="0"/>
                </a:lnTo>
                <a:lnTo>
                  <a:pt x="5239656" y="3429001"/>
                </a:lnTo>
                <a:lnTo>
                  <a:pt x="0" y="342900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86491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id="{D81DB46D-77D7-499B-977A-D670A24E7767}"/>
              </a:ext>
            </a:extLst>
          </p:cNvPr>
          <p:cNvCxnSpPr>
            <a:cxnSpLocks/>
          </p:cNvCxnSpPr>
          <p:nvPr userDrawn="1"/>
        </p:nvCxnSpPr>
        <p:spPr>
          <a:xfrm>
            <a:off x="10470917" y="6498176"/>
            <a:ext cx="0" cy="242129"/>
          </a:xfrm>
          <a:prstGeom prst="line">
            <a:avLst/>
          </a:prstGeom>
          <a:ln w="1905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B5FF849-AD70-4FFB-B722-87B9A2304A17}"/>
              </a:ext>
            </a:extLst>
          </p:cNvPr>
          <p:cNvSpPr/>
          <p:nvPr userDrawn="1"/>
        </p:nvSpPr>
        <p:spPr>
          <a:xfrm>
            <a:off x="11070507"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4847"/>
            <a:ext cx="79863" cy="128786"/>
          </a:xfrm>
          <a:prstGeom prst="chevron">
            <a:avLst>
              <a:gd name="adj" fmla="val 7657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4847"/>
            <a:ext cx="79863" cy="128786"/>
          </a:xfrm>
          <a:prstGeom prst="chevron">
            <a:avLst>
              <a:gd name="adj" fmla="val 7657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FEAF94C3-1D8C-42D8-A345-1034DB5DE3FB}"/>
              </a:ext>
            </a:extLst>
          </p:cNvPr>
          <p:cNvSpPr/>
          <p:nvPr userDrawn="1"/>
        </p:nvSpPr>
        <p:spPr>
          <a:xfrm>
            <a:off x="10448015" y="0"/>
            <a:ext cx="905786" cy="3260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450225" y="65957"/>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dirty="0">
                <a:solidFill>
                  <a:schemeClr val="tx1"/>
                </a:solidFill>
                <a:latin typeface="Montserrat Light" panose="00000400000000000000" pitchFamily="50" charset="0"/>
                <a:ea typeface="Open Sans" panose="020B0606030504020204" pitchFamily="34" charset="0"/>
                <a:cs typeface="Open Sans" panose="020B0606030504020204" pitchFamily="34" charset="0"/>
              </a:rPr>
              <a:t>PAGE</a:t>
            </a:r>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p:ph type="sldNum" sz="quarter" idx="4"/>
          </p:nvPr>
        </p:nvSpPr>
        <p:spPr>
          <a:xfrm>
            <a:off x="10915718" y="66550"/>
            <a:ext cx="464275" cy="191427"/>
          </a:xfrm>
          <a:prstGeom prst="rect">
            <a:avLst/>
          </a:prstGeom>
        </p:spPr>
        <p:txBody>
          <a:bodyPr vert="horz" lIns="91440" tIns="45720" rIns="91440" bIns="45720" rtlCol="0" anchor="ctr"/>
          <a:lstStyle>
            <a:lvl1pPr algn="l">
              <a:defRPr sz="1000">
                <a:solidFill>
                  <a:schemeClr val="tx1"/>
                </a:solidFill>
                <a:latin typeface="Montserrat Light" panose="00000400000000000000" pitchFamily="50" charset="0"/>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sp>
        <p:nvSpPr>
          <p:cNvPr id="5" name="Footer Placeholder 4">
            <a:extLst>
              <a:ext uri="{FF2B5EF4-FFF2-40B4-BE49-F238E27FC236}">
                <a16:creationId xmlns:a16="http://schemas.microsoft.com/office/drawing/2014/main" id="{77E25A1A-F191-4308-9847-26E21CFF8B64}"/>
              </a:ext>
            </a:extLst>
          </p:cNvPr>
          <p:cNvSpPr>
            <a:spLocks noGrp="1"/>
          </p:cNvSpPr>
          <p:nvPr>
            <p:ph type="ftr" sz="quarter" idx="3"/>
          </p:nvPr>
        </p:nvSpPr>
        <p:spPr>
          <a:xfrm>
            <a:off x="8661497" y="6436678"/>
            <a:ext cx="1635026" cy="365125"/>
          </a:xfrm>
          <a:prstGeom prst="rect">
            <a:avLst/>
          </a:prstGeom>
        </p:spPr>
        <p:txBody>
          <a:bodyPr vert="horz" lIns="91440" tIns="45720" rIns="91440" bIns="45720" rtlCol="0" anchor="ctr"/>
          <a:lstStyle>
            <a:lvl1pPr algn="l">
              <a:defRPr sz="100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stStyle>
          <a:p>
            <a:r>
              <a:rPr lang="en-US"/>
              <a:t>www.infobusiness.com</a:t>
            </a:r>
            <a:endParaRPr lang="en-US" dirty="0"/>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699" r:id="rId2"/>
    <p:sldLayoutId id="2147483698" r:id="rId3"/>
    <p:sldLayoutId id="2147483695" r:id="rId4"/>
    <p:sldLayoutId id="2147483694" r:id="rId5"/>
    <p:sldLayoutId id="2147483693" r:id="rId6"/>
    <p:sldLayoutId id="2147483692" r:id="rId7"/>
    <p:sldLayoutId id="2147483691" r:id="rId8"/>
    <p:sldLayoutId id="2147483689" r:id="rId9"/>
    <p:sldLayoutId id="2147483688" r:id="rId10"/>
    <p:sldLayoutId id="2147483687" r:id="rId11"/>
    <p:sldLayoutId id="2147483686" r:id="rId12"/>
    <p:sldLayoutId id="2147483683" r:id="rId13"/>
    <p:sldLayoutId id="2147483680" r:id="rId14"/>
    <p:sldLayoutId id="2147483655" r:id="rId15"/>
    <p:sldLayoutId id="2147483700" r:id="rId16"/>
    <p:sldLayoutId id="2147483684" r:id="rId17"/>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7.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5.jpeg"/><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7.jpg"/><Relationship Id="rId2" Type="http://schemas.openxmlformats.org/officeDocument/2006/relationships/image" Target="../media/image23.jpg"/><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95B44C7-7818-4927-9E98-3483911F2048}"/>
              </a:ext>
            </a:extLst>
          </p:cNvPr>
          <p:cNvSpPr/>
          <p:nvPr/>
        </p:nvSpPr>
        <p:spPr>
          <a:xfrm>
            <a:off x="0" y="0"/>
            <a:ext cx="12192000" cy="6857999"/>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0F0FD55-CB55-421E-9E51-EC7DEA93EACE}"/>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3638550" y="2441923"/>
            <a:ext cx="4914900" cy="1974152"/>
          </a:xfrm>
          <a:prstGeom prst="rect">
            <a:avLst/>
          </a:prstGeom>
        </p:spPr>
      </p:pic>
    </p:spTree>
    <p:extLst>
      <p:ext uri="{BB962C8B-B14F-4D97-AF65-F5344CB8AC3E}">
        <p14:creationId xmlns:p14="http://schemas.microsoft.com/office/powerpoint/2010/main" val="80235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C92A68-815B-4B9D-9484-E9AA9EE0CA67}"/>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Placeholder 52">
            <a:extLst>
              <a:ext uri="{FF2B5EF4-FFF2-40B4-BE49-F238E27FC236}">
                <a16:creationId xmlns:a16="http://schemas.microsoft.com/office/drawing/2014/main" id="{7B98B49B-99B4-4BF9-BA60-A72C5AFEA645}"/>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6688" r="16688"/>
          <a:stretch/>
        </p:blipFill>
        <p:spPr>
          <a:xfrm>
            <a:off x="2167385" y="2037617"/>
            <a:ext cx="2488105" cy="2490839"/>
          </a:xfrm>
        </p:spPr>
      </p:pic>
      <p:pic>
        <p:nvPicPr>
          <p:cNvPr id="55" name="Picture Placeholder 54">
            <a:extLst>
              <a:ext uri="{FF2B5EF4-FFF2-40B4-BE49-F238E27FC236}">
                <a16:creationId xmlns:a16="http://schemas.microsoft.com/office/drawing/2014/main" id="{AB6D6072-8076-4050-A383-46813FD83C1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88" r="16688"/>
          <a:stretch>
            <a:fillRect/>
          </a:stretch>
        </p:blipFill>
        <p:spPr>
          <a:xfrm>
            <a:off x="4851949" y="2037617"/>
            <a:ext cx="2488105" cy="2490839"/>
          </a:xfrm>
        </p:spPr>
      </p:pic>
      <p:pic>
        <p:nvPicPr>
          <p:cNvPr id="59" name="Picture Placeholder 58">
            <a:extLst>
              <a:ext uri="{FF2B5EF4-FFF2-40B4-BE49-F238E27FC236}">
                <a16:creationId xmlns:a16="http://schemas.microsoft.com/office/drawing/2014/main" id="{CE0A1EA0-31F4-4EB1-9B7D-2B58887209FE}"/>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16688" r="16688"/>
          <a:stretch/>
        </p:blipFill>
        <p:spPr>
          <a:xfrm>
            <a:off x="7536511" y="2037617"/>
            <a:ext cx="2488105" cy="2490839"/>
          </a:xfrm>
        </p:spPr>
      </p:pic>
      <p:sp>
        <p:nvSpPr>
          <p:cNvPr id="4" name="Footer Placeholder 3">
            <a:extLst>
              <a:ext uri="{FF2B5EF4-FFF2-40B4-BE49-F238E27FC236}">
                <a16:creationId xmlns:a16="http://schemas.microsoft.com/office/drawing/2014/main" id="{9A142898-0B1D-461E-B6B8-C467A5790339}"/>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246B53A7-233E-40DE-832A-762EA7FC4A7C}"/>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2" name="Title 1">
            <a:extLst>
              <a:ext uri="{FF2B5EF4-FFF2-40B4-BE49-F238E27FC236}">
                <a16:creationId xmlns:a16="http://schemas.microsoft.com/office/drawing/2014/main" id="{612AAF9C-9A7C-42BB-A6F7-FF31F9B28823}"/>
              </a:ext>
            </a:extLst>
          </p:cNvPr>
          <p:cNvSpPr>
            <a:spLocks noGrp="1"/>
          </p:cNvSpPr>
          <p:nvPr>
            <p:ph type="title"/>
          </p:nvPr>
        </p:nvSpPr>
        <p:spPr/>
        <p:txBody>
          <a:bodyPr/>
          <a:lstStyle/>
          <a:p>
            <a:r>
              <a:rPr lang="en-US" dirty="0">
                <a:solidFill>
                  <a:schemeClr val="bg1"/>
                </a:solidFill>
              </a:rPr>
              <a:t>Company Service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1"/>
          </p:nvPr>
        </p:nvSpPr>
        <p:spPr/>
        <p:txBody>
          <a:bodyPr/>
          <a:lstStyle/>
          <a:p>
            <a:r>
              <a:rPr lang="en-US" b="1" dirty="0">
                <a:latin typeface="Montserrat Light" charset="0"/>
                <a:ea typeface="Montserrat Light" charset="0"/>
                <a:cs typeface="Montserrat Light" charset="0"/>
              </a:rPr>
              <a:t>The example text goes own.</a:t>
            </a:r>
            <a:endParaRPr lang="en-US" dirty="0"/>
          </a:p>
        </p:txBody>
      </p:sp>
      <p:sp>
        <p:nvSpPr>
          <p:cNvPr id="60" name="Rectangle 59">
            <a:extLst>
              <a:ext uri="{FF2B5EF4-FFF2-40B4-BE49-F238E27FC236}">
                <a16:creationId xmlns:a16="http://schemas.microsoft.com/office/drawing/2014/main" id="{E2630874-76E8-4309-9653-1972F36399AF}"/>
              </a:ext>
            </a:extLst>
          </p:cNvPr>
          <p:cNvSpPr/>
          <p:nvPr/>
        </p:nvSpPr>
        <p:spPr>
          <a:xfrm>
            <a:off x="3186465" y="2709722"/>
            <a:ext cx="449943" cy="114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EF559B3-3B2F-48D5-97FB-A46EA7E5D49E}"/>
              </a:ext>
            </a:extLst>
          </p:cNvPr>
          <p:cNvSpPr/>
          <p:nvPr/>
        </p:nvSpPr>
        <p:spPr>
          <a:xfrm>
            <a:off x="5871028" y="2709722"/>
            <a:ext cx="449943" cy="114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CEDCA680-A179-461D-A586-51AE5231D83F}"/>
              </a:ext>
            </a:extLst>
          </p:cNvPr>
          <p:cNvSpPr/>
          <p:nvPr/>
        </p:nvSpPr>
        <p:spPr>
          <a:xfrm>
            <a:off x="8555591" y="2709722"/>
            <a:ext cx="449943" cy="114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2BD6E10A-CD58-4E72-BD82-FCBF579ABFF1}"/>
              </a:ext>
            </a:extLst>
          </p:cNvPr>
          <p:cNvSpPr txBox="1"/>
          <p:nvPr/>
        </p:nvSpPr>
        <p:spPr>
          <a:xfrm rot="16200000">
            <a:off x="2968751" y="3098370"/>
            <a:ext cx="885371" cy="369332"/>
          </a:xfrm>
          <a:prstGeom prst="rect">
            <a:avLst/>
          </a:prstGeom>
          <a:noFill/>
        </p:spPr>
        <p:txBody>
          <a:bodyPr wrap="square" rtlCol="0">
            <a:spAutoFit/>
          </a:bodyPr>
          <a:lstStyle/>
          <a:p>
            <a:pPr algn="ctr"/>
            <a:r>
              <a:rPr lang="en-US" spc="300" dirty="0">
                <a:latin typeface="Montserrat Light" panose="00000400000000000000" pitchFamily="50" charset="0"/>
              </a:rPr>
              <a:t>2015</a:t>
            </a:r>
          </a:p>
        </p:txBody>
      </p:sp>
      <p:sp>
        <p:nvSpPr>
          <p:cNvPr id="64" name="TextBox 63">
            <a:extLst>
              <a:ext uri="{FF2B5EF4-FFF2-40B4-BE49-F238E27FC236}">
                <a16:creationId xmlns:a16="http://schemas.microsoft.com/office/drawing/2014/main" id="{AD3C109C-3CE1-4429-BCD8-1E3716B803EF}"/>
              </a:ext>
            </a:extLst>
          </p:cNvPr>
          <p:cNvSpPr txBox="1"/>
          <p:nvPr/>
        </p:nvSpPr>
        <p:spPr>
          <a:xfrm rot="16200000">
            <a:off x="5653315" y="3098371"/>
            <a:ext cx="885371" cy="369332"/>
          </a:xfrm>
          <a:prstGeom prst="rect">
            <a:avLst/>
          </a:prstGeom>
          <a:noFill/>
        </p:spPr>
        <p:txBody>
          <a:bodyPr wrap="square" rtlCol="0">
            <a:spAutoFit/>
          </a:bodyPr>
          <a:lstStyle/>
          <a:p>
            <a:pPr algn="ctr"/>
            <a:r>
              <a:rPr lang="en-US" spc="300" dirty="0">
                <a:latin typeface="Montserrat Light" panose="00000400000000000000" pitchFamily="50" charset="0"/>
              </a:rPr>
              <a:t>2017</a:t>
            </a:r>
          </a:p>
        </p:txBody>
      </p:sp>
      <p:sp>
        <p:nvSpPr>
          <p:cNvPr id="65" name="TextBox 64">
            <a:extLst>
              <a:ext uri="{FF2B5EF4-FFF2-40B4-BE49-F238E27FC236}">
                <a16:creationId xmlns:a16="http://schemas.microsoft.com/office/drawing/2014/main" id="{E2549FBA-DC48-4824-9112-12D2AC703CE3}"/>
              </a:ext>
            </a:extLst>
          </p:cNvPr>
          <p:cNvSpPr txBox="1"/>
          <p:nvPr/>
        </p:nvSpPr>
        <p:spPr>
          <a:xfrm rot="16200000">
            <a:off x="8337877" y="3098371"/>
            <a:ext cx="885371" cy="369332"/>
          </a:xfrm>
          <a:prstGeom prst="rect">
            <a:avLst/>
          </a:prstGeom>
          <a:noFill/>
        </p:spPr>
        <p:txBody>
          <a:bodyPr wrap="square" rtlCol="0">
            <a:spAutoFit/>
          </a:bodyPr>
          <a:lstStyle/>
          <a:p>
            <a:pPr algn="ctr"/>
            <a:r>
              <a:rPr lang="en-US" spc="300" dirty="0">
                <a:latin typeface="Montserrat Light" panose="00000400000000000000" pitchFamily="50" charset="0"/>
              </a:rPr>
              <a:t>2018</a:t>
            </a:r>
          </a:p>
        </p:txBody>
      </p:sp>
      <p:grpSp>
        <p:nvGrpSpPr>
          <p:cNvPr id="25" name="Group 24">
            <a:extLst>
              <a:ext uri="{FF2B5EF4-FFF2-40B4-BE49-F238E27FC236}">
                <a16:creationId xmlns:a16="http://schemas.microsoft.com/office/drawing/2014/main" id="{E0EF45DD-012F-4DB2-975B-A7A08D95B3EF}"/>
              </a:ext>
            </a:extLst>
          </p:cNvPr>
          <p:cNvGrpSpPr/>
          <p:nvPr/>
        </p:nvGrpSpPr>
        <p:grpSpPr>
          <a:xfrm>
            <a:off x="2167385" y="4952339"/>
            <a:ext cx="2209801" cy="1200869"/>
            <a:chOff x="838199" y="2387894"/>
            <a:chExt cx="2209801" cy="1200869"/>
          </a:xfrm>
        </p:grpSpPr>
        <p:sp>
          <p:nvSpPr>
            <p:cNvPr id="26" name="TextBox 25">
              <a:extLst>
                <a:ext uri="{FF2B5EF4-FFF2-40B4-BE49-F238E27FC236}">
                  <a16:creationId xmlns:a16="http://schemas.microsoft.com/office/drawing/2014/main" id="{F9506D65-63DE-4578-8B81-25653E08E1E1}"/>
                </a:ext>
              </a:extLst>
            </p:cNvPr>
            <p:cNvSpPr txBox="1"/>
            <p:nvPr/>
          </p:nvSpPr>
          <p:spPr>
            <a:xfrm>
              <a:off x="838199" y="2747955"/>
              <a:ext cx="2209801" cy="840808"/>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waters. Air saying fruitful were.</a:t>
              </a:r>
            </a:p>
          </p:txBody>
        </p:sp>
        <p:sp>
          <p:nvSpPr>
            <p:cNvPr id="27" name="TextBox 26">
              <a:extLst>
                <a:ext uri="{FF2B5EF4-FFF2-40B4-BE49-F238E27FC236}">
                  <a16:creationId xmlns:a16="http://schemas.microsoft.com/office/drawing/2014/main" id="{C4D99595-B1E8-42A0-BF53-7D47A7B9D539}"/>
                </a:ext>
              </a:extLst>
            </p:cNvPr>
            <p:cNvSpPr txBox="1"/>
            <p:nvPr/>
          </p:nvSpPr>
          <p:spPr>
            <a:xfrm>
              <a:off x="838199" y="2387894"/>
              <a:ext cx="2209801"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Something About</a:t>
              </a:r>
            </a:p>
          </p:txBody>
        </p:sp>
      </p:grpSp>
      <p:grpSp>
        <p:nvGrpSpPr>
          <p:cNvPr id="28" name="Group 27">
            <a:extLst>
              <a:ext uri="{FF2B5EF4-FFF2-40B4-BE49-F238E27FC236}">
                <a16:creationId xmlns:a16="http://schemas.microsoft.com/office/drawing/2014/main" id="{ECAFA06E-D203-4D99-82C8-2CE64C176DEB}"/>
              </a:ext>
            </a:extLst>
          </p:cNvPr>
          <p:cNvGrpSpPr/>
          <p:nvPr/>
        </p:nvGrpSpPr>
        <p:grpSpPr>
          <a:xfrm>
            <a:off x="4851949" y="4952339"/>
            <a:ext cx="2209801" cy="1200869"/>
            <a:chOff x="838199" y="2387894"/>
            <a:chExt cx="2209801" cy="1200869"/>
          </a:xfrm>
        </p:grpSpPr>
        <p:sp>
          <p:nvSpPr>
            <p:cNvPr id="29" name="TextBox 28">
              <a:extLst>
                <a:ext uri="{FF2B5EF4-FFF2-40B4-BE49-F238E27FC236}">
                  <a16:creationId xmlns:a16="http://schemas.microsoft.com/office/drawing/2014/main" id="{5C24589F-912E-4998-80E0-191B2DCB8C4D}"/>
                </a:ext>
              </a:extLst>
            </p:cNvPr>
            <p:cNvSpPr txBox="1"/>
            <p:nvPr/>
          </p:nvSpPr>
          <p:spPr>
            <a:xfrm>
              <a:off x="838199" y="2747955"/>
              <a:ext cx="2209801" cy="840808"/>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waters. Air saying fruitful were.</a:t>
              </a:r>
            </a:p>
          </p:txBody>
        </p:sp>
        <p:sp>
          <p:nvSpPr>
            <p:cNvPr id="30" name="TextBox 29">
              <a:extLst>
                <a:ext uri="{FF2B5EF4-FFF2-40B4-BE49-F238E27FC236}">
                  <a16:creationId xmlns:a16="http://schemas.microsoft.com/office/drawing/2014/main" id="{D2854AB0-8C1B-4507-8348-86AB27081893}"/>
                </a:ext>
              </a:extLst>
            </p:cNvPr>
            <p:cNvSpPr txBox="1"/>
            <p:nvPr/>
          </p:nvSpPr>
          <p:spPr>
            <a:xfrm>
              <a:off x="838199" y="2387894"/>
              <a:ext cx="2209801"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Something About</a:t>
              </a:r>
            </a:p>
          </p:txBody>
        </p:sp>
      </p:grpSp>
      <p:grpSp>
        <p:nvGrpSpPr>
          <p:cNvPr id="31" name="Group 30">
            <a:extLst>
              <a:ext uri="{FF2B5EF4-FFF2-40B4-BE49-F238E27FC236}">
                <a16:creationId xmlns:a16="http://schemas.microsoft.com/office/drawing/2014/main" id="{2139703D-7ADE-4F12-8E80-5D58AE385878}"/>
              </a:ext>
            </a:extLst>
          </p:cNvPr>
          <p:cNvGrpSpPr/>
          <p:nvPr/>
        </p:nvGrpSpPr>
        <p:grpSpPr>
          <a:xfrm>
            <a:off x="7536511" y="4952339"/>
            <a:ext cx="2209801" cy="1200869"/>
            <a:chOff x="838199" y="2387894"/>
            <a:chExt cx="2209801" cy="1200869"/>
          </a:xfrm>
        </p:grpSpPr>
        <p:sp>
          <p:nvSpPr>
            <p:cNvPr id="32" name="TextBox 31">
              <a:extLst>
                <a:ext uri="{FF2B5EF4-FFF2-40B4-BE49-F238E27FC236}">
                  <a16:creationId xmlns:a16="http://schemas.microsoft.com/office/drawing/2014/main" id="{48DF442B-8F63-41A5-879E-71E897F6AE22}"/>
                </a:ext>
              </a:extLst>
            </p:cNvPr>
            <p:cNvSpPr txBox="1"/>
            <p:nvPr/>
          </p:nvSpPr>
          <p:spPr>
            <a:xfrm>
              <a:off x="838199" y="2747955"/>
              <a:ext cx="2209801" cy="840808"/>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waters. Air saying fruitful were.</a:t>
              </a:r>
            </a:p>
          </p:txBody>
        </p:sp>
        <p:sp>
          <p:nvSpPr>
            <p:cNvPr id="33" name="TextBox 32">
              <a:extLst>
                <a:ext uri="{FF2B5EF4-FFF2-40B4-BE49-F238E27FC236}">
                  <a16:creationId xmlns:a16="http://schemas.microsoft.com/office/drawing/2014/main" id="{73BB70A0-A67F-44EA-A06E-32E44154A27D}"/>
                </a:ext>
              </a:extLst>
            </p:cNvPr>
            <p:cNvSpPr txBox="1"/>
            <p:nvPr/>
          </p:nvSpPr>
          <p:spPr>
            <a:xfrm>
              <a:off x="838199" y="2387894"/>
              <a:ext cx="2209801"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Something About</a:t>
              </a:r>
            </a:p>
          </p:txBody>
        </p:sp>
      </p:grpSp>
    </p:spTree>
    <p:extLst>
      <p:ext uri="{BB962C8B-B14F-4D97-AF65-F5344CB8AC3E}">
        <p14:creationId xmlns:p14="http://schemas.microsoft.com/office/powerpoint/2010/main" val="1285288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D0D070A2-74ED-412D-A8AE-91D82132694E}"/>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962D88FA-23C2-44F0-B29A-D73622F4C18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7" b="977"/>
          <a:stretch>
            <a:fillRect/>
          </a:stretch>
        </p:blipFill>
        <p:spPr/>
      </p:pic>
      <p:grpSp>
        <p:nvGrpSpPr>
          <p:cNvPr id="25" name="Group 24">
            <a:extLst>
              <a:ext uri="{FF2B5EF4-FFF2-40B4-BE49-F238E27FC236}">
                <a16:creationId xmlns:a16="http://schemas.microsoft.com/office/drawing/2014/main" id="{CD1951E1-9580-490C-B392-4CBB3A210376}"/>
              </a:ext>
            </a:extLst>
          </p:cNvPr>
          <p:cNvGrpSpPr/>
          <p:nvPr/>
        </p:nvGrpSpPr>
        <p:grpSpPr>
          <a:xfrm>
            <a:off x="6890657" y="1026883"/>
            <a:ext cx="4444999" cy="1233717"/>
            <a:chOff x="838200" y="838199"/>
            <a:chExt cx="4444999" cy="1233717"/>
          </a:xfrm>
        </p:grpSpPr>
        <p:sp>
          <p:nvSpPr>
            <p:cNvPr id="26" name="TextBox 25">
              <a:extLst>
                <a:ext uri="{FF2B5EF4-FFF2-40B4-BE49-F238E27FC236}">
                  <a16:creationId xmlns:a16="http://schemas.microsoft.com/office/drawing/2014/main" id="{864D086B-FC88-44BB-BFF8-F383CD545078}"/>
                </a:ext>
              </a:extLst>
            </p:cNvPr>
            <p:cNvSpPr txBox="1"/>
            <p:nvPr/>
          </p:nvSpPr>
          <p:spPr>
            <a:xfrm>
              <a:off x="838200" y="838199"/>
              <a:ext cx="4444999" cy="907941"/>
            </a:xfrm>
            <a:prstGeom prst="rect">
              <a:avLst/>
            </a:prstGeom>
            <a:noFill/>
          </p:spPr>
          <p:txBody>
            <a:bodyPr wrap="square" rtlCol="0">
              <a:spAutoFit/>
            </a:bodyPr>
            <a:lstStyle/>
            <a:p>
              <a:r>
                <a:rPr lang="en-US" sz="5300" dirty="0">
                  <a:solidFill>
                    <a:schemeClr val="bg1"/>
                  </a:solidFill>
                  <a:latin typeface="Gobold Uplow" panose="02000500000000000000" pitchFamily="2" charset="0"/>
                </a:rPr>
                <a:t>Team Members</a:t>
              </a:r>
            </a:p>
          </p:txBody>
        </p:sp>
        <p:sp>
          <p:nvSpPr>
            <p:cNvPr id="27" name="TextBox 26">
              <a:extLst>
                <a:ext uri="{FF2B5EF4-FFF2-40B4-BE49-F238E27FC236}">
                  <a16:creationId xmlns:a16="http://schemas.microsoft.com/office/drawing/2014/main" id="{40438052-8B98-4097-8A59-01EDE9820E68}"/>
                </a:ext>
              </a:extLst>
            </p:cNvPr>
            <p:cNvSpPr txBox="1"/>
            <p:nvPr/>
          </p:nvSpPr>
          <p:spPr>
            <a:xfrm>
              <a:off x="838200" y="1517918"/>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Montserrat Light" panose="00000400000000000000" pitchFamily="50" charset="0"/>
                </a:rPr>
                <a:t>Presentation</a:t>
              </a:r>
            </a:p>
          </p:txBody>
        </p:sp>
      </p:grpSp>
      <p:sp>
        <p:nvSpPr>
          <p:cNvPr id="36" name="TextBox 35">
            <a:extLst>
              <a:ext uri="{FF2B5EF4-FFF2-40B4-BE49-F238E27FC236}">
                <a16:creationId xmlns:a16="http://schemas.microsoft.com/office/drawing/2014/main" id="{0C74A002-F03C-4940-807D-97B89BA553ED}"/>
              </a:ext>
            </a:extLst>
          </p:cNvPr>
          <p:cNvSpPr txBox="1"/>
          <p:nvPr/>
        </p:nvSpPr>
        <p:spPr>
          <a:xfrm>
            <a:off x="6890657" y="2317484"/>
            <a:ext cx="4444999" cy="478529"/>
          </a:xfrm>
          <a:prstGeom prst="rect">
            <a:avLst/>
          </a:prstGeom>
          <a:noFill/>
        </p:spPr>
        <p:txBody>
          <a:bodyPr wrap="square" numCol="1" spcCol="457200" rtlCol="0">
            <a:spAutoFit/>
          </a:bodyPr>
          <a:lstStyle/>
          <a:p>
            <a:pPr algn="just">
              <a:lnSpc>
                <a:spcPts val="1600"/>
              </a:lnSpc>
            </a:pPr>
            <a:r>
              <a:rPr lang="en-US" sz="900" dirty="0">
                <a:solidFill>
                  <a:schemeClr val="tx1">
                    <a:lumMod val="50000"/>
                    <a:lumOff val="50000"/>
                  </a:schemeClr>
                </a:solidFill>
                <a:latin typeface="Montserrat Light" panose="00000400000000000000" pitchFamily="50" charset="0"/>
              </a:rPr>
              <a:t>Contrary to popular belief, Lorem Ipsum is not simply random text. It has years old. Richard McClintock, a Latin professor at Hampden</a:t>
            </a:r>
            <a:endParaRPr lang="en-US" sz="900" dirty="0">
              <a:solidFill>
                <a:schemeClr val="tx1">
                  <a:lumMod val="50000"/>
                  <a:lumOff val="50000"/>
                </a:schemeClr>
              </a:solidFill>
              <a:latin typeface="Montserrat Light" panose="00000400000000000000" pitchFamily="50" charset="0"/>
              <a:ea typeface="Montserrat" charset="0"/>
              <a:cs typeface="Montserrat" charset="0"/>
            </a:endParaRPr>
          </a:p>
        </p:txBody>
      </p:sp>
      <p:grpSp>
        <p:nvGrpSpPr>
          <p:cNvPr id="38" name="Group 37">
            <a:extLst>
              <a:ext uri="{FF2B5EF4-FFF2-40B4-BE49-F238E27FC236}">
                <a16:creationId xmlns:a16="http://schemas.microsoft.com/office/drawing/2014/main" id="{C9475B5D-23C0-4209-8B6E-723F706E6E4F}"/>
              </a:ext>
            </a:extLst>
          </p:cNvPr>
          <p:cNvGrpSpPr/>
          <p:nvPr/>
        </p:nvGrpSpPr>
        <p:grpSpPr>
          <a:xfrm>
            <a:off x="6890657" y="3414396"/>
            <a:ext cx="1727266" cy="997948"/>
            <a:chOff x="1096893" y="4368148"/>
            <a:chExt cx="1727266" cy="997948"/>
          </a:xfrm>
        </p:grpSpPr>
        <p:sp>
          <p:nvSpPr>
            <p:cNvPr id="39" name="TextBox 38">
              <a:extLst>
                <a:ext uri="{FF2B5EF4-FFF2-40B4-BE49-F238E27FC236}">
                  <a16:creationId xmlns:a16="http://schemas.microsoft.com/office/drawing/2014/main" id="{F920B31E-6FCA-4F20-913F-C438C7A1B594}"/>
                </a:ext>
              </a:extLst>
            </p:cNvPr>
            <p:cNvSpPr txBox="1"/>
            <p:nvPr/>
          </p:nvSpPr>
          <p:spPr>
            <a:xfrm>
              <a:off x="1096893" y="4368148"/>
              <a:ext cx="1479616" cy="307777"/>
            </a:xfrm>
            <a:prstGeom prst="rect">
              <a:avLst/>
            </a:prstGeom>
            <a:noFill/>
          </p:spPr>
          <p:txBody>
            <a:bodyPr wrap="square" rtlCol="0">
              <a:spAutoFit/>
            </a:bodyPr>
            <a:lstStyle/>
            <a:p>
              <a:r>
                <a:rPr lang="en-US" sz="1400" dirty="0">
                  <a:solidFill>
                    <a:schemeClr val="bg1"/>
                  </a:solidFill>
                  <a:latin typeface="Montserrat "/>
                  <a:ea typeface="Bebas" charset="0"/>
                  <a:cs typeface="Bebas" charset="0"/>
                </a:rPr>
                <a:t>Lorem Ipsum</a:t>
              </a:r>
            </a:p>
          </p:txBody>
        </p:sp>
        <p:sp>
          <p:nvSpPr>
            <p:cNvPr id="40" name="Subtitle 6">
              <a:extLst>
                <a:ext uri="{FF2B5EF4-FFF2-40B4-BE49-F238E27FC236}">
                  <a16:creationId xmlns:a16="http://schemas.microsoft.com/office/drawing/2014/main" id="{849AFCF0-68C4-40A3-8069-F4138019ADC6}"/>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50000"/>
                      <a:lumOff val="50000"/>
                    </a:schemeClr>
                  </a:solidFill>
                  <a:latin typeface="Montserrat "/>
                  <a:ea typeface="Montserrat" charset="0"/>
                  <a:cs typeface="Montserrat" charset="0"/>
                </a:rPr>
                <a:t>Passages of lorem ipsum example text.</a:t>
              </a:r>
            </a:p>
          </p:txBody>
        </p:sp>
        <p:sp>
          <p:nvSpPr>
            <p:cNvPr id="41" name="TextBox 40">
              <a:extLst>
                <a:ext uri="{FF2B5EF4-FFF2-40B4-BE49-F238E27FC236}">
                  <a16:creationId xmlns:a16="http://schemas.microsoft.com/office/drawing/2014/main" id="{10D46353-2B6B-48C8-9FF2-6E51EE8AC806}"/>
                </a:ext>
              </a:extLst>
            </p:cNvPr>
            <p:cNvSpPr txBox="1"/>
            <p:nvPr/>
          </p:nvSpPr>
          <p:spPr>
            <a:xfrm>
              <a:off x="1096893" y="4644171"/>
              <a:ext cx="889066" cy="246221"/>
            </a:xfrm>
            <a:prstGeom prst="rect">
              <a:avLst/>
            </a:prstGeom>
            <a:noFill/>
          </p:spPr>
          <p:txBody>
            <a:bodyPr wrap="square" rtlCol="0">
              <a:spAutoFit/>
            </a:bodyPr>
            <a:lstStyle/>
            <a:p>
              <a:r>
                <a:rPr lang="en-US" sz="1000" dirty="0">
                  <a:solidFill>
                    <a:schemeClr val="tx1">
                      <a:lumMod val="50000"/>
                      <a:lumOff val="50000"/>
                    </a:schemeClr>
                  </a:solidFill>
                  <a:latin typeface="Montserrat "/>
                  <a:ea typeface="Bebas" charset="0"/>
                  <a:cs typeface="Bebas" charset="0"/>
                </a:rPr>
                <a:t>/ Post title</a:t>
              </a:r>
            </a:p>
          </p:txBody>
        </p:sp>
      </p:grpSp>
      <p:grpSp>
        <p:nvGrpSpPr>
          <p:cNvPr id="48" name="Group 47">
            <a:extLst>
              <a:ext uri="{FF2B5EF4-FFF2-40B4-BE49-F238E27FC236}">
                <a16:creationId xmlns:a16="http://schemas.microsoft.com/office/drawing/2014/main" id="{1B7EF58A-C99F-472F-AEE9-2DA3335CF78B}"/>
              </a:ext>
            </a:extLst>
          </p:cNvPr>
          <p:cNvGrpSpPr/>
          <p:nvPr/>
        </p:nvGrpSpPr>
        <p:grpSpPr>
          <a:xfrm>
            <a:off x="6890657" y="4833169"/>
            <a:ext cx="1727266" cy="997948"/>
            <a:chOff x="1096893" y="4368148"/>
            <a:chExt cx="1727266" cy="997948"/>
          </a:xfrm>
        </p:grpSpPr>
        <p:sp>
          <p:nvSpPr>
            <p:cNvPr id="56" name="TextBox 55">
              <a:extLst>
                <a:ext uri="{FF2B5EF4-FFF2-40B4-BE49-F238E27FC236}">
                  <a16:creationId xmlns:a16="http://schemas.microsoft.com/office/drawing/2014/main" id="{FDF0E7E2-58A6-41C8-BA97-B31A4F555D38}"/>
                </a:ext>
              </a:extLst>
            </p:cNvPr>
            <p:cNvSpPr txBox="1"/>
            <p:nvPr/>
          </p:nvSpPr>
          <p:spPr>
            <a:xfrm>
              <a:off x="1096893" y="4368148"/>
              <a:ext cx="1479616" cy="307777"/>
            </a:xfrm>
            <a:prstGeom prst="rect">
              <a:avLst/>
            </a:prstGeom>
            <a:noFill/>
          </p:spPr>
          <p:txBody>
            <a:bodyPr wrap="square" rtlCol="0">
              <a:spAutoFit/>
            </a:bodyPr>
            <a:lstStyle/>
            <a:p>
              <a:r>
                <a:rPr lang="en-US" sz="1400" dirty="0">
                  <a:solidFill>
                    <a:schemeClr val="bg1"/>
                  </a:solidFill>
                  <a:latin typeface="Montserrat "/>
                  <a:ea typeface="Bebas" charset="0"/>
                  <a:cs typeface="Bebas" charset="0"/>
                </a:rPr>
                <a:t>Lorem Ipsum</a:t>
              </a:r>
            </a:p>
          </p:txBody>
        </p:sp>
        <p:sp>
          <p:nvSpPr>
            <p:cNvPr id="58" name="Subtitle 6">
              <a:extLst>
                <a:ext uri="{FF2B5EF4-FFF2-40B4-BE49-F238E27FC236}">
                  <a16:creationId xmlns:a16="http://schemas.microsoft.com/office/drawing/2014/main" id="{0A799174-3BB6-4E8C-B514-9A2605933BDE}"/>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50000"/>
                      <a:lumOff val="50000"/>
                    </a:schemeClr>
                  </a:solidFill>
                  <a:latin typeface="Montserrat "/>
                  <a:ea typeface="Montserrat" charset="0"/>
                  <a:cs typeface="Montserrat" charset="0"/>
                </a:rPr>
                <a:t>Passages of lorem ipsum example text.</a:t>
              </a:r>
            </a:p>
          </p:txBody>
        </p:sp>
        <p:sp>
          <p:nvSpPr>
            <p:cNvPr id="70" name="TextBox 69">
              <a:extLst>
                <a:ext uri="{FF2B5EF4-FFF2-40B4-BE49-F238E27FC236}">
                  <a16:creationId xmlns:a16="http://schemas.microsoft.com/office/drawing/2014/main" id="{C38ABF6C-DE29-42F0-B53B-B4AA195B1381}"/>
                </a:ext>
              </a:extLst>
            </p:cNvPr>
            <p:cNvSpPr txBox="1"/>
            <p:nvPr/>
          </p:nvSpPr>
          <p:spPr>
            <a:xfrm>
              <a:off x="1096893" y="4644171"/>
              <a:ext cx="889066" cy="246221"/>
            </a:xfrm>
            <a:prstGeom prst="rect">
              <a:avLst/>
            </a:prstGeom>
            <a:noFill/>
          </p:spPr>
          <p:txBody>
            <a:bodyPr wrap="square" rtlCol="0">
              <a:spAutoFit/>
            </a:bodyPr>
            <a:lstStyle/>
            <a:p>
              <a:r>
                <a:rPr lang="en-US" sz="1000" dirty="0">
                  <a:solidFill>
                    <a:schemeClr val="tx1">
                      <a:lumMod val="50000"/>
                      <a:lumOff val="50000"/>
                    </a:schemeClr>
                  </a:solidFill>
                  <a:latin typeface="Montserrat "/>
                  <a:ea typeface="Bebas" charset="0"/>
                  <a:cs typeface="Bebas" charset="0"/>
                </a:rPr>
                <a:t>/ Post title</a:t>
              </a:r>
            </a:p>
          </p:txBody>
        </p:sp>
      </p:grpSp>
      <p:pic>
        <p:nvPicPr>
          <p:cNvPr id="17" name="Picture Placeholder 16">
            <a:extLst>
              <a:ext uri="{FF2B5EF4-FFF2-40B4-BE49-F238E27FC236}">
                <a16:creationId xmlns:a16="http://schemas.microsoft.com/office/drawing/2014/main" id="{43224346-3A7B-4674-A6AD-5EC8C660026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898" b="2898"/>
          <a:stretch>
            <a:fillRect/>
          </a:stretch>
        </p:blipFill>
        <p:spPr/>
      </p:pic>
    </p:spTree>
    <p:extLst>
      <p:ext uri="{BB962C8B-B14F-4D97-AF65-F5344CB8AC3E}">
        <p14:creationId xmlns:p14="http://schemas.microsoft.com/office/powerpoint/2010/main" val="449016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086019BF-FED2-4081-930F-7ABDD02BFAD4}"/>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BCC619A4-86EC-4237-AEE8-87FA031E026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32" r="32"/>
          <a:stretch>
            <a:fillRect/>
          </a:stretch>
        </p:blipFill>
        <p:spPr>
          <a:xfrm>
            <a:off x="2167385" y="2037617"/>
            <a:ext cx="2488105" cy="2490839"/>
          </a:xfrm>
        </p:spPr>
      </p:pic>
      <p:pic>
        <p:nvPicPr>
          <p:cNvPr id="17" name="Picture Placeholder 16">
            <a:extLst>
              <a:ext uri="{FF2B5EF4-FFF2-40B4-BE49-F238E27FC236}">
                <a16:creationId xmlns:a16="http://schemas.microsoft.com/office/drawing/2014/main" id="{E299CC83-672C-41AF-B1C2-CC9056700F3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2" r="32"/>
          <a:stretch>
            <a:fillRect/>
          </a:stretch>
        </p:blipFill>
        <p:spPr>
          <a:xfrm>
            <a:off x="4851949" y="2037617"/>
            <a:ext cx="2488105" cy="2490839"/>
          </a:xfrm>
        </p:spPr>
      </p:pic>
      <p:pic>
        <p:nvPicPr>
          <p:cNvPr id="19" name="Picture Placeholder 18">
            <a:extLst>
              <a:ext uri="{FF2B5EF4-FFF2-40B4-BE49-F238E27FC236}">
                <a16:creationId xmlns:a16="http://schemas.microsoft.com/office/drawing/2014/main" id="{F0CC5540-C58A-4086-9D0B-41A798F9C7FF}"/>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32" r="32"/>
          <a:stretch>
            <a:fillRect/>
          </a:stretch>
        </p:blipFill>
        <p:spPr>
          <a:xfrm>
            <a:off x="7536511" y="2037617"/>
            <a:ext cx="2488105" cy="2490839"/>
          </a:xfrm>
        </p:spPr>
      </p:pic>
      <p:sp>
        <p:nvSpPr>
          <p:cNvPr id="4" name="Footer Placeholder 3">
            <a:extLst>
              <a:ext uri="{FF2B5EF4-FFF2-40B4-BE49-F238E27FC236}">
                <a16:creationId xmlns:a16="http://schemas.microsoft.com/office/drawing/2014/main" id="{9A142898-0B1D-461E-B6B8-C467A5790339}"/>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246B53A7-233E-40DE-832A-762EA7FC4A7C}"/>
              </a:ext>
            </a:extLst>
          </p:cNvPr>
          <p:cNvSpPr>
            <a:spLocks noGrp="1"/>
          </p:cNvSpPr>
          <p:nvPr>
            <p:ph type="sldNum" sz="quarter" idx="11"/>
          </p:nvPr>
        </p:nvSpPr>
        <p:spPr/>
        <p:txBody>
          <a:bodyPr/>
          <a:lstStyle/>
          <a:p>
            <a:fld id="{22E1CF2F-19B6-4B01-91BB-CDBA096AD5BE}" type="slidenum">
              <a:rPr lang="en-US" smtClean="0"/>
              <a:pPr/>
              <a:t>12</a:t>
            </a:fld>
            <a:endParaRPr lang="en-US" dirty="0"/>
          </a:p>
        </p:txBody>
      </p:sp>
      <p:sp>
        <p:nvSpPr>
          <p:cNvPr id="2" name="Title 1">
            <a:extLst>
              <a:ext uri="{FF2B5EF4-FFF2-40B4-BE49-F238E27FC236}">
                <a16:creationId xmlns:a16="http://schemas.microsoft.com/office/drawing/2014/main" id="{612AAF9C-9A7C-42BB-A6F7-FF31F9B28823}"/>
              </a:ext>
            </a:extLst>
          </p:cNvPr>
          <p:cNvSpPr>
            <a:spLocks noGrp="1"/>
          </p:cNvSpPr>
          <p:nvPr>
            <p:ph type="title"/>
          </p:nvPr>
        </p:nvSpPr>
        <p:spPr/>
        <p:txBody>
          <a:bodyPr/>
          <a:lstStyle/>
          <a:p>
            <a:r>
              <a:rPr lang="en-US" dirty="0">
                <a:solidFill>
                  <a:schemeClr val="bg1"/>
                </a:solidFill>
              </a:rPr>
              <a:t>Team Members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1"/>
          </p:nvPr>
        </p:nvSpPr>
        <p:spPr/>
        <p:txBody>
          <a:bodyPr/>
          <a:lstStyle/>
          <a:p>
            <a:r>
              <a:rPr lang="en-US" b="1" dirty="0">
                <a:latin typeface="Montserrat Light" charset="0"/>
                <a:ea typeface="Montserrat Light" charset="0"/>
                <a:cs typeface="Montserrat Light" charset="0"/>
              </a:rPr>
              <a:t>The example text goes own.</a:t>
            </a:r>
            <a:endParaRPr lang="en-US" dirty="0"/>
          </a:p>
        </p:txBody>
      </p:sp>
      <p:grpSp>
        <p:nvGrpSpPr>
          <p:cNvPr id="37" name="Group 36">
            <a:extLst>
              <a:ext uri="{FF2B5EF4-FFF2-40B4-BE49-F238E27FC236}">
                <a16:creationId xmlns:a16="http://schemas.microsoft.com/office/drawing/2014/main" id="{EC10912C-9A83-4BF3-8B10-9B884CEB9FD9}"/>
              </a:ext>
            </a:extLst>
          </p:cNvPr>
          <p:cNvGrpSpPr/>
          <p:nvPr/>
        </p:nvGrpSpPr>
        <p:grpSpPr>
          <a:xfrm>
            <a:off x="2281696" y="4888501"/>
            <a:ext cx="2373794" cy="1180904"/>
            <a:chOff x="773629" y="4349096"/>
            <a:chExt cx="2373794" cy="1180904"/>
          </a:xfrm>
        </p:grpSpPr>
        <p:sp>
          <p:nvSpPr>
            <p:cNvPr id="38" name="TextBox 37">
              <a:extLst>
                <a:ext uri="{FF2B5EF4-FFF2-40B4-BE49-F238E27FC236}">
                  <a16:creationId xmlns:a16="http://schemas.microsoft.com/office/drawing/2014/main" id="{74E8CCEA-55A9-46F9-A122-8ABE1DDDD664}"/>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bg1"/>
                  </a:solidFill>
                  <a:latin typeface="Montserrat "/>
                  <a:ea typeface="Bebas" charset="0"/>
                  <a:cs typeface="Bebas" charset="0"/>
                </a:rPr>
                <a:t>Lorem Ipsum</a:t>
              </a:r>
            </a:p>
          </p:txBody>
        </p:sp>
        <p:sp>
          <p:nvSpPr>
            <p:cNvPr id="39" name="Subtitle 6">
              <a:extLst>
                <a:ext uri="{FF2B5EF4-FFF2-40B4-BE49-F238E27FC236}">
                  <a16:creationId xmlns:a16="http://schemas.microsoft.com/office/drawing/2014/main" id="{38DB8C4A-1E21-4A8F-BE49-A9AEAB624958}"/>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40" name="TextBox 39">
              <a:extLst>
                <a:ext uri="{FF2B5EF4-FFF2-40B4-BE49-F238E27FC236}">
                  <a16:creationId xmlns:a16="http://schemas.microsoft.com/office/drawing/2014/main" id="{6225ECB1-675A-4CB0-A839-DF3DCDB5B83C}"/>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Montserrat "/>
                  <a:ea typeface="Bebas" charset="0"/>
                  <a:cs typeface="Bebas" charset="0"/>
                </a:rPr>
                <a:t>/ POST TITLE</a:t>
              </a:r>
            </a:p>
          </p:txBody>
        </p:sp>
      </p:grpSp>
      <p:grpSp>
        <p:nvGrpSpPr>
          <p:cNvPr id="56" name="Group 55">
            <a:extLst>
              <a:ext uri="{FF2B5EF4-FFF2-40B4-BE49-F238E27FC236}">
                <a16:creationId xmlns:a16="http://schemas.microsoft.com/office/drawing/2014/main" id="{2CE326C9-C739-41C7-82FD-5D77BA2A8F1A}"/>
              </a:ext>
            </a:extLst>
          </p:cNvPr>
          <p:cNvGrpSpPr/>
          <p:nvPr/>
        </p:nvGrpSpPr>
        <p:grpSpPr>
          <a:xfrm>
            <a:off x="4966260" y="4888501"/>
            <a:ext cx="2373794" cy="1180904"/>
            <a:chOff x="773629" y="4349096"/>
            <a:chExt cx="2373794" cy="1180904"/>
          </a:xfrm>
        </p:grpSpPr>
        <p:sp>
          <p:nvSpPr>
            <p:cNvPr id="58" name="TextBox 57">
              <a:extLst>
                <a:ext uri="{FF2B5EF4-FFF2-40B4-BE49-F238E27FC236}">
                  <a16:creationId xmlns:a16="http://schemas.microsoft.com/office/drawing/2014/main" id="{51EAC480-F776-4931-A868-B7A893BE6B36}"/>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bg1"/>
                  </a:solidFill>
                  <a:latin typeface="Montserrat "/>
                  <a:ea typeface="Bebas" charset="0"/>
                  <a:cs typeface="Bebas" charset="0"/>
                </a:rPr>
                <a:t>Lorem Ipsum</a:t>
              </a:r>
            </a:p>
          </p:txBody>
        </p:sp>
        <p:sp>
          <p:nvSpPr>
            <p:cNvPr id="70" name="Subtitle 6">
              <a:extLst>
                <a:ext uri="{FF2B5EF4-FFF2-40B4-BE49-F238E27FC236}">
                  <a16:creationId xmlns:a16="http://schemas.microsoft.com/office/drawing/2014/main" id="{87B1C57A-DF38-4538-9CBF-1D2BC59798C1}"/>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71" name="TextBox 70">
              <a:extLst>
                <a:ext uri="{FF2B5EF4-FFF2-40B4-BE49-F238E27FC236}">
                  <a16:creationId xmlns:a16="http://schemas.microsoft.com/office/drawing/2014/main" id="{CDCA56BF-D858-421D-B75C-0332850FB304}"/>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Montserrat "/>
                  <a:ea typeface="Bebas" charset="0"/>
                  <a:cs typeface="Bebas" charset="0"/>
                </a:rPr>
                <a:t>/ POST TITLE</a:t>
              </a:r>
            </a:p>
          </p:txBody>
        </p:sp>
      </p:grpSp>
      <p:grpSp>
        <p:nvGrpSpPr>
          <p:cNvPr id="72" name="Group 71">
            <a:extLst>
              <a:ext uri="{FF2B5EF4-FFF2-40B4-BE49-F238E27FC236}">
                <a16:creationId xmlns:a16="http://schemas.microsoft.com/office/drawing/2014/main" id="{962B2F40-A08E-42F6-9126-759236914DF2}"/>
              </a:ext>
            </a:extLst>
          </p:cNvPr>
          <p:cNvGrpSpPr/>
          <p:nvPr/>
        </p:nvGrpSpPr>
        <p:grpSpPr>
          <a:xfrm>
            <a:off x="7650822" y="4888501"/>
            <a:ext cx="2373794" cy="1180904"/>
            <a:chOff x="773629" y="4349096"/>
            <a:chExt cx="2373794" cy="1180904"/>
          </a:xfrm>
        </p:grpSpPr>
        <p:sp>
          <p:nvSpPr>
            <p:cNvPr id="73" name="TextBox 72">
              <a:extLst>
                <a:ext uri="{FF2B5EF4-FFF2-40B4-BE49-F238E27FC236}">
                  <a16:creationId xmlns:a16="http://schemas.microsoft.com/office/drawing/2014/main" id="{23486CD0-269C-4175-A575-2AEA7D8AAA7A}"/>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bg1"/>
                  </a:solidFill>
                  <a:latin typeface="Montserrat "/>
                  <a:ea typeface="Bebas" charset="0"/>
                  <a:cs typeface="Bebas" charset="0"/>
                </a:rPr>
                <a:t>Lorem Ipsum</a:t>
              </a:r>
            </a:p>
          </p:txBody>
        </p:sp>
        <p:sp>
          <p:nvSpPr>
            <p:cNvPr id="74" name="Subtitle 6">
              <a:extLst>
                <a:ext uri="{FF2B5EF4-FFF2-40B4-BE49-F238E27FC236}">
                  <a16:creationId xmlns:a16="http://schemas.microsoft.com/office/drawing/2014/main" id="{2F02A318-D70E-435D-AD67-ADD371CEA88A}"/>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Montserrat "/>
                  <a:ea typeface="Montserrat" charset="0"/>
                  <a:cs typeface="Montserrat" charset="0"/>
                </a:rPr>
                <a:t>Passages of lorem ipsum variations of passages example text.</a:t>
              </a:r>
            </a:p>
          </p:txBody>
        </p:sp>
        <p:sp>
          <p:nvSpPr>
            <p:cNvPr id="75" name="TextBox 74">
              <a:extLst>
                <a:ext uri="{FF2B5EF4-FFF2-40B4-BE49-F238E27FC236}">
                  <a16:creationId xmlns:a16="http://schemas.microsoft.com/office/drawing/2014/main" id="{A492D052-2367-415B-853E-9593D9FD1E58}"/>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Montserrat "/>
                  <a:ea typeface="Bebas" charset="0"/>
                  <a:cs typeface="Bebas" charset="0"/>
                </a:rPr>
                <a:t>/ POST TITLE</a:t>
              </a:r>
            </a:p>
          </p:txBody>
        </p:sp>
      </p:grpSp>
    </p:spTree>
    <p:extLst>
      <p:ext uri="{BB962C8B-B14F-4D97-AF65-F5344CB8AC3E}">
        <p14:creationId xmlns:p14="http://schemas.microsoft.com/office/powerpoint/2010/main" val="3192472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1256E6F2-38B6-4C6E-9AD9-A77791333E16}"/>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5ED10E87-E2AF-4639-A25C-A2B8525D91A0}"/>
              </a:ext>
            </a:extLst>
          </p:cNvPr>
          <p:cNvGrpSpPr/>
          <p:nvPr/>
        </p:nvGrpSpPr>
        <p:grpSpPr>
          <a:xfrm>
            <a:off x="994202" y="824802"/>
            <a:ext cx="2075597" cy="1779395"/>
            <a:chOff x="4182481" y="1818709"/>
            <a:chExt cx="2075597" cy="1779395"/>
          </a:xfrm>
        </p:grpSpPr>
        <p:sp>
          <p:nvSpPr>
            <p:cNvPr id="44" name="TextBox 43">
              <a:extLst>
                <a:ext uri="{FF2B5EF4-FFF2-40B4-BE49-F238E27FC236}">
                  <a16:creationId xmlns:a16="http://schemas.microsoft.com/office/drawing/2014/main" id="{83F8B28A-39A1-4D5E-8743-4FEC0BDD6B77}"/>
                </a:ext>
              </a:extLst>
            </p:cNvPr>
            <p:cNvSpPr txBox="1"/>
            <p:nvPr/>
          </p:nvSpPr>
          <p:spPr>
            <a:xfrm>
              <a:off x="4182482" y="1818709"/>
              <a:ext cx="2075596" cy="415498"/>
            </a:xfrm>
            <a:prstGeom prst="rect">
              <a:avLst/>
            </a:prstGeom>
            <a:noFill/>
          </p:spPr>
          <p:txBody>
            <a:bodyPr wrap="square" rtlCol="0">
              <a:spAutoFit/>
            </a:bodyPr>
            <a:lstStyle/>
            <a:p>
              <a:r>
                <a:rPr lang="en-US" sz="2100" dirty="0">
                  <a:solidFill>
                    <a:schemeClr val="bg1"/>
                  </a:solidFill>
                  <a:latin typeface="Montserrat Bold"/>
                  <a:ea typeface="Bebas" charset="0"/>
                  <a:cs typeface="Bebas" charset="0"/>
                </a:rPr>
                <a:t>Mike Johnson</a:t>
              </a:r>
            </a:p>
          </p:txBody>
        </p:sp>
        <p:sp>
          <p:nvSpPr>
            <p:cNvPr id="45" name="TextBox 44">
              <a:extLst>
                <a:ext uri="{FF2B5EF4-FFF2-40B4-BE49-F238E27FC236}">
                  <a16:creationId xmlns:a16="http://schemas.microsoft.com/office/drawing/2014/main" id="{E20D316D-E772-4BC3-8990-D02F85E3F8D3}"/>
                </a:ext>
              </a:extLst>
            </p:cNvPr>
            <p:cNvSpPr txBox="1"/>
            <p:nvPr/>
          </p:nvSpPr>
          <p:spPr>
            <a:xfrm>
              <a:off x="4182481" y="2186354"/>
              <a:ext cx="1457989" cy="276999"/>
            </a:xfrm>
            <a:prstGeom prst="rect">
              <a:avLst/>
            </a:prstGeom>
            <a:noFill/>
          </p:spPr>
          <p:txBody>
            <a:bodyPr wrap="square" rtlCol="0">
              <a:spAutoFit/>
            </a:bodyPr>
            <a:lstStyle/>
            <a:p>
              <a:r>
                <a:rPr lang="en-US" sz="1200" dirty="0">
                  <a:solidFill>
                    <a:schemeClr val="tx1">
                      <a:lumMod val="50000"/>
                      <a:lumOff val="50000"/>
                    </a:schemeClr>
                  </a:solidFill>
                  <a:latin typeface="Montserrat Bold"/>
                  <a:ea typeface="Bebas" charset="0"/>
                  <a:cs typeface="Bebas" charset="0"/>
                </a:rPr>
                <a:t>/ POST TITLE</a:t>
              </a:r>
            </a:p>
          </p:txBody>
        </p:sp>
        <p:cxnSp>
          <p:nvCxnSpPr>
            <p:cNvPr id="46" name="Straight Connector 45">
              <a:extLst>
                <a:ext uri="{FF2B5EF4-FFF2-40B4-BE49-F238E27FC236}">
                  <a16:creationId xmlns:a16="http://schemas.microsoft.com/office/drawing/2014/main" id="{F1CE28EB-F11F-45FD-82DA-729C5591699A}"/>
                </a:ext>
              </a:extLst>
            </p:cNvPr>
            <p:cNvCxnSpPr/>
            <p:nvPr/>
          </p:nvCxnSpPr>
          <p:spPr>
            <a:xfrm>
              <a:off x="4286745" y="3172366"/>
              <a:ext cx="1961906"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5D35F29F-FCC2-4CB6-B5CE-7FE939CB2F71}"/>
                </a:ext>
              </a:extLst>
            </p:cNvPr>
            <p:cNvSpPr/>
            <p:nvPr/>
          </p:nvSpPr>
          <p:spPr>
            <a:xfrm>
              <a:off x="4574616" y="2662633"/>
              <a:ext cx="1493453"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ubtitle 6">
              <a:extLst>
                <a:ext uri="{FF2B5EF4-FFF2-40B4-BE49-F238E27FC236}">
                  <a16:creationId xmlns:a16="http://schemas.microsoft.com/office/drawing/2014/main" id="{A3A928B3-2ECC-4939-93BB-96F9D81EE275}"/>
                </a:ext>
              </a:extLst>
            </p:cNvPr>
            <p:cNvSpPr txBox="1">
              <a:spLocks/>
            </p:cNvSpPr>
            <p:nvPr/>
          </p:nvSpPr>
          <p:spPr>
            <a:xfrm>
              <a:off x="4191563" y="2653202"/>
              <a:ext cx="486368" cy="383446"/>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
                </a:lnSpc>
              </a:pPr>
              <a:r>
                <a:rPr lang="en-US" sz="700" dirty="0">
                  <a:solidFill>
                    <a:schemeClr val="bg1"/>
                  </a:solidFill>
                  <a:latin typeface="Montserrat" charset="0"/>
                  <a:ea typeface="Montserrat" charset="0"/>
                  <a:cs typeface="Montserrat" charset="0"/>
                </a:rPr>
                <a:t>WP</a:t>
              </a:r>
            </a:p>
            <a:p>
              <a:pPr algn="l">
                <a:lnSpc>
                  <a:spcPts val="200"/>
                </a:lnSpc>
              </a:pPr>
              <a:r>
                <a:rPr lang="en-US" sz="700" dirty="0">
                  <a:solidFill>
                    <a:schemeClr val="bg1"/>
                  </a:solidFill>
                  <a:latin typeface="Montserrat" charset="0"/>
                  <a:ea typeface="Montserrat" charset="0"/>
                  <a:cs typeface="Montserrat" charset="0"/>
                </a:rPr>
                <a:t>EPS</a:t>
              </a:r>
            </a:p>
            <a:p>
              <a:pPr algn="l">
                <a:lnSpc>
                  <a:spcPts val="200"/>
                </a:lnSpc>
              </a:pPr>
              <a:r>
                <a:rPr lang="en-US" sz="700" dirty="0">
                  <a:solidFill>
                    <a:schemeClr val="bg1"/>
                  </a:solidFill>
                  <a:latin typeface="Montserrat" charset="0"/>
                  <a:ea typeface="Montserrat" charset="0"/>
                  <a:cs typeface="Montserrat" charset="0"/>
                </a:rPr>
                <a:t>PSD</a:t>
              </a:r>
            </a:p>
          </p:txBody>
        </p:sp>
        <p:sp>
          <p:nvSpPr>
            <p:cNvPr id="49" name="Rectangle 48">
              <a:extLst>
                <a:ext uri="{FF2B5EF4-FFF2-40B4-BE49-F238E27FC236}">
                  <a16:creationId xmlns:a16="http://schemas.microsoft.com/office/drawing/2014/main" id="{36F22077-FE69-459A-B610-C7F2EBEFEE80}"/>
                </a:ext>
              </a:extLst>
            </p:cNvPr>
            <p:cNvSpPr/>
            <p:nvPr/>
          </p:nvSpPr>
          <p:spPr>
            <a:xfrm>
              <a:off x="4574616" y="2816874"/>
              <a:ext cx="1674035"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2358811A-9B1A-4932-9D37-7C556A9D947A}"/>
                </a:ext>
              </a:extLst>
            </p:cNvPr>
            <p:cNvSpPr/>
            <p:nvPr/>
          </p:nvSpPr>
          <p:spPr>
            <a:xfrm>
              <a:off x="4574616" y="2971115"/>
              <a:ext cx="1400091" cy="4820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ubtitle 6">
              <a:extLst>
                <a:ext uri="{FF2B5EF4-FFF2-40B4-BE49-F238E27FC236}">
                  <a16:creationId xmlns:a16="http://schemas.microsoft.com/office/drawing/2014/main" id="{DECCF3CC-3178-4B22-9EEF-567F488D8687}"/>
                </a:ext>
              </a:extLst>
            </p:cNvPr>
            <p:cNvSpPr txBox="1">
              <a:spLocks/>
            </p:cNvSpPr>
            <p:nvPr/>
          </p:nvSpPr>
          <p:spPr>
            <a:xfrm>
              <a:off x="4185213" y="3213637"/>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200"/>
                </a:lnSpc>
              </a:pPr>
              <a:r>
                <a:rPr lang="en-US" sz="800" dirty="0">
                  <a:solidFill>
                    <a:schemeClr val="tx1">
                      <a:lumMod val="50000"/>
                      <a:lumOff val="50000"/>
                    </a:schemeClr>
                  </a:solidFill>
                  <a:latin typeface="Montserrat Light" panose="00000400000000000000" pitchFamily="50" charset="0"/>
                  <a:ea typeface="Montserrat" charset="0"/>
                  <a:cs typeface="Montserrat" charset="0"/>
                </a:rPr>
                <a:t>Are many variations of passages example text.</a:t>
              </a:r>
            </a:p>
          </p:txBody>
        </p:sp>
      </p:grpSp>
      <p:grpSp>
        <p:nvGrpSpPr>
          <p:cNvPr id="53" name="Group 52">
            <a:extLst>
              <a:ext uri="{FF2B5EF4-FFF2-40B4-BE49-F238E27FC236}">
                <a16:creationId xmlns:a16="http://schemas.microsoft.com/office/drawing/2014/main" id="{9B704576-C523-4A11-B2AD-A0714B3940BD}"/>
              </a:ext>
            </a:extLst>
          </p:cNvPr>
          <p:cNvGrpSpPr/>
          <p:nvPr/>
        </p:nvGrpSpPr>
        <p:grpSpPr>
          <a:xfrm>
            <a:off x="9122201" y="824802"/>
            <a:ext cx="2075597" cy="1779395"/>
            <a:chOff x="4182481" y="1818709"/>
            <a:chExt cx="2075597" cy="1779395"/>
          </a:xfrm>
        </p:grpSpPr>
        <p:sp>
          <p:nvSpPr>
            <p:cNvPr id="54" name="TextBox 53">
              <a:extLst>
                <a:ext uri="{FF2B5EF4-FFF2-40B4-BE49-F238E27FC236}">
                  <a16:creationId xmlns:a16="http://schemas.microsoft.com/office/drawing/2014/main" id="{14D014D2-E5F0-406E-8732-859E7E46B350}"/>
                </a:ext>
              </a:extLst>
            </p:cNvPr>
            <p:cNvSpPr txBox="1"/>
            <p:nvPr/>
          </p:nvSpPr>
          <p:spPr>
            <a:xfrm>
              <a:off x="4182482" y="1818709"/>
              <a:ext cx="2075596" cy="415498"/>
            </a:xfrm>
            <a:prstGeom prst="rect">
              <a:avLst/>
            </a:prstGeom>
            <a:noFill/>
          </p:spPr>
          <p:txBody>
            <a:bodyPr wrap="square" rtlCol="0">
              <a:spAutoFit/>
            </a:bodyPr>
            <a:lstStyle/>
            <a:p>
              <a:r>
                <a:rPr lang="en-US" sz="2100" dirty="0">
                  <a:solidFill>
                    <a:schemeClr val="bg1"/>
                  </a:solidFill>
                  <a:latin typeface="Montserrat Bold"/>
                  <a:ea typeface="Bebas" charset="0"/>
                  <a:cs typeface="Bebas" charset="0"/>
                </a:rPr>
                <a:t>Salena John</a:t>
              </a:r>
            </a:p>
          </p:txBody>
        </p:sp>
        <p:sp>
          <p:nvSpPr>
            <p:cNvPr id="55" name="TextBox 54">
              <a:extLst>
                <a:ext uri="{FF2B5EF4-FFF2-40B4-BE49-F238E27FC236}">
                  <a16:creationId xmlns:a16="http://schemas.microsoft.com/office/drawing/2014/main" id="{ED548277-7921-4AA7-8CBB-D9CDDAD7F7DD}"/>
                </a:ext>
              </a:extLst>
            </p:cNvPr>
            <p:cNvSpPr txBox="1"/>
            <p:nvPr/>
          </p:nvSpPr>
          <p:spPr>
            <a:xfrm>
              <a:off x="4182481" y="2186354"/>
              <a:ext cx="1457989" cy="276999"/>
            </a:xfrm>
            <a:prstGeom prst="rect">
              <a:avLst/>
            </a:prstGeom>
            <a:noFill/>
          </p:spPr>
          <p:txBody>
            <a:bodyPr wrap="square" rtlCol="0">
              <a:spAutoFit/>
            </a:bodyPr>
            <a:lstStyle/>
            <a:p>
              <a:r>
                <a:rPr lang="en-US" sz="1200" dirty="0">
                  <a:solidFill>
                    <a:schemeClr val="tx1">
                      <a:lumMod val="50000"/>
                      <a:lumOff val="50000"/>
                    </a:schemeClr>
                  </a:solidFill>
                  <a:latin typeface="Montserrat Bold"/>
                  <a:ea typeface="Bebas" charset="0"/>
                  <a:cs typeface="Bebas" charset="0"/>
                </a:rPr>
                <a:t>/ POST TITLE</a:t>
              </a:r>
            </a:p>
          </p:txBody>
        </p:sp>
        <p:cxnSp>
          <p:nvCxnSpPr>
            <p:cNvPr id="57" name="Straight Connector 56">
              <a:extLst>
                <a:ext uri="{FF2B5EF4-FFF2-40B4-BE49-F238E27FC236}">
                  <a16:creationId xmlns:a16="http://schemas.microsoft.com/office/drawing/2014/main" id="{45300EB7-344A-42A9-A6DC-E54AEC0F7869}"/>
                </a:ext>
              </a:extLst>
            </p:cNvPr>
            <p:cNvCxnSpPr/>
            <p:nvPr/>
          </p:nvCxnSpPr>
          <p:spPr>
            <a:xfrm>
              <a:off x="4286745" y="3172366"/>
              <a:ext cx="1961906"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DB2D1987-6141-47AC-A481-4FACE063D451}"/>
                </a:ext>
              </a:extLst>
            </p:cNvPr>
            <p:cNvSpPr/>
            <p:nvPr/>
          </p:nvSpPr>
          <p:spPr>
            <a:xfrm>
              <a:off x="4574616" y="2662633"/>
              <a:ext cx="1493453"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Subtitle 6">
              <a:extLst>
                <a:ext uri="{FF2B5EF4-FFF2-40B4-BE49-F238E27FC236}">
                  <a16:creationId xmlns:a16="http://schemas.microsoft.com/office/drawing/2014/main" id="{37810ED8-77EC-4257-8EE0-2E6A11B7FBC8}"/>
                </a:ext>
              </a:extLst>
            </p:cNvPr>
            <p:cNvSpPr txBox="1">
              <a:spLocks/>
            </p:cNvSpPr>
            <p:nvPr/>
          </p:nvSpPr>
          <p:spPr>
            <a:xfrm>
              <a:off x="4191563" y="2653202"/>
              <a:ext cx="486368" cy="383446"/>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
                </a:lnSpc>
              </a:pPr>
              <a:r>
                <a:rPr lang="en-US" sz="700" dirty="0">
                  <a:solidFill>
                    <a:schemeClr val="bg1"/>
                  </a:solidFill>
                  <a:latin typeface="Montserrat" charset="0"/>
                  <a:ea typeface="Montserrat" charset="0"/>
                  <a:cs typeface="Montserrat" charset="0"/>
                </a:rPr>
                <a:t>WP</a:t>
              </a:r>
            </a:p>
            <a:p>
              <a:pPr algn="l">
                <a:lnSpc>
                  <a:spcPts val="200"/>
                </a:lnSpc>
              </a:pPr>
              <a:r>
                <a:rPr lang="en-US" sz="700" dirty="0">
                  <a:solidFill>
                    <a:schemeClr val="bg1"/>
                  </a:solidFill>
                  <a:latin typeface="Montserrat" charset="0"/>
                  <a:ea typeface="Montserrat" charset="0"/>
                  <a:cs typeface="Montserrat" charset="0"/>
                </a:rPr>
                <a:t>EPS</a:t>
              </a:r>
            </a:p>
            <a:p>
              <a:pPr algn="l">
                <a:lnSpc>
                  <a:spcPts val="200"/>
                </a:lnSpc>
              </a:pPr>
              <a:r>
                <a:rPr lang="en-US" sz="700" dirty="0">
                  <a:solidFill>
                    <a:schemeClr val="bg1"/>
                  </a:solidFill>
                  <a:latin typeface="Montserrat" charset="0"/>
                  <a:ea typeface="Montserrat" charset="0"/>
                  <a:cs typeface="Montserrat" charset="0"/>
                </a:rPr>
                <a:t>PSD</a:t>
              </a:r>
            </a:p>
          </p:txBody>
        </p:sp>
        <p:sp>
          <p:nvSpPr>
            <p:cNvPr id="61" name="Rectangle 60">
              <a:extLst>
                <a:ext uri="{FF2B5EF4-FFF2-40B4-BE49-F238E27FC236}">
                  <a16:creationId xmlns:a16="http://schemas.microsoft.com/office/drawing/2014/main" id="{4A26B19E-7AB4-451F-87F8-8E7567950213}"/>
                </a:ext>
              </a:extLst>
            </p:cNvPr>
            <p:cNvSpPr/>
            <p:nvPr/>
          </p:nvSpPr>
          <p:spPr>
            <a:xfrm>
              <a:off x="4574616" y="2816874"/>
              <a:ext cx="1674035"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4AB7F9D4-8208-49BC-8049-F9B0187AFE23}"/>
                </a:ext>
              </a:extLst>
            </p:cNvPr>
            <p:cNvSpPr/>
            <p:nvPr/>
          </p:nvSpPr>
          <p:spPr>
            <a:xfrm>
              <a:off x="4574616" y="2971115"/>
              <a:ext cx="1400091" cy="4820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ubtitle 6">
              <a:extLst>
                <a:ext uri="{FF2B5EF4-FFF2-40B4-BE49-F238E27FC236}">
                  <a16:creationId xmlns:a16="http://schemas.microsoft.com/office/drawing/2014/main" id="{D63D8E41-3DA1-4C48-BC5E-123EB0F2C14C}"/>
                </a:ext>
              </a:extLst>
            </p:cNvPr>
            <p:cNvSpPr txBox="1">
              <a:spLocks/>
            </p:cNvSpPr>
            <p:nvPr/>
          </p:nvSpPr>
          <p:spPr>
            <a:xfrm>
              <a:off x="4185213" y="3213637"/>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200"/>
                </a:lnSpc>
              </a:pPr>
              <a:r>
                <a:rPr lang="en-US" sz="800" dirty="0">
                  <a:solidFill>
                    <a:schemeClr val="tx1">
                      <a:lumMod val="50000"/>
                      <a:lumOff val="50000"/>
                    </a:schemeClr>
                  </a:solidFill>
                  <a:latin typeface="Montserrat Light" panose="00000400000000000000" pitchFamily="50" charset="0"/>
                  <a:ea typeface="Montserrat" charset="0"/>
                  <a:cs typeface="Montserrat" charset="0"/>
                </a:rPr>
                <a:t>Are many variations of passages example text.</a:t>
              </a:r>
            </a:p>
          </p:txBody>
        </p:sp>
      </p:grpSp>
      <p:grpSp>
        <p:nvGrpSpPr>
          <p:cNvPr id="64" name="Group 63">
            <a:extLst>
              <a:ext uri="{FF2B5EF4-FFF2-40B4-BE49-F238E27FC236}">
                <a16:creationId xmlns:a16="http://schemas.microsoft.com/office/drawing/2014/main" id="{C0E29EC3-983E-4F6B-BD24-5B4A36C38D9B}"/>
              </a:ext>
            </a:extLst>
          </p:cNvPr>
          <p:cNvGrpSpPr/>
          <p:nvPr/>
        </p:nvGrpSpPr>
        <p:grpSpPr>
          <a:xfrm>
            <a:off x="5058201" y="4253802"/>
            <a:ext cx="2182857" cy="1779395"/>
            <a:chOff x="4182481" y="1818709"/>
            <a:chExt cx="2182857" cy="1779395"/>
          </a:xfrm>
        </p:grpSpPr>
        <p:sp>
          <p:nvSpPr>
            <p:cNvPr id="65" name="TextBox 64">
              <a:extLst>
                <a:ext uri="{FF2B5EF4-FFF2-40B4-BE49-F238E27FC236}">
                  <a16:creationId xmlns:a16="http://schemas.microsoft.com/office/drawing/2014/main" id="{25FA572B-0DE6-43A6-83CA-12BE52ED44A2}"/>
                </a:ext>
              </a:extLst>
            </p:cNvPr>
            <p:cNvSpPr txBox="1"/>
            <p:nvPr/>
          </p:nvSpPr>
          <p:spPr>
            <a:xfrm>
              <a:off x="4182481" y="1818709"/>
              <a:ext cx="2182857" cy="415498"/>
            </a:xfrm>
            <a:prstGeom prst="rect">
              <a:avLst/>
            </a:prstGeom>
            <a:noFill/>
          </p:spPr>
          <p:txBody>
            <a:bodyPr wrap="square" rtlCol="0">
              <a:spAutoFit/>
            </a:bodyPr>
            <a:lstStyle/>
            <a:p>
              <a:r>
                <a:rPr lang="en-US" sz="2100" dirty="0">
                  <a:solidFill>
                    <a:schemeClr val="bg1"/>
                  </a:solidFill>
                  <a:latin typeface="Montserrat Bold"/>
                  <a:ea typeface="Bebas" charset="0"/>
                  <a:cs typeface="Bebas" charset="0"/>
                </a:rPr>
                <a:t>Dakota Valona</a:t>
              </a:r>
            </a:p>
          </p:txBody>
        </p:sp>
        <p:sp>
          <p:nvSpPr>
            <p:cNvPr id="66" name="TextBox 65">
              <a:extLst>
                <a:ext uri="{FF2B5EF4-FFF2-40B4-BE49-F238E27FC236}">
                  <a16:creationId xmlns:a16="http://schemas.microsoft.com/office/drawing/2014/main" id="{31342BA3-BB1D-4805-BC77-2C2734457FAC}"/>
                </a:ext>
              </a:extLst>
            </p:cNvPr>
            <p:cNvSpPr txBox="1"/>
            <p:nvPr/>
          </p:nvSpPr>
          <p:spPr>
            <a:xfrm>
              <a:off x="4182481" y="2186354"/>
              <a:ext cx="1457989" cy="276999"/>
            </a:xfrm>
            <a:prstGeom prst="rect">
              <a:avLst/>
            </a:prstGeom>
            <a:noFill/>
          </p:spPr>
          <p:txBody>
            <a:bodyPr wrap="square" rtlCol="0">
              <a:spAutoFit/>
            </a:bodyPr>
            <a:lstStyle/>
            <a:p>
              <a:r>
                <a:rPr lang="en-US" sz="1200" dirty="0">
                  <a:solidFill>
                    <a:schemeClr val="tx1">
                      <a:lumMod val="50000"/>
                      <a:lumOff val="50000"/>
                    </a:schemeClr>
                  </a:solidFill>
                  <a:latin typeface="Montserrat Bold"/>
                  <a:ea typeface="Bebas" charset="0"/>
                  <a:cs typeface="Bebas" charset="0"/>
                </a:rPr>
                <a:t>/ POST TITLE</a:t>
              </a:r>
            </a:p>
          </p:txBody>
        </p:sp>
        <p:cxnSp>
          <p:nvCxnSpPr>
            <p:cNvPr id="67" name="Straight Connector 66">
              <a:extLst>
                <a:ext uri="{FF2B5EF4-FFF2-40B4-BE49-F238E27FC236}">
                  <a16:creationId xmlns:a16="http://schemas.microsoft.com/office/drawing/2014/main" id="{C26ECB4C-F67E-46AC-96B0-769B98E8FC54}"/>
                </a:ext>
              </a:extLst>
            </p:cNvPr>
            <p:cNvCxnSpPr/>
            <p:nvPr/>
          </p:nvCxnSpPr>
          <p:spPr>
            <a:xfrm>
              <a:off x="4286745" y="3172366"/>
              <a:ext cx="1961906"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2EBEFD0C-5CBF-45C8-A7B8-1AF4AA2950D4}"/>
                </a:ext>
              </a:extLst>
            </p:cNvPr>
            <p:cNvSpPr/>
            <p:nvPr/>
          </p:nvSpPr>
          <p:spPr>
            <a:xfrm>
              <a:off x="4574616" y="2662633"/>
              <a:ext cx="1493453"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Subtitle 6">
              <a:extLst>
                <a:ext uri="{FF2B5EF4-FFF2-40B4-BE49-F238E27FC236}">
                  <a16:creationId xmlns:a16="http://schemas.microsoft.com/office/drawing/2014/main" id="{D2CD5950-221B-4B1D-8932-09581F009B22}"/>
                </a:ext>
              </a:extLst>
            </p:cNvPr>
            <p:cNvSpPr txBox="1">
              <a:spLocks/>
            </p:cNvSpPr>
            <p:nvPr/>
          </p:nvSpPr>
          <p:spPr>
            <a:xfrm>
              <a:off x="4191563" y="2653202"/>
              <a:ext cx="486368" cy="383446"/>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
                </a:lnSpc>
              </a:pPr>
              <a:r>
                <a:rPr lang="en-US" sz="700" dirty="0">
                  <a:solidFill>
                    <a:schemeClr val="bg1"/>
                  </a:solidFill>
                  <a:latin typeface="Montserrat" charset="0"/>
                  <a:ea typeface="Montserrat" charset="0"/>
                  <a:cs typeface="Montserrat" charset="0"/>
                </a:rPr>
                <a:t>WP</a:t>
              </a:r>
            </a:p>
            <a:p>
              <a:pPr algn="l">
                <a:lnSpc>
                  <a:spcPts val="200"/>
                </a:lnSpc>
              </a:pPr>
              <a:r>
                <a:rPr lang="en-US" sz="700" dirty="0">
                  <a:solidFill>
                    <a:schemeClr val="bg1"/>
                  </a:solidFill>
                  <a:latin typeface="Montserrat" charset="0"/>
                  <a:ea typeface="Montserrat" charset="0"/>
                  <a:cs typeface="Montserrat" charset="0"/>
                </a:rPr>
                <a:t>EPS</a:t>
              </a:r>
            </a:p>
            <a:p>
              <a:pPr algn="l">
                <a:lnSpc>
                  <a:spcPts val="200"/>
                </a:lnSpc>
              </a:pPr>
              <a:r>
                <a:rPr lang="en-US" sz="700" dirty="0">
                  <a:solidFill>
                    <a:schemeClr val="bg1"/>
                  </a:solidFill>
                  <a:latin typeface="Montserrat" charset="0"/>
                  <a:ea typeface="Montserrat" charset="0"/>
                  <a:cs typeface="Montserrat" charset="0"/>
                </a:rPr>
                <a:t>PSD</a:t>
              </a:r>
            </a:p>
          </p:txBody>
        </p:sp>
        <p:sp>
          <p:nvSpPr>
            <p:cNvPr id="80" name="Rectangle 79">
              <a:extLst>
                <a:ext uri="{FF2B5EF4-FFF2-40B4-BE49-F238E27FC236}">
                  <a16:creationId xmlns:a16="http://schemas.microsoft.com/office/drawing/2014/main" id="{9C8BBFE5-8C19-46E9-9D2A-6DD8DCF7F00F}"/>
                </a:ext>
              </a:extLst>
            </p:cNvPr>
            <p:cNvSpPr/>
            <p:nvPr/>
          </p:nvSpPr>
          <p:spPr>
            <a:xfrm>
              <a:off x="4574616" y="2816874"/>
              <a:ext cx="1674035"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D6B58EC-1FBD-4A9F-AA84-20EE7AD4024E}"/>
                </a:ext>
              </a:extLst>
            </p:cNvPr>
            <p:cNvSpPr/>
            <p:nvPr/>
          </p:nvSpPr>
          <p:spPr>
            <a:xfrm>
              <a:off x="4574616" y="2971115"/>
              <a:ext cx="1400091" cy="4820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Subtitle 6">
              <a:extLst>
                <a:ext uri="{FF2B5EF4-FFF2-40B4-BE49-F238E27FC236}">
                  <a16:creationId xmlns:a16="http://schemas.microsoft.com/office/drawing/2014/main" id="{41E786E7-9757-4BDE-AD69-AA9404ACAC07}"/>
                </a:ext>
              </a:extLst>
            </p:cNvPr>
            <p:cNvSpPr txBox="1">
              <a:spLocks/>
            </p:cNvSpPr>
            <p:nvPr/>
          </p:nvSpPr>
          <p:spPr>
            <a:xfrm>
              <a:off x="4185213" y="3213637"/>
              <a:ext cx="2066515" cy="38446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200"/>
                </a:lnSpc>
              </a:pPr>
              <a:r>
                <a:rPr lang="en-US" sz="800" dirty="0">
                  <a:solidFill>
                    <a:schemeClr val="tx1">
                      <a:lumMod val="50000"/>
                      <a:lumOff val="50000"/>
                    </a:schemeClr>
                  </a:solidFill>
                  <a:latin typeface="Montserrat Light" panose="00000400000000000000" pitchFamily="50" charset="0"/>
                  <a:ea typeface="Montserrat" charset="0"/>
                  <a:cs typeface="Montserrat" charset="0"/>
                </a:rPr>
                <a:t>Are many variations of passages example text.</a:t>
              </a:r>
            </a:p>
          </p:txBody>
        </p:sp>
      </p:grpSp>
      <p:pic>
        <p:nvPicPr>
          <p:cNvPr id="24" name="Picture Placeholder 23">
            <a:extLst>
              <a:ext uri="{FF2B5EF4-FFF2-40B4-BE49-F238E27FC236}">
                <a16:creationId xmlns:a16="http://schemas.microsoft.com/office/drawing/2014/main" id="{934FD170-52CE-4C52-8330-8B802A0D3BD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pic>
        <p:nvPicPr>
          <p:cNvPr id="34" name="Picture Placeholder 33">
            <a:extLst>
              <a:ext uri="{FF2B5EF4-FFF2-40B4-BE49-F238E27FC236}">
                <a16:creationId xmlns:a16="http://schemas.microsoft.com/office/drawing/2014/main" id="{C9836FB7-F3ED-4109-9174-E05C086ED7E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7813" b="7813"/>
          <a:stretch>
            <a:fillRect/>
          </a:stretch>
        </p:blipFill>
        <p:spPr/>
      </p:pic>
      <p:pic>
        <p:nvPicPr>
          <p:cNvPr id="42" name="Picture Placeholder 41">
            <a:extLst>
              <a:ext uri="{FF2B5EF4-FFF2-40B4-BE49-F238E27FC236}">
                <a16:creationId xmlns:a16="http://schemas.microsoft.com/office/drawing/2014/main" id="{17A31FCD-2128-4002-884F-34E2C607078F}"/>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7813" b="7813"/>
          <a:stretch>
            <a:fillRect/>
          </a:stretch>
        </p:blipFill>
        <p:spPr/>
      </p:pic>
    </p:spTree>
    <p:extLst>
      <p:ext uri="{BB962C8B-B14F-4D97-AF65-F5344CB8AC3E}">
        <p14:creationId xmlns:p14="http://schemas.microsoft.com/office/powerpoint/2010/main" val="1479083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ACD8B0B-2544-4181-90EA-405B36132B76}"/>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Picture Placeholder 68">
            <a:extLst>
              <a:ext uri="{FF2B5EF4-FFF2-40B4-BE49-F238E27FC236}">
                <a16:creationId xmlns:a16="http://schemas.microsoft.com/office/drawing/2014/main" id="{122698AF-6BA7-46E8-9FB3-EDFEEF5D75E9}"/>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5015" r="35015"/>
          <a:stretch>
            <a:fillRect/>
          </a:stretch>
        </p:blipFill>
        <p:spPr/>
      </p:pic>
      <p:pic>
        <p:nvPicPr>
          <p:cNvPr id="71" name="Picture Placeholder 70">
            <a:extLst>
              <a:ext uri="{FF2B5EF4-FFF2-40B4-BE49-F238E27FC236}">
                <a16:creationId xmlns:a16="http://schemas.microsoft.com/office/drawing/2014/main" id="{7CD7EE99-1FC8-4BB3-A1CC-B1C564DA5641}"/>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35193" r="35193"/>
          <a:stretch>
            <a:fillRect/>
          </a:stretch>
        </p:blipFill>
        <p:spPr/>
      </p:pic>
      <p:pic>
        <p:nvPicPr>
          <p:cNvPr id="83" name="Picture Placeholder 82">
            <a:extLst>
              <a:ext uri="{FF2B5EF4-FFF2-40B4-BE49-F238E27FC236}">
                <a16:creationId xmlns:a16="http://schemas.microsoft.com/office/drawing/2014/main" id="{7D61B7DE-3311-4764-A732-2D11D5E4C423}"/>
              </a:ext>
            </a:extLst>
          </p:cNvPr>
          <p:cNvPicPr>
            <a:picLocks noGrp="1" noChangeAspect="1"/>
          </p:cNvPicPr>
          <p:nvPr>
            <p:ph type="pic" sz="quarter" idx="15"/>
          </p:nvPr>
        </p:nvPicPr>
        <p:blipFill rotWithShape="1">
          <a:blip r:embed="rId4">
            <a:extLst>
              <a:ext uri="{28A0092B-C50C-407E-A947-70E740481C1C}">
                <a14:useLocalDpi xmlns:a14="http://schemas.microsoft.com/office/drawing/2010/main" val="0"/>
              </a:ext>
            </a:extLst>
          </a:blip>
          <a:srcRect l="58073" t="4579" r="379" b="13583"/>
          <a:stretch/>
        </p:blipFill>
        <p:spPr>
          <a:xfrm>
            <a:off x="7719332" y="2363687"/>
            <a:ext cx="1623330" cy="2130623"/>
          </a:xfrm>
        </p:spPr>
      </p:pic>
      <p:grpSp>
        <p:nvGrpSpPr>
          <p:cNvPr id="27" name="Group 26">
            <a:extLst>
              <a:ext uri="{FF2B5EF4-FFF2-40B4-BE49-F238E27FC236}">
                <a16:creationId xmlns:a16="http://schemas.microsoft.com/office/drawing/2014/main" id="{D7201521-F637-4770-B955-3B004FDD31EC}"/>
              </a:ext>
            </a:extLst>
          </p:cNvPr>
          <p:cNvGrpSpPr/>
          <p:nvPr/>
        </p:nvGrpSpPr>
        <p:grpSpPr>
          <a:xfrm>
            <a:off x="9714049" y="2573778"/>
            <a:ext cx="1639751" cy="1562159"/>
            <a:chOff x="9714049" y="2398216"/>
            <a:chExt cx="1639751" cy="1562159"/>
          </a:xfrm>
        </p:grpSpPr>
        <p:sp>
          <p:nvSpPr>
            <p:cNvPr id="28" name="TextBox 27">
              <a:extLst>
                <a:ext uri="{FF2B5EF4-FFF2-40B4-BE49-F238E27FC236}">
                  <a16:creationId xmlns:a16="http://schemas.microsoft.com/office/drawing/2014/main" id="{D7156AA4-F47F-40A9-A895-A1E6FD3948D8}"/>
                </a:ext>
              </a:extLst>
            </p:cNvPr>
            <p:cNvSpPr txBox="1"/>
            <p:nvPr/>
          </p:nvSpPr>
          <p:spPr>
            <a:xfrm>
              <a:off x="9829800" y="2398216"/>
              <a:ext cx="1524000" cy="1562159"/>
            </a:xfrm>
            <a:prstGeom prst="rect">
              <a:avLst/>
            </a:prstGeom>
            <a:noFill/>
          </p:spPr>
          <p:txBody>
            <a:bodyPr wrap="square" numCol="1" spcCol="0" rtlCol="0" anchor="ctr">
              <a:spAutoFit/>
            </a:bodyPr>
            <a:lstStyle/>
            <a:p>
              <a:pPr>
                <a:lnSpc>
                  <a:spcPts val="3000"/>
                </a:lnSpc>
              </a:pPr>
              <a:r>
                <a:rPr lang="en-US" sz="900" dirty="0">
                  <a:solidFill>
                    <a:schemeClr val="tx1">
                      <a:lumMod val="50000"/>
                      <a:lumOff val="50000"/>
                    </a:schemeClr>
                  </a:solidFill>
                  <a:latin typeface="Montserrat Light" panose="00000400000000000000" pitchFamily="50" charset="0"/>
                </a:rPr>
                <a:t>Virginia, looked up one of the more obscure Latin Finibus Bonorum et Malorum"  Rackham.</a:t>
              </a:r>
              <a:endParaRPr lang="en-US" sz="900" dirty="0">
                <a:solidFill>
                  <a:schemeClr val="tx1">
                    <a:lumMod val="50000"/>
                    <a:lumOff val="50000"/>
                  </a:schemeClr>
                </a:solidFill>
                <a:latin typeface="Montserrat Light" panose="00000400000000000000" pitchFamily="50" charset="0"/>
                <a:ea typeface="Montserrat" charset="0"/>
                <a:cs typeface="Montserrat" charset="0"/>
              </a:endParaRPr>
            </a:p>
          </p:txBody>
        </p:sp>
        <p:sp>
          <p:nvSpPr>
            <p:cNvPr id="29" name="Oval 28">
              <a:extLst>
                <a:ext uri="{FF2B5EF4-FFF2-40B4-BE49-F238E27FC236}">
                  <a16:creationId xmlns:a16="http://schemas.microsoft.com/office/drawing/2014/main" id="{DFC9F649-11F8-4F2D-9143-24B5653FFE1F}"/>
                </a:ext>
              </a:extLst>
            </p:cNvPr>
            <p:cNvSpPr/>
            <p:nvPr/>
          </p:nvSpPr>
          <p:spPr>
            <a:xfrm>
              <a:off x="9714049" y="261908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737C1443-57B2-4334-B881-828F50169AA2}"/>
                </a:ext>
              </a:extLst>
            </p:cNvPr>
            <p:cNvSpPr/>
            <p:nvPr/>
          </p:nvSpPr>
          <p:spPr>
            <a:xfrm>
              <a:off x="9714049" y="2999935"/>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3EC5ABF-CD0E-412D-A643-7DDB59A64FD6}"/>
                </a:ext>
              </a:extLst>
            </p:cNvPr>
            <p:cNvSpPr/>
            <p:nvPr/>
          </p:nvSpPr>
          <p:spPr>
            <a:xfrm>
              <a:off x="9714049" y="338079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45A39EBF-525E-4057-B7B4-721E0B92D82C}"/>
                </a:ext>
              </a:extLst>
            </p:cNvPr>
            <p:cNvSpPr/>
            <p:nvPr/>
          </p:nvSpPr>
          <p:spPr>
            <a:xfrm>
              <a:off x="9714049" y="3761644"/>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7" name="TextBox 86">
            <a:extLst>
              <a:ext uri="{FF2B5EF4-FFF2-40B4-BE49-F238E27FC236}">
                <a16:creationId xmlns:a16="http://schemas.microsoft.com/office/drawing/2014/main" id="{1DA22865-673B-4855-830E-60B39A80451F}"/>
              </a:ext>
            </a:extLst>
          </p:cNvPr>
          <p:cNvSpPr txBox="1"/>
          <p:nvPr/>
        </p:nvSpPr>
        <p:spPr>
          <a:xfrm>
            <a:off x="8314519" y="4918558"/>
            <a:ext cx="3039281" cy="456087"/>
          </a:xfrm>
          <a:prstGeom prst="rect">
            <a:avLst/>
          </a:prstGeom>
          <a:noFill/>
        </p:spPr>
        <p:txBody>
          <a:bodyPr wrap="square" numCol="1" spcCol="0" rtlCol="0" anchor="ctr">
            <a:spAutoFit/>
          </a:bodyPr>
          <a:lstStyle/>
          <a:p>
            <a:pPr>
              <a:lnSpc>
                <a:spcPts val="1500"/>
              </a:lnSpc>
            </a:pPr>
            <a:r>
              <a:rPr lang="en-US" sz="900" dirty="0">
                <a:solidFill>
                  <a:schemeClr val="tx1">
                    <a:lumMod val="50000"/>
                    <a:lumOff val="50000"/>
                  </a:schemeClr>
                </a:solidFill>
                <a:latin typeface="Montserrat Light" panose="00000400000000000000" pitchFamily="50" charset="0"/>
              </a:rPr>
              <a:t>Virginia, looked up one of the more obscure Latin Finibus Bonorum et Malorum"  Rackham.</a:t>
            </a:r>
            <a:endParaRPr lang="en-US" sz="900" dirty="0">
              <a:solidFill>
                <a:schemeClr val="tx1">
                  <a:lumMod val="50000"/>
                  <a:lumOff val="50000"/>
                </a:schemeClr>
              </a:solidFill>
              <a:latin typeface="Montserrat Light" panose="00000400000000000000" pitchFamily="50" charset="0"/>
              <a:ea typeface="Montserrat" charset="0"/>
              <a:cs typeface="Montserrat" charset="0"/>
            </a:endParaRPr>
          </a:p>
        </p:txBody>
      </p:sp>
      <p:sp>
        <p:nvSpPr>
          <p:cNvPr id="20" name="TextBox 19">
            <a:extLst>
              <a:ext uri="{FF2B5EF4-FFF2-40B4-BE49-F238E27FC236}">
                <a16:creationId xmlns:a16="http://schemas.microsoft.com/office/drawing/2014/main" id="{2B5660BD-CD2B-42D9-ABBC-38D3043694D8}"/>
              </a:ext>
            </a:extLst>
          </p:cNvPr>
          <p:cNvSpPr txBox="1"/>
          <p:nvPr/>
        </p:nvSpPr>
        <p:spPr>
          <a:xfrm>
            <a:off x="838199" y="3226045"/>
            <a:ext cx="2543630" cy="1610249"/>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21" name="TextBox 20">
            <a:extLst>
              <a:ext uri="{FF2B5EF4-FFF2-40B4-BE49-F238E27FC236}">
                <a16:creationId xmlns:a16="http://schemas.microsoft.com/office/drawing/2014/main" id="{EA24960B-F138-42B0-B558-69A954E285F5}"/>
              </a:ext>
            </a:extLst>
          </p:cNvPr>
          <p:cNvSpPr txBox="1"/>
          <p:nvPr/>
        </p:nvSpPr>
        <p:spPr>
          <a:xfrm>
            <a:off x="838199" y="2908594"/>
            <a:ext cx="2925716"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EXAMPLE</a:t>
            </a:r>
          </a:p>
        </p:txBody>
      </p:sp>
      <p:grpSp>
        <p:nvGrpSpPr>
          <p:cNvPr id="22" name="Group 21">
            <a:extLst>
              <a:ext uri="{FF2B5EF4-FFF2-40B4-BE49-F238E27FC236}">
                <a16:creationId xmlns:a16="http://schemas.microsoft.com/office/drawing/2014/main" id="{DC959E18-5BE6-4A38-8B69-5394A3CEAD4D}"/>
              </a:ext>
            </a:extLst>
          </p:cNvPr>
          <p:cNvGrpSpPr/>
          <p:nvPr/>
        </p:nvGrpSpPr>
        <p:grpSpPr>
          <a:xfrm>
            <a:off x="838199" y="996951"/>
            <a:ext cx="2761343" cy="972107"/>
            <a:chOff x="838200" y="838199"/>
            <a:chExt cx="2761343" cy="972107"/>
          </a:xfrm>
        </p:grpSpPr>
        <p:sp>
          <p:nvSpPr>
            <p:cNvPr id="23" name="TextBox 22">
              <a:extLst>
                <a:ext uri="{FF2B5EF4-FFF2-40B4-BE49-F238E27FC236}">
                  <a16:creationId xmlns:a16="http://schemas.microsoft.com/office/drawing/2014/main" id="{0C4C453C-8F51-4ACD-8D1F-43C70E2DC74C}"/>
                </a:ext>
              </a:extLst>
            </p:cNvPr>
            <p:cNvSpPr txBox="1"/>
            <p:nvPr/>
          </p:nvSpPr>
          <p:spPr>
            <a:xfrm>
              <a:off x="838200" y="838199"/>
              <a:ext cx="2761343" cy="907941"/>
            </a:xfrm>
            <a:prstGeom prst="rect">
              <a:avLst/>
            </a:prstGeom>
            <a:noFill/>
          </p:spPr>
          <p:txBody>
            <a:bodyPr wrap="square" rtlCol="0">
              <a:spAutoFit/>
            </a:bodyPr>
            <a:lstStyle/>
            <a:p>
              <a:r>
                <a:rPr lang="en-US" sz="5300" spc="200" dirty="0">
                  <a:solidFill>
                    <a:schemeClr val="bg1">
                      <a:alpha val="82000"/>
                    </a:schemeClr>
                  </a:solidFill>
                  <a:latin typeface="Gobold Uplow" panose="02000500000000000000" pitchFamily="2" charset="0"/>
                </a:rPr>
                <a:t>Portfolio</a:t>
              </a:r>
            </a:p>
          </p:txBody>
        </p:sp>
        <p:sp>
          <p:nvSpPr>
            <p:cNvPr id="24" name="TextBox 23">
              <a:extLst>
                <a:ext uri="{FF2B5EF4-FFF2-40B4-BE49-F238E27FC236}">
                  <a16:creationId xmlns:a16="http://schemas.microsoft.com/office/drawing/2014/main" id="{3C4495A8-C816-41A5-B30C-9C2A065ADAAB}"/>
                </a:ext>
              </a:extLst>
            </p:cNvPr>
            <p:cNvSpPr txBox="1"/>
            <p:nvPr/>
          </p:nvSpPr>
          <p:spPr>
            <a:xfrm>
              <a:off x="838200" y="1517918"/>
              <a:ext cx="2666094" cy="292388"/>
            </a:xfrm>
            <a:prstGeom prst="rect">
              <a:avLst/>
            </a:prstGeom>
            <a:noFill/>
          </p:spPr>
          <p:txBody>
            <a:bodyPr wrap="square" rtlCol="0">
              <a:spAutoFit/>
            </a:bodyPr>
            <a:lstStyle/>
            <a:p>
              <a:r>
                <a:rPr lang="en-US" sz="1300" spc="200" dirty="0">
                  <a:solidFill>
                    <a:schemeClr val="tx1">
                      <a:lumMod val="50000"/>
                      <a:lumOff val="50000"/>
                      <a:alpha val="82000"/>
                    </a:schemeClr>
                  </a:solidFill>
                  <a:latin typeface="Montserrat Light" panose="00000400000000000000" pitchFamily="50" charset="0"/>
                </a:rPr>
                <a:t>MINIMAL.IS.CREATIVITY</a:t>
              </a:r>
            </a:p>
          </p:txBody>
        </p:sp>
      </p:grpSp>
    </p:spTree>
    <p:extLst>
      <p:ext uri="{BB962C8B-B14F-4D97-AF65-F5344CB8AC3E}">
        <p14:creationId xmlns:p14="http://schemas.microsoft.com/office/powerpoint/2010/main" val="1953329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E0DFF72-FCBA-4462-9B55-20C8A3258554}"/>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Placeholder 27">
            <a:extLst>
              <a:ext uri="{FF2B5EF4-FFF2-40B4-BE49-F238E27FC236}">
                <a16:creationId xmlns:a16="http://schemas.microsoft.com/office/drawing/2014/main" id="{7A447555-3CFB-42DB-BAC1-670A27760B3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2926" t="8475"/>
          <a:stretch/>
        </p:blipFill>
        <p:spPr>
          <a:xfrm>
            <a:off x="7239000" y="2762249"/>
            <a:ext cx="4114797" cy="3257547"/>
          </a:xfrm>
        </p:spPr>
      </p:pic>
      <p:pic>
        <p:nvPicPr>
          <p:cNvPr id="18" name="Picture Placeholder 17">
            <a:extLst>
              <a:ext uri="{FF2B5EF4-FFF2-40B4-BE49-F238E27FC236}">
                <a16:creationId xmlns:a16="http://schemas.microsoft.com/office/drawing/2014/main" id="{71EC93A6-C293-491F-9D8F-37590255634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8328" r="18328"/>
          <a:stretch>
            <a:fillRect/>
          </a:stretch>
        </p:blipFill>
        <p:spPr/>
      </p:pic>
      <p:pic>
        <p:nvPicPr>
          <p:cNvPr id="26" name="Picture Placeholder 25">
            <a:extLst>
              <a:ext uri="{FF2B5EF4-FFF2-40B4-BE49-F238E27FC236}">
                <a16:creationId xmlns:a16="http://schemas.microsoft.com/office/drawing/2014/main" id="{CEB500D7-5380-4137-9AA1-B7E0EBAB608E}"/>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34559" r="34559"/>
          <a:stretch>
            <a:fillRect/>
          </a:stretch>
        </p:blipFill>
        <p:spPr/>
      </p:pic>
      <p:sp>
        <p:nvSpPr>
          <p:cNvPr id="19" name="Rectangle 18">
            <a:extLst>
              <a:ext uri="{FF2B5EF4-FFF2-40B4-BE49-F238E27FC236}">
                <a16:creationId xmlns:a16="http://schemas.microsoft.com/office/drawing/2014/main" id="{0354037A-FAA5-4216-86B9-0F194A8A32DD}"/>
              </a:ext>
            </a:extLst>
          </p:cNvPr>
          <p:cNvSpPr/>
          <p:nvPr/>
        </p:nvSpPr>
        <p:spPr>
          <a:xfrm>
            <a:off x="838201" y="2017485"/>
            <a:ext cx="1447800" cy="400231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0971167-F032-4E03-84ED-8D76D97543AB}"/>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8058149" y="838198"/>
            <a:ext cx="3295647" cy="1323752"/>
          </a:xfrm>
          <a:prstGeom prst="rect">
            <a:avLst/>
          </a:prstGeom>
        </p:spPr>
      </p:pic>
      <p:sp>
        <p:nvSpPr>
          <p:cNvPr id="29" name="TextBox 28">
            <a:extLst>
              <a:ext uri="{FF2B5EF4-FFF2-40B4-BE49-F238E27FC236}">
                <a16:creationId xmlns:a16="http://schemas.microsoft.com/office/drawing/2014/main" id="{9FDA03C9-1585-4C55-AB2D-18EF0A644F90}"/>
              </a:ext>
            </a:extLst>
          </p:cNvPr>
          <p:cNvSpPr txBox="1"/>
          <p:nvPr/>
        </p:nvSpPr>
        <p:spPr>
          <a:xfrm rot="16200000">
            <a:off x="171453" y="3872446"/>
            <a:ext cx="2781297" cy="292388"/>
          </a:xfrm>
          <a:prstGeom prst="rect">
            <a:avLst/>
          </a:prstGeom>
          <a:noFill/>
        </p:spPr>
        <p:txBody>
          <a:bodyPr wrap="square" rtlCol="0">
            <a:spAutoFit/>
          </a:bodyPr>
          <a:lstStyle/>
          <a:p>
            <a:pPr algn="ctr"/>
            <a:r>
              <a:rPr lang="en-US" sz="1300" spc="200" dirty="0">
                <a:solidFill>
                  <a:schemeClr val="tx1">
                    <a:lumMod val="50000"/>
                    <a:lumOff val="50000"/>
                  </a:schemeClr>
                </a:solidFill>
                <a:latin typeface="Montserrat" panose="00000500000000000000" pitchFamily="50" charset="0"/>
              </a:rPr>
              <a:t>CREATIVE POWERPOINT</a:t>
            </a:r>
          </a:p>
        </p:txBody>
      </p:sp>
    </p:spTree>
    <p:extLst>
      <p:ext uri="{BB962C8B-B14F-4D97-AF65-F5344CB8AC3E}">
        <p14:creationId xmlns:p14="http://schemas.microsoft.com/office/powerpoint/2010/main" val="4207087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538036D-5F43-4F21-B7AB-F48A1BC3AAA0}"/>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2BAFC921-C9C2-4E86-BF6A-CD760FEC2840}"/>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4908" r="4908"/>
          <a:stretch>
            <a:fillRect/>
          </a:stretch>
        </p:blipFill>
        <p:spPr/>
      </p:pic>
      <p:pic>
        <p:nvPicPr>
          <p:cNvPr id="24" name="Picture Placeholder 23">
            <a:extLst>
              <a:ext uri="{FF2B5EF4-FFF2-40B4-BE49-F238E27FC236}">
                <a16:creationId xmlns:a16="http://schemas.microsoft.com/office/drawing/2014/main" id="{6C6533C2-AF9D-4DD0-A8E0-9756DE8A4663}"/>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4720" r="4720"/>
          <a:stretch>
            <a:fillRect/>
          </a:stretch>
        </p:blipFill>
        <p:spPr/>
      </p:pic>
      <p:pic>
        <p:nvPicPr>
          <p:cNvPr id="33" name="Picture Placeholder 32">
            <a:extLst>
              <a:ext uri="{FF2B5EF4-FFF2-40B4-BE49-F238E27FC236}">
                <a16:creationId xmlns:a16="http://schemas.microsoft.com/office/drawing/2014/main" id="{8EFB2390-8FBC-4E58-AA1E-C6AE788985C8}"/>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4902" r="4902"/>
          <a:stretch>
            <a:fillRect/>
          </a:stretch>
        </p:blipFill>
        <p:spPr/>
      </p:pic>
      <p:pic>
        <p:nvPicPr>
          <p:cNvPr id="31" name="Picture Placeholder 30">
            <a:extLst>
              <a:ext uri="{FF2B5EF4-FFF2-40B4-BE49-F238E27FC236}">
                <a16:creationId xmlns:a16="http://schemas.microsoft.com/office/drawing/2014/main" id="{B7E3E0BF-3B2A-4FC0-9494-FD0B18F5D820}"/>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2157" r="2157"/>
          <a:stretch>
            <a:fillRect/>
          </a:stretch>
        </p:blipFill>
        <p:spPr/>
      </p:pic>
      <p:pic>
        <p:nvPicPr>
          <p:cNvPr id="38" name="Picture Placeholder 37">
            <a:extLst>
              <a:ext uri="{FF2B5EF4-FFF2-40B4-BE49-F238E27FC236}">
                <a16:creationId xmlns:a16="http://schemas.microsoft.com/office/drawing/2014/main" id="{0CC96559-2B62-4D9C-9CC8-CF14A6C02E0C}"/>
              </a:ext>
            </a:extLst>
          </p:cNvPr>
          <p:cNvPicPr>
            <a:picLocks noGrp="1" noChangeAspect="1"/>
          </p:cNvPicPr>
          <p:nvPr>
            <p:ph type="pic" sz="quarter" idx="14"/>
          </p:nvPr>
        </p:nvPicPr>
        <p:blipFill rotWithShape="1">
          <a:blip r:embed="rId6">
            <a:extLst>
              <a:ext uri="{28A0092B-C50C-407E-A947-70E740481C1C}">
                <a14:useLocalDpi xmlns:a14="http://schemas.microsoft.com/office/drawing/2010/main" val="0"/>
              </a:ext>
            </a:extLst>
          </a:blip>
          <a:srcRect t="43414"/>
          <a:stretch/>
        </p:blipFill>
        <p:spPr>
          <a:xfrm>
            <a:off x="4343400" y="838201"/>
            <a:ext cx="3505199" cy="2590797"/>
          </a:xfrm>
        </p:spPr>
      </p:pic>
      <p:pic>
        <p:nvPicPr>
          <p:cNvPr id="48" name="Picture Placeholder 47">
            <a:extLst>
              <a:ext uri="{FF2B5EF4-FFF2-40B4-BE49-F238E27FC236}">
                <a16:creationId xmlns:a16="http://schemas.microsoft.com/office/drawing/2014/main" id="{D6516064-CFD7-4409-9498-B9952943028B}"/>
              </a:ext>
            </a:extLst>
          </p:cNvPr>
          <p:cNvPicPr>
            <a:picLocks noGrp="1" noChangeAspect="1"/>
          </p:cNvPicPr>
          <p:nvPr>
            <p:ph type="pic" sz="quarter" idx="16"/>
          </p:nvPr>
        </p:nvPicPr>
        <p:blipFill>
          <a:blip r:embed="rId7">
            <a:extLst>
              <a:ext uri="{28A0092B-C50C-407E-A947-70E740481C1C}">
                <a14:useLocalDpi xmlns:a14="http://schemas.microsoft.com/office/drawing/2010/main" val="0"/>
              </a:ext>
            </a:extLst>
          </a:blip>
          <a:srcRect l="4824" r="4824"/>
          <a:stretch>
            <a:fillRect/>
          </a:stretch>
        </p:blipFill>
        <p:spPr/>
      </p:pic>
    </p:spTree>
    <p:extLst>
      <p:ext uri="{BB962C8B-B14F-4D97-AF65-F5344CB8AC3E}">
        <p14:creationId xmlns:p14="http://schemas.microsoft.com/office/powerpoint/2010/main" val="779805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888CB82-61B9-4CF9-B2CA-8B2053B8B464}"/>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45FCDBA-DB89-4B80-BC68-C2DFCB99E220}"/>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838200" y="838198"/>
            <a:ext cx="3295647" cy="1323752"/>
          </a:xfrm>
          <a:prstGeom prst="rect">
            <a:avLst/>
          </a:prstGeom>
        </p:spPr>
      </p:pic>
      <p:sp>
        <p:nvSpPr>
          <p:cNvPr id="22" name="TextBox 21">
            <a:extLst>
              <a:ext uri="{FF2B5EF4-FFF2-40B4-BE49-F238E27FC236}">
                <a16:creationId xmlns:a16="http://schemas.microsoft.com/office/drawing/2014/main" id="{AB08C511-B779-41E0-B693-DDF5132B3B6C}"/>
              </a:ext>
            </a:extLst>
          </p:cNvPr>
          <p:cNvSpPr txBox="1"/>
          <p:nvPr/>
        </p:nvSpPr>
        <p:spPr>
          <a:xfrm>
            <a:off x="838199" y="2339387"/>
            <a:ext cx="3472544" cy="456087"/>
          </a:xfrm>
          <a:prstGeom prst="rect">
            <a:avLst/>
          </a:prstGeom>
          <a:noFill/>
        </p:spPr>
        <p:txBody>
          <a:bodyPr wrap="square" numCol="1" spcCol="0" rtlCol="0" anchor="ctr">
            <a:spAutoFit/>
          </a:bodyPr>
          <a:lstStyle/>
          <a:p>
            <a:pPr>
              <a:lnSpc>
                <a:spcPts val="1500"/>
              </a:lnSpc>
            </a:pPr>
            <a:r>
              <a:rPr lang="en-US" sz="900" dirty="0">
                <a:solidFill>
                  <a:schemeClr val="tx1">
                    <a:lumMod val="50000"/>
                    <a:lumOff val="50000"/>
                  </a:schemeClr>
                </a:solidFill>
                <a:latin typeface="Montserrat Light" panose="00000400000000000000" pitchFamily="50" charset="0"/>
              </a:rPr>
              <a:t>Virginia, looked up one of the more obscure Latin Finibus Bonorum et Malorum"  Rackham.</a:t>
            </a:r>
            <a:endParaRPr lang="en-US" sz="900" dirty="0">
              <a:solidFill>
                <a:schemeClr val="tx1">
                  <a:lumMod val="50000"/>
                  <a:lumOff val="50000"/>
                </a:schemeClr>
              </a:solidFill>
              <a:latin typeface="Montserrat Light" panose="00000400000000000000" pitchFamily="50" charset="0"/>
              <a:ea typeface="Montserrat" charset="0"/>
              <a:cs typeface="Montserrat" charset="0"/>
            </a:endParaRPr>
          </a:p>
        </p:txBody>
      </p:sp>
      <p:pic>
        <p:nvPicPr>
          <p:cNvPr id="42" name="Picture Placeholder 41">
            <a:extLst>
              <a:ext uri="{FF2B5EF4-FFF2-40B4-BE49-F238E27FC236}">
                <a16:creationId xmlns:a16="http://schemas.microsoft.com/office/drawing/2014/main" id="{CF735743-C825-42E1-B6C9-73FB35B2B1A2}"/>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7179" b="17179"/>
          <a:stretch>
            <a:fillRect/>
          </a:stretch>
        </p:blipFill>
        <p:spPr/>
      </p:pic>
      <p:pic>
        <p:nvPicPr>
          <p:cNvPr id="46" name="Picture Placeholder 45">
            <a:extLst>
              <a:ext uri="{FF2B5EF4-FFF2-40B4-BE49-F238E27FC236}">
                <a16:creationId xmlns:a16="http://schemas.microsoft.com/office/drawing/2014/main" id="{A9636AF1-5973-4AD0-90E9-05E5FB98C7B8}"/>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29040" t="16213" r="3560" b="-52"/>
          <a:stretch/>
        </p:blipFill>
        <p:spPr>
          <a:xfrm>
            <a:off x="5105400" y="3429000"/>
            <a:ext cx="3124201" cy="2590796"/>
          </a:xfrm>
        </p:spPr>
      </p:pic>
      <p:grpSp>
        <p:nvGrpSpPr>
          <p:cNvPr id="48" name="Group 47">
            <a:extLst>
              <a:ext uri="{FF2B5EF4-FFF2-40B4-BE49-F238E27FC236}">
                <a16:creationId xmlns:a16="http://schemas.microsoft.com/office/drawing/2014/main" id="{7BA47DEF-D1FF-43DE-A965-E6EA7ED845D7}"/>
              </a:ext>
            </a:extLst>
          </p:cNvPr>
          <p:cNvGrpSpPr/>
          <p:nvPr/>
        </p:nvGrpSpPr>
        <p:grpSpPr>
          <a:xfrm>
            <a:off x="8971823" y="3836521"/>
            <a:ext cx="1639751" cy="1562159"/>
            <a:chOff x="9714049" y="2398216"/>
            <a:chExt cx="1639751" cy="1562159"/>
          </a:xfrm>
        </p:grpSpPr>
        <p:sp>
          <p:nvSpPr>
            <p:cNvPr id="49" name="TextBox 48">
              <a:extLst>
                <a:ext uri="{FF2B5EF4-FFF2-40B4-BE49-F238E27FC236}">
                  <a16:creationId xmlns:a16="http://schemas.microsoft.com/office/drawing/2014/main" id="{78384353-91F9-4B3E-BA0D-F9E95E250967}"/>
                </a:ext>
              </a:extLst>
            </p:cNvPr>
            <p:cNvSpPr txBox="1"/>
            <p:nvPr/>
          </p:nvSpPr>
          <p:spPr>
            <a:xfrm>
              <a:off x="9829800" y="2398216"/>
              <a:ext cx="1524000" cy="1562159"/>
            </a:xfrm>
            <a:prstGeom prst="rect">
              <a:avLst/>
            </a:prstGeom>
            <a:noFill/>
          </p:spPr>
          <p:txBody>
            <a:bodyPr wrap="square" numCol="1" spcCol="0" rtlCol="0" anchor="ctr">
              <a:spAutoFit/>
            </a:bodyPr>
            <a:lstStyle/>
            <a:p>
              <a:pPr>
                <a:lnSpc>
                  <a:spcPts val="3000"/>
                </a:lnSpc>
              </a:pPr>
              <a:r>
                <a:rPr lang="en-US" sz="900" dirty="0">
                  <a:solidFill>
                    <a:schemeClr val="tx1">
                      <a:lumMod val="50000"/>
                      <a:lumOff val="50000"/>
                    </a:schemeClr>
                  </a:solidFill>
                  <a:latin typeface="Montserrat Light" panose="00000400000000000000" pitchFamily="50" charset="0"/>
                </a:rPr>
                <a:t>Virginia, looked up one of the more obscure Latin Finibus Bonorum et Malorum"  Rackham.</a:t>
              </a:r>
              <a:endParaRPr lang="en-US" sz="900" dirty="0">
                <a:solidFill>
                  <a:schemeClr val="tx1">
                    <a:lumMod val="50000"/>
                    <a:lumOff val="50000"/>
                  </a:schemeClr>
                </a:solidFill>
                <a:latin typeface="Montserrat Light" panose="00000400000000000000" pitchFamily="50" charset="0"/>
                <a:ea typeface="Montserrat" charset="0"/>
                <a:cs typeface="Montserrat" charset="0"/>
              </a:endParaRPr>
            </a:p>
          </p:txBody>
        </p:sp>
        <p:sp>
          <p:nvSpPr>
            <p:cNvPr id="50" name="Oval 49">
              <a:extLst>
                <a:ext uri="{FF2B5EF4-FFF2-40B4-BE49-F238E27FC236}">
                  <a16:creationId xmlns:a16="http://schemas.microsoft.com/office/drawing/2014/main" id="{10BEA80B-7CF2-467C-9A4F-5501AD1BA325}"/>
                </a:ext>
              </a:extLst>
            </p:cNvPr>
            <p:cNvSpPr/>
            <p:nvPr/>
          </p:nvSpPr>
          <p:spPr>
            <a:xfrm>
              <a:off x="9714049" y="261908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D9BB6ACD-9849-4C50-BA7B-D61B77636F0B}"/>
                </a:ext>
              </a:extLst>
            </p:cNvPr>
            <p:cNvSpPr/>
            <p:nvPr/>
          </p:nvSpPr>
          <p:spPr>
            <a:xfrm>
              <a:off x="9714049" y="2999935"/>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077FBB0D-8DCB-4C35-96E9-2FFB59C2AA56}"/>
                </a:ext>
              </a:extLst>
            </p:cNvPr>
            <p:cNvSpPr/>
            <p:nvPr/>
          </p:nvSpPr>
          <p:spPr>
            <a:xfrm>
              <a:off x="9714049" y="338079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14780475-0454-4829-83F1-3171B5C31317}"/>
                </a:ext>
              </a:extLst>
            </p:cNvPr>
            <p:cNvSpPr/>
            <p:nvPr/>
          </p:nvSpPr>
          <p:spPr>
            <a:xfrm>
              <a:off x="9714049" y="3761644"/>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a:extLst>
              <a:ext uri="{FF2B5EF4-FFF2-40B4-BE49-F238E27FC236}">
                <a16:creationId xmlns:a16="http://schemas.microsoft.com/office/drawing/2014/main" id="{85675143-AE4F-4B00-88A5-EC9797DAC146}"/>
              </a:ext>
            </a:extLst>
          </p:cNvPr>
          <p:cNvSpPr txBox="1"/>
          <p:nvPr/>
        </p:nvSpPr>
        <p:spPr>
          <a:xfrm>
            <a:off x="838199" y="3516329"/>
            <a:ext cx="2543630" cy="1610249"/>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16" name="TextBox 15">
            <a:extLst>
              <a:ext uri="{FF2B5EF4-FFF2-40B4-BE49-F238E27FC236}">
                <a16:creationId xmlns:a16="http://schemas.microsoft.com/office/drawing/2014/main" id="{44AFD934-D882-4A39-A1E3-B0A7556F36D9}"/>
              </a:ext>
            </a:extLst>
          </p:cNvPr>
          <p:cNvSpPr txBox="1"/>
          <p:nvPr/>
        </p:nvSpPr>
        <p:spPr>
          <a:xfrm>
            <a:off x="838199" y="3198878"/>
            <a:ext cx="2925716"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EXAMPLE</a:t>
            </a:r>
          </a:p>
        </p:txBody>
      </p:sp>
    </p:spTree>
    <p:extLst>
      <p:ext uri="{BB962C8B-B14F-4D97-AF65-F5344CB8AC3E}">
        <p14:creationId xmlns:p14="http://schemas.microsoft.com/office/powerpoint/2010/main" val="80522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D2AFB3E-5B51-4AEC-A466-BE7EE285E2B7}"/>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9A142898-0B1D-461E-B6B8-C467A5790339}"/>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246B53A7-233E-40DE-832A-762EA7FC4A7C}"/>
              </a:ext>
            </a:extLst>
          </p:cNvPr>
          <p:cNvSpPr>
            <a:spLocks noGrp="1"/>
          </p:cNvSpPr>
          <p:nvPr>
            <p:ph type="sldNum" sz="quarter" idx="11"/>
          </p:nvPr>
        </p:nvSpPr>
        <p:spPr/>
        <p:txBody>
          <a:bodyPr/>
          <a:lstStyle/>
          <a:p>
            <a:fld id="{22E1CF2F-19B6-4B01-91BB-CDBA096AD5BE}" type="slidenum">
              <a:rPr lang="en-US" smtClean="0"/>
              <a:pPr/>
              <a:t>18</a:t>
            </a:fld>
            <a:endParaRPr lang="en-US" dirty="0"/>
          </a:p>
        </p:txBody>
      </p:sp>
      <p:sp>
        <p:nvSpPr>
          <p:cNvPr id="2" name="Title 1">
            <a:extLst>
              <a:ext uri="{FF2B5EF4-FFF2-40B4-BE49-F238E27FC236}">
                <a16:creationId xmlns:a16="http://schemas.microsoft.com/office/drawing/2014/main" id="{612AAF9C-9A7C-42BB-A6F7-FF31F9B28823}"/>
              </a:ext>
            </a:extLst>
          </p:cNvPr>
          <p:cNvSpPr>
            <a:spLocks noGrp="1"/>
          </p:cNvSpPr>
          <p:nvPr>
            <p:ph type="title"/>
          </p:nvPr>
        </p:nvSpPr>
        <p:spPr/>
        <p:txBody>
          <a:bodyPr/>
          <a:lstStyle/>
          <a:p>
            <a:r>
              <a:rPr lang="en-US" dirty="0">
                <a:solidFill>
                  <a:schemeClr val="bg1"/>
                </a:solidFill>
              </a:rPr>
              <a:t>Company Timeline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1"/>
          </p:nvPr>
        </p:nvSpPr>
        <p:spPr/>
        <p:txBody>
          <a:bodyPr>
            <a:normAutofit fontScale="85000" lnSpcReduction="20000"/>
          </a:bodyPr>
          <a:lstStyle/>
          <a:p>
            <a:r>
              <a:rPr lang="en-US" b="1" dirty="0">
                <a:latin typeface="Montserrat Light" charset="0"/>
                <a:ea typeface="Montserrat Light" charset="0"/>
                <a:cs typeface="Montserrat Light" charset="0"/>
              </a:rPr>
              <a:t>The example text goes own.</a:t>
            </a:r>
            <a:endParaRPr lang="en-US" dirty="0"/>
          </a:p>
        </p:txBody>
      </p:sp>
      <p:sp>
        <p:nvSpPr>
          <p:cNvPr id="6" name="Rectangle 5">
            <a:extLst>
              <a:ext uri="{FF2B5EF4-FFF2-40B4-BE49-F238E27FC236}">
                <a16:creationId xmlns:a16="http://schemas.microsoft.com/office/drawing/2014/main" id="{3C41A4EC-73C4-49E2-B922-D232F9E87059}"/>
              </a:ext>
            </a:extLst>
          </p:cNvPr>
          <p:cNvSpPr/>
          <p:nvPr/>
        </p:nvSpPr>
        <p:spPr>
          <a:xfrm>
            <a:off x="838199" y="3919254"/>
            <a:ext cx="3505199" cy="210054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037ACDC-160E-47F3-8AD9-9D452DE89FEF}"/>
              </a:ext>
            </a:extLst>
          </p:cNvPr>
          <p:cNvSpPr/>
          <p:nvPr/>
        </p:nvSpPr>
        <p:spPr>
          <a:xfrm>
            <a:off x="7848598" y="3919254"/>
            <a:ext cx="3505199" cy="210054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B75D3A4-BDAD-4ECF-A7E2-4A5A342CB91C}"/>
              </a:ext>
            </a:extLst>
          </p:cNvPr>
          <p:cNvSpPr/>
          <p:nvPr/>
        </p:nvSpPr>
        <p:spPr>
          <a:xfrm>
            <a:off x="4343397" y="1818709"/>
            <a:ext cx="3505199" cy="210054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1A48128-E28B-46A7-962C-885B38E96FE6}"/>
              </a:ext>
            </a:extLst>
          </p:cNvPr>
          <p:cNvSpPr/>
          <p:nvPr/>
        </p:nvSpPr>
        <p:spPr>
          <a:xfrm>
            <a:off x="1992717" y="2168789"/>
            <a:ext cx="1196161"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sp>
        <p:nvSpPr>
          <p:cNvPr id="38" name="Rectangle 37">
            <a:extLst>
              <a:ext uri="{FF2B5EF4-FFF2-40B4-BE49-F238E27FC236}">
                <a16:creationId xmlns:a16="http://schemas.microsoft.com/office/drawing/2014/main" id="{167A1B60-A5CE-486D-BC4D-F03913C1BDC9}"/>
              </a:ext>
            </a:extLst>
          </p:cNvPr>
          <p:cNvSpPr/>
          <p:nvPr/>
        </p:nvSpPr>
        <p:spPr>
          <a:xfrm>
            <a:off x="8886096" y="2168789"/>
            <a:ext cx="1430200"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sp>
        <p:nvSpPr>
          <p:cNvPr id="39" name="Rectangle 38">
            <a:extLst>
              <a:ext uri="{FF2B5EF4-FFF2-40B4-BE49-F238E27FC236}">
                <a16:creationId xmlns:a16="http://schemas.microsoft.com/office/drawing/2014/main" id="{DA1C4878-305B-49C7-B9AC-B11AF2F6F3D9}"/>
              </a:ext>
            </a:extLst>
          </p:cNvPr>
          <p:cNvSpPr/>
          <p:nvPr/>
        </p:nvSpPr>
        <p:spPr>
          <a:xfrm>
            <a:off x="5458643" y="4269334"/>
            <a:ext cx="1274709"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grpSp>
        <p:nvGrpSpPr>
          <p:cNvPr id="9" name="Group 8">
            <a:extLst>
              <a:ext uri="{FF2B5EF4-FFF2-40B4-BE49-F238E27FC236}">
                <a16:creationId xmlns:a16="http://schemas.microsoft.com/office/drawing/2014/main" id="{F6C370F0-572D-4239-A599-0EDDB8489C8C}"/>
              </a:ext>
            </a:extLst>
          </p:cNvPr>
          <p:cNvGrpSpPr/>
          <p:nvPr/>
        </p:nvGrpSpPr>
        <p:grpSpPr>
          <a:xfrm>
            <a:off x="1699601" y="4380331"/>
            <a:ext cx="1782394" cy="1178389"/>
            <a:chOff x="1560276" y="4269331"/>
            <a:chExt cx="1782394" cy="1178389"/>
          </a:xfrm>
        </p:grpSpPr>
        <p:sp>
          <p:nvSpPr>
            <p:cNvPr id="40" name="TextBox 39">
              <a:extLst>
                <a:ext uri="{FF2B5EF4-FFF2-40B4-BE49-F238E27FC236}">
                  <a16:creationId xmlns:a16="http://schemas.microsoft.com/office/drawing/2014/main" id="{4A4150DA-1846-4A7D-BF72-391941F25A6D}"/>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48" name="TextBox 47">
              <a:extLst>
                <a:ext uri="{FF2B5EF4-FFF2-40B4-BE49-F238E27FC236}">
                  <a16:creationId xmlns:a16="http://schemas.microsoft.com/office/drawing/2014/main" id="{AABA6565-A383-467D-AF11-E525247EEE3A}"/>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spc="300" dirty="0">
                  <a:solidFill>
                    <a:schemeClr val="bg1"/>
                  </a:solidFill>
                  <a:latin typeface="Montserrat" panose="00000500000000000000" pitchFamily="50" charset="0"/>
                  <a:ea typeface="Montserrat" charset="0"/>
                  <a:cs typeface="Montserrat" charset="0"/>
                </a:rPr>
                <a:t>2000</a:t>
              </a:r>
            </a:p>
          </p:txBody>
        </p:sp>
      </p:grpSp>
      <p:grpSp>
        <p:nvGrpSpPr>
          <p:cNvPr id="49" name="Group 48">
            <a:extLst>
              <a:ext uri="{FF2B5EF4-FFF2-40B4-BE49-F238E27FC236}">
                <a16:creationId xmlns:a16="http://schemas.microsoft.com/office/drawing/2014/main" id="{60C463A4-B462-40D7-8F59-FADF92BBDD16}"/>
              </a:ext>
            </a:extLst>
          </p:cNvPr>
          <p:cNvGrpSpPr/>
          <p:nvPr/>
        </p:nvGrpSpPr>
        <p:grpSpPr>
          <a:xfrm>
            <a:off x="8709999" y="4380331"/>
            <a:ext cx="1782394" cy="1178389"/>
            <a:chOff x="1560276" y="4269331"/>
            <a:chExt cx="1782394" cy="1178389"/>
          </a:xfrm>
        </p:grpSpPr>
        <p:sp>
          <p:nvSpPr>
            <p:cNvPr id="50" name="TextBox 49">
              <a:extLst>
                <a:ext uri="{FF2B5EF4-FFF2-40B4-BE49-F238E27FC236}">
                  <a16:creationId xmlns:a16="http://schemas.microsoft.com/office/drawing/2014/main" id="{D058B368-1A96-4C14-9425-0F3971E6D03F}"/>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51" name="TextBox 50">
              <a:extLst>
                <a:ext uri="{FF2B5EF4-FFF2-40B4-BE49-F238E27FC236}">
                  <a16:creationId xmlns:a16="http://schemas.microsoft.com/office/drawing/2014/main" id="{12AD6075-FE13-4165-B8EA-BDAF914A8FFE}"/>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spc="300" dirty="0">
                  <a:solidFill>
                    <a:schemeClr val="bg1"/>
                  </a:solidFill>
                  <a:latin typeface="Montserrat" panose="00000500000000000000" pitchFamily="50" charset="0"/>
                  <a:ea typeface="Montserrat" charset="0"/>
                  <a:cs typeface="Montserrat" charset="0"/>
                </a:rPr>
                <a:t>2012</a:t>
              </a:r>
            </a:p>
          </p:txBody>
        </p:sp>
      </p:grpSp>
      <p:grpSp>
        <p:nvGrpSpPr>
          <p:cNvPr id="52" name="Group 51">
            <a:extLst>
              <a:ext uri="{FF2B5EF4-FFF2-40B4-BE49-F238E27FC236}">
                <a16:creationId xmlns:a16="http://schemas.microsoft.com/office/drawing/2014/main" id="{A84F92FA-ED19-490A-99FE-25019B0F22FD}"/>
              </a:ext>
            </a:extLst>
          </p:cNvPr>
          <p:cNvGrpSpPr/>
          <p:nvPr/>
        </p:nvGrpSpPr>
        <p:grpSpPr>
          <a:xfrm>
            <a:off x="5204799" y="2279786"/>
            <a:ext cx="1782394" cy="1178389"/>
            <a:chOff x="1560276" y="4269331"/>
            <a:chExt cx="1782394" cy="1178389"/>
          </a:xfrm>
        </p:grpSpPr>
        <p:sp>
          <p:nvSpPr>
            <p:cNvPr id="53" name="TextBox 52">
              <a:extLst>
                <a:ext uri="{FF2B5EF4-FFF2-40B4-BE49-F238E27FC236}">
                  <a16:creationId xmlns:a16="http://schemas.microsoft.com/office/drawing/2014/main" id="{146B3496-11B4-4DBA-9B31-7EF02707B5DD}"/>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54" name="TextBox 53">
              <a:extLst>
                <a:ext uri="{FF2B5EF4-FFF2-40B4-BE49-F238E27FC236}">
                  <a16:creationId xmlns:a16="http://schemas.microsoft.com/office/drawing/2014/main" id="{7D381ADB-832F-46E8-9523-9C705227DAB3}"/>
                </a:ext>
              </a:extLst>
            </p:cNvPr>
            <p:cNvSpPr txBox="1"/>
            <p:nvPr/>
          </p:nvSpPr>
          <p:spPr>
            <a:xfrm>
              <a:off x="1560276" y="4269331"/>
              <a:ext cx="1754114" cy="870751"/>
            </a:xfrm>
            <a:prstGeom prst="rect">
              <a:avLst/>
            </a:prstGeom>
            <a:noFill/>
          </p:spPr>
          <p:txBody>
            <a:bodyPr wrap="square" rtlCol="0">
              <a:spAutoFit/>
            </a:bodyPr>
            <a:lstStyle/>
            <a:p>
              <a:pPr>
                <a:lnSpc>
                  <a:spcPts val="3200"/>
                </a:lnSpc>
              </a:pPr>
              <a:r>
                <a:rPr lang="en-US" sz="2000" dirty="0">
                  <a:solidFill>
                    <a:schemeClr val="bg1"/>
                  </a:solidFill>
                  <a:latin typeface="Montserrat" panose="00000500000000000000" pitchFamily="50" charset="0"/>
                  <a:ea typeface="Bebas" charset="0"/>
                  <a:cs typeface="Bebas" charset="0"/>
                </a:rPr>
                <a:t>Starting</a:t>
              </a:r>
            </a:p>
            <a:p>
              <a:pPr>
                <a:lnSpc>
                  <a:spcPts val="3200"/>
                </a:lnSpc>
              </a:pPr>
              <a:endParaRPr lang="en-US" sz="2000" spc="300" dirty="0">
                <a:solidFill>
                  <a:schemeClr val="bg1"/>
                </a:solidFill>
                <a:latin typeface="Montserrat" panose="00000500000000000000" pitchFamily="50" charset="0"/>
                <a:ea typeface="Montserrat" charset="0"/>
                <a:cs typeface="Montserrat" charset="0"/>
              </a:endParaRPr>
            </a:p>
          </p:txBody>
        </p:sp>
      </p:grpSp>
    </p:spTree>
    <p:extLst>
      <p:ext uri="{BB962C8B-B14F-4D97-AF65-F5344CB8AC3E}">
        <p14:creationId xmlns:p14="http://schemas.microsoft.com/office/powerpoint/2010/main" val="1635389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6E1CEF9-53A4-4917-B1DE-4A75513F582B}"/>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92EF026-AC05-4D08-8B2C-BFCDCD8C4B5A}"/>
              </a:ext>
            </a:extLst>
          </p:cNvPr>
          <p:cNvSpPr/>
          <p:nvPr/>
        </p:nvSpPr>
        <p:spPr>
          <a:xfrm>
            <a:off x="4343399" y="838199"/>
            <a:ext cx="3505199" cy="25907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5D6D49ED-7E05-4EF3-8E8C-FD0A3F811565}"/>
              </a:ext>
            </a:extLst>
          </p:cNvPr>
          <p:cNvSpPr/>
          <p:nvPr/>
        </p:nvSpPr>
        <p:spPr>
          <a:xfrm>
            <a:off x="7848598" y="3428999"/>
            <a:ext cx="3505199" cy="259079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4818B3B7-CA12-4165-9044-B152EDAE4ACA}"/>
              </a:ext>
            </a:extLst>
          </p:cNvPr>
          <p:cNvSpPr/>
          <p:nvPr/>
        </p:nvSpPr>
        <p:spPr>
          <a:xfrm>
            <a:off x="838199" y="3428996"/>
            <a:ext cx="3505199" cy="259079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ECF2B86A-9D65-4B2E-A342-73C9277B6710}"/>
              </a:ext>
            </a:extLst>
          </p:cNvPr>
          <p:cNvSpPr/>
          <p:nvPr/>
        </p:nvSpPr>
        <p:spPr>
          <a:xfrm>
            <a:off x="1875699" y="1433405"/>
            <a:ext cx="1430200"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sp>
        <p:nvSpPr>
          <p:cNvPr id="91" name="Rectangle 90">
            <a:extLst>
              <a:ext uri="{FF2B5EF4-FFF2-40B4-BE49-F238E27FC236}">
                <a16:creationId xmlns:a16="http://schemas.microsoft.com/office/drawing/2014/main" id="{EFA9E07E-2779-4A95-89FE-8D5A7AC8AC2A}"/>
              </a:ext>
            </a:extLst>
          </p:cNvPr>
          <p:cNvSpPr/>
          <p:nvPr/>
        </p:nvSpPr>
        <p:spPr>
          <a:xfrm>
            <a:off x="8963843" y="1433404"/>
            <a:ext cx="1274709"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sp>
        <p:nvSpPr>
          <p:cNvPr id="92" name="Rectangle 91">
            <a:extLst>
              <a:ext uri="{FF2B5EF4-FFF2-40B4-BE49-F238E27FC236}">
                <a16:creationId xmlns:a16="http://schemas.microsoft.com/office/drawing/2014/main" id="{E05B6572-9B96-4F37-B5BF-A270434C234C}"/>
              </a:ext>
            </a:extLst>
          </p:cNvPr>
          <p:cNvSpPr/>
          <p:nvPr/>
        </p:nvSpPr>
        <p:spPr>
          <a:xfrm>
            <a:off x="5536389" y="4024202"/>
            <a:ext cx="1119217" cy="1400383"/>
          </a:xfrm>
          <a:prstGeom prst="rect">
            <a:avLst/>
          </a:prstGeom>
        </p:spPr>
        <p:txBody>
          <a:bodyPr wrap="none" anchor="ctr">
            <a:spAutoFit/>
          </a:bodyPr>
          <a:lstStyle/>
          <a:p>
            <a:pPr algn="ctr"/>
            <a:r>
              <a:rPr lang="en-US" sz="8500" dirty="0">
                <a:solidFill>
                  <a:schemeClr val="bg1"/>
                </a:solidFill>
                <a:latin typeface="FontAwesome" charset="0"/>
              </a:rPr>
              <a:t></a:t>
            </a:r>
            <a:endParaRPr lang="en-US" sz="8500" dirty="0">
              <a:solidFill>
                <a:schemeClr val="bg1"/>
              </a:solidFill>
            </a:endParaRPr>
          </a:p>
        </p:txBody>
      </p:sp>
      <p:grpSp>
        <p:nvGrpSpPr>
          <p:cNvPr id="93" name="Group 92">
            <a:extLst>
              <a:ext uri="{FF2B5EF4-FFF2-40B4-BE49-F238E27FC236}">
                <a16:creationId xmlns:a16="http://schemas.microsoft.com/office/drawing/2014/main" id="{E0EFE1AD-3DFB-4ED1-ACB7-30013D69D704}"/>
              </a:ext>
            </a:extLst>
          </p:cNvPr>
          <p:cNvGrpSpPr/>
          <p:nvPr/>
        </p:nvGrpSpPr>
        <p:grpSpPr>
          <a:xfrm>
            <a:off x="1699601" y="4135200"/>
            <a:ext cx="1782394" cy="1178389"/>
            <a:chOff x="1560276" y="4269331"/>
            <a:chExt cx="1782394" cy="1178389"/>
          </a:xfrm>
        </p:grpSpPr>
        <p:sp>
          <p:nvSpPr>
            <p:cNvPr id="94" name="TextBox 93">
              <a:extLst>
                <a:ext uri="{FF2B5EF4-FFF2-40B4-BE49-F238E27FC236}">
                  <a16:creationId xmlns:a16="http://schemas.microsoft.com/office/drawing/2014/main" id="{5D8FDE93-5C4C-4E3F-939A-235F6097E948}"/>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95" name="TextBox 94">
              <a:extLst>
                <a:ext uri="{FF2B5EF4-FFF2-40B4-BE49-F238E27FC236}">
                  <a16:creationId xmlns:a16="http://schemas.microsoft.com/office/drawing/2014/main" id="{375E1E59-43D5-4F11-91C5-6B632C7EC5C5}"/>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spc="300" dirty="0">
                  <a:solidFill>
                    <a:schemeClr val="bg1"/>
                  </a:solidFill>
                  <a:latin typeface="Montserrat" panose="00000500000000000000" pitchFamily="50" charset="0"/>
                  <a:ea typeface="Montserrat" charset="0"/>
                  <a:cs typeface="Montserrat" charset="0"/>
                </a:rPr>
                <a:t>2015</a:t>
              </a:r>
            </a:p>
          </p:txBody>
        </p:sp>
      </p:grpSp>
      <p:grpSp>
        <p:nvGrpSpPr>
          <p:cNvPr id="96" name="Group 95">
            <a:extLst>
              <a:ext uri="{FF2B5EF4-FFF2-40B4-BE49-F238E27FC236}">
                <a16:creationId xmlns:a16="http://schemas.microsoft.com/office/drawing/2014/main" id="{FE301FC9-CC46-47C4-9EE6-3DC565FC902A}"/>
              </a:ext>
            </a:extLst>
          </p:cNvPr>
          <p:cNvGrpSpPr/>
          <p:nvPr/>
        </p:nvGrpSpPr>
        <p:grpSpPr>
          <a:xfrm>
            <a:off x="8710000" y="4135200"/>
            <a:ext cx="1782394" cy="1178389"/>
            <a:chOff x="1560276" y="4269331"/>
            <a:chExt cx="1782394" cy="1178389"/>
          </a:xfrm>
        </p:grpSpPr>
        <p:sp>
          <p:nvSpPr>
            <p:cNvPr id="97" name="TextBox 96">
              <a:extLst>
                <a:ext uri="{FF2B5EF4-FFF2-40B4-BE49-F238E27FC236}">
                  <a16:creationId xmlns:a16="http://schemas.microsoft.com/office/drawing/2014/main" id="{D17636DD-8545-47A9-BEC4-9322AB192648}"/>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98" name="TextBox 97">
              <a:extLst>
                <a:ext uri="{FF2B5EF4-FFF2-40B4-BE49-F238E27FC236}">
                  <a16:creationId xmlns:a16="http://schemas.microsoft.com/office/drawing/2014/main" id="{01ADFB68-6920-4770-9CB5-4FB6A19D65B9}"/>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spc="300" dirty="0">
                  <a:solidFill>
                    <a:schemeClr val="bg1"/>
                  </a:solidFill>
                  <a:latin typeface="Montserrat" panose="00000500000000000000" pitchFamily="50" charset="0"/>
                  <a:ea typeface="Montserrat" charset="0"/>
                  <a:cs typeface="Montserrat" charset="0"/>
                </a:rPr>
                <a:t>2016</a:t>
              </a:r>
            </a:p>
          </p:txBody>
        </p:sp>
      </p:grpSp>
      <p:grpSp>
        <p:nvGrpSpPr>
          <p:cNvPr id="99" name="Group 98">
            <a:extLst>
              <a:ext uri="{FF2B5EF4-FFF2-40B4-BE49-F238E27FC236}">
                <a16:creationId xmlns:a16="http://schemas.microsoft.com/office/drawing/2014/main" id="{894055A9-9A7A-4B48-B61E-4C003C0A39DF}"/>
              </a:ext>
            </a:extLst>
          </p:cNvPr>
          <p:cNvGrpSpPr/>
          <p:nvPr/>
        </p:nvGrpSpPr>
        <p:grpSpPr>
          <a:xfrm>
            <a:off x="5204800" y="1544400"/>
            <a:ext cx="1782394" cy="1178389"/>
            <a:chOff x="1560276" y="4269331"/>
            <a:chExt cx="1782394" cy="1178389"/>
          </a:xfrm>
        </p:grpSpPr>
        <p:sp>
          <p:nvSpPr>
            <p:cNvPr id="100" name="TextBox 99">
              <a:extLst>
                <a:ext uri="{FF2B5EF4-FFF2-40B4-BE49-F238E27FC236}">
                  <a16:creationId xmlns:a16="http://schemas.microsoft.com/office/drawing/2014/main" id="{32E38D12-6485-4247-B0D9-75787954EC96}"/>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Also he his male air bring is Signs first . Creepiest god air fish land. </a:t>
              </a:r>
            </a:p>
          </p:txBody>
        </p:sp>
        <p:sp>
          <p:nvSpPr>
            <p:cNvPr id="101" name="TextBox 100">
              <a:extLst>
                <a:ext uri="{FF2B5EF4-FFF2-40B4-BE49-F238E27FC236}">
                  <a16:creationId xmlns:a16="http://schemas.microsoft.com/office/drawing/2014/main" id="{9177CBC4-F629-4236-B6BF-9B1B0DD3D630}"/>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spc="300" dirty="0">
                  <a:solidFill>
                    <a:schemeClr val="bg1"/>
                  </a:solidFill>
                  <a:latin typeface="Montserrat" panose="00000500000000000000" pitchFamily="50" charset="0"/>
                  <a:ea typeface="Montserrat" charset="0"/>
                  <a:cs typeface="Montserrat" charset="0"/>
                </a:rPr>
                <a:t>2014</a:t>
              </a:r>
            </a:p>
          </p:txBody>
        </p:sp>
      </p:grpSp>
    </p:spTree>
    <p:extLst>
      <p:ext uri="{BB962C8B-B14F-4D97-AF65-F5344CB8AC3E}">
        <p14:creationId xmlns:p14="http://schemas.microsoft.com/office/powerpoint/2010/main" val="3773451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0FD4BD8-84FE-484D-8C7E-F7AF255B477A}"/>
              </a:ext>
            </a:extLst>
          </p:cNvPr>
          <p:cNvSpPr/>
          <p:nvPr/>
        </p:nvSpPr>
        <p:spPr>
          <a:xfrm>
            <a:off x="0" y="0"/>
            <a:ext cx="12192000" cy="6857999"/>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85E0E2B0-1D41-4200-8852-B914D775427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897" b="8897"/>
          <a:stretch>
            <a:fillRect/>
          </a:stretch>
        </p:blipFill>
        <p:spPr/>
      </p:pic>
      <p:sp>
        <p:nvSpPr>
          <p:cNvPr id="5" name="Rectangle: Rounded Corners 4">
            <a:extLst>
              <a:ext uri="{FF2B5EF4-FFF2-40B4-BE49-F238E27FC236}">
                <a16:creationId xmlns:a16="http://schemas.microsoft.com/office/drawing/2014/main" id="{9FCF5AA7-CA27-45FB-8C69-0496C1F36F01}"/>
              </a:ext>
            </a:extLst>
          </p:cNvPr>
          <p:cNvSpPr/>
          <p:nvPr/>
        </p:nvSpPr>
        <p:spPr>
          <a:xfrm>
            <a:off x="7794169" y="3318334"/>
            <a:ext cx="1524002" cy="5134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BA4E71B7-333C-4BE6-8DD9-0A6575A4D305}"/>
              </a:ext>
            </a:extLst>
          </p:cNvPr>
          <p:cNvSpPr/>
          <p:nvPr/>
        </p:nvSpPr>
        <p:spPr>
          <a:xfrm>
            <a:off x="3517900" y="4784551"/>
            <a:ext cx="1789339" cy="658306"/>
          </a:xfrm>
          <a:prstGeom prst="roundRect">
            <a:avLst>
              <a:gd name="adj" fmla="val 65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FE970AC7-82CD-4292-AD55-AA6BD915F4FC}"/>
              </a:ext>
            </a:extLst>
          </p:cNvPr>
          <p:cNvSpPr/>
          <p:nvPr/>
        </p:nvSpPr>
        <p:spPr>
          <a:xfrm>
            <a:off x="9437914" y="3318334"/>
            <a:ext cx="1524002" cy="513442"/>
          </a:xfrm>
          <a:prstGeom prst="roundRect">
            <a:avLst/>
          </a:prstGeom>
          <a:solidFill>
            <a:schemeClr val="bg1">
              <a:lumMod val="75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6F09654B-BAD7-49B3-A500-DA2083371A74}"/>
              </a:ext>
            </a:extLst>
          </p:cNvPr>
          <p:cNvSpPr/>
          <p:nvPr/>
        </p:nvSpPr>
        <p:spPr>
          <a:xfrm>
            <a:off x="5333999" y="4784551"/>
            <a:ext cx="1524002" cy="658306"/>
          </a:xfrm>
          <a:prstGeom prst="roundRect">
            <a:avLst>
              <a:gd name="adj" fmla="val 653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F8FD7ED7-DAAA-4547-9BB0-7098F6B1EFEE}"/>
              </a:ext>
            </a:extLst>
          </p:cNvPr>
          <p:cNvSpPr/>
          <p:nvPr/>
        </p:nvSpPr>
        <p:spPr>
          <a:xfrm>
            <a:off x="6884760" y="4784551"/>
            <a:ext cx="1789339" cy="658306"/>
          </a:xfrm>
          <a:prstGeom prst="roundRect">
            <a:avLst>
              <a:gd name="adj" fmla="val 65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57FDE739-8B81-4D06-A150-28DC1379F7E4}"/>
              </a:ext>
            </a:extLst>
          </p:cNvPr>
          <p:cNvSpPr txBox="1"/>
          <p:nvPr/>
        </p:nvSpPr>
        <p:spPr>
          <a:xfrm>
            <a:off x="8128360" y="3413472"/>
            <a:ext cx="855620" cy="323165"/>
          </a:xfrm>
          <a:prstGeom prst="rect">
            <a:avLst/>
          </a:prstGeom>
          <a:noFill/>
        </p:spPr>
        <p:txBody>
          <a:bodyPr wrap="square" rtlCol="0">
            <a:spAutoFit/>
          </a:bodyPr>
          <a:lstStyle/>
          <a:p>
            <a:pPr algn="ctr"/>
            <a:r>
              <a:rPr lang="en-US" sz="1500" dirty="0">
                <a:solidFill>
                  <a:schemeClr val="bg1">
                    <a:alpha val="82000"/>
                  </a:schemeClr>
                </a:solidFill>
                <a:latin typeface="Montserrat "/>
              </a:rPr>
              <a:t>Follow</a:t>
            </a:r>
          </a:p>
        </p:txBody>
      </p:sp>
      <p:sp>
        <p:nvSpPr>
          <p:cNvPr id="23" name="TextBox 22">
            <a:extLst>
              <a:ext uri="{FF2B5EF4-FFF2-40B4-BE49-F238E27FC236}">
                <a16:creationId xmlns:a16="http://schemas.microsoft.com/office/drawing/2014/main" id="{11A3E545-167C-46F5-BD41-91AA101D533B}"/>
              </a:ext>
            </a:extLst>
          </p:cNvPr>
          <p:cNvSpPr txBox="1"/>
          <p:nvPr/>
        </p:nvSpPr>
        <p:spPr>
          <a:xfrm>
            <a:off x="9560380" y="3413472"/>
            <a:ext cx="1279070" cy="323165"/>
          </a:xfrm>
          <a:prstGeom prst="rect">
            <a:avLst/>
          </a:prstGeom>
          <a:noFill/>
        </p:spPr>
        <p:txBody>
          <a:bodyPr wrap="square" rtlCol="0">
            <a:spAutoFit/>
          </a:bodyPr>
          <a:lstStyle/>
          <a:p>
            <a:pPr algn="ctr"/>
            <a:r>
              <a:rPr lang="en-US" sz="1500" dirty="0">
                <a:solidFill>
                  <a:schemeClr val="bg1">
                    <a:alpha val="82000"/>
                  </a:schemeClr>
                </a:solidFill>
                <a:latin typeface="Montserrat "/>
              </a:rPr>
              <a:t>Read more</a:t>
            </a:r>
          </a:p>
        </p:txBody>
      </p:sp>
      <p:sp>
        <p:nvSpPr>
          <p:cNvPr id="30" name="TextBox 29">
            <a:extLst>
              <a:ext uri="{FF2B5EF4-FFF2-40B4-BE49-F238E27FC236}">
                <a16:creationId xmlns:a16="http://schemas.microsoft.com/office/drawing/2014/main" id="{CDA18369-CACE-4741-86E0-E78DAEF0ED74}"/>
              </a:ext>
            </a:extLst>
          </p:cNvPr>
          <p:cNvSpPr txBox="1"/>
          <p:nvPr/>
        </p:nvSpPr>
        <p:spPr>
          <a:xfrm>
            <a:off x="4357687" y="5681080"/>
            <a:ext cx="3476626" cy="456087"/>
          </a:xfrm>
          <a:prstGeom prst="rect">
            <a:avLst/>
          </a:prstGeom>
          <a:noFill/>
        </p:spPr>
        <p:txBody>
          <a:bodyPr wrap="square" numCol="1" spcCol="457200" rtlCol="0">
            <a:spAutoFit/>
          </a:bodyPr>
          <a:lstStyle/>
          <a:p>
            <a:pPr algn="ct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a:t>
            </a:r>
          </a:p>
        </p:txBody>
      </p:sp>
      <p:grpSp>
        <p:nvGrpSpPr>
          <p:cNvPr id="40" name="Group 39">
            <a:extLst>
              <a:ext uri="{FF2B5EF4-FFF2-40B4-BE49-F238E27FC236}">
                <a16:creationId xmlns:a16="http://schemas.microsoft.com/office/drawing/2014/main" id="{3F1B8F43-6218-4B37-AAF9-1685103AC62D}"/>
              </a:ext>
            </a:extLst>
          </p:cNvPr>
          <p:cNvGrpSpPr/>
          <p:nvPr/>
        </p:nvGrpSpPr>
        <p:grpSpPr>
          <a:xfrm>
            <a:off x="3956145" y="4908917"/>
            <a:ext cx="912849" cy="409575"/>
            <a:chOff x="2045335" y="4127728"/>
            <a:chExt cx="912849" cy="409575"/>
          </a:xfrm>
        </p:grpSpPr>
        <p:sp>
          <p:nvSpPr>
            <p:cNvPr id="33" name="Freeform 5">
              <a:extLst>
                <a:ext uri="{FF2B5EF4-FFF2-40B4-BE49-F238E27FC236}">
                  <a16:creationId xmlns:a16="http://schemas.microsoft.com/office/drawing/2014/main" id="{3FBE35D7-D6FA-4AE5-AEA1-79726BE37CF4}"/>
                </a:ext>
              </a:extLst>
            </p:cNvPr>
            <p:cNvSpPr>
              <a:spLocks/>
            </p:cNvSpPr>
            <p:nvPr/>
          </p:nvSpPr>
          <p:spPr bwMode="auto">
            <a:xfrm>
              <a:off x="2045335" y="4127728"/>
              <a:ext cx="306388" cy="409575"/>
            </a:xfrm>
            <a:custGeom>
              <a:avLst/>
              <a:gdLst>
                <a:gd name="T0" fmla="*/ 76 w 85"/>
                <a:gd name="T1" fmla="*/ 79 h 111"/>
                <a:gd name="T2" fmla="*/ 58 w 85"/>
                <a:gd name="T3" fmla="*/ 71 h 111"/>
                <a:gd name="T4" fmla="*/ 55 w 85"/>
                <a:gd name="T5" fmla="*/ 66 h 111"/>
                <a:gd name="T6" fmla="*/ 55 w 85"/>
                <a:gd name="T7" fmla="*/ 60 h 111"/>
                <a:gd name="T8" fmla="*/ 57 w 85"/>
                <a:gd name="T9" fmla="*/ 58 h 111"/>
                <a:gd name="T10" fmla="*/ 62 w 85"/>
                <a:gd name="T11" fmla="*/ 47 h 111"/>
                <a:gd name="T12" fmla="*/ 67 w 85"/>
                <a:gd name="T13" fmla="*/ 41 h 111"/>
                <a:gd name="T14" fmla="*/ 67 w 85"/>
                <a:gd name="T15" fmla="*/ 33 h 111"/>
                <a:gd name="T16" fmla="*/ 65 w 85"/>
                <a:gd name="T17" fmla="*/ 29 h 111"/>
                <a:gd name="T18" fmla="*/ 65 w 85"/>
                <a:gd name="T19" fmla="*/ 19 h 111"/>
                <a:gd name="T20" fmla="*/ 61 w 85"/>
                <a:gd name="T21" fmla="*/ 7 h 111"/>
                <a:gd name="T22" fmla="*/ 42 w 85"/>
                <a:gd name="T23" fmla="*/ 0 h 111"/>
                <a:gd name="T24" fmla="*/ 24 w 85"/>
                <a:gd name="T25" fmla="*/ 7 h 111"/>
                <a:gd name="T26" fmla="*/ 20 w 85"/>
                <a:gd name="T27" fmla="*/ 19 h 111"/>
                <a:gd name="T28" fmla="*/ 20 w 85"/>
                <a:gd name="T29" fmla="*/ 29 h 111"/>
                <a:gd name="T30" fmla="*/ 18 w 85"/>
                <a:gd name="T31" fmla="*/ 33 h 111"/>
                <a:gd name="T32" fmla="*/ 18 w 85"/>
                <a:gd name="T33" fmla="*/ 41 h 111"/>
                <a:gd name="T34" fmla="*/ 21 w 85"/>
                <a:gd name="T35" fmla="*/ 47 h 111"/>
                <a:gd name="T36" fmla="*/ 28 w 85"/>
                <a:gd name="T37" fmla="*/ 60 h 111"/>
                <a:gd name="T38" fmla="*/ 28 w 85"/>
                <a:gd name="T39" fmla="*/ 66 h 111"/>
                <a:gd name="T40" fmla="*/ 25 w 85"/>
                <a:gd name="T41" fmla="*/ 70 h 111"/>
                <a:gd name="T42" fmla="*/ 9 w 85"/>
                <a:gd name="T43" fmla="*/ 79 h 111"/>
                <a:gd name="T44" fmla="*/ 0 w 85"/>
                <a:gd name="T45" fmla="*/ 94 h 111"/>
                <a:gd name="T46" fmla="*/ 0 w 85"/>
                <a:gd name="T47" fmla="*/ 100 h 111"/>
                <a:gd name="T48" fmla="*/ 42 w 85"/>
                <a:gd name="T49" fmla="*/ 111 h 111"/>
                <a:gd name="T50" fmla="*/ 85 w 85"/>
                <a:gd name="T51" fmla="*/ 100 h 111"/>
                <a:gd name="T52" fmla="*/ 85 w 85"/>
                <a:gd name="T53" fmla="*/ 94 h 111"/>
                <a:gd name="T54" fmla="*/ 76 w 85"/>
                <a:gd name="T55" fmla="*/ 7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5" h="111">
                  <a:moveTo>
                    <a:pt x="76" y="79"/>
                  </a:moveTo>
                  <a:cubicBezTo>
                    <a:pt x="58" y="71"/>
                    <a:pt x="58" y="71"/>
                    <a:pt x="58" y="71"/>
                  </a:cubicBezTo>
                  <a:cubicBezTo>
                    <a:pt x="56" y="70"/>
                    <a:pt x="55" y="68"/>
                    <a:pt x="55" y="66"/>
                  </a:cubicBezTo>
                  <a:cubicBezTo>
                    <a:pt x="55" y="60"/>
                    <a:pt x="55" y="60"/>
                    <a:pt x="55" y="60"/>
                  </a:cubicBezTo>
                  <a:cubicBezTo>
                    <a:pt x="56" y="59"/>
                    <a:pt x="56" y="59"/>
                    <a:pt x="57" y="58"/>
                  </a:cubicBezTo>
                  <a:cubicBezTo>
                    <a:pt x="59" y="55"/>
                    <a:pt x="61" y="51"/>
                    <a:pt x="62" y="47"/>
                  </a:cubicBezTo>
                  <a:cubicBezTo>
                    <a:pt x="65" y="46"/>
                    <a:pt x="67" y="44"/>
                    <a:pt x="67" y="41"/>
                  </a:cubicBezTo>
                  <a:cubicBezTo>
                    <a:pt x="67" y="33"/>
                    <a:pt x="67" y="33"/>
                    <a:pt x="67" y="33"/>
                  </a:cubicBezTo>
                  <a:cubicBezTo>
                    <a:pt x="67" y="32"/>
                    <a:pt x="66" y="30"/>
                    <a:pt x="65" y="29"/>
                  </a:cubicBezTo>
                  <a:cubicBezTo>
                    <a:pt x="65" y="19"/>
                    <a:pt x="65" y="19"/>
                    <a:pt x="65" y="19"/>
                  </a:cubicBezTo>
                  <a:cubicBezTo>
                    <a:pt x="65" y="18"/>
                    <a:pt x="65" y="12"/>
                    <a:pt x="61" y="7"/>
                  </a:cubicBezTo>
                  <a:cubicBezTo>
                    <a:pt x="57" y="2"/>
                    <a:pt x="51" y="0"/>
                    <a:pt x="42" y="0"/>
                  </a:cubicBezTo>
                  <a:cubicBezTo>
                    <a:pt x="34" y="0"/>
                    <a:pt x="28" y="2"/>
                    <a:pt x="24" y="7"/>
                  </a:cubicBezTo>
                  <a:cubicBezTo>
                    <a:pt x="20" y="12"/>
                    <a:pt x="20" y="18"/>
                    <a:pt x="20" y="19"/>
                  </a:cubicBezTo>
                  <a:cubicBezTo>
                    <a:pt x="20" y="29"/>
                    <a:pt x="20" y="29"/>
                    <a:pt x="20" y="29"/>
                  </a:cubicBezTo>
                  <a:cubicBezTo>
                    <a:pt x="19" y="30"/>
                    <a:pt x="18" y="32"/>
                    <a:pt x="18" y="33"/>
                  </a:cubicBezTo>
                  <a:cubicBezTo>
                    <a:pt x="18" y="41"/>
                    <a:pt x="18" y="41"/>
                    <a:pt x="18" y="41"/>
                  </a:cubicBezTo>
                  <a:cubicBezTo>
                    <a:pt x="18" y="43"/>
                    <a:pt x="19" y="45"/>
                    <a:pt x="21" y="47"/>
                  </a:cubicBezTo>
                  <a:cubicBezTo>
                    <a:pt x="23" y="53"/>
                    <a:pt x="26" y="58"/>
                    <a:pt x="28" y="60"/>
                  </a:cubicBezTo>
                  <a:cubicBezTo>
                    <a:pt x="28" y="66"/>
                    <a:pt x="28" y="66"/>
                    <a:pt x="28" y="66"/>
                  </a:cubicBezTo>
                  <a:cubicBezTo>
                    <a:pt x="28" y="68"/>
                    <a:pt x="27" y="69"/>
                    <a:pt x="25" y="70"/>
                  </a:cubicBezTo>
                  <a:cubicBezTo>
                    <a:pt x="9" y="79"/>
                    <a:pt x="9" y="79"/>
                    <a:pt x="9" y="79"/>
                  </a:cubicBezTo>
                  <a:cubicBezTo>
                    <a:pt x="3" y="82"/>
                    <a:pt x="0" y="88"/>
                    <a:pt x="0" y="94"/>
                  </a:cubicBezTo>
                  <a:cubicBezTo>
                    <a:pt x="0" y="100"/>
                    <a:pt x="0" y="100"/>
                    <a:pt x="0" y="100"/>
                  </a:cubicBezTo>
                  <a:cubicBezTo>
                    <a:pt x="0" y="109"/>
                    <a:pt x="28" y="111"/>
                    <a:pt x="42" y="111"/>
                  </a:cubicBezTo>
                  <a:cubicBezTo>
                    <a:pt x="57" y="111"/>
                    <a:pt x="85" y="109"/>
                    <a:pt x="85" y="100"/>
                  </a:cubicBezTo>
                  <a:cubicBezTo>
                    <a:pt x="85" y="94"/>
                    <a:pt x="85" y="94"/>
                    <a:pt x="85" y="94"/>
                  </a:cubicBezTo>
                  <a:cubicBezTo>
                    <a:pt x="85" y="88"/>
                    <a:pt x="81" y="82"/>
                    <a:pt x="76" y="79"/>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TextBox 35">
              <a:extLst>
                <a:ext uri="{FF2B5EF4-FFF2-40B4-BE49-F238E27FC236}">
                  <a16:creationId xmlns:a16="http://schemas.microsoft.com/office/drawing/2014/main" id="{A2F4F739-44DE-474B-9B71-34DEAF34B9EE}"/>
                </a:ext>
              </a:extLst>
            </p:cNvPr>
            <p:cNvSpPr txBox="1"/>
            <p:nvPr/>
          </p:nvSpPr>
          <p:spPr>
            <a:xfrm>
              <a:off x="2378483" y="4132460"/>
              <a:ext cx="579701" cy="400110"/>
            </a:xfrm>
            <a:prstGeom prst="rect">
              <a:avLst/>
            </a:prstGeom>
            <a:noFill/>
          </p:spPr>
          <p:txBody>
            <a:bodyPr wrap="square" rtlCol="0">
              <a:spAutoFit/>
            </a:bodyPr>
            <a:lstStyle/>
            <a:p>
              <a:r>
                <a:rPr lang="en-US" sz="2000" dirty="0">
                  <a:solidFill>
                    <a:schemeClr val="tx1">
                      <a:alpha val="82000"/>
                    </a:schemeClr>
                  </a:solidFill>
                  <a:latin typeface="Montserrat "/>
                </a:rPr>
                <a:t>15k</a:t>
              </a:r>
            </a:p>
          </p:txBody>
        </p:sp>
      </p:grpSp>
      <p:grpSp>
        <p:nvGrpSpPr>
          <p:cNvPr id="39" name="Group 38">
            <a:extLst>
              <a:ext uri="{FF2B5EF4-FFF2-40B4-BE49-F238E27FC236}">
                <a16:creationId xmlns:a16="http://schemas.microsoft.com/office/drawing/2014/main" id="{294BB377-9C4B-45D8-8E14-6C032578619A}"/>
              </a:ext>
            </a:extLst>
          </p:cNvPr>
          <p:cNvGrpSpPr/>
          <p:nvPr/>
        </p:nvGrpSpPr>
        <p:grpSpPr>
          <a:xfrm>
            <a:off x="5644198" y="4913649"/>
            <a:ext cx="903605" cy="400110"/>
            <a:chOff x="2045335" y="4904854"/>
            <a:chExt cx="903605" cy="400110"/>
          </a:xfrm>
        </p:grpSpPr>
        <p:sp>
          <p:nvSpPr>
            <p:cNvPr id="34" name="Freeform 6">
              <a:extLst>
                <a:ext uri="{FF2B5EF4-FFF2-40B4-BE49-F238E27FC236}">
                  <a16:creationId xmlns:a16="http://schemas.microsoft.com/office/drawing/2014/main" id="{B0C955DC-8848-46DC-94A8-D3C4A2E7AF69}"/>
                </a:ext>
              </a:extLst>
            </p:cNvPr>
            <p:cNvSpPr>
              <a:spLocks noEditPoints="1"/>
            </p:cNvSpPr>
            <p:nvPr/>
          </p:nvSpPr>
          <p:spPr bwMode="auto">
            <a:xfrm>
              <a:off x="2045335" y="4912822"/>
              <a:ext cx="393700" cy="384175"/>
            </a:xfrm>
            <a:custGeom>
              <a:avLst/>
              <a:gdLst>
                <a:gd name="T0" fmla="*/ 94 w 109"/>
                <a:gd name="T1" fmla="*/ 15 h 104"/>
                <a:gd name="T2" fmla="*/ 57 w 109"/>
                <a:gd name="T3" fmla="*/ 0 h 104"/>
                <a:gd name="T4" fmla="*/ 20 w 109"/>
                <a:gd name="T5" fmla="*/ 15 h 104"/>
                <a:gd name="T6" fmla="*/ 17 w 109"/>
                <a:gd name="T7" fmla="*/ 85 h 104"/>
                <a:gd name="T8" fmla="*/ 9 w 109"/>
                <a:gd name="T9" fmla="*/ 94 h 104"/>
                <a:gd name="T10" fmla="*/ 6 w 109"/>
                <a:gd name="T11" fmla="*/ 99 h 104"/>
                <a:gd name="T12" fmla="*/ 10 w 109"/>
                <a:gd name="T13" fmla="*/ 103 h 104"/>
                <a:gd name="T14" fmla="*/ 14 w 109"/>
                <a:gd name="T15" fmla="*/ 104 h 104"/>
                <a:gd name="T16" fmla="*/ 32 w 109"/>
                <a:gd name="T17" fmla="*/ 97 h 104"/>
                <a:gd name="T18" fmla="*/ 57 w 109"/>
                <a:gd name="T19" fmla="*/ 104 h 104"/>
                <a:gd name="T20" fmla="*/ 94 w 109"/>
                <a:gd name="T21" fmla="*/ 88 h 104"/>
                <a:gd name="T22" fmla="*/ 109 w 109"/>
                <a:gd name="T23" fmla="*/ 52 h 104"/>
                <a:gd name="T24" fmla="*/ 94 w 109"/>
                <a:gd name="T25" fmla="*/ 15 h 104"/>
                <a:gd name="T26" fmla="*/ 37 w 109"/>
                <a:gd name="T27" fmla="*/ 57 h 104"/>
                <a:gd name="T28" fmla="*/ 31 w 109"/>
                <a:gd name="T29" fmla="*/ 52 h 104"/>
                <a:gd name="T30" fmla="*/ 37 w 109"/>
                <a:gd name="T31" fmla="*/ 46 h 104"/>
                <a:gd name="T32" fmla="*/ 43 w 109"/>
                <a:gd name="T33" fmla="*/ 52 h 104"/>
                <a:gd name="T34" fmla="*/ 37 w 109"/>
                <a:gd name="T35" fmla="*/ 57 h 104"/>
                <a:gd name="T36" fmla="*/ 59 w 109"/>
                <a:gd name="T37" fmla="*/ 57 h 104"/>
                <a:gd name="T38" fmla="*/ 53 w 109"/>
                <a:gd name="T39" fmla="*/ 52 h 104"/>
                <a:gd name="T40" fmla="*/ 59 w 109"/>
                <a:gd name="T41" fmla="*/ 46 h 104"/>
                <a:gd name="T42" fmla="*/ 65 w 109"/>
                <a:gd name="T43" fmla="*/ 52 h 104"/>
                <a:gd name="T44" fmla="*/ 59 w 109"/>
                <a:gd name="T45" fmla="*/ 57 h 104"/>
                <a:gd name="T46" fmla="*/ 80 w 109"/>
                <a:gd name="T47" fmla="*/ 57 h 104"/>
                <a:gd name="T48" fmla="*/ 75 w 109"/>
                <a:gd name="T49" fmla="*/ 52 h 104"/>
                <a:gd name="T50" fmla="*/ 80 w 109"/>
                <a:gd name="T51" fmla="*/ 46 h 104"/>
                <a:gd name="T52" fmla="*/ 86 w 109"/>
                <a:gd name="T53" fmla="*/ 52 h 104"/>
                <a:gd name="T54" fmla="*/ 80 w 109"/>
                <a:gd name="T55"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04">
                  <a:moveTo>
                    <a:pt x="94" y="15"/>
                  </a:moveTo>
                  <a:cubicBezTo>
                    <a:pt x="84" y="5"/>
                    <a:pt x="71" y="0"/>
                    <a:pt x="57" y="0"/>
                  </a:cubicBezTo>
                  <a:cubicBezTo>
                    <a:pt x="43" y="0"/>
                    <a:pt x="30" y="5"/>
                    <a:pt x="20" y="15"/>
                  </a:cubicBezTo>
                  <a:cubicBezTo>
                    <a:pt x="1" y="34"/>
                    <a:pt x="0" y="64"/>
                    <a:pt x="17" y="85"/>
                  </a:cubicBezTo>
                  <a:cubicBezTo>
                    <a:pt x="15" y="88"/>
                    <a:pt x="13" y="92"/>
                    <a:pt x="9" y="94"/>
                  </a:cubicBezTo>
                  <a:cubicBezTo>
                    <a:pt x="7" y="95"/>
                    <a:pt x="6" y="97"/>
                    <a:pt x="6" y="99"/>
                  </a:cubicBezTo>
                  <a:cubicBezTo>
                    <a:pt x="6" y="101"/>
                    <a:pt x="8" y="103"/>
                    <a:pt x="10" y="103"/>
                  </a:cubicBezTo>
                  <a:cubicBezTo>
                    <a:pt x="11" y="103"/>
                    <a:pt x="12" y="104"/>
                    <a:pt x="14" y="104"/>
                  </a:cubicBezTo>
                  <a:cubicBezTo>
                    <a:pt x="19" y="104"/>
                    <a:pt x="25" y="102"/>
                    <a:pt x="32" y="97"/>
                  </a:cubicBezTo>
                  <a:cubicBezTo>
                    <a:pt x="40" y="102"/>
                    <a:pt x="49" y="104"/>
                    <a:pt x="57" y="104"/>
                  </a:cubicBezTo>
                  <a:cubicBezTo>
                    <a:pt x="70" y="104"/>
                    <a:pt x="84" y="98"/>
                    <a:pt x="94" y="88"/>
                  </a:cubicBezTo>
                  <a:cubicBezTo>
                    <a:pt x="104" y="79"/>
                    <a:pt x="109" y="65"/>
                    <a:pt x="109" y="52"/>
                  </a:cubicBezTo>
                  <a:cubicBezTo>
                    <a:pt x="109" y="38"/>
                    <a:pt x="104" y="25"/>
                    <a:pt x="94" y="15"/>
                  </a:cubicBezTo>
                  <a:moveTo>
                    <a:pt x="37" y="57"/>
                  </a:moveTo>
                  <a:cubicBezTo>
                    <a:pt x="34" y="57"/>
                    <a:pt x="31" y="55"/>
                    <a:pt x="31" y="52"/>
                  </a:cubicBezTo>
                  <a:cubicBezTo>
                    <a:pt x="31" y="48"/>
                    <a:pt x="34" y="46"/>
                    <a:pt x="37" y="46"/>
                  </a:cubicBezTo>
                  <a:cubicBezTo>
                    <a:pt x="40" y="46"/>
                    <a:pt x="43" y="48"/>
                    <a:pt x="43" y="52"/>
                  </a:cubicBezTo>
                  <a:cubicBezTo>
                    <a:pt x="43" y="55"/>
                    <a:pt x="40" y="57"/>
                    <a:pt x="37" y="57"/>
                  </a:cubicBezTo>
                  <a:moveTo>
                    <a:pt x="59" y="57"/>
                  </a:moveTo>
                  <a:cubicBezTo>
                    <a:pt x="55" y="57"/>
                    <a:pt x="53" y="55"/>
                    <a:pt x="53" y="52"/>
                  </a:cubicBezTo>
                  <a:cubicBezTo>
                    <a:pt x="53" y="48"/>
                    <a:pt x="55" y="46"/>
                    <a:pt x="59" y="46"/>
                  </a:cubicBezTo>
                  <a:cubicBezTo>
                    <a:pt x="62" y="46"/>
                    <a:pt x="65" y="48"/>
                    <a:pt x="65" y="52"/>
                  </a:cubicBezTo>
                  <a:cubicBezTo>
                    <a:pt x="65" y="55"/>
                    <a:pt x="62" y="57"/>
                    <a:pt x="59" y="57"/>
                  </a:cubicBezTo>
                  <a:moveTo>
                    <a:pt x="80" y="57"/>
                  </a:moveTo>
                  <a:cubicBezTo>
                    <a:pt x="77" y="57"/>
                    <a:pt x="75" y="55"/>
                    <a:pt x="75" y="52"/>
                  </a:cubicBezTo>
                  <a:cubicBezTo>
                    <a:pt x="75" y="48"/>
                    <a:pt x="77" y="46"/>
                    <a:pt x="80" y="46"/>
                  </a:cubicBezTo>
                  <a:cubicBezTo>
                    <a:pt x="84" y="46"/>
                    <a:pt x="86" y="48"/>
                    <a:pt x="86" y="52"/>
                  </a:cubicBezTo>
                  <a:cubicBezTo>
                    <a:pt x="86" y="55"/>
                    <a:pt x="84" y="57"/>
                    <a:pt x="8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TextBox 36">
              <a:extLst>
                <a:ext uri="{FF2B5EF4-FFF2-40B4-BE49-F238E27FC236}">
                  <a16:creationId xmlns:a16="http://schemas.microsoft.com/office/drawing/2014/main" id="{496CD922-38BF-4CFD-A4EE-FED4FBBDAA92}"/>
                </a:ext>
              </a:extLst>
            </p:cNvPr>
            <p:cNvSpPr txBox="1"/>
            <p:nvPr/>
          </p:nvSpPr>
          <p:spPr>
            <a:xfrm>
              <a:off x="2447063" y="4904854"/>
              <a:ext cx="501877" cy="400110"/>
            </a:xfrm>
            <a:prstGeom prst="rect">
              <a:avLst/>
            </a:prstGeom>
            <a:noFill/>
          </p:spPr>
          <p:txBody>
            <a:bodyPr wrap="square" rtlCol="0">
              <a:spAutoFit/>
            </a:bodyPr>
            <a:lstStyle/>
            <a:p>
              <a:r>
                <a:rPr lang="en-US" sz="2000" dirty="0">
                  <a:solidFill>
                    <a:schemeClr val="bg1">
                      <a:alpha val="82000"/>
                    </a:schemeClr>
                  </a:solidFill>
                  <a:latin typeface="Montserrat "/>
                </a:rPr>
                <a:t>97</a:t>
              </a:r>
            </a:p>
          </p:txBody>
        </p:sp>
      </p:grpSp>
      <p:grpSp>
        <p:nvGrpSpPr>
          <p:cNvPr id="41" name="Group 40">
            <a:extLst>
              <a:ext uri="{FF2B5EF4-FFF2-40B4-BE49-F238E27FC236}">
                <a16:creationId xmlns:a16="http://schemas.microsoft.com/office/drawing/2014/main" id="{AF0530AC-4E56-4D06-A419-DED4A3C23319}"/>
              </a:ext>
            </a:extLst>
          </p:cNvPr>
          <p:cNvGrpSpPr/>
          <p:nvPr/>
        </p:nvGrpSpPr>
        <p:grpSpPr>
          <a:xfrm>
            <a:off x="7288715" y="4913649"/>
            <a:ext cx="981429" cy="400110"/>
            <a:chOff x="2045335" y="5505451"/>
            <a:chExt cx="981429" cy="400110"/>
          </a:xfrm>
        </p:grpSpPr>
        <p:sp>
          <p:nvSpPr>
            <p:cNvPr id="35" name="Freeform 7">
              <a:extLst>
                <a:ext uri="{FF2B5EF4-FFF2-40B4-BE49-F238E27FC236}">
                  <a16:creationId xmlns:a16="http://schemas.microsoft.com/office/drawing/2014/main" id="{2B2C272D-8353-4CE3-825B-3641FCB752C2}"/>
                </a:ext>
              </a:extLst>
            </p:cNvPr>
            <p:cNvSpPr>
              <a:spLocks/>
            </p:cNvSpPr>
            <p:nvPr/>
          </p:nvSpPr>
          <p:spPr bwMode="auto">
            <a:xfrm>
              <a:off x="2045335" y="5526912"/>
              <a:ext cx="384175" cy="357188"/>
            </a:xfrm>
            <a:custGeom>
              <a:avLst/>
              <a:gdLst>
                <a:gd name="T0" fmla="*/ 53 w 106"/>
                <a:gd name="T1" fmla="*/ 97 h 97"/>
                <a:gd name="T2" fmla="*/ 45 w 106"/>
                <a:gd name="T3" fmla="*/ 90 h 97"/>
                <a:gd name="T4" fmla="*/ 0 w 106"/>
                <a:gd name="T5" fmla="*/ 29 h 97"/>
                <a:gd name="T6" fmla="*/ 29 w 106"/>
                <a:gd name="T7" fmla="*/ 0 h 97"/>
                <a:gd name="T8" fmla="*/ 53 w 106"/>
                <a:gd name="T9" fmla="*/ 11 h 97"/>
                <a:gd name="T10" fmla="*/ 76 w 106"/>
                <a:gd name="T11" fmla="*/ 0 h 97"/>
                <a:gd name="T12" fmla="*/ 106 w 106"/>
                <a:gd name="T13" fmla="*/ 29 h 97"/>
                <a:gd name="T14" fmla="*/ 60 w 106"/>
                <a:gd name="T15" fmla="*/ 90 h 97"/>
                <a:gd name="T16" fmla="*/ 53 w 106"/>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97">
                  <a:moveTo>
                    <a:pt x="53" y="97"/>
                  </a:moveTo>
                  <a:cubicBezTo>
                    <a:pt x="45" y="90"/>
                    <a:pt x="45" y="90"/>
                    <a:pt x="45" y="90"/>
                  </a:cubicBezTo>
                  <a:cubicBezTo>
                    <a:pt x="18" y="66"/>
                    <a:pt x="0" y="49"/>
                    <a:pt x="0" y="29"/>
                  </a:cubicBezTo>
                  <a:cubicBezTo>
                    <a:pt x="0" y="13"/>
                    <a:pt x="12" y="0"/>
                    <a:pt x="29" y="0"/>
                  </a:cubicBezTo>
                  <a:cubicBezTo>
                    <a:pt x="38" y="0"/>
                    <a:pt x="47" y="4"/>
                    <a:pt x="53" y="11"/>
                  </a:cubicBezTo>
                  <a:cubicBezTo>
                    <a:pt x="58" y="4"/>
                    <a:pt x="67" y="0"/>
                    <a:pt x="76" y="0"/>
                  </a:cubicBezTo>
                  <a:cubicBezTo>
                    <a:pt x="93" y="0"/>
                    <a:pt x="106" y="13"/>
                    <a:pt x="106" y="29"/>
                  </a:cubicBezTo>
                  <a:cubicBezTo>
                    <a:pt x="106" y="49"/>
                    <a:pt x="88" y="66"/>
                    <a:pt x="60" y="90"/>
                  </a:cubicBezTo>
                  <a:lnTo>
                    <a:pt x="53" y="9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TextBox 37">
              <a:extLst>
                <a:ext uri="{FF2B5EF4-FFF2-40B4-BE49-F238E27FC236}">
                  <a16:creationId xmlns:a16="http://schemas.microsoft.com/office/drawing/2014/main" id="{99195D44-7F3D-4B3A-8041-1050931D381E}"/>
                </a:ext>
              </a:extLst>
            </p:cNvPr>
            <p:cNvSpPr txBox="1"/>
            <p:nvPr/>
          </p:nvSpPr>
          <p:spPr>
            <a:xfrm>
              <a:off x="2447063" y="5505451"/>
              <a:ext cx="579701" cy="400110"/>
            </a:xfrm>
            <a:prstGeom prst="rect">
              <a:avLst/>
            </a:prstGeom>
            <a:noFill/>
          </p:spPr>
          <p:txBody>
            <a:bodyPr wrap="square" rtlCol="0">
              <a:spAutoFit/>
            </a:bodyPr>
            <a:lstStyle/>
            <a:p>
              <a:r>
                <a:rPr lang="en-US" sz="2000" dirty="0">
                  <a:solidFill>
                    <a:schemeClr val="tx1">
                      <a:alpha val="82000"/>
                    </a:schemeClr>
                  </a:solidFill>
                  <a:latin typeface="Montserrat "/>
                </a:rPr>
                <a:t>136</a:t>
              </a:r>
            </a:p>
          </p:txBody>
        </p:sp>
      </p:grpSp>
      <p:sp>
        <p:nvSpPr>
          <p:cNvPr id="53" name="TextBox 52">
            <a:extLst>
              <a:ext uri="{FF2B5EF4-FFF2-40B4-BE49-F238E27FC236}">
                <a16:creationId xmlns:a16="http://schemas.microsoft.com/office/drawing/2014/main" id="{07C77BC6-C1BF-463D-A13B-D40E2C932FE1}"/>
              </a:ext>
            </a:extLst>
          </p:cNvPr>
          <p:cNvSpPr txBox="1"/>
          <p:nvPr/>
        </p:nvSpPr>
        <p:spPr>
          <a:xfrm>
            <a:off x="8840787" y="4883728"/>
            <a:ext cx="2121129" cy="456087"/>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creeping seed all saying.</a:t>
            </a:r>
          </a:p>
        </p:txBody>
      </p:sp>
      <p:sp>
        <p:nvSpPr>
          <p:cNvPr id="54" name="TextBox 53">
            <a:extLst>
              <a:ext uri="{FF2B5EF4-FFF2-40B4-BE49-F238E27FC236}">
                <a16:creationId xmlns:a16="http://schemas.microsoft.com/office/drawing/2014/main" id="{B879D05F-7F41-408D-8D39-24768CA431A5}"/>
              </a:ext>
            </a:extLst>
          </p:cNvPr>
          <p:cNvSpPr txBox="1"/>
          <p:nvPr/>
        </p:nvSpPr>
        <p:spPr>
          <a:xfrm>
            <a:off x="1230083" y="4883728"/>
            <a:ext cx="2121129" cy="456087"/>
          </a:xfrm>
          <a:prstGeom prst="rect">
            <a:avLst/>
          </a:prstGeom>
          <a:noFill/>
        </p:spPr>
        <p:txBody>
          <a:bodyPr wrap="square" numCol="1" spcCol="457200" rtlCol="0">
            <a:spAutoFit/>
          </a:bodyPr>
          <a:lstStyle/>
          <a:p>
            <a:pPr algn="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creeping seed all saying.</a:t>
            </a:r>
          </a:p>
        </p:txBody>
      </p:sp>
      <p:grpSp>
        <p:nvGrpSpPr>
          <p:cNvPr id="6" name="Group 5">
            <a:extLst>
              <a:ext uri="{FF2B5EF4-FFF2-40B4-BE49-F238E27FC236}">
                <a16:creationId xmlns:a16="http://schemas.microsoft.com/office/drawing/2014/main" id="{6547B716-EA74-4BDC-87FA-64380B3DC015}"/>
              </a:ext>
            </a:extLst>
          </p:cNvPr>
          <p:cNvGrpSpPr/>
          <p:nvPr/>
        </p:nvGrpSpPr>
        <p:grpSpPr>
          <a:xfrm>
            <a:off x="7672890" y="720833"/>
            <a:ext cx="1909790" cy="775284"/>
            <a:chOff x="7276061" y="1478016"/>
            <a:chExt cx="1909790" cy="775284"/>
          </a:xfrm>
        </p:grpSpPr>
        <p:sp>
          <p:nvSpPr>
            <p:cNvPr id="32" name="TextBox 31">
              <a:extLst>
                <a:ext uri="{FF2B5EF4-FFF2-40B4-BE49-F238E27FC236}">
                  <a16:creationId xmlns:a16="http://schemas.microsoft.com/office/drawing/2014/main" id="{C40C4FE2-2AD9-4F49-ABA2-CA89D9CAC415}"/>
                </a:ext>
              </a:extLst>
            </p:cNvPr>
            <p:cNvSpPr txBox="1"/>
            <p:nvPr/>
          </p:nvSpPr>
          <p:spPr>
            <a:xfrm>
              <a:off x="7276061" y="1478016"/>
              <a:ext cx="1909790" cy="492443"/>
            </a:xfrm>
            <a:prstGeom prst="rect">
              <a:avLst/>
            </a:prstGeom>
            <a:noFill/>
          </p:spPr>
          <p:txBody>
            <a:bodyPr wrap="square" rtlCol="0">
              <a:spAutoFit/>
            </a:bodyPr>
            <a:lstStyle/>
            <a:p>
              <a:r>
                <a:rPr lang="en-US" sz="2600" dirty="0">
                  <a:solidFill>
                    <a:schemeClr val="bg1">
                      <a:alpha val="82000"/>
                    </a:schemeClr>
                  </a:solidFill>
                  <a:latin typeface="Montserrat "/>
                </a:rPr>
                <a:t>John Doe</a:t>
              </a:r>
            </a:p>
          </p:txBody>
        </p:sp>
        <p:sp>
          <p:nvSpPr>
            <p:cNvPr id="42" name="TextBox 41">
              <a:extLst>
                <a:ext uri="{FF2B5EF4-FFF2-40B4-BE49-F238E27FC236}">
                  <a16:creationId xmlns:a16="http://schemas.microsoft.com/office/drawing/2014/main" id="{695EF755-0373-4373-84E9-300DC6FDCD3E}"/>
                </a:ext>
              </a:extLst>
            </p:cNvPr>
            <p:cNvSpPr txBox="1"/>
            <p:nvPr/>
          </p:nvSpPr>
          <p:spPr>
            <a:xfrm>
              <a:off x="7276061" y="1930135"/>
              <a:ext cx="1596572" cy="323165"/>
            </a:xfrm>
            <a:prstGeom prst="rect">
              <a:avLst/>
            </a:prstGeom>
            <a:noFill/>
          </p:spPr>
          <p:txBody>
            <a:bodyPr wrap="square" rtlCol="0">
              <a:spAutoFit/>
            </a:bodyPr>
            <a:lstStyle/>
            <a:p>
              <a:r>
                <a:rPr lang="en-US" sz="1500" b="1" dirty="0">
                  <a:solidFill>
                    <a:schemeClr val="bg1">
                      <a:alpha val="82000"/>
                    </a:schemeClr>
                  </a:solidFill>
                  <a:latin typeface="Montserrat "/>
                </a:rPr>
                <a:t>Post Title</a:t>
              </a:r>
            </a:p>
          </p:txBody>
        </p:sp>
      </p:grpSp>
      <p:sp>
        <p:nvSpPr>
          <p:cNvPr id="43" name="TextBox 42">
            <a:extLst>
              <a:ext uri="{FF2B5EF4-FFF2-40B4-BE49-F238E27FC236}">
                <a16:creationId xmlns:a16="http://schemas.microsoft.com/office/drawing/2014/main" id="{C306E29A-BEA6-429A-990C-71B3A94842DB}"/>
              </a:ext>
            </a:extLst>
          </p:cNvPr>
          <p:cNvSpPr txBox="1"/>
          <p:nvPr/>
        </p:nvSpPr>
        <p:spPr>
          <a:xfrm>
            <a:off x="7701918" y="1733057"/>
            <a:ext cx="3476626" cy="456087"/>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a:t>
            </a:r>
          </a:p>
        </p:txBody>
      </p:sp>
    </p:spTree>
    <p:extLst>
      <p:ext uri="{BB962C8B-B14F-4D97-AF65-F5344CB8AC3E}">
        <p14:creationId xmlns:p14="http://schemas.microsoft.com/office/powerpoint/2010/main" val="2636464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28522580-E28C-4110-9D5F-79C19A2E72C3}"/>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5">
            <a:extLst>
              <a:ext uri="{FF2B5EF4-FFF2-40B4-BE49-F238E27FC236}">
                <a16:creationId xmlns:a16="http://schemas.microsoft.com/office/drawing/2014/main" id="{4175211E-4114-43FA-84BE-405EAEA32B2A}"/>
              </a:ext>
            </a:extLst>
          </p:cNvPr>
          <p:cNvSpPr>
            <a:spLocks/>
          </p:cNvSpPr>
          <p:nvPr/>
        </p:nvSpPr>
        <p:spPr bwMode="auto">
          <a:xfrm>
            <a:off x="5143501" y="1741488"/>
            <a:ext cx="1330066" cy="2808287"/>
          </a:xfrm>
          <a:custGeom>
            <a:avLst/>
            <a:gdLst>
              <a:gd name="T0" fmla="*/ 0 w 783"/>
              <a:gd name="T1" fmla="*/ 300 h 1769"/>
              <a:gd name="T2" fmla="*/ 0 w 783"/>
              <a:gd name="T3" fmla="*/ 1769 h 1769"/>
              <a:gd name="T4" fmla="*/ 393 w 783"/>
              <a:gd name="T5" fmla="*/ 1469 h 1769"/>
              <a:gd name="T6" fmla="*/ 783 w 783"/>
              <a:gd name="T7" fmla="*/ 1769 h 1769"/>
              <a:gd name="T8" fmla="*/ 783 w 783"/>
              <a:gd name="T9" fmla="*/ 300 h 1769"/>
              <a:gd name="T10" fmla="*/ 393 w 783"/>
              <a:gd name="T11" fmla="*/ 0 h 1769"/>
              <a:gd name="T12" fmla="*/ 0 w 783"/>
              <a:gd name="T13" fmla="*/ 300 h 1769"/>
            </a:gdLst>
            <a:ahLst/>
            <a:cxnLst>
              <a:cxn ang="0">
                <a:pos x="T0" y="T1"/>
              </a:cxn>
              <a:cxn ang="0">
                <a:pos x="T2" y="T3"/>
              </a:cxn>
              <a:cxn ang="0">
                <a:pos x="T4" y="T5"/>
              </a:cxn>
              <a:cxn ang="0">
                <a:pos x="T6" y="T7"/>
              </a:cxn>
              <a:cxn ang="0">
                <a:pos x="T8" y="T9"/>
              </a:cxn>
              <a:cxn ang="0">
                <a:pos x="T10" y="T11"/>
              </a:cxn>
              <a:cxn ang="0">
                <a:pos x="T12" y="T13"/>
              </a:cxn>
            </a:cxnLst>
            <a:rect l="0" t="0" r="r" b="b"/>
            <a:pathLst>
              <a:path w="783" h="1769">
                <a:moveTo>
                  <a:pt x="0" y="300"/>
                </a:moveTo>
                <a:lnTo>
                  <a:pt x="0" y="1769"/>
                </a:lnTo>
                <a:lnTo>
                  <a:pt x="393" y="1469"/>
                </a:lnTo>
                <a:lnTo>
                  <a:pt x="783" y="1769"/>
                </a:lnTo>
                <a:lnTo>
                  <a:pt x="783" y="300"/>
                </a:lnTo>
                <a:lnTo>
                  <a:pt x="393" y="0"/>
                </a:lnTo>
                <a:lnTo>
                  <a:pt x="0" y="300"/>
                </a:lnTo>
                <a:close/>
              </a:path>
            </a:pathLst>
          </a:custGeom>
          <a:gradFill>
            <a:gsLst>
              <a:gs pos="0">
                <a:schemeClr val="tx1">
                  <a:lumMod val="85000"/>
                  <a:lumOff val="15000"/>
                </a:schemeClr>
              </a:gs>
              <a:gs pos="100000">
                <a:schemeClr val="tx1">
                  <a:lumMod val="65000"/>
                  <a:lumOff val="3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284D46C-147A-4B5C-8641-2F3D019E6281}"/>
              </a:ext>
            </a:extLst>
          </p:cNvPr>
          <p:cNvSpPr>
            <a:spLocks/>
          </p:cNvSpPr>
          <p:nvPr/>
        </p:nvSpPr>
        <p:spPr bwMode="auto">
          <a:xfrm>
            <a:off x="6529623" y="1306513"/>
            <a:ext cx="1326669" cy="3243262"/>
          </a:xfrm>
          <a:custGeom>
            <a:avLst/>
            <a:gdLst>
              <a:gd name="T0" fmla="*/ 0 w 781"/>
              <a:gd name="T1" fmla="*/ 300 h 2043"/>
              <a:gd name="T2" fmla="*/ 0 w 781"/>
              <a:gd name="T3" fmla="*/ 2043 h 2043"/>
              <a:gd name="T4" fmla="*/ 390 w 781"/>
              <a:gd name="T5" fmla="*/ 1743 h 2043"/>
              <a:gd name="T6" fmla="*/ 781 w 781"/>
              <a:gd name="T7" fmla="*/ 2043 h 2043"/>
              <a:gd name="T8" fmla="*/ 781 w 781"/>
              <a:gd name="T9" fmla="*/ 300 h 2043"/>
              <a:gd name="T10" fmla="*/ 390 w 781"/>
              <a:gd name="T11" fmla="*/ 0 h 2043"/>
              <a:gd name="T12" fmla="*/ 0 w 781"/>
              <a:gd name="T13" fmla="*/ 300 h 2043"/>
            </a:gdLst>
            <a:ahLst/>
            <a:cxnLst>
              <a:cxn ang="0">
                <a:pos x="T0" y="T1"/>
              </a:cxn>
              <a:cxn ang="0">
                <a:pos x="T2" y="T3"/>
              </a:cxn>
              <a:cxn ang="0">
                <a:pos x="T4" y="T5"/>
              </a:cxn>
              <a:cxn ang="0">
                <a:pos x="T6" y="T7"/>
              </a:cxn>
              <a:cxn ang="0">
                <a:pos x="T8" y="T9"/>
              </a:cxn>
              <a:cxn ang="0">
                <a:pos x="T10" y="T11"/>
              </a:cxn>
              <a:cxn ang="0">
                <a:pos x="T12" y="T13"/>
              </a:cxn>
            </a:cxnLst>
            <a:rect l="0" t="0" r="r" b="b"/>
            <a:pathLst>
              <a:path w="781" h="2043">
                <a:moveTo>
                  <a:pt x="0" y="300"/>
                </a:moveTo>
                <a:lnTo>
                  <a:pt x="0" y="2043"/>
                </a:lnTo>
                <a:lnTo>
                  <a:pt x="390" y="1743"/>
                </a:lnTo>
                <a:lnTo>
                  <a:pt x="781" y="2043"/>
                </a:lnTo>
                <a:lnTo>
                  <a:pt x="781" y="300"/>
                </a:lnTo>
                <a:lnTo>
                  <a:pt x="390" y="0"/>
                </a:lnTo>
                <a:lnTo>
                  <a:pt x="0" y="300"/>
                </a:lnTo>
                <a:close/>
              </a:path>
            </a:pathLst>
          </a:custGeom>
          <a:gradFill flip="none" rotWithShape="1">
            <a:gsLst>
              <a:gs pos="0">
                <a:schemeClr val="bg1">
                  <a:lumMod val="50000"/>
                </a:schemeClr>
              </a:gs>
              <a:gs pos="100000">
                <a:schemeClr val="tx1">
                  <a:lumMod val="65000"/>
                  <a:lumOff val="35000"/>
                </a:schemeClr>
              </a:gs>
            </a:gsLst>
            <a:path path="circle">
              <a:fillToRect l="50000" t="-80000" r="50000" b="18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7AF72C34-F980-4510-B498-BA875AC62FEF}"/>
              </a:ext>
            </a:extLst>
          </p:cNvPr>
          <p:cNvSpPr>
            <a:spLocks/>
          </p:cNvSpPr>
          <p:nvPr/>
        </p:nvSpPr>
        <p:spPr bwMode="auto">
          <a:xfrm>
            <a:off x="7912348" y="935038"/>
            <a:ext cx="1330066" cy="3614737"/>
          </a:xfrm>
          <a:custGeom>
            <a:avLst/>
            <a:gdLst>
              <a:gd name="T0" fmla="*/ 0 w 783"/>
              <a:gd name="T1" fmla="*/ 303 h 2277"/>
              <a:gd name="T2" fmla="*/ 0 w 783"/>
              <a:gd name="T3" fmla="*/ 2277 h 2277"/>
              <a:gd name="T4" fmla="*/ 390 w 783"/>
              <a:gd name="T5" fmla="*/ 1977 h 2277"/>
              <a:gd name="T6" fmla="*/ 783 w 783"/>
              <a:gd name="T7" fmla="*/ 2277 h 2277"/>
              <a:gd name="T8" fmla="*/ 783 w 783"/>
              <a:gd name="T9" fmla="*/ 303 h 2277"/>
              <a:gd name="T10" fmla="*/ 390 w 783"/>
              <a:gd name="T11" fmla="*/ 0 h 2277"/>
              <a:gd name="T12" fmla="*/ 0 w 783"/>
              <a:gd name="T13" fmla="*/ 303 h 2277"/>
            </a:gdLst>
            <a:ahLst/>
            <a:cxnLst>
              <a:cxn ang="0">
                <a:pos x="T0" y="T1"/>
              </a:cxn>
              <a:cxn ang="0">
                <a:pos x="T2" y="T3"/>
              </a:cxn>
              <a:cxn ang="0">
                <a:pos x="T4" y="T5"/>
              </a:cxn>
              <a:cxn ang="0">
                <a:pos x="T6" y="T7"/>
              </a:cxn>
              <a:cxn ang="0">
                <a:pos x="T8" y="T9"/>
              </a:cxn>
              <a:cxn ang="0">
                <a:pos x="T10" y="T11"/>
              </a:cxn>
              <a:cxn ang="0">
                <a:pos x="T12" y="T13"/>
              </a:cxn>
            </a:cxnLst>
            <a:rect l="0" t="0" r="r" b="b"/>
            <a:pathLst>
              <a:path w="783" h="2277">
                <a:moveTo>
                  <a:pt x="0" y="303"/>
                </a:moveTo>
                <a:lnTo>
                  <a:pt x="0" y="2277"/>
                </a:lnTo>
                <a:lnTo>
                  <a:pt x="390" y="1977"/>
                </a:lnTo>
                <a:lnTo>
                  <a:pt x="783" y="2277"/>
                </a:lnTo>
                <a:lnTo>
                  <a:pt x="783" y="303"/>
                </a:lnTo>
                <a:lnTo>
                  <a:pt x="390" y="0"/>
                </a:lnTo>
                <a:lnTo>
                  <a:pt x="0" y="303"/>
                </a:lnTo>
                <a:close/>
              </a:path>
            </a:pathLst>
          </a:custGeom>
          <a:gradFill>
            <a:gsLst>
              <a:gs pos="0">
                <a:schemeClr val="bg1">
                  <a:lumMod val="75000"/>
                </a:schemeClr>
              </a:gs>
              <a:gs pos="100000">
                <a:schemeClr val="bg1">
                  <a:lumMod val="50000"/>
                </a:schemeClr>
              </a:gs>
            </a:gsLst>
            <a:path path="circle">
              <a:fillToRect l="50000" t="-80000" r="50000" b="18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A721EB2A-C3AF-4BE2-AD35-88CEB281536E}"/>
              </a:ext>
            </a:extLst>
          </p:cNvPr>
          <p:cNvSpPr>
            <a:spLocks/>
          </p:cNvSpPr>
          <p:nvPr/>
        </p:nvSpPr>
        <p:spPr bwMode="auto">
          <a:xfrm>
            <a:off x="9293375" y="2151063"/>
            <a:ext cx="1331764" cy="2398712"/>
          </a:xfrm>
          <a:custGeom>
            <a:avLst/>
            <a:gdLst>
              <a:gd name="T0" fmla="*/ 394 w 784"/>
              <a:gd name="T1" fmla="*/ 0 h 1511"/>
              <a:gd name="T2" fmla="*/ 0 w 784"/>
              <a:gd name="T3" fmla="*/ 300 h 1511"/>
              <a:gd name="T4" fmla="*/ 0 w 784"/>
              <a:gd name="T5" fmla="*/ 1511 h 1511"/>
              <a:gd name="T6" fmla="*/ 394 w 784"/>
              <a:gd name="T7" fmla="*/ 1211 h 1511"/>
              <a:gd name="T8" fmla="*/ 784 w 784"/>
              <a:gd name="T9" fmla="*/ 1511 h 1511"/>
              <a:gd name="T10" fmla="*/ 784 w 784"/>
              <a:gd name="T11" fmla="*/ 300 h 1511"/>
              <a:gd name="T12" fmla="*/ 394 w 784"/>
              <a:gd name="T13" fmla="*/ 0 h 1511"/>
            </a:gdLst>
            <a:ahLst/>
            <a:cxnLst>
              <a:cxn ang="0">
                <a:pos x="T0" y="T1"/>
              </a:cxn>
              <a:cxn ang="0">
                <a:pos x="T2" y="T3"/>
              </a:cxn>
              <a:cxn ang="0">
                <a:pos x="T4" y="T5"/>
              </a:cxn>
              <a:cxn ang="0">
                <a:pos x="T6" y="T7"/>
              </a:cxn>
              <a:cxn ang="0">
                <a:pos x="T8" y="T9"/>
              </a:cxn>
              <a:cxn ang="0">
                <a:pos x="T10" y="T11"/>
              </a:cxn>
              <a:cxn ang="0">
                <a:pos x="T12" y="T13"/>
              </a:cxn>
            </a:cxnLst>
            <a:rect l="0" t="0" r="r" b="b"/>
            <a:pathLst>
              <a:path w="784" h="1511">
                <a:moveTo>
                  <a:pt x="394" y="0"/>
                </a:moveTo>
                <a:lnTo>
                  <a:pt x="0" y="300"/>
                </a:lnTo>
                <a:lnTo>
                  <a:pt x="0" y="1511"/>
                </a:lnTo>
                <a:lnTo>
                  <a:pt x="394" y="1211"/>
                </a:lnTo>
                <a:lnTo>
                  <a:pt x="784" y="1511"/>
                </a:lnTo>
                <a:lnTo>
                  <a:pt x="784" y="300"/>
                </a:lnTo>
                <a:lnTo>
                  <a:pt x="394" y="0"/>
                </a:lnTo>
                <a:close/>
              </a:path>
            </a:pathLst>
          </a:custGeom>
          <a:gradFill>
            <a:gsLst>
              <a:gs pos="0">
                <a:schemeClr val="bg1">
                  <a:lumMod val="85000"/>
                </a:schemeClr>
              </a:gs>
              <a:gs pos="100000">
                <a:schemeClr val="bg1">
                  <a:lumMod val="65000"/>
                </a:schemeClr>
              </a:gs>
            </a:gsLst>
            <a:path path="circle">
              <a:fillToRect l="50000" t="-80000" r="50000" b="18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029BD8CD-9F84-495B-BD6D-459E803FEB19}"/>
              </a:ext>
            </a:extLst>
          </p:cNvPr>
          <p:cNvSpPr>
            <a:spLocks/>
          </p:cNvSpPr>
          <p:nvPr/>
        </p:nvSpPr>
        <p:spPr bwMode="auto">
          <a:xfrm>
            <a:off x="5143501" y="4146550"/>
            <a:ext cx="1330066" cy="1350962"/>
          </a:xfrm>
          <a:custGeom>
            <a:avLst/>
            <a:gdLst>
              <a:gd name="T0" fmla="*/ 0 w 783"/>
              <a:gd name="T1" fmla="*/ 300 h 851"/>
              <a:gd name="T2" fmla="*/ 0 w 783"/>
              <a:gd name="T3" fmla="*/ 851 h 851"/>
              <a:gd name="T4" fmla="*/ 783 w 783"/>
              <a:gd name="T5" fmla="*/ 851 h 851"/>
              <a:gd name="T6" fmla="*/ 783 w 783"/>
              <a:gd name="T7" fmla="*/ 300 h 851"/>
              <a:gd name="T8" fmla="*/ 393 w 783"/>
              <a:gd name="T9" fmla="*/ 0 h 851"/>
              <a:gd name="T10" fmla="*/ 0 w 783"/>
              <a:gd name="T11" fmla="*/ 300 h 851"/>
            </a:gdLst>
            <a:ahLst/>
            <a:cxnLst>
              <a:cxn ang="0">
                <a:pos x="T0" y="T1"/>
              </a:cxn>
              <a:cxn ang="0">
                <a:pos x="T2" y="T3"/>
              </a:cxn>
              <a:cxn ang="0">
                <a:pos x="T4" y="T5"/>
              </a:cxn>
              <a:cxn ang="0">
                <a:pos x="T6" y="T7"/>
              </a:cxn>
              <a:cxn ang="0">
                <a:pos x="T8" y="T9"/>
              </a:cxn>
              <a:cxn ang="0">
                <a:pos x="T10" y="T11"/>
              </a:cxn>
            </a:cxnLst>
            <a:rect l="0" t="0" r="r" b="b"/>
            <a:pathLst>
              <a:path w="783" h="851">
                <a:moveTo>
                  <a:pt x="0" y="300"/>
                </a:moveTo>
                <a:lnTo>
                  <a:pt x="0" y="851"/>
                </a:lnTo>
                <a:lnTo>
                  <a:pt x="783" y="851"/>
                </a:lnTo>
                <a:lnTo>
                  <a:pt x="783" y="300"/>
                </a:lnTo>
                <a:lnTo>
                  <a:pt x="393" y="0"/>
                </a:lnTo>
                <a:lnTo>
                  <a:pt x="0" y="30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BDA06010-8BC2-41E5-B8A0-875828FEA9E9}"/>
              </a:ext>
            </a:extLst>
          </p:cNvPr>
          <p:cNvSpPr>
            <a:spLocks/>
          </p:cNvSpPr>
          <p:nvPr/>
        </p:nvSpPr>
        <p:spPr bwMode="auto">
          <a:xfrm>
            <a:off x="5143501" y="4146550"/>
            <a:ext cx="1330066" cy="1350962"/>
          </a:xfrm>
          <a:custGeom>
            <a:avLst/>
            <a:gdLst>
              <a:gd name="T0" fmla="*/ 0 w 783"/>
              <a:gd name="T1" fmla="*/ 300 h 851"/>
              <a:gd name="T2" fmla="*/ 0 w 783"/>
              <a:gd name="T3" fmla="*/ 851 h 851"/>
              <a:gd name="T4" fmla="*/ 783 w 783"/>
              <a:gd name="T5" fmla="*/ 851 h 851"/>
              <a:gd name="T6" fmla="*/ 783 w 783"/>
              <a:gd name="T7" fmla="*/ 300 h 851"/>
              <a:gd name="T8" fmla="*/ 393 w 783"/>
              <a:gd name="T9" fmla="*/ 0 h 851"/>
              <a:gd name="T10" fmla="*/ 0 w 783"/>
              <a:gd name="T11" fmla="*/ 300 h 851"/>
            </a:gdLst>
            <a:ahLst/>
            <a:cxnLst>
              <a:cxn ang="0">
                <a:pos x="T0" y="T1"/>
              </a:cxn>
              <a:cxn ang="0">
                <a:pos x="T2" y="T3"/>
              </a:cxn>
              <a:cxn ang="0">
                <a:pos x="T4" y="T5"/>
              </a:cxn>
              <a:cxn ang="0">
                <a:pos x="T6" y="T7"/>
              </a:cxn>
              <a:cxn ang="0">
                <a:pos x="T8" y="T9"/>
              </a:cxn>
              <a:cxn ang="0">
                <a:pos x="T10" y="T11"/>
              </a:cxn>
            </a:cxnLst>
            <a:rect l="0" t="0" r="r" b="b"/>
            <a:pathLst>
              <a:path w="783" h="851">
                <a:moveTo>
                  <a:pt x="0" y="300"/>
                </a:moveTo>
                <a:lnTo>
                  <a:pt x="0" y="851"/>
                </a:lnTo>
                <a:lnTo>
                  <a:pt x="783" y="851"/>
                </a:lnTo>
                <a:lnTo>
                  <a:pt x="783" y="300"/>
                </a:lnTo>
                <a:lnTo>
                  <a:pt x="393" y="0"/>
                </a:lnTo>
                <a:lnTo>
                  <a:pt x="0"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
            <a:extLst>
              <a:ext uri="{FF2B5EF4-FFF2-40B4-BE49-F238E27FC236}">
                <a16:creationId xmlns:a16="http://schemas.microsoft.com/office/drawing/2014/main" id="{9A6233C0-4BF4-4C6A-A867-203F86FEF675}"/>
              </a:ext>
            </a:extLst>
          </p:cNvPr>
          <p:cNvSpPr>
            <a:spLocks/>
          </p:cNvSpPr>
          <p:nvPr/>
        </p:nvSpPr>
        <p:spPr bwMode="auto">
          <a:xfrm>
            <a:off x="6529623" y="4146550"/>
            <a:ext cx="1326669" cy="1350962"/>
          </a:xfrm>
          <a:custGeom>
            <a:avLst/>
            <a:gdLst>
              <a:gd name="T0" fmla="*/ 0 w 781"/>
              <a:gd name="T1" fmla="*/ 300 h 851"/>
              <a:gd name="T2" fmla="*/ 0 w 781"/>
              <a:gd name="T3" fmla="*/ 851 h 851"/>
              <a:gd name="T4" fmla="*/ 781 w 781"/>
              <a:gd name="T5" fmla="*/ 851 h 851"/>
              <a:gd name="T6" fmla="*/ 781 w 781"/>
              <a:gd name="T7" fmla="*/ 300 h 851"/>
              <a:gd name="T8" fmla="*/ 390 w 781"/>
              <a:gd name="T9" fmla="*/ 0 h 851"/>
              <a:gd name="T10" fmla="*/ 0 w 781"/>
              <a:gd name="T11" fmla="*/ 300 h 851"/>
            </a:gdLst>
            <a:ahLst/>
            <a:cxnLst>
              <a:cxn ang="0">
                <a:pos x="T0" y="T1"/>
              </a:cxn>
              <a:cxn ang="0">
                <a:pos x="T2" y="T3"/>
              </a:cxn>
              <a:cxn ang="0">
                <a:pos x="T4" y="T5"/>
              </a:cxn>
              <a:cxn ang="0">
                <a:pos x="T6" y="T7"/>
              </a:cxn>
              <a:cxn ang="0">
                <a:pos x="T8" y="T9"/>
              </a:cxn>
              <a:cxn ang="0">
                <a:pos x="T10" y="T11"/>
              </a:cxn>
            </a:cxnLst>
            <a:rect l="0" t="0" r="r" b="b"/>
            <a:pathLst>
              <a:path w="781" h="851">
                <a:moveTo>
                  <a:pt x="0" y="300"/>
                </a:moveTo>
                <a:lnTo>
                  <a:pt x="0" y="851"/>
                </a:lnTo>
                <a:lnTo>
                  <a:pt x="781" y="851"/>
                </a:lnTo>
                <a:lnTo>
                  <a:pt x="781" y="300"/>
                </a:lnTo>
                <a:lnTo>
                  <a:pt x="390" y="0"/>
                </a:lnTo>
                <a:lnTo>
                  <a:pt x="0" y="30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2">
            <a:extLst>
              <a:ext uri="{FF2B5EF4-FFF2-40B4-BE49-F238E27FC236}">
                <a16:creationId xmlns:a16="http://schemas.microsoft.com/office/drawing/2014/main" id="{B84E8346-F84A-4834-9083-2B63C0F2471F}"/>
              </a:ext>
            </a:extLst>
          </p:cNvPr>
          <p:cNvSpPr>
            <a:spLocks/>
          </p:cNvSpPr>
          <p:nvPr/>
        </p:nvSpPr>
        <p:spPr bwMode="auto">
          <a:xfrm>
            <a:off x="6529623" y="4146550"/>
            <a:ext cx="1326669" cy="1350962"/>
          </a:xfrm>
          <a:custGeom>
            <a:avLst/>
            <a:gdLst>
              <a:gd name="T0" fmla="*/ 0 w 781"/>
              <a:gd name="T1" fmla="*/ 300 h 851"/>
              <a:gd name="T2" fmla="*/ 0 w 781"/>
              <a:gd name="T3" fmla="*/ 851 h 851"/>
              <a:gd name="T4" fmla="*/ 781 w 781"/>
              <a:gd name="T5" fmla="*/ 851 h 851"/>
              <a:gd name="T6" fmla="*/ 781 w 781"/>
              <a:gd name="T7" fmla="*/ 300 h 851"/>
              <a:gd name="T8" fmla="*/ 390 w 781"/>
              <a:gd name="T9" fmla="*/ 0 h 851"/>
              <a:gd name="T10" fmla="*/ 0 w 781"/>
              <a:gd name="T11" fmla="*/ 300 h 851"/>
            </a:gdLst>
            <a:ahLst/>
            <a:cxnLst>
              <a:cxn ang="0">
                <a:pos x="T0" y="T1"/>
              </a:cxn>
              <a:cxn ang="0">
                <a:pos x="T2" y="T3"/>
              </a:cxn>
              <a:cxn ang="0">
                <a:pos x="T4" y="T5"/>
              </a:cxn>
              <a:cxn ang="0">
                <a:pos x="T6" y="T7"/>
              </a:cxn>
              <a:cxn ang="0">
                <a:pos x="T8" y="T9"/>
              </a:cxn>
              <a:cxn ang="0">
                <a:pos x="T10" y="T11"/>
              </a:cxn>
            </a:cxnLst>
            <a:rect l="0" t="0" r="r" b="b"/>
            <a:pathLst>
              <a:path w="781" h="851">
                <a:moveTo>
                  <a:pt x="0" y="300"/>
                </a:moveTo>
                <a:lnTo>
                  <a:pt x="0" y="851"/>
                </a:lnTo>
                <a:lnTo>
                  <a:pt x="781" y="851"/>
                </a:lnTo>
                <a:lnTo>
                  <a:pt x="781" y="300"/>
                </a:lnTo>
                <a:lnTo>
                  <a:pt x="390" y="0"/>
                </a:lnTo>
                <a:lnTo>
                  <a:pt x="0"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0E237065-BDD5-4630-96C5-F74196DE34A1}"/>
              </a:ext>
            </a:extLst>
          </p:cNvPr>
          <p:cNvSpPr>
            <a:spLocks/>
          </p:cNvSpPr>
          <p:nvPr/>
        </p:nvSpPr>
        <p:spPr bwMode="auto">
          <a:xfrm>
            <a:off x="7912348" y="4146550"/>
            <a:ext cx="1330066" cy="1350962"/>
          </a:xfrm>
          <a:custGeom>
            <a:avLst/>
            <a:gdLst>
              <a:gd name="T0" fmla="*/ 0 w 783"/>
              <a:gd name="T1" fmla="*/ 300 h 851"/>
              <a:gd name="T2" fmla="*/ 0 w 783"/>
              <a:gd name="T3" fmla="*/ 851 h 851"/>
              <a:gd name="T4" fmla="*/ 783 w 783"/>
              <a:gd name="T5" fmla="*/ 851 h 851"/>
              <a:gd name="T6" fmla="*/ 783 w 783"/>
              <a:gd name="T7" fmla="*/ 300 h 851"/>
              <a:gd name="T8" fmla="*/ 390 w 783"/>
              <a:gd name="T9" fmla="*/ 0 h 851"/>
              <a:gd name="T10" fmla="*/ 0 w 783"/>
              <a:gd name="T11" fmla="*/ 300 h 851"/>
            </a:gdLst>
            <a:ahLst/>
            <a:cxnLst>
              <a:cxn ang="0">
                <a:pos x="T0" y="T1"/>
              </a:cxn>
              <a:cxn ang="0">
                <a:pos x="T2" y="T3"/>
              </a:cxn>
              <a:cxn ang="0">
                <a:pos x="T4" y="T5"/>
              </a:cxn>
              <a:cxn ang="0">
                <a:pos x="T6" y="T7"/>
              </a:cxn>
              <a:cxn ang="0">
                <a:pos x="T8" y="T9"/>
              </a:cxn>
              <a:cxn ang="0">
                <a:pos x="T10" y="T11"/>
              </a:cxn>
            </a:cxnLst>
            <a:rect l="0" t="0" r="r" b="b"/>
            <a:pathLst>
              <a:path w="783" h="851">
                <a:moveTo>
                  <a:pt x="0" y="300"/>
                </a:moveTo>
                <a:lnTo>
                  <a:pt x="0" y="851"/>
                </a:lnTo>
                <a:lnTo>
                  <a:pt x="783" y="851"/>
                </a:lnTo>
                <a:lnTo>
                  <a:pt x="783" y="300"/>
                </a:lnTo>
                <a:lnTo>
                  <a:pt x="390" y="0"/>
                </a:lnTo>
                <a:lnTo>
                  <a:pt x="0" y="30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BF6DABC4-5031-4D74-A4D1-FA2A2B5DB535}"/>
              </a:ext>
            </a:extLst>
          </p:cNvPr>
          <p:cNvSpPr>
            <a:spLocks/>
          </p:cNvSpPr>
          <p:nvPr/>
        </p:nvSpPr>
        <p:spPr bwMode="auto">
          <a:xfrm>
            <a:off x="7912348" y="4146550"/>
            <a:ext cx="1330066" cy="1350962"/>
          </a:xfrm>
          <a:custGeom>
            <a:avLst/>
            <a:gdLst>
              <a:gd name="T0" fmla="*/ 0 w 783"/>
              <a:gd name="T1" fmla="*/ 300 h 851"/>
              <a:gd name="T2" fmla="*/ 0 w 783"/>
              <a:gd name="T3" fmla="*/ 851 h 851"/>
              <a:gd name="T4" fmla="*/ 783 w 783"/>
              <a:gd name="T5" fmla="*/ 851 h 851"/>
              <a:gd name="T6" fmla="*/ 783 w 783"/>
              <a:gd name="T7" fmla="*/ 300 h 851"/>
              <a:gd name="T8" fmla="*/ 390 w 783"/>
              <a:gd name="T9" fmla="*/ 0 h 851"/>
              <a:gd name="T10" fmla="*/ 0 w 783"/>
              <a:gd name="T11" fmla="*/ 300 h 851"/>
            </a:gdLst>
            <a:ahLst/>
            <a:cxnLst>
              <a:cxn ang="0">
                <a:pos x="T0" y="T1"/>
              </a:cxn>
              <a:cxn ang="0">
                <a:pos x="T2" y="T3"/>
              </a:cxn>
              <a:cxn ang="0">
                <a:pos x="T4" y="T5"/>
              </a:cxn>
              <a:cxn ang="0">
                <a:pos x="T6" y="T7"/>
              </a:cxn>
              <a:cxn ang="0">
                <a:pos x="T8" y="T9"/>
              </a:cxn>
              <a:cxn ang="0">
                <a:pos x="T10" y="T11"/>
              </a:cxn>
            </a:cxnLst>
            <a:rect l="0" t="0" r="r" b="b"/>
            <a:pathLst>
              <a:path w="783" h="851">
                <a:moveTo>
                  <a:pt x="0" y="300"/>
                </a:moveTo>
                <a:lnTo>
                  <a:pt x="0" y="851"/>
                </a:lnTo>
                <a:lnTo>
                  <a:pt x="783" y="851"/>
                </a:lnTo>
                <a:lnTo>
                  <a:pt x="783" y="300"/>
                </a:lnTo>
                <a:lnTo>
                  <a:pt x="390" y="0"/>
                </a:lnTo>
                <a:lnTo>
                  <a:pt x="0"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5">
            <a:extLst>
              <a:ext uri="{FF2B5EF4-FFF2-40B4-BE49-F238E27FC236}">
                <a16:creationId xmlns:a16="http://schemas.microsoft.com/office/drawing/2014/main" id="{F84F66CD-71A7-4BBD-9563-AC79FDEAE99D}"/>
              </a:ext>
            </a:extLst>
          </p:cNvPr>
          <p:cNvSpPr>
            <a:spLocks/>
          </p:cNvSpPr>
          <p:nvPr/>
        </p:nvSpPr>
        <p:spPr bwMode="auto">
          <a:xfrm>
            <a:off x="9293375" y="4146550"/>
            <a:ext cx="1331764" cy="1350962"/>
          </a:xfrm>
          <a:custGeom>
            <a:avLst/>
            <a:gdLst>
              <a:gd name="T0" fmla="*/ 0 w 784"/>
              <a:gd name="T1" fmla="*/ 300 h 851"/>
              <a:gd name="T2" fmla="*/ 0 w 784"/>
              <a:gd name="T3" fmla="*/ 851 h 851"/>
              <a:gd name="T4" fmla="*/ 784 w 784"/>
              <a:gd name="T5" fmla="*/ 851 h 851"/>
              <a:gd name="T6" fmla="*/ 784 w 784"/>
              <a:gd name="T7" fmla="*/ 300 h 851"/>
              <a:gd name="T8" fmla="*/ 394 w 784"/>
              <a:gd name="T9" fmla="*/ 0 h 851"/>
              <a:gd name="T10" fmla="*/ 0 w 784"/>
              <a:gd name="T11" fmla="*/ 300 h 851"/>
            </a:gdLst>
            <a:ahLst/>
            <a:cxnLst>
              <a:cxn ang="0">
                <a:pos x="T0" y="T1"/>
              </a:cxn>
              <a:cxn ang="0">
                <a:pos x="T2" y="T3"/>
              </a:cxn>
              <a:cxn ang="0">
                <a:pos x="T4" y="T5"/>
              </a:cxn>
              <a:cxn ang="0">
                <a:pos x="T6" y="T7"/>
              </a:cxn>
              <a:cxn ang="0">
                <a:pos x="T8" y="T9"/>
              </a:cxn>
              <a:cxn ang="0">
                <a:pos x="T10" y="T11"/>
              </a:cxn>
            </a:cxnLst>
            <a:rect l="0" t="0" r="r" b="b"/>
            <a:pathLst>
              <a:path w="784" h="851">
                <a:moveTo>
                  <a:pt x="0" y="300"/>
                </a:moveTo>
                <a:lnTo>
                  <a:pt x="0" y="851"/>
                </a:lnTo>
                <a:lnTo>
                  <a:pt x="784" y="851"/>
                </a:lnTo>
                <a:lnTo>
                  <a:pt x="784" y="300"/>
                </a:lnTo>
                <a:lnTo>
                  <a:pt x="394" y="0"/>
                </a:lnTo>
                <a:lnTo>
                  <a:pt x="0" y="30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6">
            <a:extLst>
              <a:ext uri="{FF2B5EF4-FFF2-40B4-BE49-F238E27FC236}">
                <a16:creationId xmlns:a16="http://schemas.microsoft.com/office/drawing/2014/main" id="{29F2E73D-62D0-49A3-9C0F-2FC176C06A38}"/>
              </a:ext>
            </a:extLst>
          </p:cNvPr>
          <p:cNvSpPr>
            <a:spLocks/>
          </p:cNvSpPr>
          <p:nvPr/>
        </p:nvSpPr>
        <p:spPr bwMode="auto">
          <a:xfrm>
            <a:off x="9293375" y="4146550"/>
            <a:ext cx="1331764" cy="1350962"/>
          </a:xfrm>
          <a:custGeom>
            <a:avLst/>
            <a:gdLst>
              <a:gd name="T0" fmla="*/ 0 w 784"/>
              <a:gd name="T1" fmla="*/ 300 h 851"/>
              <a:gd name="T2" fmla="*/ 0 w 784"/>
              <a:gd name="T3" fmla="*/ 851 h 851"/>
              <a:gd name="T4" fmla="*/ 784 w 784"/>
              <a:gd name="T5" fmla="*/ 851 h 851"/>
              <a:gd name="T6" fmla="*/ 784 w 784"/>
              <a:gd name="T7" fmla="*/ 300 h 851"/>
              <a:gd name="T8" fmla="*/ 394 w 784"/>
              <a:gd name="T9" fmla="*/ 0 h 851"/>
              <a:gd name="T10" fmla="*/ 0 w 784"/>
              <a:gd name="T11" fmla="*/ 300 h 851"/>
            </a:gdLst>
            <a:ahLst/>
            <a:cxnLst>
              <a:cxn ang="0">
                <a:pos x="T0" y="T1"/>
              </a:cxn>
              <a:cxn ang="0">
                <a:pos x="T2" y="T3"/>
              </a:cxn>
              <a:cxn ang="0">
                <a:pos x="T4" y="T5"/>
              </a:cxn>
              <a:cxn ang="0">
                <a:pos x="T6" y="T7"/>
              </a:cxn>
              <a:cxn ang="0">
                <a:pos x="T8" y="T9"/>
              </a:cxn>
              <a:cxn ang="0">
                <a:pos x="T10" y="T11"/>
              </a:cxn>
            </a:cxnLst>
            <a:rect l="0" t="0" r="r" b="b"/>
            <a:pathLst>
              <a:path w="784" h="851">
                <a:moveTo>
                  <a:pt x="0" y="300"/>
                </a:moveTo>
                <a:lnTo>
                  <a:pt x="0" y="851"/>
                </a:lnTo>
                <a:lnTo>
                  <a:pt x="784" y="851"/>
                </a:lnTo>
                <a:lnTo>
                  <a:pt x="784" y="300"/>
                </a:lnTo>
                <a:lnTo>
                  <a:pt x="394" y="0"/>
                </a:lnTo>
                <a:lnTo>
                  <a:pt x="0"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0DF5750E-1E1A-4472-8C96-F1531C1B116D}"/>
              </a:ext>
            </a:extLst>
          </p:cNvPr>
          <p:cNvSpPr>
            <a:spLocks noChangeArrowheads="1"/>
          </p:cNvSpPr>
          <p:nvPr/>
        </p:nvSpPr>
        <p:spPr bwMode="auto">
          <a:xfrm>
            <a:off x="5143501" y="5351463"/>
            <a:ext cx="1330066" cy="146050"/>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6D631A4A-B7D7-4D9D-A58C-0BB32D989D2D}"/>
              </a:ext>
            </a:extLst>
          </p:cNvPr>
          <p:cNvSpPr>
            <a:spLocks noChangeArrowheads="1"/>
          </p:cNvSpPr>
          <p:nvPr/>
        </p:nvSpPr>
        <p:spPr bwMode="auto">
          <a:xfrm>
            <a:off x="5143501" y="5351463"/>
            <a:ext cx="1330066"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7">
            <a:extLst>
              <a:ext uri="{FF2B5EF4-FFF2-40B4-BE49-F238E27FC236}">
                <a16:creationId xmlns:a16="http://schemas.microsoft.com/office/drawing/2014/main" id="{7178067D-1EB8-4D61-88D8-8CEE67B15CBF}"/>
              </a:ext>
            </a:extLst>
          </p:cNvPr>
          <p:cNvSpPr>
            <a:spLocks noChangeArrowheads="1"/>
          </p:cNvSpPr>
          <p:nvPr/>
        </p:nvSpPr>
        <p:spPr bwMode="auto">
          <a:xfrm>
            <a:off x="6529623" y="5351463"/>
            <a:ext cx="1326669" cy="146050"/>
          </a:xfrm>
          <a:prstGeom prst="rect">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08C4938C-B225-4AFB-BE20-3B87C6EFDBF6}"/>
              </a:ext>
            </a:extLst>
          </p:cNvPr>
          <p:cNvSpPr>
            <a:spLocks noChangeArrowheads="1"/>
          </p:cNvSpPr>
          <p:nvPr/>
        </p:nvSpPr>
        <p:spPr bwMode="auto">
          <a:xfrm>
            <a:off x="6529623" y="5351463"/>
            <a:ext cx="1326669"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6EA3054C-CEC7-442C-9FC3-127FEE43F32E}"/>
              </a:ext>
            </a:extLst>
          </p:cNvPr>
          <p:cNvSpPr>
            <a:spLocks noChangeArrowheads="1"/>
          </p:cNvSpPr>
          <p:nvPr/>
        </p:nvSpPr>
        <p:spPr bwMode="auto">
          <a:xfrm>
            <a:off x="7912348" y="5351463"/>
            <a:ext cx="1330066" cy="146050"/>
          </a:xfrm>
          <a:prstGeom prst="rect">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Rectangle 40">
            <a:extLst>
              <a:ext uri="{FF2B5EF4-FFF2-40B4-BE49-F238E27FC236}">
                <a16:creationId xmlns:a16="http://schemas.microsoft.com/office/drawing/2014/main" id="{6CEADDEA-DBBA-4E96-9043-8B7911D13A7C}"/>
              </a:ext>
            </a:extLst>
          </p:cNvPr>
          <p:cNvSpPr>
            <a:spLocks noChangeArrowheads="1"/>
          </p:cNvSpPr>
          <p:nvPr/>
        </p:nvSpPr>
        <p:spPr bwMode="auto">
          <a:xfrm>
            <a:off x="7912348" y="5351463"/>
            <a:ext cx="1330066"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70B06405-CA0A-4129-B730-71D5EC879757}"/>
              </a:ext>
            </a:extLst>
          </p:cNvPr>
          <p:cNvSpPr>
            <a:spLocks noChangeArrowheads="1"/>
          </p:cNvSpPr>
          <p:nvPr/>
        </p:nvSpPr>
        <p:spPr bwMode="auto">
          <a:xfrm>
            <a:off x="9293375" y="5351463"/>
            <a:ext cx="1331764" cy="146050"/>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F13D7FB6-5ABF-4C73-9510-4354B0BCB351}"/>
              </a:ext>
            </a:extLst>
          </p:cNvPr>
          <p:cNvSpPr>
            <a:spLocks noChangeArrowheads="1"/>
          </p:cNvSpPr>
          <p:nvPr/>
        </p:nvSpPr>
        <p:spPr bwMode="auto">
          <a:xfrm>
            <a:off x="9293375" y="5351463"/>
            <a:ext cx="1331764"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5">
            <a:extLst>
              <a:ext uri="{FF2B5EF4-FFF2-40B4-BE49-F238E27FC236}">
                <a16:creationId xmlns:a16="http://schemas.microsoft.com/office/drawing/2014/main" id="{3F85634F-776B-4331-9956-A9448F609190}"/>
              </a:ext>
            </a:extLst>
          </p:cNvPr>
          <p:cNvSpPr>
            <a:spLocks/>
          </p:cNvSpPr>
          <p:nvPr/>
        </p:nvSpPr>
        <p:spPr bwMode="auto">
          <a:xfrm rot="16200000">
            <a:off x="5643436" y="4997578"/>
            <a:ext cx="330201" cy="1330066"/>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close/>
              </a:path>
            </a:pathLst>
          </a:custGeom>
          <a:solidFill>
            <a:schemeClr val="tx1">
              <a:lumMod val="85000"/>
              <a:lumOff val="15000"/>
              <a:alpha val="4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6">
            <a:extLst>
              <a:ext uri="{FF2B5EF4-FFF2-40B4-BE49-F238E27FC236}">
                <a16:creationId xmlns:a16="http://schemas.microsoft.com/office/drawing/2014/main" id="{41DE38DD-4C8D-4E29-8A24-67FDA6A61A54}"/>
              </a:ext>
            </a:extLst>
          </p:cNvPr>
          <p:cNvSpPr>
            <a:spLocks/>
          </p:cNvSpPr>
          <p:nvPr/>
        </p:nvSpPr>
        <p:spPr bwMode="auto">
          <a:xfrm>
            <a:off x="5143501" y="5497513"/>
            <a:ext cx="1330066" cy="330200"/>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8">
            <a:extLst>
              <a:ext uri="{FF2B5EF4-FFF2-40B4-BE49-F238E27FC236}">
                <a16:creationId xmlns:a16="http://schemas.microsoft.com/office/drawing/2014/main" id="{C1BF985F-2A81-45AE-88DD-6CC8E14E1C6E}"/>
              </a:ext>
            </a:extLst>
          </p:cNvPr>
          <p:cNvSpPr>
            <a:spLocks/>
          </p:cNvSpPr>
          <p:nvPr/>
        </p:nvSpPr>
        <p:spPr bwMode="auto">
          <a:xfrm>
            <a:off x="6529623" y="5497513"/>
            <a:ext cx="1326669" cy="330200"/>
          </a:xfrm>
          <a:custGeom>
            <a:avLst/>
            <a:gdLst>
              <a:gd name="T0" fmla="*/ 781 w 781"/>
              <a:gd name="T1" fmla="*/ 0 h 208"/>
              <a:gd name="T2" fmla="*/ 781 w 781"/>
              <a:gd name="T3" fmla="*/ 0 h 208"/>
              <a:gd name="T4" fmla="*/ 0 w 781"/>
              <a:gd name="T5" fmla="*/ 0 h 208"/>
              <a:gd name="T6" fmla="*/ 0 w 781"/>
              <a:gd name="T7" fmla="*/ 208 h 208"/>
              <a:gd name="T8" fmla="*/ 781 w 781"/>
              <a:gd name="T9" fmla="*/ 208 h 208"/>
              <a:gd name="T10" fmla="*/ 781 w 781"/>
              <a:gd name="T11" fmla="*/ 0 h 208"/>
            </a:gdLst>
            <a:ahLst/>
            <a:cxnLst>
              <a:cxn ang="0">
                <a:pos x="T0" y="T1"/>
              </a:cxn>
              <a:cxn ang="0">
                <a:pos x="T2" y="T3"/>
              </a:cxn>
              <a:cxn ang="0">
                <a:pos x="T4" y="T5"/>
              </a:cxn>
              <a:cxn ang="0">
                <a:pos x="T6" y="T7"/>
              </a:cxn>
              <a:cxn ang="0">
                <a:pos x="T8" y="T9"/>
              </a:cxn>
              <a:cxn ang="0">
                <a:pos x="T10" y="T11"/>
              </a:cxn>
            </a:cxnLst>
            <a:rect l="0" t="0" r="r" b="b"/>
            <a:pathLst>
              <a:path w="781" h="208">
                <a:moveTo>
                  <a:pt x="781" y="0"/>
                </a:moveTo>
                <a:lnTo>
                  <a:pt x="781" y="0"/>
                </a:lnTo>
                <a:lnTo>
                  <a:pt x="0" y="0"/>
                </a:lnTo>
                <a:lnTo>
                  <a:pt x="0" y="208"/>
                </a:lnTo>
                <a:lnTo>
                  <a:pt x="781" y="208"/>
                </a:lnTo>
                <a:lnTo>
                  <a:pt x="7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0">
            <a:extLst>
              <a:ext uri="{FF2B5EF4-FFF2-40B4-BE49-F238E27FC236}">
                <a16:creationId xmlns:a16="http://schemas.microsoft.com/office/drawing/2014/main" id="{7539381A-85AF-4A02-884C-E1B7F2682A09}"/>
              </a:ext>
            </a:extLst>
          </p:cNvPr>
          <p:cNvSpPr>
            <a:spLocks/>
          </p:cNvSpPr>
          <p:nvPr/>
        </p:nvSpPr>
        <p:spPr bwMode="auto">
          <a:xfrm>
            <a:off x="7912348" y="5497513"/>
            <a:ext cx="1330066" cy="330200"/>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2">
            <a:extLst>
              <a:ext uri="{FF2B5EF4-FFF2-40B4-BE49-F238E27FC236}">
                <a16:creationId xmlns:a16="http://schemas.microsoft.com/office/drawing/2014/main" id="{15DC8A9B-1245-47F8-B4BE-655ADE76EE61}"/>
              </a:ext>
            </a:extLst>
          </p:cNvPr>
          <p:cNvSpPr>
            <a:spLocks/>
          </p:cNvSpPr>
          <p:nvPr/>
        </p:nvSpPr>
        <p:spPr bwMode="auto">
          <a:xfrm>
            <a:off x="9293375" y="5497513"/>
            <a:ext cx="1331764" cy="330200"/>
          </a:xfrm>
          <a:custGeom>
            <a:avLst/>
            <a:gdLst>
              <a:gd name="T0" fmla="*/ 784 w 784"/>
              <a:gd name="T1" fmla="*/ 0 h 208"/>
              <a:gd name="T2" fmla="*/ 784 w 784"/>
              <a:gd name="T3" fmla="*/ 0 h 208"/>
              <a:gd name="T4" fmla="*/ 0 w 784"/>
              <a:gd name="T5" fmla="*/ 0 h 208"/>
              <a:gd name="T6" fmla="*/ 0 w 784"/>
              <a:gd name="T7" fmla="*/ 208 h 208"/>
              <a:gd name="T8" fmla="*/ 784 w 784"/>
              <a:gd name="T9" fmla="*/ 208 h 208"/>
              <a:gd name="T10" fmla="*/ 784 w 784"/>
              <a:gd name="T11" fmla="*/ 0 h 208"/>
            </a:gdLst>
            <a:ahLst/>
            <a:cxnLst>
              <a:cxn ang="0">
                <a:pos x="T0" y="T1"/>
              </a:cxn>
              <a:cxn ang="0">
                <a:pos x="T2" y="T3"/>
              </a:cxn>
              <a:cxn ang="0">
                <a:pos x="T4" y="T5"/>
              </a:cxn>
              <a:cxn ang="0">
                <a:pos x="T6" y="T7"/>
              </a:cxn>
              <a:cxn ang="0">
                <a:pos x="T8" y="T9"/>
              </a:cxn>
              <a:cxn ang="0">
                <a:pos x="T10" y="T11"/>
              </a:cxn>
            </a:cxnLst>
            <a:rect l="0" t="0" r="r" b="b"/>
            <a:pathLst>
              <a:path w="784" h="208">
                <a:moveTo>
                  <a:pt x="784" y="0"/>
                </a:moveTo>
                <a:lnTo>
                  <a:pt x="784" y="0"/>
                </a:lnTo>
                <a:lnTo>
                  <a:pt x="0" y="0"/>
                </a:lnTo>
                <a:lnTo>
                  <a:pt x="0" y="208"/>
                </a:lnTo>
                <a:lnTo>
                  <a:pt x="784" y="208"/>
                </a:lnTo>
                <a:lnTo>
                  <a:pt x="7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5">
            <a:extLst>
              <a:ext uri="{FF2B5EF4-FFF2-40B4-BE49-F238E27FC236}">
                <a16:creationId xmlns:a16="http://schemas.microsoft.com/office/drawing/2014/main" id="{D8F77A1F-3DA2-4EC1-BDF8-4E8DE49AA3F9}"/>
              </a:ext>
            </a:extLst>
          </p:cNvPr>
          <p:cNvSpPr>
            <a:spLocks/>
          </p:cNvSpPr>
          <p:nvPr/>
        </p:nvSpPr>
        <p:spPr bwMode="auto">
          <a:xfrm rot="16200000">
            <a:off x="7024460" y="4997578"/>
            <a:ext cx="330201" cy="1330066"/>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close/>
              </a:path>
            </a:pathLst>
          </a:custGeom>
          <a:solidFill>
            <a:schemeClr val="tx1">
              <a:lumMod val="85000"/>
              <a:lumOff val="15000"/>
              <a:alpha val="4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5">
            <a:extLst>
              <a:ext uri="{FF2B5EF4-FFF2-40B4-BE49-F238E27FC236}">
                <a16:creationId xmlns:a16="http://schemas.microsoft.com/office/drawing/2014/main" id="{2DF350C8-A6C1-4C24-9254-F3ACBF18B349}"/>
              </a:ext>
            </a:extLst>
          </p:cNvPr>
          <p:cNvSpPr>
            <a:spLocks/>
          </p:cNvSpPr>
          <p:nvPr/>
        </p:nvSpPr>
        <p:spPr bwMode="auto">
          <a:xfrm rot="16200000">
            <a:off x="8412281" y="4997578"/>
            <a:ext cx="330201" cy="1330066"/>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close/>
              </a:path>
            </a:pathLst>
          </a:custGeom>
          <a:solidFill>
            <a:schemeClr val="tx1">
              <a:lumMod val="85000"/>
              <a:lumOff val="15000"/>
              <a:alpha val="4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5">
            <a:extLst>
              <a:ext uri="{FF2B5EF4-FFF2-40B4-BE49-F238E27FC236}">
                <a16:creationId xmlns:a16="http://schemas.microsoft.com/office/drawing/2014/main" id="{7009A940-CFE5-40C8-B21B-4DC2A89D91DE}"/>
              </a:ext>
            </a:extLst>
          </p:cNvPr>
          <p:cNvSpPr>
            <a:spLocks/>
          </p:cNvSpPr>
          <p:nvPr/>
        </p:nvSpPr>
        <p:spPr bwMode="auto">
          <a:xfrm rot="16200000">
            <a:off x="9793307" y="4997578"/>
            <a:ext cx="330201" cy="1330066"/>
          </a:xfrm>
          <a:custGeom>
            <a:avLst/>
            <a:gdLst>
              <a:gd name="T0" fmla="*/ 783 w 783"/>
              <a:gd name="T1" fmla="*/ 0 h 208"/>
              <a:gd name="T2" fmla="*/ 783 w 783"/>
              <a:gd name="T3" fmla="*/ 0 h 208"/>
              <a:gd name="T4" fmla="*/ 0 w 783"/>
              <a:gd name="T5" fmla="*/ 0 h 208"/>
              <a:gd name="T6" fmla="*/ 0 w 783"/>
              <a:gd name="T7" fmla="*/ 208 h 208"/>
              <a:gd name="T8" fmla="*/ 783 w 783"/>
              <a:gd name="T9" fmla="*/ 208 h 208"/>
              <a:gd name="T10" fmla="*/ 783 w 783"/>
              <a:gd name="T11" fmla="*/ 0 h 208"/>
            </a:gdLst>
            <a:ahLst/>
            <a:cxnLst>
              <a:cxn ang="0">
                <a:pos x="T0" y="T1"/>
              </a:cxn>
              <a:cxn ang="0">
                <a:pos x="T2" y="T3"/>
              </a:cxn>
              <a:cxn ang="0">
                <a:pos x="T4" y="T5"/>
              </a:cxn>
              <a:cxn ang="0">
                <a:pos x="T6" y="T7"/>
              </a:cxn>
              <a:cxn ang="0">
                <a:pos x="T8" y="T9"/>
              </a:cxn>
              <a:cxn ang="0">
                <a:pos x="T10" y="T11"/>
              </a:cxn>
            </a:cxnLst>
            <a:rect l="0" t="0" r="r" b="b"/>
            <a:pathLst>
              <a:path w="783" h="208">
                <a:moveTo>
                  <a:pt x="783" y="0"/>
                </a:moveTo>
                <a:lnTo>
                  <a:pt x="783" y="0"/>
                </a:lnTo>
                <a:lnTo>
                  <a:pt x="0" y="0"/>
                </a:lnTo>
                <a:lnTo>
                  <a:pt x="0" y="208"/>
                </a:lnTo>
                <a:lnTo>
                  <a:pt x="783" y="208"/>
                </a:lnTo>
                <a:lnTo>
                  <a:pt x="783" y="0"/>
                </a:lnTo>
                <a:close/>
              </a:path>
            </a:pathLst>
          </a:custGeom>
          <a:solidFill>
            <a:schemeClr val="tx1">
              <a:lumMod val="85000"/>
              <a:lumOff val="15000"/>
              <a:alpha val="46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6">
            <a:extLst>
              <a:ext uri="{FF2B5EF4-FFF2-40B4-BE49-F238E27FC236}">
                <a16:creationId xmlns:a16="http://schemas.microsoft.com/office/drawing/2014/main" id="{4DB7A735-94A0-4AED-A232-F859C0FC978F}"/>
              </a:ext>
            </a:extLst>
          </p:cNvPr>
          <p:cNvSpPr>
            <a:spLocks noEditPoints="1"/>
          </p:cNvSpPr>
          <p:nvPr/>
        </p:nvSpPr>
        <p:spPr bwMode="auto">
          <a:xfrm>
            <a:off x="5418009" y="4585608"/>
            <a:ext cx="781050" cy="603250"/>
          </a:xfrm>
          <a:custGeom>
            <a:avLst/>
            <a:gdLst>
              <a:gd name="T0" fmla="*/ 82 w 160"/>
              <a:gd name="T1" fmla="*/ 76 h 121"/>
              <a:gd name="T2" fmla="*/ 78 w 160"/>
              <a:gd name="T3" fmla="*/ 85 h 121"/>
              <a:gd name="T4" fmla="*/ 84 w 160"/>
              <a:gd name="T5" fmla="*/ 79 h 121"/>
              <a:gd name="T6" fmla="*/ 68 w 160"/>
              <a:gd name="T7" fmla="*/ 61 h 121"/>
              <a:gd name="T8" fmla="*/ 68 w 160"/>
              <a:gd name="T9" fmla="*/ 65 h 121"/>
              <a:gd name="T10" fmla="*/ 71 w 160"/>
              <a:gd name="T11" fmla="*/ 67 h 121"/>
              <a:gd name="T12" fmla="*/ 72 w 160"/>
              <a:gd name="T13" fmla="*/ 59 h 121"/>
              <a:gd name="T14" fmla="*/ 81 w 160"/>
              <a:gd name="T15" fmla="*/ 27 h 121"/>
              <a:gd name="T16" fmla="*/ 72 w 160"/>
              <a:gd name="T17" fmla="*/ 7 h 121"/>
              <a:gd name="T18" fmla="*/ 66 w 160"/>
              <a:gd name="T19" fmla="*/ 28 h 121"/>
              <a:gd name="T20" fmla="*/ 81 w 160"/>
              <a:gd name="T21" fmla="*/ 27 h 121"/>
              <a:gd name="T22" fmla="*/ 86 w 160"/>
              <a:gd name="T23" fmla="*/ 87 h 121"/>
              <a:gd name="T24" fmla="*/ 78 w 160"/>
              <a:gd name="T25" fmla="*/ 93 h 121"/>
              <a:gd name="T26" fmla="*/ 74 w 160"/>
              <a:gd name="T27" fmla="*/ 95 h 121"/>
              <a:gd name="T28" fmla="*/ 72 w 160"/>
              <a:gd name="T29" fmla="*/ 90 h 121"/>
              <a:gd name="T30" fmla="*/ 64 w 160"/>
              <a:gd name="T31" fmla="*/ 85 h 121"/>
              <a:gd name="T32" fmla="*/ 62 w 160"/>
              <a:gd name="T33" fmla="*/ 81 h 121"/>
              <a:gd name="T34" fmla="*/ 62 w 160"/>
              <a:gd name="T35" fmla="*/ 79 h 121"/>
              <a:gd name="T36" fmla="*/ 67 w 160"/>
              <a:gd name="T37" fmla="*/ 79 h 121"/>
              <a:gd name="T38" fmla="*/ 68 w 160"/>
              <a:gd name="T39" fmla="*/ 81 h 121"/>
              <a:gd name="T40" fmla="*/ 72 w 160"/>
              <a:gd name="T41" fmla="*/ 84 h 121"/>
              <a:gd name="T42" fmla="*/ 65 w 160"/>
              <a:gd name="T43" fmla="*/ 70 h 121"/>
              <a:gd name="T44" fmla="*/ 62 w 160"/>
              <a:gd name="T45" fmla="*/ 63 h 121"/>
              <a:gd name="T46" fmla="*/ 65 w 160"/>
              <a:gd name="T47" fmla="*/ 56 h 121"/>
              <a:gd name="T48" fmla="*/ 72 w 160"/>
              <a:gd name="T49" fmla="*/ 50 h 121"/>
              <a:gd name="T50" fmla="*/ 76 w 160"/>
              <a:gd name="T51" fmla="*/ 48 h 121"/>
              <a:gd name="T52" fmla="*/ 78 w 160"/>
              <a:gd name="T53" fmla="*/ 53 h 121"/>
              <a:gd name="T54" fmla="*/ 86 w 160"/>
              <a:gd name="T55" fmla="*/ 57 h 121"/>
              <a:gd name="T56" fmla="*/ 89 w 160"/>
              <a:gd name="T57" fmla="*/ 61 h 121"/>
              <a:gd name="T58" fmla="*/ 89 w 160"/>
              <a:gd name="T59" fmla="*/ 63 h 121"/>
              <a:gd name="T60" fmla="*/ 84 w 160"/>
              <a:gd name="T61" fmla="*/ 63 h 121"/>
              <a:gd name="T62" fmla="*/ 83 w 160"/>
              <a:gd name="T63" fmla="*/ 61 h 121"/>
              <a:gd name="T64" fmla="*/ 78 w 160"/>
              <a:gd name="T65" fmla="*/ 59 h 121"/>
              <a:gd name="T66" fmla="*/ 82 w 160"/>
              <a:gd name="T67" fmla="*/ 70 h 121"/>
              <a:gd name="T68" fmla="*/ 88 w 160"/>
              <a:gd name="T69" fmla="*/ 75 h 121"/>
              <a:gd name="T70" fmla="*/ 89 w 160"/>
              <a:gd name="T71" fmla="*/ 8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21">
                <a:moveTo>
                  <a:pt x="83" y="77"/>
                </a:moveTo>
                <a:cubicBezTo>
                  <a:pt x="83" y="77"/>
                  <a:pt x="82" y="76"/>
                  <a:pt x="82" y="76"/>
                </a:cubicBezTo>
                <a:cubicBezTo>
                  <a:pt x="80" y="75"/>
                  <a:pt x="79" y="75"/>
                  <a:pt x="78" y="75"/>
                </a:cubicBezTo>
                <a:cubicBezTo>
                  <a:pt x="78" y="85"/>
                  <a:pt x="78" y="85"/>
                  <a:pt x="78" y="85"/>
                </a:cubicBezTo>
                <a:cubicBezTo>
                  <a:pt x="80" y="84"/>
                  <a:pt x="82" y="84"/>
                  <a:pt x="83" y="82"/>
                </a:cubicBezTo>
                <a:cubicBezTo>
                  <a:pt x="84" y="81"/>
                  <a:pt x="84" y="80"/>
                  <a:pt x="84" y="79"/>
                </a:cubicBezTo>
                <a:cubicBezTo>
                  <a:pt x="84" y="78"/>
                  <a:pt x="83" y="77"/>
                  <a:pt x="83" y="77"/>
                </a:cubicBezTo>
                <a:close/>
                <a:moveTo>
                  <a:pt x="68" y="61"/>
                </a:moveTo>
                <a:cubicBezTo>
                  <a:pt x="68" y="62"/>
                  <a:pt x="67" y="62"/>
                  <a:pt x="67" y="63"/>
                </a:cubicBezTo>
                <a:cubicBezTo>
                  <a:pt x="67" y="64"/>
                  <a:pt x="67" y="64"/>
                  <a:pt x="68" y="65"/>
                </a:cubicBezTo>
                <a:cubicBezTo>
                  <a:pt x="68" y="65"/>
                  <a:pt x="68" y="66"/>
                  <a:pt x="69" y="66"/>
                </a:cubicBezTo>
                <a:cubicBezTo>
                  <a:pt x="69" y="67"/>
                  <a:pt x="70" y="67"/>
                  <a:pt x="71" y="67"/>
                </a:cubicBezTo>
                <a:cubicBezTo>
                  <a:pt x="71" y="67"/>
                  <a:pt x="72" y="68"/>
                  <a:pt x="72" y="68"/>
                </a:cubicBezTo>
                <a:cubicBezTo>
                  <a:pt x="72" y="59"/>
                  <a:pt x="72" y="59"/>
                  <a:pt x="72" y="59"/>
                </a:cubicBezTo>
                <a:cubicBezTo>
                  <a:pt x="71" y="59"/>
                  <a:pt x="69" y="60"/>
                  <a:pt x="68" y="61"/>
                </a:cubicBezTo>
                <a:close/>
                <a:moveTo>
                  <a:pt x="81" y="27"/>
                </a:moveTo>
                <a:cubicBezTo>
                  <a:pt x="90" y="20"/>
                  <a:pt x="95" y="4"/>
                  <a:pt x="92" y="4"/>
                </a:cubicBezTo>
                <a:cubicBezTo>
                  <a:pt x="87" y="3"/>
                  <a:pt x="77" y="7"/>
                  <a:pt x="72" y="7"/>
                </a:cubicBezTo>
                <a:cubicBezTo>
                  <a:pt x="66" y="8"/>
                  <a:pt x="58" y="0"/>
                  <a:pt x="54" y="5"/>
                </a:cubicBezTo>
                <a:cubicBezTo>
                  <a:pt x="50" y="8"/>
                  <a:pt x="56" y="22"/>
                  <a:pt x="66" y="28"/>
                </a:cubicBezTo>
                <a:cubicBezTo>
                  <a:pt x="38" y="41"/>
                  <a:pt x="0" y="109"/>
                  <a:pt x="67" y="114"/>
                </a:cubicBezTo>
                <a:cubicBezTo>
                  <a:pt x="160" y="121"/>
                  <a:pt x="113" y="41"/>
                  <a:pt x="81" y="27"/>
                </a:cubicBezTo>
                <a:close/>
                <a:moveTo>
                  <a:pt x="89" y="81"/>
                </a:moveTo>
                <a:cubicBezTo>
                  <a:pt x="89" y="83"/>
                  <a:pt x="88" y="86"/>
                  <a:pt x="86" y="87"/>
                </a:cubicBezTo>
                <a:cubicBezTo>
                  <a:pt x="83" y="89"/>
                  <a:pt x="81" y="90"/>
                  <a:pt x="78" y="90"/>
                </a:cubicBezTo>
                <a:cubicBezTo>
                  <a:pt x="78" y="93"/>
                  <a:pt x="78" y="93"/>
                  <a:pt x="78" y="93"/>
                </a:cubicBezTo>
                <a:cubicBezTo>
                  <a:pt x="78" y="94"/>
                  <a:pt x="77" y="95"/>
                  <a:pt x="77" y="95"/>
                </a:cubicBezTo>
                <a:cubicBezTo>
                  <a:pt x="76" y="96"/>
                  <a:pt x="75" y="96"/>
                  <a:pt x="74" y="95"/>
                </a:cubicBezTo>
                <a:cubicBezTo>
                  <a:pt x="73" y="95"/>
                  <a:pt x="72" y="94"/>
                  <a:pt x="72" y="93"/>
                </a:cubicBezTo>
                <a:cubicBezTo>
                  <a:pt x="72" y="90"/>
                  <a:pt x="72" y="90"/>
                  <a:pt x="72" y="90"/>
                </a:cubicBezTo>
                <a:cubicBezTo>
                  <a:pt x="72" y="90"/>
                  <a:pt x="71" y="90"/>
                  <a:pt x="71" y="89"/>
                </a:cubicBezTo>
                <a:cubicBezTo>
                  <a:pt x="68" y="89"/>
                  <a:pt x="66" y="87"/>
                  <a:pt x="64" y="85"/>
                </a:cubicBezTo>
                <a:cubicBezTo>
                  <a:pt x="63" y="84"/>
                  <a:pt x="63" y="83"/>
                  <a:pt x="62" y="82"/>
                </a:cubicBezTo>
                <a:cubicBezTo>
                  <a:pt x="62" y="82"/>
                  <a:pt x="62" y="81"/>
                  <a:pt x="62" y="81"/>
                </a:cubicBezTo>
                <a:cubicBezTo>
                  <a:pt x="62" y="81"/>
                  <a:pt x="62" y="80"/>
                  <a:pt x="62" y="80"/>
                </a:cubicBezTo>
                <a:cubicBezTo>
                  <a:pt x="62" y="80"/>
                  <a:pt x="62" y="79"/>
                  <a:pt x="62" y="79"/>
                </a:cubicBezTo>
                <a:cubicBezTo>
                  <a:pt x="62" y="78"/>
                  <a:pt x="64" y="77"/>
                  <a:pt x="65" y="77"/>
                </a:cubicBezTo>
                <a:cubicBezTo>
                  <a:pt x="66" y="77"/>
                  <a:pt x="67" y="78"/>
                  <a:pt x="67" y="79"/>
                </a:cubicBezTo>
                <a:cubicBezTo>
                  <a:pt x="67" y="79"/>
                  <a:pt x="67" y="80"/>
                  <a:pt x="67" y="80"/>
                </a:cubicBezTo>
                <a:cubicBezTo>
                  <a:pt x="67" y="80"/>
                  <a:pt x="67" y="80"/>
                  <a:pt x="68" y="81"/>
                </a:cubicBezTo>
                <a:cubicBezTo>
                  <a:pt x="68" y="81"/>
                  <a:pt x="68" y="82"/>
                  <a:pt x="69" y="82"/>
                </a:cubicBezTo>
                <a:cubicBezTo>
                  <a:pt x="70" y="83"/>
                  <a:pt x="71" y="84"/>
                  <a:pt x="72" y="84"/>
                </a:cubicBezTo>
                <a:cubicBezTo>
                  <a:pt x="72" y="73"/>
                  <a:pt x="72" y="73"/>
                  <a:pt x="72" y="73"/>
                </a:cubicBezTo>
                <a:cubicBezTo>
                  <a:pt x="70" y="73"/>
                  <a:pt x="67" y="72"/>
                  <a:pt x="65" y="70"/>
                </a:cubicBezTo>
                <a:cubicBezTo>
                  <a:pt x="64" y="70"/>
                  <a:pt x="63" y="69"/>
                  <a:pt x="63" y="67"/>
                </a:cubicBezTo>
                <a:cubicBezTo>
                  <a:pt x="62" y="66"/>
                  <a:pt x="62" y="65"/>
                  <a:pt x="62" y="63"/>
                </a:cubicBezTo>
                <a:cubicBezTo>
                  <a:pt x="62" y="62"/>
                  <a:pt x="62" y="61"/>
                  <a:pt x="63" y="60"/>
                </a:cubicBezTo>
                <a:cubicBezTo>
                  <a:pt x="63" y="58"/>
                  <a:pt x="64" y="57"/>
                  <a:pt x="65" y="56"/>
                </a:cubicBezTo>
                <a:cubicBezTo>
                  <a:pt x="67" y="55"/>
                  <a:pt x="70" y="54"/>
                  <a:pt x="72" y="53"/>
                </a:cubicBezTo>
                <a:cubicBezTo>
                  <a:pt x="72" y="50"/>
                  <a:pt x="72" y="50"/>
                  <a:pt x="72" y="50"/>
                </a:cubicBezTo>
                <a:cubicBezTo>
                  <a:pt x="72" y="49"/>
                  <a:pt x="73" y="49"/>
                  <a:pt x="73" y="48"/>
                </a:cubicBezTo>
                <a:cubicBezTo>
                  <a:pt x="74" y="47"/>
                  <a:pt x="75" y="47"/>
                  <a:pt x="76" y="48"/>
                </a:cubicBezTo>
                <a:cubicBezTo>
                  <a:pt x="77" y="48"/>
                  <a:pt x="78" y="49"/>
                  <a:pt x="78" y="50"/>
                </a:cubicBezTo>
                <a:cubicBezTo>
                  <a:pt x="78" y="53"/>
                  <a:pt x="78" y="53"/>
                  <a:pt x="78" y="53"/>
                </a:cubicBezTo>
                <a:cubicBezTo>
                  <a:pt x="78" y="53"/>
                  <a:pt x="79" y="53"/>
                  <a:pt x="79" y="53"/>
                </a:cubicBezTo>
                <a:cubicBezTo>
                  <a:pt x="82" y="54"/>
                  <a:pt x="84" y="55"/>
                  <a:pt x="86" y="57"/>
                </a:cubicBezTo>
                <a:cubicBezTo>
                  <a:pt x="87" y="58"/>
                  <a:pt x="88" y="59"/>
                  <a:pt x="88" y="60"/>
                </a:cubicBezTo>
                <a:cubicBezTo>
                  <a:pt x="88" y="60"/>
                  <a:pt x="88" y="61"/>
                  <a:pt x="89" y="61"/>
                </a:cubicBezTo>
                <a:cubicBezTo>
                  <a:pt x="89" y="61"/>
                  <a:pt x="89" y="62"/>
                  <a:pt x="89" y="62"/>
                </a:cubicBezTo>
                <a:cubicBezTo>
                  <a:pt x="89" y="62"/>
                  <a:pt x="89" y="63"/>
                  <a:pt x="89" y="63"/>
                </a:cubicBezTo>
                <a:cubicBezTo>
                  <a:pt x="88" y="64"/>
                  <a:pt x="87" y="65"/>
                  <a:pt x="86" y="65"/>
                </a:cubicBezTo>
                <a:cubicBezTo>
                  <a:pt x="85" y="65"/>
                  <a:pt x="84" y="64"/>
                  <a:pt x="84" y="63"/>
                </a:cubicBezTo>
                <a:cubicBezTo>
                  <a:pt x="83" y="63"/>
                  <a:pt x="83" y="63"/>
                  <a:pt x="83" y="62"/>
                </a:cubicBezTo>
                <a:cubicBezTo>
                  <a:pt x="83" y="62"/>
                  <a:pt x="83" y="62"/>
                  <a:pt x="83" y="61"/>
                </a:cubicBezTo>
                <a:cubicBezTo>
                  <a:pt x="83" y="61"/>
                  <a:pt x="82" y="61"/>
                  <a:pt x="82" y="60"/>
                </a:cubicBezTo>
                <a:cubicBezTo>
                  <a:pt x="80" y="59"/>
                  <a:pt x="79" y="59"/>
                  <a:pt x="78" y="59"/>
                </a:cubicBezTo>
                <a:cubicBezTo>
                  <a:pt x="78" y="69"/>
                  <a:pt x="78" y="69"/>
                  <a:pt x="78" y="69"/>
                </a:cubicBezTo>
                <a:cubicBezTo>
                  <a:pt x="79" y="69"/>
                  <a:pt x="81" y="70"/>
                  <a:pt x="82" y="70"/>
                </a:cubicBezTo>
                <a:cubicBezTo>
                  <a:pt x="85" y="71"/>
                  <a:pt x="87" y="73"/>
                  <a:pt x="88" y="75"/>
                </a:cubicBezTo>
                <a:cubicBezTo>
                  <a:pt x="88" y="75"/>
                  <a:pt x="88" y="74"/>
                  <a:pt x="88" y="75"/>
                </a:cubicBezTo>
                <a:cubicBezTo>
                  <a:pt x="89" y="76"/>
                  <a:pt x="88" y="75"/>
                  <a:pt x="88" y="75"/>
                </a:cubicBezTo>
                <a:cubicBezTo>
                  <a:pt x="89" y="77"/>
                  <a:pt x="90" y="79"/>
                  <a:pt x="89"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37">
            <a:extLst>
              <a:ext uri="{FF2B5EF4-FFF2-40B4-BE49-F238E27FC236}">
                <a16:creationId xmlns:a16="http://schemas.microsoft.com/office/drawing/2014/main" id="{A530182E-DA73-419A-A31F-9666C785F268}"/>
              </a:ext>
            </a:extLst>
          </p:cNvPr>
          <p:cNvSpPr>
            <a:spLocks noEditPoints="1"/>
          </p:cNvSpPr>
          <p:nvPr/>
        </p:nvSpPr>
        <p:spPr bwMode="auto">
          <a:xfrm>
            <a:off x="6943720" y="4625296"/>
            <a:ext cx="498475" cy="503238"/>
          </a:xfrm>
          <a:custGeom>
            <a:avLst/>
            <a:gdLst>
              <a:gd name="T0" fmla="*/ 4 w 102"/>
              <a:gd name="T1" fmla="*/ 85 h 101"/>
              <a:gd name="T2" fmla="*/ 4 w 102"/>
              <a:gd name="T3" fmla="*/ 99 h 101"/>
              <a:gd name="T4" fmla="*/ 10 w 102"/>
              <a:gd name="T5" fmla="*/ 101 h 101"/>
              <a:gd name="T6" fmla="*/ 17 w 102"/>
              <a:gd name="T7" fmla="*/ 99 h 101"/>
              <a:gd name="T8" fmla="*/ 48 w 102"/>
              <a:gd name="T9" fmla="*/ 68 h 101"/>
              <a:gd name="T10" fmla="*/ 35 w 102"/>
              <a:gd name="T11" fmla="*/ 54 h 101"/>
              <a:gd name="T12" fmla="*/ 4 w 102"/>
              <a:gd name="T13" fmla="*/ 85 h 101"/>
              <a:gd name="T14" fmla="*/ 81 w 102"/>
              <a:gd name="T15" fmla="*/ 28 h 101"/>
              <a:gd name="T16" fmla="*/ 95 w 102"/>
              <a:gd name="T17" fmla="*/ 21 h 101"/>
              <a:gd name="T18" fmla="*/ 102 w 102"/>
              <a:gd name="T19" fmla="*/ 7 h 101"/>
              <a:gd name="T20" fmla="*/ 95 w 102"/>
              <a:gd name="T21" fmla="*/ 0 h 101"/>
              <a:gd name="T22" fmla="*/ 82 w 102"/>
              <a:gd name="T23" fmla="*/ 7 h 101"/>
              <a:gd name="T24" fmla="*/ 75 w 102"/>
              <a:gd name="T25" fmla="*/ 21 h 101"/>
              <a:gd name="T26" fmla="*/ 58 w 102"/>
              <a:gd name="T27" fmla="*/ 37 h 101"/>
              <a:gd name="T28" fmla="*/ 65 w 102"/>
              <a:gd name="T29" fmla="*/ 44 h 101"/>
              <a:gd name="T30" fmla="*/ 81 w 102"/>
              <a:gd name="T31" fmla="*/ 28 h 101"/>
              <a:gd name="T32" fmla="*/ 84 w 102"/>
              <a:gd name="T33" fmla="*/ 64 h 101"/>
              <a:gd name="T34" fmla="*/ 83 w 102"/>
              <a:gd name="T35" fmla="*/ 63 h 101"/>
              <a:gd name="T36" fmla="*/ 77 w 102"/>
              <a:gd name="T37" fmla="*/ 65 h 101"/>
              <a:gd name="T38" fmla="*/ 38 w 102"/>
              <a:gd name="T39" fmla="*/ 26 h 101"/>
              <a:gd name="T40" fmla="*/ 39 w 102"/>
              <a:gd name="T41" fmla="*/ 19 h 101"/>
              <a:gd name="T42" fmla="*/ 39 w 102"/>
              <a:gd name="T43" fmla="*/ 18 h 101"/>
              <a:gd name="T44" fmla="*/ 20 w 102"/>
              <a:gd name="T45" fmla="*/ 0 h 101"/>
              <a:gd name="T46" fmla="*/ 12 w 102"/>
              <a:gd name="T47" fmla="*/ 2 h 101"/>
              <a:gd name="T48" fmla="*/ 24 w 102"/>
              <a:gd name="T49" fmla="*/ 15 h 101"/>
              <a:gd name="T50" fmla="*/ 26 w 102"/>
              <a:gd name="T51" fmla="*/ 17 h 101"/>
              <a:gd name="T52" fmla="*/ 24 w 102"/>
              <a:gd name="T53" fmla="*/ 24 h 101"/>
              <a:gd name="T54" fmla="*/ 20 w 102"/>
              <a:gd name="T55" fmla="*/ 25 h 101"/>
              <a:gd name="T56" fmla="*/ 18 w 102"/>
              <a:gd name="T57" fmla="*/ 25 h 101"/>
              <a:gd name="T58" fmla="*/ 15 w 102"/>
              <a:gd name="T59" fmla="*/ 24 h 101"/>
              <a:gd name="T60" fmla="*/ 3 w 102"/>
              <a:gd name="T61" fmla="*/ 11 h 101"/>
              <a:gd name="T62" fmla="*/ 1 w 102"/>
              <a:gd name="T63" fmla="*/ 19 h 101"/>
              <a:gd name="T64" fmla="*/ 19 w 102"/>
              <a:gd name="T65" fmla="*/ 38 h 101"/>
              <a:gd name="T66" fmla="*/ 20 w 102"/>
              <a:gd name="T67" fmla="*/ 38 h 101"/>
              <a:gd name="T68" fmla="*/ 26 w 102"/>
              <a:gd name="T69" fmla="*/ 37 h 101"/>
              <a:gd name="T70" fmla="*/ 65 w 102"/>
              <a:gd name="T71" fmla="*/ 76 h 101"/>
              <a:gd name="T72" fmla="*/ 64 w 102"/>
              <a:gd name="T73" fmla="*/ 82 h 101"/>
              <a:gd name="T74" fmla="*/ 64 w 102"/>
              <a:gd name="T75" fmla="*/ 84 h 101"/>
              <a:gd name="T76" fmla="*/ 83 w 102"/>
              <a:gd name="T77" fmla="*/ 101 h 101"/>
              <a:gd name="T78" fmla="*/ 91 w 102"/>
              <a:gd name="T79" fmla="*/ 99 h 101"/>
              <a:gd name="T80" fmla="*/ 79 w 102"/>
              <a:gd name="T81" fmla="*/ 87 h 101"/>
              <a:gd name="T82" fmla="*/ 77 w 102"/>
              <a:gd name="T83" fmla="*/ 85 h 101"/>
              <a:gd name="T84" fmla="*/ 79 w 102"/>
              <a:gd name="T85" fmla="*/ 78 h 101"/>
              <a:gd name="T86" fmla="*/ 83 w 102"/>
              <a:gd name="T87" fmla="*/ 76 h 101"/>
              <a:gd name="T88" fmla="*/ 85 w 102"/>
              <a:gd name="T89" fmla="*/ 76 h 101"/>
              <a:gd name="T90" fmla="*/ 88 w 102"/>
              <a:gd name="T91" fmla="*/ 78 h 101"/>
              <a:gd name="T92" fmla="*/ 100 w 102"/>
              <a:gd name="T93" fmla="*/ 90 h 101"/>
              <a:gd name="T94" fmla="*/ 102 w 102"/>
              <a:gd name="T95" fmla="*/ 82 h 101"/>
              <a:gd name="T96" fmla="*/ 84 w 102"/>
              <a:gd name="T97" fmla="*/ 6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 h="101">
                <a:moveTo>
                  <a:pt x="4" y="85"/>
                </a:moveTo>
                <a:cubicBezTo>
                  <a:pt x="0" y="89"/>
                  <a:pt x="0" y="95"/>
                  <a:pt x="4" y="99"/>
                </a:cubicBezTo>
                <a:cubicBezTo>
                  <a:pt x="5" y="100"/>
                  <a:pt x="8" y="101"/>
                  <a:pt x="10" y="101"/>
                </a:cubicBezTo>
                <a:cubicBezTo>
                  <a:pt x="13" y="101"/>
                  <a:pt x="15" y="100"/>
                  <a:pt x="17" y="99"/>
                </a:cubicBezTo>
                <a:cubicBezTo>
                  <a:pt x="48" y="68"/>
                  <a:pt x="48" y="68"/>
                  <a:pt x="48" y="68"/>
                </a:cubicBezTo>
                <a:cubicBezTo>
                  <a:pt x="35" y="54"/>
                  <a:pt x="35" y="54"/>
                  <a:pt x="35" y="54"/>
                </a:cubicBezTo>
                <a:lnTo>
                  <a:pt x="4" y="85"/>
                </a:lnTo>
                <a:close/>
                <a:moveTo>
                  <a:pt x="81" y="28"/>
                </a:moveTo>
                <a:cubicBezTo>
                  <a:pt x="95" y="21"/>
                  <a:pt x="95" y="21"/>
                  <a:pt x="95" y="21"/>
                </a:cubicBezTo>
                <a:cubicBezTo>
                  <a:pt x="102" y="7"/>
                  <a:pt x="102" y="7"/>
                  <a:pt x="102" y="7"/>
                </a:cubicBezTo>
                <a:cubicBezTo>
                  <a:pt x="95" y="0"/>
                  <a:pt x="95" y="0"/>
                  <a:pt x="95" y="0"/>
                </a:cubicBezTo>
                <a:cubicBezTo>
                  <a:pt x="82" y="7"/>
                  <a:pt x="82" y="7"/>
                  <a:pt x="82" y="7"/>
                </a:cubicBezTo>
                <a:cubicBezTo>
                  <a:pt x="75" y="21"/>
                  <a:pt x="75" y="21"/>
                  <a:pt x="75" y="21"/>
                </a:cubicBezTo>
                <a:cubicBezTo>
                  <a:pt x="58" y="37"/>
                  <a:pt x="58" y="37"/>
                  <a:pt x="58" y="37"/>
                </a:cubicBezTo>
                <a:cubicBezTo>
                  <a:pt x="65" y="44"/>
                  <a:pt x="65" y="44"/>
                  <a:pt x="65" y="44"/>
                </a:cubicBezTo>
                <a:lnTo>
                  <a:pt x="81" y="28"/>
                </a:lnTo>
                <a:close/>
                <a:moveTo>
                  <a:pt x="84" y="64"/>
                </a:moveTo>
                <a:cubicBezTo>
                  <a:pt x="83" y="63"/>
                  <a:pt x="83" y="63"/>
                  <a:pt x="83" y="63"/>
                </a:cubicBezTo>
                <a:cubicBezTo>
                  <a:pt x="81" y="63"/>
                  <a:pt x="79" y="64"/>
                  <a:pt x="77" y="65"/>
                </a:cubicBezTo>
                <a:cubicBezTo>
                  <a:pt x="38" y="26"/>
                  <a:pt x="38" y="26"/>
                  <a:pt x="38" y="26"/>
                </a:cubicBezTo>
                <a:cubicBezTo>
                  <a:pt x="38" y="24"/>
                  <a:pt x="39" y="21"/>
                  <a:pt x="39" y="19"/>
                </a:cubicBezTo>
                <a:cubicBezTo>
                  <a:pt x="39" y="18"/>
                  <a:pt x="39" y="18"/>
                  <a:pt x="39" y="18"/>
                </a:cubicBezTo>
                <a:cubicBezTo>
                  <a:pt x="38" y="8"/>
                  <a:pt x="30" y="0"/>
                  <a:pt x="20" y="0"/>
                </a:cubicBezTo>
                <a:cubicBezTo>
                  <a:pt x="17" y="0"/>
                  <a:pt x="14" y="1"/>
                  <a:pt x="12" y="2"/>
                </a:cubicBezTo>
                <a:cubicBezTo>
                  <a:pt x="24" y="15"/>
                  <a:pt x="24" y="15"/>
                  <a:pt x="24" y="15"/>
                </a:cubicBezTo>
                <a:cubicBezTo>
                  <a:pt x="25" y="15"/>
                  <a:pt x="25" y="16"/>
                  <a:pt x="26" y="17"/>
                </a:cubicBezTo>
                <a:cubicBezTo>
                  <a:pt x="27" y="19"/>
                  <a:pt x="26" y="22"/>
                  <a:pt x="24" y="24"/>
                </a:cubicBezTo>
                <a:cubicBezTo>
                  <a:pt x="23" y="25"/>
                  <a:pt x="22" y="25"/>
                  <a:pt x="20" y="25"/>
                </a:cubicBezTo>
                <a:cubicBezTo>
                  <a:pt x="19" y="25"/>
                  <a:pt x="18" y="25"/>
                  <a:pt x="18" y="25"/>
                </a:cubicBezTo>
                <a:cubicBezTo>
                  <a:pt x="17" y="25"/>
                  <a:pt x="16" y="24"/>
                  <a:pt x="15" y="24"/>
                </a:cubicBezTo>
                <a:cubicBezTo>
                  <a:pt x="3" y="11"/>
                  <a:pt x="3" y="11"/>
                  <a:pt x="3" y="11"/>
                </a:cubicBezTo>
                <a:cubicBezTo>
                  <a:pt x="2" y="14"/>
                  <a:pt x="1" y="16"/>
                  <a:pt x="1" y="19"/>
                </a:cubicBezTo>
                <a:cubicBezTo>
                  <a:pt x="1" y="29"/>
                  <a:pt x="9" y="37"/>
                  <a:pt x="19" y="38"/>
                </a:cubicBezTo>
                <a:cubicBezTo>
                  <a:pt x="20" y="38"/>
                  <a:pt x="20" y="38"/>
                  <a:pt x="20" y="38"/>
                </a:cubicBezTo>
                <a:cubicBezTo>
                  <a:pt x="22" y="38"/>
                  <a:pt x="24" y="38"/>
                  <a:pt x="26" y="37"/>
                </a:cubicBezTo>
                <a:cubicBezTo>
                  <a:pt x="65" y="76"/>
                  <a:pt x="65" y="76"/>
                  <a:pt x="65" y="76"/>
                </a:cubicBezTo>
                <a:cubicBezTo>
                  <a:pt x="65" y="78"/>
                  <a:pt x="64" y="80"/>
                  <a:pt x="64" y="82"/>
                </a:cubicBezTo>
                <a:cubicBezTo>
                  <a:pt x="64" y="84"/>
                  <a:pt x="64" y="84"/>
                  <a:pt x="64" y="84"/>
                </a:cubicBezTo>
                <a:cubicBezTo>
                  <a:pt x="65" y="93"/>
                  <a:pt x="73" y="101"/>
                  <a:pt x="83" y="101"/>
                </a:cubicBezTo>
                <a:cubicBezTo>
                  <a:pt x="86" y="101"/>
                  <a:pt x="89" y="101"/>
                  <a:pt x="91" y="99"/>
                </a:cubicBezTo>
                <a:cubicBezTo>
                  <a:pt x="79" y="87"/>
                  <a:pt x="79" y="87"/>
                  <a:pt x="79" y="87"/>
                </a:cubicBezTo>
                <a:cubicBezTo>
                  <a:pt x="78" y="86"/>
                  <a:pt x="78" y="85"/>
                  <a:pt x="77" y="85"/>
                </a:cubicBezTo>
                <a:cubicBezTo>
                  <a:pt x="76" y="82"/>
                  <a:pt x="77" y="80"/>
                  <a:pt x="79" y="78"/>
                </a:cubicBezTo>
                <a:cubicBezTo>
                  <a:pt x="80" y="77"/>
                  <a:pt x="81" y="76"/>
                  <a:pt x="83" y="76"/>
                </a:cubicBezTo>
                <a:cubicBezTo>
                  <a:pt x="84" y="76"/>
                  <a:pt x="85" y="76"/>
                  <a:pt x="85" y="76"/>
                </a:cubicBezTo>
                <a:cubicBezTo>
                  <a:pt x="86" y="77"/>
                  <a:pt x="87" y="77"/>
                  <a:pt x="88" y="78"/>
                </a:cubicBezTo>
                <a:cubicBezTo>
                  <a:pt x="100" y="90"/>
                  <a:pt x="100" y="90"/>
                  <a:pt x="100" y="90"/>
                </a:cubicBezTo>
                <a:cubicBezTo>
                  <a:pt x="101" y="88"/>
                  <a:pt x="102" y="85"/>
                  <a:pt x="102" y="82"/>
                </a:cubicBezTo>
                <a:cubicBezTo>
                  <a:pt x="102" y="72"/>
                  <a:pt x="94" y="64"/>
                  <a:pt x="84"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38">
            <a:extLst>
              <a:ext uri="{FF2B5EF4-FFF2-40B4-BE49-F238E27FC236}">
                <a16:creationId xmlns:a16="http://schemas.microsoft.com/office/drawing/2014/main" id="{52A4D01D-436F-418D-893A-0E692CE8A658}"/>
              </a:ext>
            </a:extLst>
          </p:cNvPr>
          <p:cNvSpPr>
            <a:spLocks noEditPoints="1"/>
          </p:cNvSpPr>
          <p:nvPr/>
        </p:nvSpPr>
        <p:spPr bwMode="auto">
          <a:xfrm>
            <a:off x="8305919" y="4599896"/>
            <a:ext cx="542925" cy="554038"/>
          </a:xfrm>
          <a:custGeom>
            <a:avLst/>
            <a:gdLst>
              <a:gd name="T0" fmla="*/ 110 w 111"/>
              <a:gd name="T1" fmla="*/ 94 h 111"/>
              <a:gd name="T2" fmla="*/ 88 w 111"/>
              <a:gd name="T3" fmla="*/ 72 h 111"/>
              <a:gd name="T4" fmla="*/ 103 w 111"/>
              <a:gd name="T5" fmla="*/ 63 h 111"/>
              <a:gd name="T6" fmla="*/ 105 w 111"/>
              <a:gd name="T7" fmla="*/ 60 h 111"/>
              <a:gd name="T8" fmla="*/ 103 w 111"/>
              <a:gd name="T9" fmla="*/ 56 h 111"/>
              <a:gd name="T10" fmla="*/ 32 w 111"/>
              <a:gd name="T11" fmla="*/ 28 h 111"/>
              <a:gd name="T12" fmla="*/ 28 w 111"/>
              <a:gd name="T13" fmla="*/ 29 h 111"/>
              <a:gd name="T14" fmla="*/ 28 w 111"/>
              <a:gd name="T15" fmla="*/ 33 h 111"/>
              <a:gd name="T16" fmla="*/ 56 w 111"/>
              <a:gd name="T17" fmla="*/ 103 h 111"/>
              <a:gd name="T18" fmla="*/ 59 w 111"/>
              <a:gd name="T19" fmla="*/ 106 h 111"/>
              <a:gd name="T20" fmla="*/ 62 w 111"/>
              <a:gd name="T21" fmla="*/ 104 h 111"/>
              <a:gd name="T22" fmla="*/ 71 w 111"/>
              <a:gd name="T23" fmla="*/ 88 h 111"/>
              <a:gd name="T24" fmla="*/ 94 w 111"/>
              <a:gd name="T25" fmla="*/ 110 h 111"/>
              <a:gd name="T26" fmla="*/ 96 w 111"/>
              <a:gd name="T27" fmla="*/ 111 h 111"/>
              <a:gd name="T28" fmla="*/ 99 w 111"/>
              <a:gd name="T29" fmla="*/ 110 h 111"/>
              <a:gd name="T30" fmla="*/ 110 w 111"/>
              <a:gd name="T31" fmla="*/ 99 h 111"/>
              <a:gd name="T32" fmla="*/ 110 w 111"/>
              <a:gd name="T33" fmla="*/ 94 h 111"/>
              <a:gd name="T34" fmla="*/ 16 w 111"/>
              <a:gd name="T35" fmla="*/ 11 h 111"/>
              <a:gd name="T36" fmla="*/ 11 w 111"/>
              <a:gd name="T37" fmla="*/ 11 h 111"/>
              <a:gd name="T38" fmla="*/ 11 w 111"/>
              <a:gd name="T39" fmla="*/ 17 h 111"/>
              <a:gd name="T40" fmla="*/ 19 w 111"/>
              <a:gd name="T41" fmla="*/ 25 h 111"/>
              <a:gd name="T42" fmla="*/ 22 w 111"/>
              <a:gd name="T43" fmla="*/ 26 h 111"/>
              <a:gd name="T44" fmla="*/ 24 w 111"/>
              <a:gd name="T45" fmla="*/ 25 h 111"/>
              <a:gd name="T46" fmla="*/ 24 w 111"/>
              <a:gd name="T47" fmla="*/ 20 h 111"/>
              <a:gd name="T48" fmla="*/ 16 w 111"/>
              <a:gd name="T49" fmla="*/ 11 h 111"/>
              <a:gd name="T50" fmla="*/ 19 w 111"/>
              <a:gd name="T51" fmla="*/ 37 h 111"/>
              <a:gd name="T52" fmla="*/ 15 w 111"/>
              <a:gd name="T53" fmla="*/ 33 h 111"/>
              <a:gd name="T54" fmla="*/ 3 w 111"/>
              <a:gd name="T55" fmla="*/ 33 h 111"/>
              <a:gd name="T56" fmla="*/ 0 w 111"/>
              <a:gd name="T57" fmla="*/ 37 h 111"/>
              <a:gd name="T58" fmla="*/ 3 w 111"/>
              <a:gd name="T59" fmla="*/ 41 h 111"/>
              <a:gd name="T60" fmla="*/ 15 w 111"/>
              <a:gd name="T61" fmla="*/ 41 h 111"/>
              <a:gd name="T62" fmla="*/ 19 w 111"/>
              <a:gd name="T63" fmla="*/ 37 h 111"/>
              <a:gd name="T64" fmla="*/ 17 w 111"/>
              <a:gd name="T65" fmla="*/ 48 h 111"/>
              <a:gd name="T66" fmla="*/ 9 w 111"/>
              <a:gd name="T67" fmla="*/ 57 h 111"/>
              <a:gd name="T68" fmla="*/ 9 w 111"/>
              <a:gd name="T69" fmla="*/ 62 h 111"/>
              <a:gd name="T70" fmla="*/ 12 w 111"/>
              <a:gd name="T71" fmla="*/ 63 h 111"/>
              <a:gd name="T72" fmla="*/ 14 w 111"/>
              <a:gd name="T73" fmla="*/ 62 h 111"/>
              <a:gd name="T74" fmla="*/ 22 w 111"/>
              <a:gd name="T75" fmla="*/ 54 h 111"/>
              <a:gd name="T76" fmla="*/ 22 w 111"/>
              <a:gd name="T77" fmla="*/ 48 h 111"/>
              <a:gd name="T78" fmla="*/ 17 w 111"/>
              <a:gd name="T79" fmla="*/ 48 h 111"/>
              <a:gd name="T80" fmla="*/ 36 w 111"/>
              <a:gd name="T81" fmla="*/ 19 h 111"/>
              <a:gd name="T82" fmla="*/ 40 w 111"/>
              <a:gd name="T83" fmla="*/ 16 h 111"/>
              <a:gd name="T84" fmla="*/ 40 w 111"/>
              <a:gd name="T85" fmla="*/ 4 h 111"/>
              <a:gd name="T86" fmla="*/ 36 w 111"/>
              <a:gd name="T87" fmla="*/ 0 h 111"/>
              <a:gd name="T88" fmla="*/ 33 w 111"/>
              <a:gd name="T89" fmla="*/ 4 h 111"/>
              <a:gd name="T90" fmla="*/ 33 w 111"/>
              <a:gd name="T91" fmla="*/ 16 h 111"/>
              <a:gd name="T92" fmla="*/ 36 w 111"/>
              <a:gd name="T93" fmla="*/ 19 h 111"/>
              <a:gd name="T94" fmla="*/ 50 w 111"/>
              <a:gd name="T95" fmla="*/ 24 h 111"/>
              <a:gd name="T96" fmla="*/ 53 w 111"/>
              <a:gd name="T97" fmla="*/ 23 h 111"/>
              <a:gd name="T98" fmla="*/ 61 w 111"/>
              <a:gd name="T99" fmla="*/ 15 h 111"/>
              <a:gd name="T100" fmla="*/ 61 w 111"/>
              <a:gd name="T101" fmla="*/ 10 h 111"/>
              <a:gd name="T102" fmla="*/ 56 w 111"/>
              <a:gd name="T103" fmla="*/ 10 h 111"/>
              <a:gd name="T104" fmla="*/ 48 w 111"/>
              <a:gd name="T105" fmla="*/ 18 h 111"/>
              <a:gd name="T106" fmla="*/ 48 w 111"/>
              <a:gd name="T107" fmla="*/ 23 h 111"/>
              <a:gd name="T108" fmla="*/ 50 w 111"/>
              <a:gd name="T109" fmla="*/ 2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 h="111">
                <a:moveTo>
                  <a:pt x="110" y="94"/>
                </a:moveTo>
                <a:cubicBezTo>
                  <a:pt x="88" y="72"/>
                  <a:pt x="88" y="72"/>
                  <a:pt x="88" y="72"/>
                </a:cubicBezTo>
                <a:cubicBezTo>
                  <a:pt x="103" y="63"/>
                  <a:pt x="103" y="63"/>
                  <a:pt x="103" y="63"/>
                </a:cubicBezTo>
                <a:cubicBezTo>
                  <a:pt x="105" y="62"/>
                  <a:pt x="105" y="61"/>
                  <a:pt x="105" y="60"/>
                </a:cubicBezTo>
                <a:cubicBezTo>
                  <a:pt x="105" y="58"/>
                  <a:pt x="104" y="57"/>
                  <a:pt x="103" y="56"/>
                </a:cubicBezTo>
                <a:cubicBezTo>
                  <a:pt x="32" y="28"/>
                  <a:pt x="32" y="28"/>
                  <a:pt x="32" y="28"/>
                </a:cubicBezTo>
                <a:cubicBezTo>
                  <a:pt x="31" y="28"/>
                  <a:pt x="30" y="28"/>
                  <a:pt x="28" y="29"/>
                </a:cubicBezTo>
                <a:cubicBezTo>
                  <a:pt x="27" y="30"/>
                  <a:pt x="27" y="32"/>
                  <a:pt x="28" y="33"/>
                </a:cubicBezTo>
                <a:cubicBezTo>
                  <a:pt x="56" y="103"/>
                  <a:pt x="56" y="103"/>
                  <a:pt x="56" y="103"/>
                </a:cubicBezTo>
                <a:cubicBezTo>
                  <a:pt x="56" y="105"/>
                  <a:pt x="57" y="106"/>
                  <a:pt x="59" y="106"/>
                </a:cubicBezTo>
                <a:cubicBezTo>
                  <a:pt x="60" y="106"/>
                  <a:pt x="62" y="105"/>
                  <a:pt x="62" y="104"/>
                </a:cubicBezTo>
                <a:cubicBezTo>
                  <a:pt x="71" y="88"/>
                  <a:pt x="71" y="88"/>
                  <a:pt x="71" y="88"/>
                </a:cubicBezTo>
                <a:cubicBezTo>
                  <a:pt x="94" y="110"/>
                  <a:pt x="94" y="110"/>
                  <a:pt x="94" y="110"/>
                </a:cubicBezTo>
                <a:cubicBezTo>
                  <a:pt x="94" y="111"/>
                  <a:pt x="95" y="111"/>
                  <a:pt x="96" y="111"/>
                </a:cubicBezTo>
                <a:cubicBezTo>
                  <a:pt x="97" y="111"/>
                  <a:pt x="98" y="111"/>
                  <a:pt x="99" y="110"/>
                </a:cubicBezTo>
                <a:cubicBezTo>
                  <a:pt x="110" y="99"/>
                  <a:pt x="110" y="99"/>
                  <a:pt x="110" y="99"/>
                </a:cubicBezTo>
                <a:cubicBezTo>
                  <a:pt x="111" y="98"/>
                  <a:pt x="111" y="96"/>
                  <a:pt x="110" y="94"/>
                </a:cubicBezTo>
                <a:close/>
                <a:moveTo>
                  <a:pt x="16" y="11"/>
                </a:moveTo>
                <a:cubicBezTo>
                  <a:pt x="14" y="10"/>
                  <a:pt x="12" y="10"/>
                  <a:pt x="11" y="11"/>
                </a:cubicBezTo>
                <a:cubicBezTo>
                  <a:pt x="9" y="13"/>
                  <a:pt x="9" y="15"/>
                  <a:pt x="11" y="17"/>
                </a:cubicBezTo>
                <a:cubicBezTo>
                  <a:pt x="19" y="25"/>
                  <a:pt x="19" y="25"/>
                  <a:pt x="19" y="25"/>
                </a:cubicBezTo>
                <a:cubicBezTo>
                  <a:pt x="20" y="26"/>
                  <a:pt x="21" y="26"/>
                  <a:pt x="22" y="26"/>
                </a:cubicBezTo>
                <a:cubicBezTo>
                  <a:pt x="23" y="26"/>
                  <a:pt x="23" y="26"/>
                  <a:pt x="24" y="25"/>
                </a:cubicBezTo>
                <a:cubicBezTo>
                  <a:pt x="26" y="23"/>
                  <a:pt x="26" y="21"/>
                  <a:pt x="24" y="20"/>
                </a:cubicBezTo>
                <a:lnTo>
                  <a:pt x="16" y="11"/>
                </a:lnTo>
                <a:close/>
                <a:moveTo>
                  <a:pt x="19" y="37"/>
                </a:moveTo>
                <a:cubicBezTo>
                  <a:pt x="19" y="35"/>
                  <a:pt x="17" y="33"/>
                  <a:pt x="15" y="33"/>
                </a:cubicBezTo>
                <a:cubicBezTo>
                  <a:pt x="3" y="33"/>
                  <a:pt x="3" y="33"/>
                  <a:pt x="3" y="33"/>
                </a:cubicBezTo>
                <a:cubicBezTo>
                  <a:pt x="1" y="33"/>
                  <a:pt x="0" y="35"/>
                  <a:pt x="0" y="37"/>
                </a:cubicBezTo>
                <a:cubicBezTo>
                  <a:pt x="0" y="39"/>
                  <a:pt x="1" y="41"/>
                  <a:pt x="3" y="41"/>
                </a:cubicBezTo>
                <a:cubicBezTo>
                  <a:pt x="15" y="41"/>
                  <a:pt x="15" y="41"/>
                  <a:pt x="15" y="41"/>
                </a:cubicBezTo>
                <a:cubicBezTo>
                  <a:pt x="17" y="41"/>
                  <a:pt x="19" y="39"/>
                  <a:pt x="19" y="37"/>
                </a:cubicBezTo>
                <a:close/>
                <a:moveTo>
                  <a:pt x="17" y="48"/>
                </a:moveTo>
                <a:cubicBezTo>
                  <a:pt x="9" y="57"/>
                  <a:pt x="9" y="57"/>
                  <a:pt x="9" y="57"/>
                </a:cubicBezTo>
                <a:cubicBezTo>
                  <a:pt x="8" y="58"/>
                  <a:pt x="8" y="61"/>
                  <a:pt x="9" y="62"/>
                </a:cubicBezTo>
                <a:cubicBezTo>
                  <a:pt x="10" y="63"/>
                  <a:pt x="11" y="63"/>
                  <a:pt x="12" y="63"/>
                </a:cubicBezTo>
                <a:cubicBezTo>
                  <a:pt x="13" y="63"/>
                  <a:pt x="14" y="63"/>
                  <a:pt x="14" y="62"/>
                </a:cubicBezTo>
                <a:cubicBezTo>
                  <a:pt x="22" y="54"/>
                  <a:pt x="22" y="54"/>
                  <a:pt x="22" y="54"/>
                </a:cubicBezTo>
                <a:cubicBezTo>
                  <a:pt x="24" y="52"/>
                  <a:pt x="24" y="50"/>
                  <a:pt x="22" y="48"/>
                </a:cubicBezTo>
                <a:cubicBezTo>
                  <a:pt x="21" y="47"/>
                  <a:pt x="19" y="47"/>
                  <a:pt x="17" y="48"/>
                </a:cubicBezTo>
                <a:close/>
                <a:moveTo>
                  <a:pt x="36" y="19"/>
                </a:moveTo>
                <a:cubicBezTo>
                  <a:pt x="38" y="19"/>
                  <a:pt x="40" y="18"/>
                  <a:pt x="40" y="16"/>
                </a:cubicBezTo>
                <a:cubicBezTo>
                  <a:pt x="40" y="4"/>
                  <a:pt x="40" y="4"/>
                  <a:pt x="40" y="4"/>
                </a:cubicBezTo>
                <a:cubicBezTo>
                  <a:pt x="40" y="2"/>
                  <a:pt x="38" y="0"/>
                  <a:pt x="36" y="0"/>
                </a:cubicBezTo>
                <a:cubicBezTo>
                  <a:pt x="34" y="0"/>
                  <a:pt x="33" y="2"/>
                  <a:pt x="33" y="4"/>
                </a:cubicBezTo>
                <a:cubicBezTo>
                  <a:pt x="33" y="16"/>
                  <a:pt x="33" y="16"/>
                  <a:pt x="33" y="16"/>
                </a:cubicBezTo>
                <a:cubicBezTo>
                  <a:pt x="33" y="18"/>
                  <a:pt x="34" y="19"/>
                  <a:pt x="36" y="19"/>
                </a:cubicBezTo>
                <a:close/>
                <a:moveTo>
                  <a:pt x="50" y="24"/>
                </a:moveTo>
                <a:cubicBezTo>
                  <a:pt x="51" y="24"/>
                  <a:pt x="52" y="24"/>
                  <a:pt x="53" y="23"/>
                </a:cubicBezTo>
                <a:cubicBezTo>
                  <a:pt x="61" y="15"/>
                  <a:pt x="61" y="15"/>
                  <a:pt x="61" y="15"/>
                </a:cubicBezTo>
                <a:cubicBezTo>
                  <a:pt x="63" y="13"/>
                  <a:pt x="63" y="11"/>
                  <a:pt x="61" y="10"/>
                </a:cubicBezTo>
                <a:cubicBezTo>
                  <a:pt x="60" y="8"/>
                  <a:pt x="58" y="8"/>
                  <a:pt x="56" y="10"/>
                </a:cubicBezTo>
                <a:cubicBezTo>
                  <a:pt x="48" y="18"/>
                  <a:pt x="48" y="18"/>
                  <a:pt x="48" y="18"/>
                </a:cubicBezTo>
                <a:cubicBezTo>
                  <a:pt x="46" y="19"/>
                  <a:pt x="46" y="22"/>
                  <a:pt x="48" y="23"/>
                </a:cubicBezTo>
                <a:cubicBezTo>
                  <a:pt x="49" y="24"/>
                  <a:pt x="50" y="24"/>
                  <a:pt x="50"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39">
            <a:extLst>
              <a:ext uri="{FF2B5EF4-FFF2-40B4-BE49-F238E27FC236}">
                <a16:creationId xmlns:a16="http://schemas.microsoft.com/office/drawing/2014/main" id="{47C8EBFC-79E2-4D8D-8928-50DE09AFA0A6}"/>
              </a:ext>
            </a:extLst>
          </p:cNvPr>
          <p:cNvSpPr>
            <a:spLocks noEditPoints="1"/>
          </p:cNvSpPr>
          <p:nvPr/>
        </p:nvSpPr>
        <p:spPr bwMode="auto">
          <a:xfrm>
            <a:off x="9741770" y="4595133"/>
            <a:ext cx="434975" cy="568325"/>
          </a:xfrm>
          <a:custGeom>
            <a:avLst/>
            <a:gdLst>
              <a:gd name="T0" fmla="*/ 31 w 89"/>
              <a:gd name="T1" fmla="*/ 100 h 114"/>
              <a:gd name="T2" fmla="*/ 31 w 89"/>
              <a:gd name="T3" fmla="*/ 100 h 114"/>
              <a:gd name="T4" fmla="*/ 45 w 89"/>
              <a:gd name="T5" fmla="*/ 114 h 114"/>
              <a:gd name="T6" fmla="*/ 58 w 89"/>
              <a:gd name="T7" fmla="*/ 100 h 114"/>
              <a:gd name="T8" fmla="*/ 58 w 89"/>
              <a:gd name="T9" fmla="*/ 100 h 114"/>
              <a:gd name="T10" fmla="*/ 31 w 89"/>
              <a:gd name="T11" fmla="*/ 100 h 114"/>
              <a:gd name="T12" fmla="*/ 88 w 89"/>
              <a:gd name="T13" fmla="*/ 83 h 114"/>
              <a:gd name="T14" fmla="*/ 76 w 89"/>
              <a:gd name="T15" fmla="*/ 65 h 114"/>
              <a:gd name="T16" fmla="*/ 76 w 89"/>
              <a:gd name="T17" fmla="*/ 43 h 114"/>
              <a:gd name="T18" fmla="*/ 51 w 89"/>
              <a:gd name="T19" fmla="*/ 13 h 114"/>
              <a:gd name="T20" fmla="*/ 51 w 89"/>
              <a:gd name="T21" fmla="*/ 6 h 114"/>
              <a:gd name="T22" fmla="*/ 45 w 89"/>
              <a:gd name="T23" fmla="*/ 0 h 114"/>
              <a:gd name="T24" fmla="*/ 39 w 89"/>
              <a:gd name="T25" fmla="*/ 6 h 114"/>
              <a:gd name="T26" fmla="*/ 39 w 89"/>
              <a:gd name="T27" fmla="*/ 13 h 114"/>
              <a:gd name="T28" fmla="*/ 14 w 89"/>
              <a:gd name="T29" fmla="*/ 43 h 114"/>
              <a:gd name="T30" fmla="*/ 14 w 89"/>
              <a:gd name="T31" fmla="*/ 65 h 114"/>
              <a:gd name="T32" fmla="*/ 1 w 89"/>
              <a:gd name="T33" fmla="*/ 83 h 114"/>
              <a:gd name="T34" fmla="*/ 1 w 89"/>
              <a:gd name="T35" fmla="*/ 90 h 114"/>
              <a:gd name="T36" fmla="*/ 7 w 89"/>
              <a:gd name="T37" fmla="*/ 93 h 114"/>
              <a:gd name="T38" fmla="*/ 83 w 89"/>
              <a:gd name="T39" fmla="*/ 93 h 114"/>
              <a:gd name="T40" fmla="*/ 88 w 89"/>
              <a:gd name="T41" fmla="*/ 90 h 114"/>
              <a:gd name="T42" fmla="*/ 88 w 89"/>
              <a:gd name="T43"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114">
                <a:moveTo>
                  <a:pt x="31" y="100"/>
                </a:moveTo>
                <a:cubicBezTo>
                  <a:pt x="31" y="100"/>
                  <a:pt x="31" y="100"/>
                  <a:pt x="31" y="100"/>
                </a:cubicBezTo>
                <a:cubicBezTo>
                  <a:pt x="31" y="108"/>
                  <a:pt x="37" y="114"/>
                  <a:pt x="45" y="114"/>
                </a:cubicBezTo>
                <a:cubicBezTo>
                  <a:pt x="52" y="114"/>
                  <a:pt x="58" y="108"/>
                  <a:pt x="58" y="100"/>
                </a:cubicBezTo>
                <a:cubicBezTo>
                  <a:pt x="58" y="100"/>
                  <a:pt x="58" y="100"/>
                  <a:pt x="58" y="100"/>
                </a:cubicBezTo>
                <a:lnTo>
                  <a:pt x="31" y="100"/>
                </a:lnTo>
                <a:close/>
                <a:moveTo>
                  <a:pt x="88" y="83"/>
                </a:moveTo>
                <a:cubicBezTo>
                  <a:pt x="76" y="65"/>
                  <a:pt x="76" y="65"/>
                  <a:pt x="76" y="65"/>
                </a:cubicBezTo>
                <a:cubicBezTo>
                  <a:pt x="76" y="43"/>
                  <a:pt x="76" y="43"/>
                  <a:pt x="76" y="43"/>
                </a:cubicBezTo>
                <a:cubicBezTo>
                  <a:pt x="76" y="28"/>
                  <a:pt x="65" y="16"/>
                  <a:pt x="51" y="13"/>
                </a:cubicBezTo>
                <a:cubicBezTo>
                  <a:pt x="51" y="6"/>
                  <a:pt x="51" y="6"/>
                  <a:pt x="51" y="6"/>
                </a:cubicBezTo>
                <a:cubicBezTo>
                  <a:pt x="51" y="2"/>
                  <a:pt x="48" y="0"/>
                  <a:pt x="45" y="0"/>
                </a:cubicBezTo>
                <a:cubicBezTo>
                  <a:pt x="41" y="0"/>
                  <a:pt x="39" y="2"/>
                  <a:pt x="39" y="6"/>
                </a:cubicBezTo>
                <a:cubicBezTo>
                  <a:pt x="39" y="13"/>
                  <a:pt x="39" y="13"/>
                  <a:pt x="39" y="13"/>
                </a:cubicBezTo>
                <a:cubicBezTo>
                  <a:pt x="24" y="16"/>
                  <a:pt x="14" y="28"/>
                  <a:pt x="14" y="43"/>
                </a:cubicBezTo>
                <a:cubicBezTo>
                  <a:pt x="14" y="65"/>
                  <a:pt x="14" y="65"/>
                  <a:pt x="14" y="65"/>
                </a:cubicBezTo>
                <a:cubicBezTo>
                  <a:pt x="1" y="83"/>
                  <a:pt x="1" y="83"/>
                  <a:pt x="1" y="83"/>
                </a:cubicBezTo>
                <a:cubicBezTo>
                  <a:pt x="0" y="85"/>
                  <a:pt x="0" y="88"/>
                  <a:pt x="1" y="90"/>
                </a:cubicBezTo>
                <a:cubicBezTo>
                  <a:pt x="2" y="92"/>
                  <a:pt x="4" y="93"/>
                  <a:pt x="7" y="93"/>
                </a:cubicBezTo>
                <a:cubicBezTo>
                  <a:pt x="83" y="93"/>
                  <a:pt x="83" y="93"/>
                  <a:pt x="83" y="93"/>
                </a:cubicBezTo>
                <a:cubicBezTo>
                  <a:pt x="85" y="93"/>
                  <a:pt x="87" y="92"/>
                  <a:pt x="88" y="90"/>
                </a:cubicBezTo>
                <a:cubicBezTo>
                  <a:pt x="89" y="88"/>
                  <a:pt x="89" y="85"/>
                  <a:pt x="88" y="8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TextBox 55">
            <a:extLst>
              <a:ext uri="{FF2B5EF4-FFF2-40B4-BE49-F238E27FC236}">
                <a16:creationId xmlns:a16="http://schemas.microsoft.com/office/drawing/2014/main" id="{7C9FB601-44AC-4C81-9662-CA4500870C37}"/>
              </a:ext>
            </a:extLst>
          </p:cNvPr>
          <p:cNvSpPr txBox="1"/>
          <p:nvPr/>
        </p:nvSpPr>
        <p:spPr>
          <a:xfrm>
            <a:off x="5240202" y="2322728"/>
            <a:ext cx="1136664" cy="446276"/>
          </a:xfrm>
          <a:prstGeom prst="rect">
            <a:avLst/>
          </a:prstGeom>
          <a:noFill/>
        </p:spPr>
        <p:txBody>
          <a:bodyPr wrap="square" rtlCol="0">
            <a:spAutoFit/>
          </a:bodyPr>
          <a:lstStyle/>
          <a:p>
            <a:pPr algn="ctr"/>
            <a:r>
              <a:rPr lang="en-US" sz="2300" dirty="0">
                <a:solidFill>
                  <a:schemeClr val="bg1"/>
                </a:solidFill>
                <a:latin typeface="Montserrat" panose="00000500000000000000" pitchFamily="50" charset="0"/>
                <a:ea typeface="Open Sans Extrabold" panose="020B0906030804020204" pitchFamily="34" charset="0"/>
                <a:cs typeface="Open Sans Extrabold" panose="020B0906030804020204" pitchFamily="34" charset="0"/>
              </a:rPr>
              <a:t>0.2%</a:t>
            </a:r>
          </a:p>
        </p:txBody>
      </p:sp>
      <p:sp>
        <p:nvSpPr>
          <p:cNvPr id="57" name="TextBox 56">
            <a:extLst>
              <a:ext uri="{FF2B5EF4-FFF2-40B4-BE49-F238E27FC236}">
                <a16:creationId xmlns:a16="http://schemas.microsoft.com/office/drawing/2014/main" id="{17DA8B6D-7AA2-4AAC-9A91-4D710F7ED8EC}"/>
              </a:ext>
            </a:extLst>
          </p:cNvPr>
          <p:cNvSpPr txBox="1"/>
          <p:nvPr/>
        </p:nvSpPr>
        <p:spPr>
          <a:xfrm>
            <a:off x="6621228" y="1927328"/>
            <a:ext cx="1136664" cy="446276"/>
          </a:xfrm>
          <a:prstGeom prst="rect">
            <a:avLst/>
          </a:prstGeom>
          <a:noFill/>
        </p:spPr>
        <p:txBody>
          <a:bodyPr wrap="square" rtlCol="0">
            <a:spAutoFit/>
          </a:bodyPr>
          <a:lstStyle/>
          <a:p>
            <a:pPr algn="ctr"/>
            <a:r>
              <a:rPr lang="en-US" sz="2300" dirty="0">
                <a:solidFill>
                  <a:schemeClr val="bg1"/>
                </a:solidFill>
                <a:latin typeface="Montserrat" panose="00000500000000000000" pitchFamily="50" charset="0"/>
                <a:ea typeface="Open Sans Extrabold" panose="020B0906030804020204" pitchFamily="34" charset="0"/>
                <a:cs typeface="Open Sans Extrabold" panose="020B0906030804020204" pitchFamily="34" charset="0"/>
              </a:rPr>
              <a:t>21%</a:t>
            </a:r>
          </a:p>
        </p:txBody>
      </p:sp>
      <p:sp>
        <p:nvSpPr>
          <p:cNvPr id="58" name="TextBox 57">
            <a:extLst>
              <a:ext uri="{FF2B5EF4-FFF2-40B4-BE49-F238E27FC236}">
                <a16:creationId xmlns:a16="http://schemas.microsoft.com/office/drawing/2014/main" id="{EE5804E8-8286-4DA2-938B-05C88AF61F75}"/>
              </a:ext>
            </a:extLst>
          </p:cNvPr>
          <p:cNvSpPr txBox="1"/>
          <p:nvPr/>
        </p:nvSpPr>
        <p:spPr>
          <a:xfrm>
            <a:off x="8009049" y="1571965"/>
            <a:ext cx="1136664" cy="446276"/>
          </a:xfrm>
          <a:prstGeom prst="rect">
            <a:avLst/>
          </a:prstGeom>
          <a:noFill/>
        </p:spPr>
        <p:txBody>
          <a:bodyPr wrap="square" rtlCol="0">
            <a:spAutoFit/>
          </a:bodyPr>
          <a:lstStyle/>
          <a:p>
            <a:pPr algn="ctr"/>
            <a:r>
              <a:rPr lang="en-US" sz="2300" dirty="0">
                <a:solidFill>
                  <a:schemeClr val="bg1"/>
                </a:solidFill>
                <a:latin typeface="Montserrat" panose="00000500000000000000" pitchFamily="50" charset="0"/>
                <a:ea typeface="Open Sans Extrabold" panose="020B0906030804020204" pitchFamily="34" charset="0"/>
                <a:cs typeface="Open Sans Extrabold" panose="020B0906030804020204" pitchFamily="34" charset="0"/>
              </a:rPr>
              <a:t>89K</a:t>
            </a:r>
          </a:p>
        </p:txBody>
      </p:sp>
      <p:sp>
        <p:nvSpPr>
          <p:cNvPr id="59" name="TextBox 58">
            <a:extLst>
              <a:ext uri="{FF2B5EF4-FFF2-40B4-BE49-F238E27FC236}">
                <a16:creationId xmlns:a16="http://schemas.microsoft.com/office/drawing/2014/main" id="{4C7B38FC-3B58-42AB-AF39-5295C696A24D}"/>
              </a:ext>
            </a:extLst>
          </p:cNvPr>
          <p:cNvSpPr txBox="1"/>
          <p:nvPr/>
        </p:nvSpPr>
        <p:spPr>
          <a:xfrm>
            <a:off x="9390075" y="2712292"/>
            <a:ext cx="1136664" cy="446276"/>
          </a:xfrm>
          <a:prstGeom prst="rect">
            <a:avLst/>
          </a:prstGeom>
          <a:noFill/>
        </p:spPr>
        <p:txBody>
          <a:bodyPr wrap="square" rtlCol="0">
            <a:spAutoFit/>
          </a:bodyPr>
          <a:lstStyle/>
          <a:p>
            <a:pPr algn="ctr"/>
            <a:r>
              <a:rPr lang="en-US" sz="2300" dirty="0">
                <a:solidFill>
                  <a:schemeClr val="bg1"/>
                </a:solidFill>
                <a:latin typeface="Montserrat" panose="00000500000000000000" pitchFamily="50" charset="0"/>
                <a:ea typeface="Open Sans Extrabold" panose="020B0906030804020204" pitchFamily="34" charset="0"/>
                <a:cs typeface="Open Sans Extrabold" panose="020B0906030804020204" pitchFamily="34" charset="0"/>
              </a:rPr>
              <a:t>19K</a:t>
            </a:r>
          </a:p>
        </p:txBody>
      </p:sp>
      <p:cxnSp>
        <p:nvCxnSpPr>
          <p:cNvPr id="60" name="Straight Connector 59">
            <a:extLst>
              <a:ext uri="{FF2B5EF4-FFF2-40B4-BE49-F238E27FC236}">
                <a16:creationId xmlns:a16="http://schemas.microsoft.com/office/drawing/2014/main" id="{36B116BD-AE52-4B14-8652-2A16E553ECCD}"/>
              </a:ext>
            </a:extLst>
          </p:cNvPr>
          <p:cNvCxnSpPr/>
          <p:nvPr/>
        </p:nvCxnSpPr>
        <p:spPr>
          <a:xfrm>
            <a:off x="5679947" y="2875090"/>
            <a:ext cx="2571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E0F53B1-5DE9-4B6B-BCEA-CDDEF1F9C23E}"/>
              </a:ext>
            </a:extLst>
          </p:cNvPr>
          <p:cNvCxnSpPr/>
          <p:nvPr/>
        </p:nvCxnSpPr>
        <p:spPr>
          <a:xfrm>
            <a:off x="7064370" y="2516950"/>
            <a:ext cx="2571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3A0A7F7-23DF-467E-AE3E-75EB9D75FF2F}"/>
              </a:ext>
            </a:extLst>
          </p:cNvPr>
          <p:cNvCxnSpPr/>
          <p:nvPr/>
        </p:nvCxnSpPr>
        <p:spPr>
          <a:xfrm>
            <a:off x="8448794" y="2151190"/>
            <a:ext cx="2571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A1B5FA86-CEE0-46EF-BF7E-6144765A7C19}"/>
              </a:ext>
            </a:extLst>
          </p:cNvPr>
          <p:cNvCxnSpPr/>
          <p:nvPr/>
        </p:nvCxnSpPr>
        <p:spPr>
          <a:xfrm>
            <a:off x="9830670" y="3240850"/>
            <a:ext cx="2571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7DF26BEE-5D42-4EFE-A690-A53A75FEC61E}"/>
              </a:ext>
            </a:extLst>
          </p:cNvPr>
          <p:cNvSpPr txBox="1"/>
          <p:nvPr/>
        </p:nvSpPr>
        <p:spPr>
          <a:xfrm>
            <a:off x="5191851" y="2972214"/>
            <a:ext cx="1233365" cy="913070"/>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 not simply</a:t>
            </a:r>
          </a:p>
        </p:txBody>
      </p:sp>
      <p:sp>
        <p:nvSpPr>
          <p:cNvPr id="65" name="TextBox 64">
            <a:extLst>
              <a:ext uri="{FF2B5EF4-FFF2-40B4-BE49-F238E27FC236}">
                <a16:creationId xmlns:a16="http://schemas.microsoft.com/office/drawing/2014/main" id="{2FC5A830-9D7C-4C26-A41A-39D26763E39F}"/>
              </a:ext>
            </a:extLst>
          </p:cNvPr>
          <p:cNvSpPr txBox="1"/>
          <p:nvPr/>
        </p:nvSpPr>
        <p:spPr>
          <a:xfrm>
            <a:off x="6580583" y="2657889"/>
            <a:ext cx="1233365" cy="913070"/>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 not simply</a:t>
            </a:r>
          </a:p>
        </p:txBody>
      </p:sp>
      <p:sp>
        <p:nvSpPr>
          <p:cNvPr id="66" name="TextBox 65">
            <a:extLst>
              <a:ext uri="{FF2B5EF4-FFF2-40B4-BE49-F238E27FC236}">
                <a16:creationId xmlns:a16="http://schemas.microsoft.com/office/drawing/2014/main" id="{38CC4805-56D3-4110-AB8B-4465DF63E38B}"/>
              </a:ext>
            </a:extLst>
          </p:cNvPr>
          <p:cNvSpPr txBox="1"/>
          <p:nvPr/>
        </p:nvSpPr>
        <p:spPr>
          <a:xfrm>
            <a:off x="7961610" y="2314989"/>
            <a:ext cx="1233365" cy="913070"/>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 not simply</a:t>
            </a:r>
          </a:p>
        </p:txBody>
      </p:sp>
      <p:sp>
        <p:nvSpPr>
          <p:cNvPr id="67" name="TextBox 66">
            <a:extLst>
              <a:ext uri="{FF2B5EF4-FFF2-40B4-BE49-F238E27FC236}">
                <a16:creationId xmlns:a16="http://schemas.microsoft.com/office/drawing/2014/main" id="{A4039954-1BCE-4B06-82CE-4102EF2AC946}"/>
              </a:ext>
            </a:extLst>
          </p:cNvPr>
          <p:cNvSpPr txBox="1"/>
          <p:nvPr/>
        </p:nvSpPr>
        <p:spPr>
          <a:xfrm>
            <a:off x="9342575" y="3277350"/>
            <a:ext cx="1233365" cy="707886"/>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a:t>
            </a:r>
          </a:p>
        </p:txBody>
      </p:sp>
      <p:sp>
        <p:nvSpPr>
          <p:cNvPr id="70" name="TextBox 69">
            <a:extLst>
              <a:ext uri="{FF2B5EF4-FFF2-40B4-BE49-F238E27FC236}">
                <a16:creationId xmlns:a16="http://schemas.microsoft.com/office/drawing/2014/main" id="{822634E0-2217-4E0C-98C3-40F7472456FA}"/>
              </a:ext>
            </a:extLst>
          </p:cNvPr>
          <p:cNvSpPr txBox="1"/>
          <p:nvPr/>
        </p:nvSpPr>
        <p:spPr>
          <a:xfrm>
            <a:off x="838199" y="3226045"/>
            <a:ext cx="2543630" cy="1610249"/>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71" name="TextBox 70">
            <a:extLst>
              <a:ext uri="{FF2B5EF4-FFF2-40B4-BE49-F238E27FC236}">
                <a16:creationId xmlns:a16="http://schemas.microsoft.com/office/drawing/2014/main" id="{6F84D472-2A73-4898-B7D2-F23469D9A0FD}"/>
              </a:ext>
            </a:extLst>
          </p:cNvPr>
          <p:cNvSpPr txBox="1"/>
          <p:nvPr/>
        </p:nvSpPr>
        <p:spPr>
          <a:xfrm>
            <a:off x="838199" y="2908594"/>
            <a:ext cx="2925716"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EXAMPLE</a:t>
            </a:r>
          </a:p>
        </p:txBody>
      </p:sp>
      <p:grpSp>
        <p:nvGrpSpPr>
          <p:cNvPr id="72" name="Group 71">
            <a:extLst>
              <a:ext uri="{FF2B5EF4-FFF2-40B4-BE49-F238E27FC236}">
                <a16:creationId xmlns:a16="http://schemas.microsoft.com/office/drawing/2014/main" id="{DCA466B9-E98C-4334-B99F-511B93001C7E}"/>
              </a:ext>
            </a:extLst>
          </p:cNvPr>
          <p:cNvGrpSpPr/>
          <p:nvPr/>
        </p:nvGrpSpPr>
        <p:grpSpPr>
          <a:xfrm>
            <a:off x="838199" y="996951"/>
            <a:ext cx="2761343" cy="972107"/>
            <a:chOff x="838200" y="838199"/>
            <a:chExt cx="2761343" cy="972107"/>
          </a:xfrm>
        </p:grpSpPr>
        <p:sp>
          <p:nvSpPr>
            <p:cNvPr id="73" name="TextBox 72">
              <a:extLst>
                <a:ext uri="{FF2B5EF4-FFF2-40B4-BE49-F238E27FC236}">
                  <a16:creationId xmlns:a16="http://schemas.microsoft.com/office/drawing/2014/main" id="{2CE7A686-5F61-469F-B06F-75BCB249E96C}"/>
                </a:ext>
              </a:extLst>
            </p:cNvPr>
            <p:cNvSpPr txBox="1"/>
            <p:nvPr/>
          </p:nvSpPr>
          <p:spPr>
            <a:xfrm>
              <a:off x="838200" y="838199"/>
              <a:ext cx="2761343" cy="907941"/>
            </a:xfrm>
            <a:prstGeom prst="rect">
              <a:avLst/>
            </a:prstGeom>
            <a:noFill/>
          </p:spPr>
          <p:txBody>
            <a:bodyPr wrap="square" rtlCol="0">
              <a:spAutoFit/>
            </a:bodyPr>
            <a:lstStyle/>
            <a:p>
              <a:r>
                <a:rPr lang="en-US" sz="5300" spc="200" dirty="0">
                  <a:solidFill>
                    <a:schemeClr val="bg1">
                      <a:alpha val="82000"/>
                    </a:schemeClr>
                  </a:solidFill>
                  <a:latin typeface="Gobold Uplow" panose="02000500000000000000" pitchFamily="2" charset="0"/>
                </a:rPr>
                <a:t>LAYER</a:t>
              </a:r>
            </a:p>
          </p:txBody>
        </p:sp>
        <p:sp>
          <p:nvSpPr>
            <p:cNvPr id="74" name="TextBox 73">
              <a:extLst>
                <a:ext uri="{FF2B5EF4-FFF2-40B4-BE49-F238E27FC236}">
                  <a16:creationId xmlns:a16="http://schemas.microsoft.com/office/drawing/2014/main" id="{6205AA6C-5410-4E91-8A9B-FAFC7B0DC5F6}"/>
                </a:ext>
              </a:extLst>
            </p:cNvPr>
            <p:cNvSpPr txBox="1"/>
            <p:nvPr/>
          </p:nvSpPr>
          <p:spPr>
            <a:xfrm>
              <a:off x="838200" y="1517918"/>
              <a:ext cx="2666094" cy="292388"/>
            </a:xfrm>
            <a:prstGeom prst="rect">
              <a:avLst/>
            </a:prstGeom>
            <a:noFill/>
          </p:spPr>
          <p:txBody>
            <a:bodyPr wrap="square" rtlCol="0">
              <a:spAutoFit/>
            </a:bodyPr>
            <a:lstStyle/>
            <a:p>
              <a:r>
                <a:rPr lang="en-US" sz="1300" spc="200" dirty="0">
                  <a:solidFill>
                    <a:schemeClr val="tx1">
                      <a:lumMod val="50000"/>
                      <a:lumOff val="50000"/>
                      <a:alpha val="82000"/>
                    </a:schemeClr>
                  </a:solidFill>
                  <a:latin typeface="Montserrat Light" panose="00000400000000000000" pitchFamily="50" charset="0"/>
                </a:rPr>
                <a:t>MINIMAL.IS.CREATIVITY</a:t>
              </a:r>
            </a:p>
          </p:txBody>
        </p:sp>
      </p:grpSp>
    </p:spTree>
    <p:extLst>
      <p:ext uri="{BB962C8B-B14F-4D97-AF65-F5344CB8AC3E}">
        <p14:creationId xmlns:p14="http://schemas.microsoft.com/office/powerpoint/2010/main" val="2634524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a:extLst>
              <a:ext uri="{FF2B5EF4-FFF2-40B4-BE49-F238E27FC236}">
                <a16:creationId xmlns:a16="http://schemas.microsoft.com/office/drawing/2014/main" id="{30D6E377-B7D4-42A2-BE0C-7F325FF88147}"/>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E8618B7B-B5FD-4284-BE4B-9FB1EDCCEA79}"/>
              </a:ext>
            </a:extLst>
          </p:cNvPr>
          <p:cNvGrpSpPr/>
          <p:nvPr/>
        </p:nvGrpSpPr>
        <p:grpSpPr>
          <a:xfrm>
            <a:off x="4127043" y="1060450"/>
            <a:ext cx="7139046" cy="4737100"/>
            <a:chOff x="4402285" y="1052513"/>
            <a:chExt cx="7139046" cy="4737100"/>
          </a:xfrm>
        </p:grpSpPr>
        <p:sp>
          <p:nvSpPr>
            <p:cNvPr id="48" name="Freeform 5">
              <a:extLst>
                <a:ext uri="{FF2B5EF4-FFF2-40B4-BE49-F238E27FC236}">
                  <a16:creationId xmlns:a16="http://schemas.microsoft.com/office/drawing/2014/main" id="{A6EA3BEA-0550-4358-88E3-C16AA9B787F9}"/>
                </a:ext>
              </a:extLst>
            </p:cNvPr>
            <p:cNvSpPr>
              <a:spLocks/>
            </p:cNvSpPr>
            <p:nvPr/>
          </p:nvSpPr>
          <p:spPr bwMode="auto">
            <a:xfrm>
              <a:off x="8543925" y="2176463"/>
              <a:ext cx="1374775" cy="2520950"/>
            </a:xfrm>
            <a:custGeom>
              <a:avLst/>
              <a:gdLst>
                <a:gd name="T0" fmla="*/ 0 w 866"/>
                <a:gd name="T1" fmla="*/ 1085 h 1588"/>
                <a:gd name="T2" fmla="*/ 0 w 866"/>
                <a:gd name="T3" fmla="*/ 503 h 1588"/>
                <a:gd name="T4" fmla="*/ 866 w 866"/>
                <a:gd name="T5" fmla="*/ 0 h 1588"/>
                <a:gd name="T6" fmla="*/ 866 w 866"/>
                <a:gd name="T7" fmla="*/ 1588 h 1588"/>
                <a:gd name="T8" fmla="*/ 0 w 866"/>
                <a:gd name="T9" fmla="*/ 1085 h 1588"/>
              </a:gdLst>
              <a:ahLst/>
              <a:cxnLst>
                <a:cxn ang="0">
                  <a:pos x="T0" y="T1"/>
                </a:cxn>
                <a:cxn ang="0">
                  <a:pos x="T2" y="T3"/>
                </a:cxn>
                <a:cxn ang="0">
                  <a:pos x="T4" y="T5"/>
                </a:cxn>
                <a:cxn ang="0">
                  <a:pos x="T6" y="T7"/>
                </a:cxn>
                <a:cxn ang="0">
                  <a:pos x="T8" y="T9"/>
                </a:cxn>
              </a:cxnLst>
              <a:rect l="0" t="0" r="r" b="b"/>
              <a:pathLst>
                <a:path w="866" h="1588">
                  <a:moveTo>
                    <a:pt x="0" y="1085"/>
                  </a:moveTo>
                  <a:lnTo>
                    <a:pt x="0" y="503"/>
                  </a:lnTo>
                  <a:lnTo>
                    <a:pt x="866" y="0"/>
                  </a:lnTo>
                  <a:lnTo>
                    <a:pt x="866" y="1588"/>
                  </a:lnTo>
                  <a:lnTo>
                    <a:pt x="0" y="108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6">
              <a:extLst>
                <a:ext uri="{FF2B5EF4-FFF2-40B4-BE49-F238E27FC236}">
                  <a16:creationId xmlns:a16="http://schemas.microsoft.com/office/drawing/2014/main" id="{822C933F-8286-473B-93EA-72C32FA3049B}"/>
                </a:ext>
              </a:extLst>
            </p:cNvPr>
            <p:cNvSpPr>
              <a:spLocks/>
            </p:cNvSpPr>
            <p:nvPr/>
          </p:nvSpPr>
          <p:spPr bwMode="auto">
            <a:xfrm>
              <a:off x="8543925" y="2176463"/>
              <a:ext cx="1374775" cy="2520950"/>
            </a:xfrm>
            <a:custGeom>
              <a:avLst/>
              <a:gdLst>
                <a:gd name="T0" fmla="*/ 0 w 866"/>
                <a:gd name="T1" fmla="*/ 1085 h 1588"/>
                <a:gd name="T2" fmla="*/ 0 w 866"/>
                <a:gd name="T3" fmla="*/ 503 h 1588"/>
                <a:gd name="T4" fmla="*/ 866 w 866"/>
                <a:gd name="T5" fmla="*/ 0 h 1588"/>
                <a:gd name="T6" fmla="*/ 866 w 866"/>
                <a:gd name="T7" fmla="*/ 1588 h 1588"/>
                <a:gd name="T8" fmla="*/ 0 w 866"/>
                <a:gd name="T9" fmla="*/ 1085 h 1588"/>
              </a:gdLst>
              <a:ahLst/>
              <a:cxnLst>
                <a:cxn ang="0">
                  <a:pos x="T0" y="T1"/>
                </a:cxn>
                <a:cxn ang="0">
                  <a:pos x="T2" y="T3"/>
                </a:cxn>
                <a:cxn ang="0">
                  <a:pos x="T4" y="T5"/>
                </a:cxn>
                <a:cxn ang="0">
                  <a:pos x="T6" y="T7"/>
                </a:cxn>
                <a:cxn ang="0">
                  <a:pos x="T8" y="T9"/>
                </a:cxn>
              </a:cxnLst>
              <a:rect l="0" t="0" r="r" b="b"/>
              <a:pathLst>
                <a:path w="866" h="1588">
                  <a:moveTo>
                    <a:pt x="0" y="1085"/>
                  </a:moveTo>
                  <a:lnTo>
                    <a:pt x="0" y="503"/>
                  </a:lnTo>
                  <a:lnTo>
                    <a:pt x="866" y="0"/>
                  </a:lnTo>
                  <a:lnTo>
                    <a:pt x="866" y="1588"/>
                  </a:lnTo>
                  <a:lnTo>
                    <a:pt x="0" y="10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7">
              <a:extLst>
                <a:ext uri="{FF2B5EF4-FFF2-40B4-BE49-F238E27FC236}">
                  <a16:creationId xmlns:a16="http://schemas.microsoft.com/office/drawing/2014/main" id="{B1FA4609-C2BF-4B4C-9D72-41342CB46930}"/>
                </a:ext>
              </a:extLst>
            </p:cNvPr>
            <p:cNvSpPr>
              <a:spLocks/>
            </p:cNvSpPr>
            <p:nvPr/>
          </p:nvSpPr>
          <p:spPr bwMode="auto">
            <a:xfrm>
              <a:off x="5676900" y="2265363"/>
              <a:ext cx="1254125" cy="2287588"/>
            </a:xfrm>
            <a:custGeom>
              <a:avLst/>
              <a:gdLst>
                <a:gd name="T0" fmla="*/ 790 w 790"/>
                <a:gd name="T1" fmla="*/ 989 h 1441"/>
                <a:gd name="T2" fmla="*/ 790 w 790"/>
                <a:gd name="T3" fmla="*/ 457 h 1441"/>
                <a:gd name="T4" fmla="*/ 0 w 790"/>
                <a:gd name="T5" fmla="*/ 0 h 1441"/>
                <a:gd name="T6" fmla="*/ 0 w 790"/>
                <a:gd name="T7" fmla="*/ 1441 h 1441"/>
                <a:gd name="T8" fmla="*/ 790 w 790"/>
                <a:gd name="T9" fmla="*/ 989 h 1441"/>
              </a:gdLst>
              <a:ahLst/>
              <a:cxnLst>
                <a:cxn ang="0">
                  <a:pos x="T0" y="T1"/>
                </a:cxn>
                <a:cxn ang="0">
                  <a:pos x="T2" y="T3"/>
                </a:cxn>
                <a:cxn ang="0">
                  <a:pos x="T4" y="T5"/>
                </a:cxn>
                <a:cxn ang="0">
                  <a:pos x="T6" y="T7"/>
                </a:cxn>
                <a:cxn ang="0">
                  <a:pos x="T8" y="T9"/>
                </a:cxn>
              </a:cxnLst>
              <a:rect l="0" t="0" r="r" b="b"/>
              <a:pathLst>
                <a:path w="790" h="1441">
                  <a:moveTo>
                    <a:pt x="790" y="989"/>
                  </a:moveTo>
                  <a:lnTo>
                    <a:pt x="790" y="457"/>
                  </a:lnTo>
                  <a:lnTo>
                    <a:pt x="0" y="0"/>
                  </a:lnTo>
                  <a:lnTo>
                    <a:pt x="0" y="1441"/>
                  </a:lnTo>
                  <a:lnTo>
                    <a:pt x="790" y="98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8">
              <a:extLst>
                <a:ext uri="{FF2B5EF4-FFF2-40B4-BE49-F238E27FC236}">
                  <a16:creationId xmlns:a16="http://schemas.microsoft.com/office/drawing/2014/main" id="{4C961FE2-D557-42EC-9D7F-351803434109}"/>
                </a:ext>
              </a:extLst>
            </p:cNvPr>
            <p:cNvSpPr>
              <a:spLocks/>
            </p:cNvSpPr>
            <p:nvPr/>
          </p:nvSpPr>
          <p:spPr bwMode="auto">
            <a:xfrm>
              <a:off x="5676900" y="2265363"/>
              <a:ext cx="1254125" cy="2287588"/>
            </a:xfrm>
            <a:custGeom>
              <a:avLst/>
              <a:gdLst>
                <a:gd name="T0" fmla="*/ 790 w 790"/>
                <a:gd name="T1" fmla="*/ 989 h 1441"/>
                <a:gd name="T2" fmla="*/ 790 w 790"/>
                <a:gd name="T3" fmla="*/ 457 h 1441"/>
                <a:gd name="T4" fmla="*/ 0 w 790"/>
                <a:gd name="T5" fmla="*/ 0 h 1441"/>
                <a:gd name="T6" fmla="*/ 0 w 790"/>
                <a:gd name="T7" fmla="*/ 1441 h 1441"/>
                <a:gd name="T8" fmla="*/ 790 w 790"/>
                <a:gd name="T9" fmla="*/ 989 h 1441"/>
              </a:gdLst>
              <a:ahLst/>
              <a:cxnLst>
                <a:cxn ang="0">
                  <a:pos x="T0" y="T1"/>
                </a:cxn>
                <a:cxn ang="0">
                  <a:pos x="T2" y="T3"/>
                </a:cxn>
                <a:cxn ang="0">
                  <a:pos x="T4" y="T5"/>
                </a:cxn>
                <a:cxn ang="0">
                  <a:pos x="T6" y="T7"/>
                </a:cxn>
                <a:cxn ang="0">
                  <a:pos x="T8" y="T9"/>
                </a:cxn>
              </a:cxnLst>
              <a:rect l="0" t="0" r="r" b="b"/>
              <a:pathLst>
                <a:path w="790" h="1441">
                  <a:moveTo>
                    <a:pt x="790" y="989"/>
                  </a:moveTo>
                  <a:lnTo>
                    <a:pt x="790" y="457"/>
                  </a:lnTo>
                  <a:lnTo>
                    <a:pt x="0" y="0"/>
                  </a:lnTo>
                  <a:lnTo>
                    <a:pt x="0" y="1441"/>
                  </a:lnTo>
                  <a:lnTo>
                    <a:pt x="790" y="9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9">
              <a:extLst>
                <a:ext uri="{FF2B5EF4-FFF2-40B4-BE49-F238E27FC236}">
                  <a16:creationId xmlns:a16="http://schemas.microsoft.com/office/drawing/2014/main" id="{9F070974-1B51-476A-A6BC-C19E19A3DBE2}"/>
                </a:ext>
              </a:extLst>
            </p:cNvPr>
            <p:cNvSpPr>
              <a:spLocks/>
            </p:cNvSpPr>
            <p:nvPr/>
          </p:nvSpPr>
          <p:spPr bwMode="auto">
            <a:xfrm>
              <a:off x="7737475" y="1052513"/>
              <a:ext cx="1981200" cy="1866900"/>
            </a:xfrm>
            <a:custGeom>
              <a:avLst/>
              <a:gdLst>
                <a:gd name="T0" fmla="*/ 463 w 1248"/>
                <a:gd name="T1" fmla="*/ 1176 h 1176"/>
                <a:gd name="T2" fmla="*/ 0 w 1248"/>
                <a:gd name="T3" fmla="*/ 909 h 1176"/>
                <a:gd name="T4" fmla="*/ 0 w 1248"/>
                <a:gd name="T5" fmla="*/ 0 h 1176"/>
                <a:gd name="T6" fmla="*/ 1248 w 1248"/>
                <a:gd name="T7" fmla="*/ 718 h 1176"/>
                <a:gd name="T8" fmla="*/ 463 w 1248"/>
                <a:gd name="T9" fmla="*/ 1176 h 1176"/>
              </a:gdLst>
              <a:ahLst/>
              <a:cxnLst>
                <a:cxn ang="0">
                  <a:pos x="T0" y="T1"/>
                </a:cxn>
                <a:cxn ang="0">
                  <a:pos x="T2" y="T3"/>
                </a:cxn>
                <a:cxn ang="0">
                  <a:pos x="T4" y="T5"/>
                </a:cxn>
                <a:cxn ang="0">
                  <a:pos x="T6" y="T7"/>
                </a:cxn>
                <a:cxn ang="0">
                  <a:pos x="T8" y="T9"/>
                </a:cxn>
              </a:cxnLst>
              <a:rect l="0" t="0" r="r" b="b"/>
              <a:pathLst>
                <a:path w="1248" h="1176">
                  <a:moveTo>
                    <a:pt x="463" y="1176"/>
                  </a:moveTo>
                  <a:lnTo>
                    <a:pt x="0" y="909"/>
                  </a:lnTo>
                  <a:lnTo>
                    <a:pt x="0" y="0"/>
                  </a:lnTo>
                  <a:lnTo>
                    <a:pt x="1248" y="718"/>
                  </a:lnTo>
                  <a:lnTo>
                    <a:pt x="463" y="1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3419E5E3-CA35-4AA8-A6F2-11F08C563C7C}"/>
                </a:ext>
              </a:extLst>
            </p:cNvPr>
            <p:cNvSpPr>
              <a:spLocks/>
            </p:cNvSpPr>
            <p:nvPr/>
          </p:nvSpPr>
          <p:spPr bwMode="auto">
            <a:xfrm>
              <a:off x="7737475" y="1052513"/>
              <a:ext cx="1981200" cy="1866900"/>
            </a:xfrm>
            <a:custGeom>
              <a:avLst/>
              <a:gdLst>
                <a:gd name="T0" fmla="*/ 463 w 1248"/>
                <a:gd name="T1" fmla="*/ 1176 h 1176"/>
                <a:gd name="T2" fmla="*/ 0 w 1248"/>
                <a:gd name="T3" fmla="*/ 909 h 1176"/>
                <a:gd name="T4" fmla="*/ 0 w 1248"/>
                <a:gd name="T5" fmla="*/ 0 h 1176"/>
                <a:gd name="T6" fmla="*/ 1248 w 1248"/>
                <a:gd name="T7" fmla="*/ 718 h 1176"/>
                <a:gd name="T8" fmla="*/ 463 w 1248"/>
                <a:gd name="T9" fmla="*/ 1176 h 1176"/>
              </a:gdLst>
              <a:ahLst/>
              <a:cxnLst>
                <a:cxn ang="0">
                  <a:pos x="T0" y="T1"/>
                </a:cxn>
                <a:cxn ang="0">
                  <a:pos x="T2" y="T3"/>
                </a:cxn>
                <a:cxn ang="0">
                  <a:pos x="T4" y="T5"/>
                </a:cxn>
                <a:cxn ang="0">
                  <a:pos x="T6" y="T7"/>
                </a:cxn>
                <a:cxn ang="0">
                  <a:pos x="T8" y="T9"/>
                </a:cxn>
              </a:cxnLst>
              <a:rect l="0" t="0" r="r" b="b"/>
              <a:pathLst>
                <a:path w="1248" h="1176">
                  <a:moveTo>
                    <a:pt x="463" y="1176"/>
                  </a:moveTo>
                  <a:lnTo>
                    <a:pt x="0" y="909"/>
                  </a:lnTo>
                  <a:lnTo>
                    <a:pt x="0" y="0"/>
                  </a:lnTo>
                  <a:lnTo>
                    <a:pt x="1248" y="718"/>
                  </a:lnTo>
                  <a:lnTo>
                    <a:pt x="463" y="11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
              <a:extLst>
                <a:ext uri="{FF2B5EF4-FFF2-40B4-BE49-F238E27FC236}">
                  <a16:creationId xmlns:a16="http://schemas.microsoft.com/office/drawing/2014/main" id="{A481A664-9E60-4B43-A74C-4B298D335246}"/>
                </a:ext>
              </a:extLst>
            </p:cNvPr>
            <p:cNvSpPr>
              <a:spLocks/>
            </p:cNvSpPr>
            <p:nvPr/>
          </p:nvSpPr>
          <p:spPr bwMode="auto">
            <a:xfrm>
              <a:off x="5700713" y="3924300"/>
              <a:ext cx="1981200" cy="1865313"/>
            </a:xfrm>
            <a:custGeom>
              <a:avLst/>
              <a:gdLst>
                <a:gd name="T0" fmla="*/ 1248 w 1248"/>
                <a:gd name="T1" fmla="*/ 266 h 1175"/>
                <a:gd name="T2" fmla="*/ 785 w 1248"/>
                <a:gd name="T3" fmla="*/ 0 h 1175"/>
                <a:gd name="T4" fmla="*/ 0 w 1248"/>
                <a:gd name="T5" fmla="*/ 457 h 1175"/>
                <a:gd name="T6" fmla="*/ 1248 w 1248"/>
                <a:gd name="T7" fmla="*/ 1175 h 1175"/>
                <a:gd name="T8" fmla="*/ 1248 w 1248"/>
                <a:gd name="T9" fmla="*/ 266 h 1175"/>
              </a:gdLst>
              <a:ahLst/>
              <a:cxnLst>
                <a:cxn ang="0">
                  <a:pos x="T0" y="T1"/>
                </a:cxn>
                <a:cxn ang="0">
                  <a:pos x="T2" y="T3"/>
                </a:cxn>
                <a:cxn ang="0">
                  <a:pos x="T4" y="T5"/>
                </a:cxn>
                <a:cxn ang="0">
                  <a:pos x="T6" y="T7"/>
                </a:cxn>
                <a:cxn ang="0">
                  <a:pos x="T8" y="T9"/>
                </a:cxn>
              </a:cxnLst>
              <a:rect l="0" t="0" r="r" b="b"/>
              <a:pathLst>
                <a:path w="1248" h="1175">
                  <a:moveTo>
                    <a:pt x="1248" y="266"/>
                  </a:moveTo>
                  <a:lnTo>
                    <a:pt x="785" y="0"/>
                  </a:lnTo>
                  <a:lnTo>
                    <a:pt x="0" y="457"/>
                  </a:lnTo>
                  <a:lnTo>
                    <a:pt x="1248" y="1175"/>
                  </a:lnTo>
                  <a:lnTo>
                    <a:pt x="1248" y="266"/>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12">
              <a:extLst>
                <a:ext uri="{FF2B5EF4-FFF2-40B4-BE49-F238E27FC236}">
                  <a16:creationId xmlns:a16="http://schemas.microsoft.com/office/drawing/2014/main" id="{E795ACD0-1A8A-4EC0-9F54-E66841B826B3}"/>
                </a:ext>
              </a:extLst>
            </p:cNvPr>
            <p:cNvSpPr>
              <a:spLocks/>
            </p:cNvSpPr>
            <p:nvPr/>
          </p:nvSpPr>
          <p:spPr bwMode="auto">
            <a:xfrm>
              <a:off x="5700713" y="3924300"/>
              <a:ext cx="1981200" cy="1865313"/>
            </a:xfrm>
            <a:custGeom>
              <a:avLst/>
              <a:gdLst>
                <a:gd name="T0" fmla="*/ 1248 w 1248"/>
                <a:gd name="T1" fmla="*/ 266 h 1175"/>
                <a:gd name="T2" fmla="*/ 785 w 1248"/>
                <a:gd name="T3" fmla="*/ 0 h 1175"/>
                <a:gd name="T4" fmla="*/ 0 w 1248"/>
                <a:gd name="T5" fmla="*/ 457 h 1175"/>
                <a:gd name="T6" fmla="*/ 1248 w 1248"/>
                <a:gd name="T7" fmla="*/ 1175 h 1175"/>
                <a:gd name="T8" fmla="*/ 1248 w 1248"/>
                <a:gd name="T9" fmla="*/ 266 h 1175"/>
              </a:gdLst>
              <a:ahLst/>
              <a:cxnLst>
                <a:cxn ang="0">
                  <a:pos x="T0" y="T1"/>
                </a:cxn>
                <a:cxn ang="0">
                  <a:pos x="T2" y="T3"/>
                </a:cxn>
                <a:cxn ang="0">
                  <a:pos x="T4" y="T5"/>
                </a:cxn>
                <a:cxn ang="0">
                  <a:pos x="T6" y="T7"/>
                </a:cxn>
                <a:cxn ang="0">
                  <a:pos x="T8" y="T9"/>
                </a:cxn>
              </a:cxnLst>
              <a:rect l="0" t="0" r="r" b="b"/>
              <a:pathLst>
                <a:path w="1248" h="1175">
                  <a:moveTo>
                    <a:pt x="1248" y="266"/>
                  </a:moveTo>
                  <a:lnTo>
                    <a:pt x="785" y="0"/>
                  </a:lnTo>
                  <a:lnTo>
                    <a:pt x="0" y="457"/>
                  </a:lnTo>
                  <a:lnTo>
                    <a:pt x="1248" y="1175"/>
                  </a:lnTo>
                  <a:lnTo>
                    <a:pt x="1248" y="2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3">
              <a:extLst>
                <a:ext uri="{FF2B5EF4-FFF2-40B4-BE49-F238E27FC236}">
                  <a16:creationId xmlns:a16="http://schemas.microsoft.com/office/drawing/2014/main" id="{878D20AD-EC81-4E66-86C9-7AA4B7773379}"/>
                </a:ext>
              </a:extLst>
            </p:cNvPr>
            <p:cNvSpPr>
              <a:spLocks/>
            </p:cNvSpPr>
            <p:nvPr/>
          </p:nvSpPr>
          <p:spPr bwMode="auto">
            <a:xfrm>
              <a:off x="5859463" y="1235075"/>
              <a:ext cx="1790700" cy="1684338"/>
            </a:xfrm>
            <a:custGeom>
              <a:avLst/>
              <a:gdLst>
                <a:gd name="T0" fmla="*/ 1128 w 1128"/>
                <a:gd name="T1" fmla="*/ 819 h 1061"/>
                <a:gd name="T2" fmla="*/ 710 w 1128"/>
                <a:gd name="T3" fmla="*/ 1061 h 1061"/>
                <a:gd name="T4" fmla="*/ 0 w 1128"/>
                <a:gd name="T5" fmla="*/ 649 h 1061"/>
                <a:gd name="T6" fmla="*/ 1128 w 1128"/>
                <a:gd name="T7" fmla="*/ 0 h 1061"/>
                <a:gd name="T8" fmla="*/ 1128 w 1128"/>
                <a:gd name="T9" fmla="*/ 819 h 1061"/>
              </a:gdLst>
              <a:ahLst/>
              <a:cxnLst>
                <a:cxn ang="0">
                  <a:pos x="T0" y="T1"/>
                </a:cxn>
                <a:cxn ang="0">
                  <a:pos x="T2" y="T3"/>
                </a:cxn>
                <a:cxn ang="0">
                  <a:pos x="T4" y="T5"/>
                </a:cxn>
                <a:cxn ang="0">
                  <a:pos x="T6" y="T7"/>
                </a:cxn>
                <a:cxn ang="0">
                  <a:pos x="T8" y="T9"/>
                </a:cxn>
              </a:cxnLst>
              <a:rect l="0" t="0" r="r" b="b"/>
              <a:pathLst>
                <a:path w="1128" h="1061">
                  <a:moveTo>
                    <a:pt x="1128" y="819"/>
                  </a:moveTo>
                  <a:lnTo>
                    <a:pt x="710" y="1061"/>
                  </a:lnTo>
                  <a:lnTo>
                    <a:pt x="0" y="649"/>
                  </a:lnTo>
                  <a:lnTo>
                    <a:pt x="1128" y="0"/>
                  </a:lnTo>
                  <a:lnTo>
                    <a:pt x="1128" y="819"/>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4">
              <a:extLst>
                <a:ext uri="{FF2B5EF4-FFF2-40B4-BE49-F238E27FC236}">
                  <a16:creationId xmlns:a16="http://schemas.microsoft.com/office/drawing/2014/main" id="{277CCCE6-C7E5-49FB-BF32-9996CD0D913C}"/>
                </a:ext>
              </a:extLst>
            </p:cNvPr>
            <p:cNvSpPr>
              <a:spLocks/>
            </p:cNvSpPr>
            <p:nvPr/>
          </p:nvSpPr>
          <p:spPr bwMode="auto">
            <a:xfrm>
              <a:off x="5859463" y="1235075"/>
              <a:ext cx="1790700" cy="1684338"/>
            </a:xfrm>
            <a:custGeom>
              <a:avLst/>
              <a:gdLst>
                <a:gd name="T0" fmla="*/ 1128 w 1128"/>
                <a:gd name="T1" fmla="*/ 819 h 1061"/>
                <a:gd name="T2" fmla="*/ 710 w 1128"/>
                <a:gd name="T3" fmla="*/ 1061 h 1061"/>
                <a:gd name="T4" fmla="*/ 0 w 1128"/>
                <a:gd name="T5" fmla="*/ 649 h 1061"/>
                <a:gd name="T6" fmla="*/ 1128 w 1128"/>
                <a:gd name="T7" fmla="*/ 0 h 1061"/>
                <a:gd name="T8" fmla="*/ 1128 w 1128"/>
                <a:gd name="T9" fmla="*/ 819 h 1061"/>
              </a:gdLst>
              <a:ahLst/>
              <a:cxnLst>
                <a:cxn ang="0">
                  <a:pos x="T0" y="T1"/>
                </a:cxn>
                <a:cxn ang="0">
                  <a:pos x="T2" y="T3"/>
                </a:cxn>
                <a:cxn ang="0">
                  <a:pos x="T4" y="T5"/>
                </a:cxn>
                <a:cxn ang="0">
                  <a:pos x="T6" y="T7"/>
                </a:cxn>
                <a:cxn ang="0">
                  <a:pos x="T8" y="T9"/>
                </a:cxn>
              </a:cxnLst>
              <a:rect l="0" t="0" r="r" b="b"/>
              <a:pathLst>
                <a:path w="1128" h="1061">
                  <a:moveTo>
                    <a:pt x="1128" y="819"/>
                  </a:moveTo>
                  <a:lnTo>
                    <a:pt x="710" y="1061"/>
                  </a:lnTo>
                  <a:lnTo>
                    <a:pt x="0" y="649"/>
                  </a:lnTo>
                  <a:lnTo>
                    <a:pt x="1128" y="0"/>
                  </a:lnTo>
                  <a:lnTo>
                    <a:pt x="1128" y="8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5">
              <a:extLst>
                <a:ext uri="{FF2B5EF4-FFF2-40B4-BE49-F238E27FC236}">
                  <a16:creationId xmlns:a16="http://schemas.microsoft.com/office/drawing/2014/main" id="{B8E77996-8553-4458-810A-09C35AEC9EF4}"/>
                </a:ext>
              </a:extLst>
            </p:cNvPr>
            <p:cNvSpPr>
              <a:spLocks/>
            </p:cNvSpPr>
            <p:nvPr/>
          </p:nvSpPr>
          <p:spPr bwMode="auto">
            <a:xfrm>
              <a:off x="7793038" y="3971925"/>
              <a:ext cx="1790700" cy="1682750"/>
            </a:xfrm>
            <a:custGeom>
              <a:avLst/>
              <a:gdLst>
                <a:gd name="T0" fmla="*/ 418 w 1128"/>
                <a:gd name="T1" fmla="*/ 0 h 1060"/>
                <a:gd name="T2" fmla="*/ 0 w 1128"/>
                <a:gd name="T3" fmla="*/ 241 h 1060"/>
                <a:gd name="T4" fmla="*/ 0 w 1128"/>
                <a:gd name="T5" fmla="*/ 1060 h 1060"/>
                <a:gd name="T6" fmla="*/ 1128 w 1128"/>
                <a:gd name="T7" fmla="*/ 412 h 1060"/>
                <a:gd name="T8" fmla="*/ 418 w 1128"/>
                <a:gd name="T9" fmla="*/ 0 h 1060"/>
              </a:gdLst>
              <a:ahLst/>
              <a:cxnLst>
                <a:cxn ang="0">
                  <a:pos x="T0" y="T1"/>
                </a:cxn>
                <a:cxn ang="0">
                  <a:pos x="T2" y="T3"/>
                </a:cxn>
                <a:cxn ang="0">
                  <a:pos x="T4" y="T5"/>
                </a:cxn>
                <a:cxn ang="0">
                  <a:pos x="T6" y="T7"/>
                </a:cxn>
                <a:cxn ang="0">
                  <a:pos x="T8" y="T9"/>
                </a:cxn>
              </a:cxnLst>
              <a:rect l="0" t="0" r="r" b="b"/>
              <a:pathLst>
                <a:path w="1128" h="1060">
                  <a:moveTo>
                    <a:pt x="418" y="0"/>
                  </a:moveTo>
                  <a:lnTo>
                    <a:pt x="0" y="241"/>
                  </a:lnTo>
                  <a:lnTo>
                    <a:pt x="0" y="1060"/>
                  </a:lnTo>
                  <a:lnTo>
                    <a:pt x="1128" y="412"/>
                  </a:lnTo>
                  <a:lnTo>
                    <a:pt x="418"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6">
              <a:extLst>
                <a:ext uri="{FF2B5EF4-FFF2-40B4-BE49-F238E27FC236}">
                  <a16:creationId xmlns:a16="http://schemas.microsoft.com/office/drawing/2014/main" id="{687BAE00-9DD3-49B0-B77F-16F5F274A340}"/>
                </a:ext>
              </a:extLst>
            </p:cNvPr>
            <p:cNvSpPr>
              <a:spLocks/>
            </p:cNvSpPr>
            <p:nvPr/>
          </p:nvSpPr>
          <p:spPr bwMode="auto">
            <a:xfrm>
              <a:off x="7793038" y="3971925"/>
              <a:ext cx="1790700" cy="1682750"/>
            </a:xfrm>
            <a:custGeom>
              <a:avLst/>
              <a:gdLst>
                <a:gd name="T0" fmla="*/ 418 w 1128"/>
                <a:gd name="T1" fmla="*/ 0 h 1060"/>
                <a:gd name="T2" fmla="*/ 0 w 1128"/>
                <a:gd name="T3" fmla="*/ 241 h 1060"/>
                <a:gd name="T4" fmla="*/ 0 w 1128"/>
                <a:gd name="T5" fmla="*/ 1060 h 1060"/>
                <a:gd name="T6" fmla="*/ 1128 w 1128"/>
                <a:gd name="T7" fmla="*/ 412 h 1060"/>
                <a:gd name="T8" fmla="*/ 418 w 1128"/>
                <a:gd name="T9" fmla="*/ 0 h 1060"/>
              </a:gdLst>
              <a:ahLst/>
              <a:cxnLst>
                <a:cxn ang="0">
                  <a:pos x="T0" y="T1"/>
                </a:cxn>
                <a:cxn ang="0">
                  <a:pos x="T2" y="T3"/>
                </a:cxn>
                <a:cxn ang="0">
                  <a:pos x="T4" y="T5"/>
                </a:cxn>
                <a:cxn ang="0">
                  <a:pos x="T6" y="T7"/>
                </a:cxn>
                <a:cxn ang="0">
                  <a:pos x="T8" y="T9"/>
                </a:cxn>
              </a:cxnLst>
              <a:rect l="0" t="0" r="r" b="b"/>
              <a:pathLst>
                <a:path w="1128" h="1060">
                  <a:moveTo>
                    <a:pt x="418" y="0"/>
                  </a:moveTo>
                  <a:lnTo>
                    <a:pt x="0" y="241"/>
                  </a:lnTo>
                  <a:lnTo>
                    <a:pt x="0" y="1060"/>
                  </a:lnTo>
                  <a:lnTo>
                    <a:pt x="1128" y="412"/>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7">
              <a:extLst>
                <a:ext uri="{FF2B5EF4-FFF2-40B4-BE49-F238E27FC236}">
                  <a16:creationId xmlns:a16="http://schemas.microsoft.com/office/drawing/2014/main" id="{E392E429-2A9A-42E7-B389-4FD0DD3DB7CB}"/>
                </a:ext>
              </a:extLst>
            </p:cNvPr>
            <p:cNvSpPr>
              <a:spLocks/>
            </p:cNvSpPr>
            <p:nvPr/>
          </p:nvSpPr>
          <p:spPr bwMode="auto">
            <a:xfrm>
              <a:off x="8543925" y="2878138"/>
              <a:ext cx="160338" cy="96838"/>
            </a:xfrm>
            <a:custGeom>
              <a:avLst/>
              <a:gdLst>
                <a:gd name="T0" fmla="*/ 101 w 101"/>
                <a:gd name="T1" fmla="*/ 0 h 61"/>
                <a:gd name="T2" fmla="*/ 0 w 101"/>
                <a:gd name="T3" fmla="*/ 61 h 61"/>
                <a:gd name="T4" fmla="*/ 101 w 101"/>
                <a:gd name="T5" fmla="*/ 0 h 61"/>
                <a:gd name="T6" fmla="*/ 101 w 101"/>
                <a:gd name="T7" fmla="*/ 0 h 61"/>
              </a:gdLst>
              <a:ahLst/>
              <a:cxnLst>
                <a:cxn ang="0">
                  <a:pos x="T0" y="T1"/>
                </a:cxn>
                <a:cxn ang="0">
                  <a:pos x="T2" y="T3"/>
                </a:cxn>
                <a:cxn ang="0">
                  <a:pos x="T4" y="T5"/>
                </a:cxn>
                <a:cxn ang="0">
                  <a:pos x="T6" y="T7"/>
                </a:cxn>
              </a:cxnLst>
              <a:rect l="0" t="0" r="r" b="b"/>
              <a:pathLst>
                <a:path w="101" h="61">
                  <a:moveTo>
                    <a:pt x="101" y="0"/>
                  </a:moveTo>
                  <a:lnTo>
                    <a:pt x="0" y="61"/>
                  </a:lnTo>
                  <a:lnTo>
                    <a:pt x="101" y="0"/>
                  </a:lnTo>
                  <a:lnTo>
                    <a:pt x="10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8">
              <a:extLst>
                <a:ext uri="{FF2B5EF4-FFF2-40B4-BE49-F238E27FC236}">
                  <a16:creationId xmlns:a16="http://schemas.microsoft.com/office/drawing/2014/main" id="{083C53D0-A847-409C-812B-929DD14BDD1E}"/>
                </a:ext>
              </a:extLst>
            </p:cNvPr>
            <p:cNvSpPr>
              <a:spLocks/>
            </p:cNvSpPr>
            <p:nvPr/>
          </p:nvSpPr>
          <p:spPr bwMode="auto">
            <a:xfrm>
              <a:off x="8543925" y="2878138"/>
              <a:ext cx="160338" cy="96838"/>
            </a:xfrm>
            <a:custGeom>
              <a:avLst/>
              <a:gdLst>
                <a:gd name="T0" fmla="*/ 101 w 101"/>
                <a:gd name="T1" fmla="*/ 0 h 61"/>
                <a:gd name="T2" fmla="*/ 0 w 101"/>
                <a:gd name="T3" fmla="*/ 61 h 61"/>
                <a:gd name="T4" fmla="*/ 101 w 101"/>
                <a:gd name="T5" fmla="*/ 0 h 61"/>
                <a:gd name="T6" fmla="*/ 101 w 101"/>
                <a:gd name="T7" fmla="*/ 0 h 61"/>
              </a:gdLst>
              <a:ahLst/>
              <a:cxnLst>
                <a:cxn ang="0">
                  <a:pos x="T0" y="T1"/>
                </a:cxn>
                <a:cxn ang="0">
                  <a:pos x="T2" y="T3"/>
                </a:cxn>
                <a:cxn ang="0">
                  <a:pos x="T4" y="T5"/>
                </a:cxn>
                <a:cxn ang="0">
                  <a:pos x="T6" y="T7"/>
                </a:cxn>
              </a:cxnLst>
              <a:rect l="0" t="0" r="r" b="b"/>
              <a:pathLst>
                <a:path w="101" h="61">
                  <a:moveTo>
                    <a:pt x="101" y="0"/>
                  </a:moveTo>
                  <a:lnTo>
                    <a:pt x="0" y="61"/>
                  </a:lnTo>
                  <a:lnTo>
                    <a:pt x="101" y="0"/>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9">
              <a:extLst>
                <a:ext uri="{FF2B5EF4-FFF2-40B4-BE49-F238E27FC236}">
                  <a16:creationId xmlns:a16="http://schemas.microsoft.com/office/drawing/2014/main" id="{7662FB58-031C-4234-B6F0-80BF7F91D3A7}"/>
                </a:ext>
              </a:extLst>
            </p:cNvPr>
            <p:cNvSpPr>
              <a:spLocks/>
            </p:cNvSpPr>
            <p:nvPr/>
          </p:nvSpPr>
          <p:spPr bwMode="auto">
            <a:xfrm>
              <a:off x="8543925" y="2878138"/>
              <a:ext cx="160338" cy="1117600"/>
            </a:xfrm>
            <a:custGeom>
              <a:avLst/>
              <a:gdLst>
                <a:gd name="T0" fmla="*/ 101 w 101"/>
                <a:gd name="T1" fmla="*/ 0 h 704"/>
                <a:gd name="T2" fmla="*/ 0 w 101"/>
                <a:gd name="T3" fmla="*/ 61 h 704"/>
                <a:gd name="T4" fmla="*/ 0 w 101"/>
                <a:gd name="T5" fmla="*/ 643 h 704"/>
                <a:gd name="T6" fmla="*/ 101 w 101"/>
                <a:gd name="T7" fmla="*/ 704 h 704"/>
                <a:gd name="T8" fmla="*/ 101 w 101"/>
                <a:gd name="T9" fmla="*/ 0 h 704"/>
              </a:gdLst>
              <a:ahLst/>
              <a:cxnLst>
                <a:cxn ang="0">
                  <a:pos x="T0" y="T1"/>
                </a:cxn>
                <a:cxn ang="0">
                  <a:pos x="T2" y="T3"/>
                </a:cxn>
                <a:cxn ang="0">
                  <a:pos x="T4" y="T5"/>
                </a:cxn>
                <a:cxn ang="0">
                  <a:pos x="T6" y="T7"/>
                </a:cxn>
                <a:cxn ang="0">
                  <a:pos x="T8" y="T9"/>
                </a:cxn>
              </a:cxnLst>
              <a:rect l="0" t="0" r="r" b="b"/>
              <a:pathLst>
                <a:path w="101" h="704">
                  <a:moveTo>
                    <a:pt x="101" y="0"/>
                  </a:moveTo>
                  <a:lnTo>
                    <a:pt x="0" y="61"/>
                  </a:lnTo>
                  <a:lnTo>
                    <a:pt x="0" y="643"/>
                  </a:lnTo>
                  <a:lnTo>
                    <a:pt x="101" y="704"/>
                  </a:lnTo>
                  <a:lnTo>
                    <a:pt x="101"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20">
              <a:extLst>
                <a:ext uri="{FF2B5EF4-FFF2-40B4-BE49-F238E27FC236}">
                  <a16:creationId xmlns:a16="http://schemas.microsoft.com/office/drawing/2014/main" id="{3CFCF8CA-5ECF-440F-B1DB-C4F78C6B58A7}"/>
                </a:ext>
              </a:extLst>
            </p:cNvPr>
            <p:cNvSpPr>
              <a:spLocks/>
            </p:cNvSpPr>
            <p:nvPr/>
          </p:nvSpPr>
          <p:spPr bwMode="auto">
            <a:xfrm>
              <a:off x="8543925" y="2878138"/>
              <a:ext cx="160338" cy="1117600"/>
            </a:xfrm>
            <a:custGeom>
              <a:avLst/>
              <a:gdLst>
                <a:gd name="T0" fmla="*/ 101 w 101"/>
                <a:gd name="T1" fmla="*/ 0 h 704"/>
                <a:gd name="T2" fmla="*/ 0 w 101"/>
                <a:gd name="T3" fmla="*/ 61 h 704"/>
                <a:gd name="T4" fmla="*/ 0 w 101"/>
                <a:gd name="T5" fmla="*/ 643 h 704"/>
                <a:gd name="T6" fmla="*/ 101 w 101"/>
                <a:gd name="T7" fmla="*/ 704 h 704"/>
                <a:gd name="T8" fmla="*/ 101 w 101"/>
                <a:gd name="T9" fmla="*/ 0 h 704"/>
              </a:gdLst>
              <a:ahLst/>
              <a:cxnLst>
                <a:cxn ang="0">
                  <a:pos x="T0" y="T1"/>
                </a:cxn>
                <a:cxn ang="0">
                  <a:pos x="T2" y="T3"/>
                </a:cxn>
                <a:cxn ang="0">
                  <a:pos x="T4" y="T5"/>
                </a:cxn>
                <a:cxn ang="0">
                  <a:pos x="T6" y="T7"/>
                </a:cxn>
                <a:cxn ang="0">
                  <a:pos x="T8" y="T9"/>
                </a:cxn>
              </a:cxnLst>
              <a:rect l="0" t="0" r="r" b="b"/>
              <a:pathLst>
                <a:path w="101" h="704">
                  <a:moveTo>
                    <a:pt x="101" y="0"/>
                  </a:moveTo>
                  <a:lnTo>
                    <a:pt x="0" y="61"/>
                  </a:lnTo>
                  <a:lnTo>
                    <a:pt x="0" y="643"/>
                  </a:lnTo>
                  <a:lnTo>
                    <a:pt x="101" y="704"/>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1">
              <a:extLst>
                <a:ext uri="{FF2B5EF4-FFF2-40B4-BE49-F238E27FC236}">
                  <a16:creationId xmlns:a16="http://schemas.microsoft.com/office/drawing/2014/main" id="{C366E89C-D241-431C-A70D-CAF1F4D787C5}"/>
                </a:ext>
              </a:extLst>
            </p:cNvPr>
            <p:cNvSpPr>
              <a:spLocks/>
            </p:cNvSpPr>
            <p:nvPr/>
          </p:nvSpPr>
          <p:spPr bwMode="auto">
            <a:xfrm>
              <a:off x="6786563" y="2990850"/>
              <a:ext cx="144463" cy="925513"/>
            </a:xfrm>
            <a:custGeom>
              <a:avLst/>
              <a:gdLst>
                <a:gd name="T0" fmla="*/ 91 w 91"/>
                <a:gd name="T1" fmla="*/ 0 h 583"/>
                <a:gd name="T2" fmla="*/ 91 w 91"/>
                <a:gd name="T3" fmla="*/ 532 h 583"/>
                <a:gd name="T4" fmla="*/ 0 w 91"/>
                <a:gd name="T5" fmla="*/ 583 h 583"/>
                <a:gd name="T6" fmla="*/ 0 w 91"/>
                <a:gd name="T7" fmla="*/ 583 h 583"/>
                <a:gd name="T8" fmla="*/ 91 w 91"/>
                <a:gd name="T9" fmla="*/ 532 h 583"/>
                <a:gd name="T10" fmla="*/ 91 w 91"/>
                <a:gd name="T11" fmla="*/ 0 h 583"/>
              </a:gdLst>
              <a:ahLst/>
              <a:cxnLst>
                <a:cxn ang="0">
                  <a:pos x="T0" y="T1"/>
                </a:cxn>
                <a:cxn ang="0">
                  <a:pos x="T2" y="T3"/>
                </a:cxn>
                <a:cxn ang="0">
                  <a:pos x="T4" y="T5"/>
                </a:cxn>
                <a:cxn ang="0">
                  <a:pos x="T6" y="T7"/>
                </a:cxn>
                <a:cxn ang="0">
                  <a:pos x="T8" y="T9"/>
                </a:cxn>
                <a:cxn ang="0">
                  <a:pos x="T10" y="T11"/>
                </a:cxn>
              </a:cxnLst>
              <a:rect l="0" t="0" r="r" b="b"/>
              <a:pathLst>
                <a:path w="91" h="583">
                  <a:moveTo>
                    <a:pt x="91" y="0"/>
                  </a:moveTo>
                  <a:lnTo>
                    <a:pt x="91" y="532"/>
                  </a:lnTo>
                  <a:lnTo>
                    <a:pt x="0" y="583"/>
                  </a:lnTo>
                  <a:lnTo>
                    <a:pt x="0" y="583"/>
                  </a:lnTo>
                  <a:lnTo>
                    <a:pt x="91" y="532"/>
                  </a:lnTo>
                  <a:lnTo>
                    <a:pt x="9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2">
              <a:extLst>
                <a:ext uri="{FF2B5EF4-FFF2-40B4-BE49-F238E27FC236}">
                  <a16:creationId xmlns:a16="http://schemas.microsoft.com/office/drawing/2014/main" id="{1B432812-95F6-4228-8935-ECEA1A1B72C6}"/>
                </a:ext>
              </a:extLst>
            </p:cNvPr>
            <p:cNvSpPr>
              <a:spLocks/>
            </p:cNvSpPr>
            <p:nvPr/>
          </p:nvSpPr>
          <p:spPr bwMode="auto">
            <a:xfrm>
              <a:off x="6786563" y="2990850"/>
              <a:ext cx="144463" cy="925513"/>
            </a:xfrm>
            <a:custGeom>
              <a:avLst/>
              <a:gdLst>
                <a:gd name="T0" fmla="*/ 91 w 91"/>
                <a:gd name="T1" fmla="*/ 0 h 583"/>
                <a:gd name="T2" fmla="*/ 91 w 91"/>
                <a:gd name="T3" fmla="*/ 532 h 583"/>
                <a:gd name="T4" fmla="*/ 0 w 91"/>
                <a:gd name="T5" fmla="*/ 583 h 583"/>
                <a:gd name="T6" fmla="*/ 0 w 91"/>
                <a:gd name="T7" fmla="*/ 583 h 583"/>
                <a:gd name="T8" fmla="*/ 91 w 91"/>
                <a:gd name="T9" fmla="*/ 532 h 583"/>
                <a:gd name="T10" fmla="*/ 91 w 91"/>
                <a:gd name="T11" fmla="*/ 0 h 583"/>
              </a:gdLst>
              <a:ahLst/>
              <a:cxnLst>
                <a:cxn ang="0">
                  <a:pos x="T0" y="T1"/>
                </a:cxn>
                <a:cxn ang="0">
                  <a:pos x="T2" y="T3"/>
                </a:cxn>
                <a:cxn ang="0">
                  <a:pos x="T4" y="T5"/>
                </a:cxn>
                <a:cxn ang="0">
                  <a:pos x="T6" y="T7"/>
                </a:cxn>
                <a:cxn ang="0">
                  <a:pos x="T8" y="T9"/>
                </a:cxn>
                <a:cxn ang="0">
                  <a:pos x="T10" y="T11"/>
                </a:cxn>
              </a:cxnLst>
              <a:rect l="0" t="0" r="r" b="b"/>
              <a:pathLst>
                <a:path w="91" h="583">
                  <a:moveTo>
                    <a:pt x="91" y="0"/>
                  </a:moveTo>
                  <a:lnTo>
                    <a:pt x="91" y="532"/>
                  </a:lnTo>
                  <a:lnTo>
                    <a:pt x="0" y="583"/>
                  </a:lnTo>
                  <a:lnTo>
                    <a:pt x="0" y="583"/>
                  </a:lnTo>
                  <a:lnTo>
                    <a:pt x="91" y="532"/>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3">
              <a:extLst>
                <a:ext uri="{FF2B5EF4-FFF2-40B4-BE49-F238E27FC236}">
                  <a16:creationId xmlns:a16="http://schemas.microsoft.com/office/drawing/2014/main" id="{A4B62BEC-6D2B-41CB-B2BA-E043A5DFA8A0}"/>
                </a:ext>
              </a:extLst>
            </p:cNvPr>
            <p:cNvSpPr>
              <a:spLocks/>
            </p:cNvSpPr>
            <p:nvPr/>
          </p:nvSpPr>
          <p:spPr bwMode="auto">
            <a:xfrm>
              <a:off x="6786563" y="2901950"/>
              <a:ext cx="144463" cy="1014413"/>
            </a:xfrm>
            <a:custGeom>
              <a:avLst/>
              <a:gdLst>
                <a:gd name="T0" fmla="*/ 0 w 91"/>
                <a:gd name="T1" fmla="*/ 0 h 639"/>
                <a:gd name="T2" fmla="*/ 0 w 91"/>
                <a:gd name="T3" fmla="*/ 639 h 639"/>
                <a:gd name="T4" fmla="*/ 91 w 91"/>
                <a:gd name="T5" fmla="*/ 588 h 639"/>
                <a:gd name="T6" fmla="*/ 91 w 91"/>
                <a:gd name="T7" fmla="*/ 56 h 639"/>
                <a:gd name="T8" fmla="*/ 0 w 91"/>
                <a:gd name="T9" fmla="*/ 0 h 639"/>
              </a:gdLst>
              <a:ahLst/>
              <a:cxnLst>
                <a:cxn ang="0">
                  <a:pos x="T0" y="T1"/>
                </a:cxn>
                <a:cxn ang="0">
                  <a:pos x="T2" y="T3"/>
                </a:cxn>
                <a:cxn ang="0">
                  <a:pos x="T4" y="T5"/>
                </a:cxn>
                <a:cxn ang="0">
                  <a:pos x="T6" y="T7"/>
                </a:cxn>
                <a:cxn ang="0">
                  <a:pos x="T8" y="T9"/>
                </a:cxn>
              </a:cxnLst>
              <a:rect l="0" t="0" r="r" b="b"/>
              <a:pathLst>
                <a:path w="91" h="639">
                  <a:moveTo>
                    <a:pt x="0" y="0"/>
                  </a:moveTo>
                  <a:lnTo>
                    <a:pt x="0" y="639"/>
                  </a:lnTo>
                  <a:lnTo>
                    <a:pt x="91" y="588"/>
                  </a:lnTo>
                  <a:lnTo>
                    <a:pt x="91" y="56"/>
                  </a:lnTo>
                  <a:lnTo>
                    <a:pt x="0" y="0"/>
                  </a:lnTo>
                  <a:close/>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24">
              <a:extLst>
                <a:ext uri="{FF2B5EF4-FFF2-40B4-BE49-F238E27FC236}">
                  <a16:creationId xmlns:a16="http://schemas.microsoft.com/office/drawing/2014/main" id="{011548F5-7E2B-4D5A-8BE7-921745BBAD54}"/>
                </a:ext>
              </a:extLst>
            </p:cNvPr>
            <p:cNvSpPr>
              <a:spLocks/>
            </p:cNvSpPr>
            <p:nvPr/>
          </p:nvSpPr>
          <p:spPr bwMode="auto">
            <a:xfrm>
              <a:off x="6786563" y="2901950"/>
              <a:ext cx="144463" cy="1014413"/>
            </a:xfrm>
            <a:custGeom>
              <a:avLst/>
              <a:gdLst>
                <a:gd name="T0" fmla="*/ 0 w 91"/>
                <a:gd name="T1" fmla="*/ 0 h 639"/>
                <a:gd name="T2" fmla="*/ 0 w 91"/>
                <a:gd name="T3" fmla="*/ 639 h 639"/>
                <a:gd name="T4" fmla="*/ 91 w 91"/>
                <a:gd name="T5" fmla="*/ 588 h 639"/>
                <a:gd name="T6" fmla="*/ 91 w 91"/>
                <a:gd name="T7" fmla="*/ 56 h 639"/>
                <a:gd name="T8" fmla="*/ 0 w 91"/>
                <a:gd name="T9" fmla="*/ 0 h 639"/>
              </a:gdLst>
              <a:ahLst/>
              <a:cxnLst>
                <a:cxn ang="0">
                  <a:pos x="T0" y="T1"/>
                </a:cxn>
                <a:cxn ang="0">
                  <a:pos x="T2" y="T3"/>
                </a:cxn>
                <a:cxn ang="0">
                  <a:pos x="T4" y="T5"/>
                </a:cxn>
                <a:cxn ang="0">
                  <a:pos x="T6" y="T7"/>
                </a:cxn>
                <a:cxn ang="0">
                  <a:pos x="T8" y="T9"/>
                </a:cxn>
              </a:cxnLst>
              <a:rect l="0" t="0" r="r" b="b"/>
              <a:pathLst>
                <a:path w="91" h="639">
                  <a:moveTo>
                    <a:pt x="0" y="0"/>
                  </a:moveTo>
                  <a:lnTo>
                    <a:pt x="0" y="639"/>
                  </a:lnTo>
                  <a:lnTo>
                    <a:pt x="91" y="588"/>
                  </a:lnTo>
                  <a:lnTo>
                    <a:pt x="91" y="5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
              <a:extLst>
                <a:ext uri="{FF2B5EF4-FFF2-40B4-BE49-F238E27FC236}">
                  <a16:creationId xmlns:a16="http://schemas.microsoft.com/office/drawing/2014/main" id="{6F86FC05-F417-484A-8222-7420F5B75C34}"/>
                </a:ext>
              </a:extLst>
            </p:cNvPr>
            <p:cNvSpPr>
              <a:spLocks/>
            </p:cNvSpPr>
            <p:nvPr/>
          </p:nvSpPr>
          <p:spPr bwMode="auto">
            <a:xfrm>
              <a:off x="7737475" y="2495550"/>
              <a:ext cx="735013" cy="423863"/>
            </a:xfrm>
            <a:custGeom>
              <a:avLst/>
              <a:gdLst>
                <a:gd name="T0" fmla="*/ 0 w 463"/>
                <a:gd name="T1" fmla="*/ 0 h 267"/>
                <a:gd name="T2" fmla="*/ 0 w 463"/>
                <a:gd name="T3" fmla="*/ 0 h 267"/>
                <a:gd name="T4" fmla="*/ 463 w 463"/>
                <a:gd name="T5" fmla="*/ 267 h 267"/>
                <a:gd name="T6" fmla="*/ 463 w 463"/>
                <a:gd name="T7" fmla="*/ 267 h 267"/>
                <a:gd name="T8" fmla="*/ 0 w 463"/>
                <a:gd name="T9" fmla="*/ 0 h 267"/>
              </a:gdLst>
              <a:ahLst/>
              <a:cxnLst>
                <a:cxn ang="0">
                  <a:pos x="T0" y="T1"/>
                </a:cxn>
                <a:cxn ang="0">
                  <a:pos x="T2" y="T3"/>
                </a:cxn>
                <a:cxn ang="0">
                  <a:pos x="T4" y="T5"/>
                </a:cxn>
                <a:cxn ang="0">
                  <a:pos x="T6" y="T7"/>
                </a:cxn>
                <a:cxn ang="0">
                  <a:pos x="T8" y="T9"/>
                </a:cxn>
              </a:cxnLst>
              <a:rect l="0" t="0" r="r" b="b"/>
              <a:pathLst>
                <a:path w="463" h="267">
                  <a:moveTo>
                    <a:pt x="0" y="0"/>
                  </a:moveTo>
                  <a:lnTo>
                    <a:pt x="0" y="0"/>
                  </a:lnTo>
                  <a:lnTo>
                    <a:pt x="463" y="267"/>
                  </a:lnTo>
                  <a:lnTo>
                    <a:pt x="463" y="267"/>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26">
              <a:extLst>
                <a:ext uri="{FF2B5EF4-FFF2-40B4-BE49-F238E27FC236}">
                  <a16:creationId xmlns:a16="http://schemas.microsoft.com/office/drawing/2014/main" id="{52EF9A9F-8637-4F0F-A4A3-6793FD4A93C8}"/>
                </a:ext>
              </a:extLst>
            </p:cNvPr>
            <p:cNvSpPr>
              <a:spLocks/>
            </p:cNvSpPr>
            <p:nvPr/>
          </p:nvSpPr>
          <p:spPr bwMode="auto">
            <a:xfrm>
              <a:off x="7737475" y="2495550"/>
              <a:ext cx="735013" cy="423863"/>
            </a:xfrm>
            <a:custGeom>
              <a:avLst/>
              <a:gdLst>
                <a:gd name="T0" fmla="*/ 0 w 463"/>
                <a:gd name="T1" fmla="*/ 0 h 267"/>
                <a:gd name="T2" fmla="*/ 0 w 463"/>
                <a:gd name="T3" fmla="*/ 0 h 267"/>
                <a:gd name="T4" fmla="*/ 463 w 463"/>
                <a:gd name="T5" fmla="*/ 267 h 267"/>
                <a:gd name="T6" fmla="*/ 463 w 463"/>
                <a:gd name="T7" fmla="*/ 267 h 267"/>
                <a:gd name="T8" fmla="*/ 0 w 463"/>
                <a:gd name="T9" fmla="*/ 0 h 267"/>
              </a:gdLst>
              <a:ahLst/>
              <a:cxnLst>
                <a:cxn ang="0">
                  <a:pos x="T0" y="T1"/>
                </a:cxn>
                <a:cxn ang="0">
                  <a:pos x="T2" y="T3"/>
                </a:cxn>
                <a:cxn ang="0">
                  <a:pos x="T4" y="T5"/>
                </a:cxn>
                <a:cxn ang="0">
                  <a:pos x="T6" y="T7"/>
                </a:cxn>
                <a:cxn ang="0">
                  <a:pos x="T8" y="T9"/>
                </a:cxn>
              </a:cxnLst>
              <a:rect l="0" t="0" r="r" b="b"/>
              <a:pathLst>
                <a:path w="463" h="267">
                  <a:moveTo>
                    <a:pt x="0" y="0"/>
                  </a:moveTo>
                  <a:lnTo>
                    <a:pt x="0" y="0"/>
                  </a:lnTo>
                  <a:lnTo>
                    <a:pt x="463" y="267"/>
                  </a:lnTo>
                  <a:lnTo>
                    <a:pt x="463" y="2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27">
              <a:extLst>
                <a:ext uri="{FF2B5EF4-FFF2-40B4-BE49-F238E27FC236}">
                  <a16:creationId xmlns:a16="http://schemas.microsoft.com/office/drawing/2014/main" id="{8FE341CC-E1A8-47F8-B1CD-E131739BA9DE}"/>
                </a:ext>
              </a:extLst>
            </p:cNvPr>
            <p:cNvSpPr>
              <a:spLocks/>
            </p:cNvSpPr>
            <p:nvPr/>
          </p:nvSpPr>
          <p:spPr bwMode="auto">
            <a:xfrm>
              <a:off x="7737475" y="2328863"/>
              <a:ext cx="879475" cy="590550"/>
            </a:xfrm>
            <a:custGeom>
              <a:avLst/>
              <a:gdLst>
                <a:gd name="T0" fmla="*/ 0 w 554"/>
                <a:gd name="T1" fmla="*/ 0 h 372"/>
                <a:gd name="T2" fmla="*/ 0 w 554"/>
                <a:gd name="T3" fmla="*/ 105 h 372"/>
                <a:gd name="T4" fmla="*/ 463 w 554"/>
                <a:gd name="T5" fmla="*/ 372 h 372"/>
                <a:gd name="T6" fmla="*/ 554 w 554"/>
                <a:gd name="T7" fmla="*/ 316 h 372"/>
                <a:gd name="T8" fmla="*/ 554 w 554"/>
                <a:gd name="T9" fmla="*/ 316 h 372"/>
                <a:gd name="T10" fmla="*/ 0 w 554"/>
                <a:gd name="T11" fmla="*/ 0 h 372"/>
              </a:gdLst>
              <a:ahLst/>
              <a:cxnLst>
                <a:cxn ang="0">
                  <a:pos x="T0" y="T1"/>
                </a:cxn>
                <a:cxn ang="0">
                  <a:pos x="T2" y="T3"/>
                </a:cxn>
                <a:cxn ang="0">
                  <a:pos x="T4" y="T5"/>
                </a:cxn>
                <a:cxn ang="0">
                  <a:pos x="T6" y="T7"/>
                </a:cxn>
                <a:cxn ang="0">
                  <a:pos x="T8" y="T9"/>
                </a:cxn>
                <a:cxn ang="0">
                  <a:pos x="T10" y="T11"/>
                </a:cxn>
              </a:cxnLst>
              <a:rect l="0" t="0" r="r" b="b"/>
              <a:pathLst>
                <a:path w="554" h="372">
                  <a:moveTo>
                    <a:pt x="0" y="0"/>
                  </a:moveTo>
                  <a:lnTo>
                    <a:pt x="0" y="105"/>
                  </a:lnTo>
                  <a:lnTo>
                    <a:pt x="463" y="372"/>
                  </a:lnTo>
                  <a:lnTo>
                    <a:pt x="554" y="316"/>
                  </a:lnTo>
                  <a:lnTo>
                    <a:pt x="554" y="316"/>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4" name="Freeform 28">
              <a:extLst>
                <a:ext uri="{FF2B5EF4-FFF2-40B4-BE49-F238E27FC236}">
                  <a16:creationId xmlns:a16="http://schemas.microsoft.com/office/drawing/2014/main" id="{9AFA03C7-2716-4F9E-BA54-E57644B21F70}"/>
                </a:ext>
              </a:extLst>
            </p:cNvPr>
            <p:cNvSpPr>
              <a:spLocks/>
            </p:cNvSpPr>
            <p:nvPr/>
          </p:nvSpPr>
          <p:spPr bwMode="auto">
            <a:xfrm>
              <a:off x="7737475" y="2328863"/>
              <a:ext cx="879475" cy="590550"/>
            </a:xfrm>
            <a:custGeom>
              <a:avLst/>
              <a:gdLst>
                <a:gd name="T0" fmla="*/ 0 w 554"/>
                <a:gd name="T1" fmla="*/ 0 h 372"/>
                <a:gd name="T2" fmla="*/ 0 w 554"/>
                <a:gd name="T3" fmla="*/ 105 h 372"/>
                <a:gd name="T4" fmla="*/ 463 w 554"/>
                <a:gd name="T5" fmla="*/ 372 h 372"/>
                <a:gd name="T6" fmla="*/ 554 w 554"/>
                <a:gd name="T7" fmla="*/ 316 h 372"/>
                <a:gd name="T8" fmla="*/ 554 w 554"/>
                <a:gd name="T9" fmla="*/ 316 h 372"/>
                <a:gd name="T10" fmla="*/ 0 w 554"/>
                <a:gd name="T11" fmla="*/ 0 h 372"/>
              </a:gdLst>
              <a:ahLst/>
              <a:cxnLst>
                <a:cxn ang="0">
                  <a:pos x="T0" y="T1"/>
                </a:cxn>
                <a:cxn ang="0">
                  <a:pos x="T2" y="T3"/>
                </a:cxn>
                <a:cxn ang="0">
                  <a:pos x="T4" y="T5"/>
                </a:cxn>
                <a:cxn ang="0">
                  <a:pos x="T6" y="T7"/>
                </a:cxn>
                <a:cxn ang="0">
                  <a:pos x="T8" y="T9"/>
                </a:cxn>
                <a:cxn ang="0">
                  <a:pos x="T10" y="T11"/>
                </a:cxn>
              </a:cxnLst>
              <a:rect l="0" t="0" r="r" b="b"/>
              <a:pathLst>
                <a:path w="554" h="372">
                  <a:moveTo>
                    <a:pt x="0" y="0"/>
                  </a:moveTo>
                  <a:lnTo>
                    <a:pt x="0" y="105"/>
                  </a:lnTo>
                  <a:lnTo>
                    <a:pt x="463" y="372"/>
                  </a:lnTo>
                  <a:lnTo>
                    <a:pt x="554" y="316"/>
                  </a:lnTo>
                  <a:lnTo>
                    <a:pt x="554" y="3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29">
              <a:extLst>
                <a:ext uri="{FF2B5EF4-FFF2-40B4-BE49-F238E27FC236}">
                  <a16:creationId xmlns:a16="http://schemas.microsoft.com/office/drawing/2014/main" id="{F3380A03-2B1F-43DA-8EA7-F466D61BC311}"/>
                </a:ext>
              </a:extLst>
            </p:cNvPr>
            <p:cNvSpPr>
              <a:spLocks/>
            </p:cNvSpPr>
            <p:nvPr/>
          </p:nvSpPr>
          <p:spPr bwMode="auto">
            <a:xfrm>
              <a:off x="6802438" y="3924300"/>
              <a:ext cx="879475" cy="422275"/>
            </a:xfrm>
            <a:custGeom>
              <a:avLst/>
              <a:gdLst>
                <a:gd name="T0" fmla="*/ 91 w 554"/>
                <a:gd name="T1" fmla="*/ 0 h 266"/>
                <a:gd name="T2" fmla="*/ 91 w 554"/>
                <a:gd name="T3" fmla="*/ 0 h 266"/>
                <a:gd name="T4" fmla="*/ 0 w 554"/>
                <a:gd name="T5" fmla="*/ 55 h 266"/>
                <a:gd name="T6" fmla="*/ 91 w 554"/>
                <a:gd name="T7" fmla="*/ 0 h 266"/>
                <a:gd name="T8" fmla="*/ 554 w 554"/>
                <a:gd name="T9" fmla="*/ 266 h 266"/>
                <a:gd name="T10" fmla="*/ 554 w 554"/>
                <a:gd name="T11" fmla="*/ 266 h 266"/>
                <a:gd name="T12" fmla="*/ 91 w 554"/>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554" h="266">
                  <a:moveTo>
                    <a:pt x="91" y="0"/>
                  </a:moveTo>
                  <a:lnTo>
                    <a:pt x="91" y="0"/>
                  </a:lnTo>
                  <a:lnTo>
                    <a:pt x="0" y="55"/>
                  </a:lnTo>
                  <a:lnTo>
                    <a:pt x="91" y="0"/>
                  </a:lnTo>
                  <a:lnTo>
                    <a:pt x="554" y="266"/>
                  </a:lnTo>
                  <a:lnTo>
                    <a:pt x="554" y="266"/>
                  </a:lnTo>
                  <a:lnTo>
                    <a:pt x="9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30">
              <a:extLst>
                <a:ext uri="{FF2B5EF4-FFF2-40B4-BE49-F238E27FC236}">
                  <a16:creationId xmlns:a16="http://schemas.microsoft.com/office/drawing/2014/main" id="{C152AA5A-3A01-45E8-9856-DDBA4058D1A4}"/>
                </a:ext>
              </a:extLst>
            </p:cNvPr>
            <p:cNvSpPr>
              <a:spLocks/>
            </p:cNvSpPr>
            <p:nvPr/>
          </p:nvSpPr>
          <p:spPr bwMode="auto">
            <a:xfrm>
              <a:off x="6802438" y="3924300"/>
              <a:ext cx="879475" cy="422275"/>
            </a:xfrm>
            <a:custGeom>
              <a:avLst/>
              <a:gdLst>
                <a:gd name="T0" fmla="*/ 91 w 554"/>
                <a:gd name="T1" fmla="*/ 0 h 266"/>
                <a:gd name="T2" fmla="*/ 91 w 554"/>
                <a:gd name="T3" fmla="*/ 0 h 266"/>
                <a:gd name="T4" fmla="*/ 0 w 554"/>
                <a:gd name="T5" fmla="*/ 55 h 266"/>
                <a:gd name="T6" fmla="*/ 91 w 554"/>
                <a:gd name="T7" fmla="*/ 0 h 266"/>
                <a:gd name="T8" fmla="*/ 554 w 554"/>
                <a:gd name="T9" fmla="*/ 266 h 266"/>
                <a:gd name="T10" fmla="*/ 554 w 554"/>
                <a:gd name="T11" fmla="*/ 266 h 266"/>
                <a:gd name="T12" fmla="*/ 91 w 554"/>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554" h="266">
                  <a:moveTo>
                    <a:pt x="91" y="0"/>
                  </a:moveTo>
                  <a:lnTo>
                    <a:pt x="91" y="0"/>
                  </a:lnTo>
                  <a:lnTo>
                    <a:pt x="0" y="55"/>
                  </a:lnTo>
                  <a:lnTo>
                    <a:pt x="91" y="0"/>
                  </a:lnTo>
                  <a:lnTo>
                    <a:pt x="554" y="266"/>
                  </a:lnTo>
                  <a:lnTo>
                    <a:pt x="554" y="266"/>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31">
              <a:extLst>
                <a:ext uri="{FF2B5EF4-FFF2-40B4-BE49-F238E27FC236}">
                  <a16:creationId xmlns:a16="http://schemas.microsoft.com/office/drawing/2014/main" id="{FFBF6A42-5EE3-4F74-B480-2B113FC55243}"/>
                </a:ext>
              </a:extLst>
            </p:cNvPr>
            <p:cNvSpPr>
              <a:spLocks/>
            </p:cNvSpPr>
            <p:nvPr/>
          </p:nvSpPr>
          <p:spPr bwMode="auto">
            <a:xfrm>
              <a:off x="6802438" y="3924300"/>
              <a:ext cx="879475" cy="588963"/>
            </a:xfrm>
            <a:custGeom>
              <a:avLst/>
              <a:gdLst>
                <a:gd name="T0" fmla="*/ 91 w 554"/>
                <a:gd name="T1" fmla="*/ 0 h 371"/>
                <a:gd name="T2" fmla="*/ 0 w 554"/>
                <a:gd name="T3" fmla="*/ 55 h 371"/>
                <a:gd name="T4" fmla="*/ 554 w 554"/>
                <a:gd name="T5" fmla="*/ 371 h 371"/>
                <a:gd name="T6" fmla="*/ 554 w 554"/>
                <a:gd name="T7" fmla="*/ 266 h 371"/>
                <a:gd name="T8" fmla="*/ 91 w 554"/>
                <a:gd name="T9" fmla="*/ 0 h 371"/>
              </a:gdLst>
              <a:ahLst/>
              <a:cxnLst>
                <a:cxn ang="0">
                  <a:pos x="T0" y="T1"/>
                </a:cxn>
                <a:cxn ang="0">
                  <a:pos x="T2" y="T3"/>
                </a:cxn>
                <a:cxn ang="0">
                  <a:pos x="T4" y="T5"/>
                </a:cxn>
                <a:cxn ang="0">
                  <a:pos x="T6" y="T7"/>
                </a:cxn>
                <a:cxn ang="0">
                  <a:pos x="T8" y="T9"/>
                </a:cxn>
              </a:cxnLst>
              <a:rect l="0" t="0" r="r" b="b"/>
              <a:pathLst>
                <a:path w="554" h="371">
                  <a:moveTo>
                    <a:pt x="91" y="0"/>
                  </a:moveTo>
                  <a:lnTo>
                    <a:pt x="0" y="55"/>
                  </a:lnTo>
                  <a:lnTo>
                    <a:pt x="554" y="371"/>
                  </a:lnTo>
                  <a:lnTo>
                    <a:pt x="554" y="266"/>
                  </a:lnTo>
                  <a:lnTo>
                    <a:pt x="91"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32">
              <a:extLst>
                <a:ext uri="{FF2B5EF4-FFF2-40B4-BE49-F238E27FC236}">
                  <a16:creationId xmlns:a16="http://schemas.microsoft.com/office/drawing/2014/main" id="{80057A9E-6065-46EC-88D0-7AF8B9E398CF}"/>
                </a:ext>
              </a:extLst>
            </p:cNvPr>
            <p:cNvSpPr>
              <a:spLocks/>
            </p:cNvSpPr>
            <p:nvPr/>
          </p:nvSpPr>
          <p:spPr bwMode="auto">
            <a:xfrm>
              <a:off x="6802438" y="3924300"/>
              <a:ext cx="879475" cy="588963"/>
            </a:xfrm>
            <a:custGeom>
              <a:avLst/>
              <a:gdLst>
                <a:gd name="T0" fmla="*/ 91 w 554"/>
                <a:gd name="T1" fmla="*/ 0 h 371"/>
                <a:gd name="T2" fmla="*/ 0 w 554"/>
                <a:gd name="T3" fmla="*/ 55 h 371"/>
                <a:gd name="T4" fmla="*/ 554 w 554"/>
                <a:gd name="T5" fmla="*/ 371 h 371"/>
                <a:gd name="T6" fmla="*/ 554 w 554"/>
                <a:gd name="T7" fmla="*/ 266 h 371"/>
                <a:gd name="T8" fmla="*/ 91 w 554"/>
                <a:gd name="T9" fmla="*/ 0 h 371"/>
              </a:gdLst>
              <a:ahLst/>
              <a:cxnLst>
                <a:cxn ang="0">
                  <a:pos x="T0" y="T1"/>
                </a:cxn>
                <a:cxn ang="0">
                  <a:pos x="T2" y="T3"/>
                </a:cxn>
                <a:cxn ang="0">
                  <a:pos x="T4" y="T5"/>
                </a:cxn>
                <a:cxn ang="0">
                  <a:pos x="T6" y="T7"/>
                </a:cxn>
                <a:cxn ang="0">
                  <a:pos x="T8" y="T9"/>
                </a:cxn>
              </a:cxnLst>
              <a:rect l="0" t="0" r="r" b="b"/>
              <a:pathLst>
                <a:path w="554" h="371">
                  <a:moveTo>
                    <a:pt x="91" y="0"/>
                  </a:moveTo>
                  <a:lnTo>
                    <a:pt x="0" y="55"/>
                  </a:lnTo>
                  <a:lnTo>
                    <a:pt x="554" y="371"/>
                  </a:lnTo>
                  <a:lnTo>
                    <a:pt x="554" y="266"/>
                  </a:lnTo>
                  <a:lnTo>
                    <a:pt x="91" y="0"/>
                  </a:ln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33">
              <a:extLst>
                <a:ext uri="{FF2B5EF4-FFF2-40B4-BE49-F238E27FC236}">
                  <a16:creationId xmlns:a16="http://schemas.microsoft.com/office/drawing/2014/main" id="{039DAB94-1FB3-4032-9B36-7447A3A55833}"/>
                </a:ext>
              </a:extLst>
            </p:cNvPr>
            <p:cNvSpPr>
              <a:spLocks/>
            </p:cNvSpPr>
            <p:nvPr/>
          </p:nvSpPr>
          <p:spPr bwMode="auto">
            <a:xfrm>
              <a:off x="6850063" y="2384425"/>
              <a:ext cx="800100" cy="534988"/>
            </a:xfrm>
            <a:custGeom>
              <a:avLst/>
              <a:gdLst>
                <a:gd name="T0" fmla="*/ 504 w 504"/>
                <a:gd name="T1" fmla="*/ 0 h 337"/>
                <a:gd name="T2" fmla="*/ 0 w 504"/>
                <a:gd name="T3" fmla="*/ 286 h 337"/>
                <a:gd name="T4" fmla="*/ 0 w 504"/>
                <a:gd name="T5" fmla="*/ 286 h 337"/>
                <a:gd name="T6" fmla="*/ 86 w 504"/>
                <a:gd name="T7" fmla="*/ 337 h 337"/>
                <a:gd name="T8" fmla="*/ 86 w 504"/>
                <a:gd name="T9" fmla="*/ 337 h 337"/>
                <a:gd name="T10" fmla="*/ 504 w 504"/>
                <a:gd name="T11" fmla="*/ 95 h 337"/>
                <a:gd name="T12" fmla="*/ 504 w 504"/>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504" h="337">
                  <a:moveTo>
                    <a:pt x="504" y="0"/>
                  </a:moveTo>
                  <a:lnTo>
                    <a:pt x="0" y="286"/>
                  </a:lnTo>
                  <a:lnTo>
                    <a:pt x="0" y="286"/>
                  </a:lnTo>
                  <a:lnTo>
                    <a:pt x="86" y="337"/>
                  </a:lnTo>
                  <a:lnTo>
                    <a:pt x="86" y="337"/>
                  </a:lnTo>
                  <a:lnTo>
                    <a:pt x="504" y="95"/>
                  </a:lnTo>
                  <a:lnTo>
                    <a:pt x="504" y="0"/>
                  </a:lnTo>
                  <a:close/>
                </a:path>
              </a:pathLst>
            </a:custGeom>
            <a:solidFill>
              <a:srgbClr val="7EA8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34">
              <a:extLst>
                <a:ext uri="{FF2B5EF4-FFF2-40B4-BE49-F238E27FC236}">
                  <a16:creationId xmlns:a16="http://schemas.microsoft.com/office/drawing/2014/main" id="{7F12C5F6-D526-455F-A71D-3771AB29C96E}"/>
                </a:ext>
              </a:extLst>
            </p:cNvPr>
            <p:cNvSpPr>
              <a:spLocks/>
            </p:cNvSpPr>
            <p:nvPr/>
          </p:nvSpPr>
          <p:spPr bwMode="auto">
            <a:xfrm>
              <a:off x="6850063" y="2384425"/>
              <a:ext cx="800100" cy="534988"/>
            </a:xfrm>
            <a:custGeom>
              <a:avLst/>
              <a:gdLst>
                <a:gd name="T0" fmla="*/ 504 w 504"/>
                <a:gd name="T1" fmla="*/ 0 h 337"/>
                <a:gd name="T2" fmla="*/ 0 w 504"/>
                <a:gd name="T3" fmla="*/ 286 h 337"/>
                <a:gd name="T4" fmla="*/ 0 w 504"/>
                <a:gd name="T5" fmla="*/ 286 h 337"/>
                <a:gd name="T6" fmla="*/ 86 w 504"/>
                <a:gd name="T7" fmla="*/ 337 h 337"/>
                <a:gd name="T8" fmla="*/ 86 w 504"/>
                <a:gd name="T9" fmla="*/ 337 h 337"/>
                <a:gd name="T10" fmla="*/ 504 w 504"/>
                <a:gd name="T11" fmla="*/ 95 h 337"/>
                <a:gd name="T12" fmla="*/ 504 w 504"/>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504" h="337">
                  <a:moveTo>
                    <a:pt x="504" y="0"/>
                  </a:moveTo>
                  <a:lnTo>
                    <a:pt x="0" y="286"/>
                  </a:lnTo>
                  <a:lnTo>
                    <a:pt x="0" y="286"/>
                  </a:lnTo>
                  <a:lnTo>
                    <a:pt x="86" y="337"/>
                  </a:lnTo>
                  <a:lnTo>
                    <a:pt x="86" y="337"/>
                  </a:lnTo>
                  <a:lnTo>
                    <a:pt x="504" y="95"/>
                  </a:lnTo>
                  <a:lnTo>
                    <a:pt x="504" y="0"/>
                  </a:ln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35">
              <a:extLst>
                <a:ext uri="{FF2B5EF4-FFF2-40B4-BE49-F238E27FC236}">
                  <a16:creationId xmlns:a16="http://schemas.microsoft.com/office/drawing/2014/main" id="{9721E5F9-93C3-4E7E-A6D0-00AFFC82CDFC}"/>
                </a:ext>
              </a:extLst>
            </p:cNvPr>
            <p:cNvSpPr>
              <a:spLocks/>
            </p:cNvSpPr>
            <p:nvPr/>
          </p:nvSpPr>
          <p:spPr bwMode="auto">
            <a:xfrm>
              <a:off x="7793038" y="3971925"/>
              <a:ext cx="663575" cy="382588"/>
            </a:xfrm>
            <a:custGeom>
              <a:avLst/>
              <a:gdLst>
                <a:gd name="T0" fmla="*/ 418 w 418"/>
                <a:gd name="T1" fmla="*/ 0 h 241"/>
                <a:gd name="T2" fmla="*/ 418 w 418"/>
                <a:gd name="T3" fmla="*/ 0 h 241"/>
                <a:gd name="T4" fmla="*/ 0 w 418"/>
                <a:gd name="T5" fmla="*/ 241 h 241"/>
                <a:gd name="T6" fmla="*/ 0 w 418"/>
                <a:gd name="T7" fmla="*/ 241 h 241"/>
                <a:gd name="T8" fmla="*/ 418 w 418"/>
                <a:gd name="T9" fmla="*/ 0 h 241"/>
              </a:gdLst>
              <a:ahLst/>
              <a:cxnLst>
                <a:cxn ang="0">
                  <a:pos x="T0" y="T1"/>
                </a:cxn>
                <a:cxn ang="0">
                  <a:pos x="T2" y="T3"/>
                </a:cxn>
                <a:cxn ang="0">
                  <a:pos x="T4" y="T5"/>
                </a:cxn>
                <a:cxn ang="0">
                  <a:pos x="T6" y="T7"/>
                </a:cxn>
                <a:cxn ang="0">
                  <a:pos x="T8" y="T9"/>
                </a:cxn>
              </a:cxnLst>
              <a:rect l="0" t="0" r="r" b="b"/>
              <a:pathLst>
                <a:path w="418" h="241">
                  <a:moveTo>
                    <a:pt x="418" y="0"/>
                  </a:moveTo>
                  <a:lnTo>
                    <a:pt x="418" y="0"/>
                  </a:lnTo>
                  <a:lnTo>
                    <a:pt x="0" y="241"/>
                  </a:lnTo>
                  <a:lnTo>
                    <a:pt x="0" y="241"/>
                  </a:lnTo>
                  <a:lnTo>
                    <a:pt x="418"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36">
              <a:extLst>
                <a:ext uri="{FF2B5EF4-FFF2-40B4-BE49-F238E27FC236}">
                  <a16:creationId xmlns:a16="http://schemas.microsoft.com/office/drawing/2014/main" id="{56876E8C-2235-4422-940E-9DB3FDD26920}"/>
                </a:ext>
              </a:extLst>
            </p:cNvPr>
            <p:cNvSpPr>
              <a:spLocks/>
            </p:cNvSpPr>
            <p:nvPr/>
          </p:nvSpPr>
          <p:spPr bwMode="auto">
            <a:xfrm>
              <a:off x="7793038" y="3971925"/>
              <a:ext cx="663575" cy="382588"/>
            </a:xfrm>
            <a:custGeom>
              <a:avLst/>
              <a:gdLst>
                <a:gd name="T0" fmla="*/ 418 w 418"/>
                <a:gd name="T1" fmla="*/ 0 h 241"/>
                <a:gd name="T2" fmla="*/ 418 w 418"/>
                <a:gd name="T3" fmla="*/ 0 h 241"/>
                <a:gd name="T4" fmla="*/ 0 w 418"/>
                <a:gd name="T5" fmla="*/ 241 h 241"/>
                <a:gd name="T6" fmla="*/ 0 w 418"/>
                <a:gd name="T7" fmla="*/ 241 h 241"/>
                <a:gd name="T8" fmla="*/ 418 w 418"/>
                <a:gd name="T9" fmla="*/ 0 h 241"/>
              </a:gdLst>
              <a:ahLst/>
              <a:cxnLst>
                <a:cxn ang="0">
                  <a:pos x="T0" y="T1"/>
                </a:cxn>
                <a:cxn ang="0">
                  <a:pos x="T2" y="T3"/>
                </a:cxn>
                <a:cxn ang="0">
                  <a:pos x="T4" y="T5"/>
                </a:cxn>
                <a:cxn ang="0">
                  <a:pos x="T6" y="T7"/>
                </a:cxn>
                <a:cxn ang="0">
                  <a:pos x="T8" y="T9"/>
                </a:cxn>
              </a:cxnLst>
              <a:rect l="0" t="0" r="r" b="b"/>
              <a:pathLst>
                <a:path w="418" h="241">
                  <a:moveTo>
                    <a:pt x="418" y="0"/>
                  </a:moveTo>
                  <a:lnTo>
                    <a:pt x="418" y="0"/>
                  </a:lnTo>
                  <a:lnTo>
                    <a:pt x="0" y="241"/>
                  </a:lnTo>
                  <a:lnTo>
                    <a:pt x="0" y="241"/>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37">
              <a:extLst>
                <a:ext uri="{FF2B5EF4-FFF2-40B4-BE49-F238E27FC236}">
                  <a16:creationId xmlns:a16="http://schemas.microsoft.com/office/drawing/2014/main" id="{3AA092FB-7AC8-46C6-BA3F-16FE76A2C29F}"/>
                </a:ext>
              </a:extLst>
            </p:cNvPr>
            <p:cNvSpPr>
              <a:spLocks/>
            </p:cNvSpPr>
            <p:nvPr/>
          </p:nvSpPr>
          <p:spPr bwMode="auto">
            <a:xfrm>
              <a:off x="7793038" y="3971925"/>
              <a:ext cx="800100" cy="533400"/>
            </a:xfrm>
            <a:custGeom>
              <a:avLst/>
              <a:gdLst>
                <a:gd name="T0" fmla="*/ 418 w 504"/>
                <a:gd name="T1" fmla="*/ 0 h 336"/>
                <a:gd name="T2" fmla="*/ 418 w 504"/>
                <a:gd name="T3" fmla="*/ 0 h 336"/>
                <a:gd name="T4" fmla="*/ 0 w 504"/>
                <a:gd name="T5" fmla="*/ 241 h 336"/>
                <a:gd name="T6" fmla="*/ 0 w 504"/>
                <a:gd name="T7" fmla="*/ 336 h 336"/>
                <a:gd name="T8" fmla="*/ 504 w 504"/>
                <a:gd name="T9" fmla="*/ 50 h 336"/>
                <a:gd name="T10" fmla="*/ 418 w 504"/>
                <a:gd name="T11" fmla="*/ 0 h 336"/>
              </a:gdLst>
              <a:ahLst/>
              <a:cxnLst>
                <a:cxn ang="0">
                  <a:pos x="T0" y="T1"/>
                </a:cxn>
                <a:cxn ang="0">
                  <a:pos x="T2" y="T3"/>
                </a:cxn>
                <a:cxn ang="0">
                  <a:pos x="T4" y="T5"/>
                </a:cxn>
                <a:cxn ang="0">
                  <a:pos x="T6" y="T7"/>
                </a:cxn>
                <a:cxn ang="0">
                  <a:pos x="T8" y="T9"/>
                </a:cxn>
                <a:cxn ang="0">
                  <a:pos x="T10" y="T11"/>
                </a:cxn>
              </a:cxnLst>
              <a:rect l="0" t="0" r="r" b="b"/>
              <a:pathLst>
                <a:path w="504" h="336">
                  <a:moveTo>
                    <a:pt x="418" y="0"/>
                  </a:moveTo>
                  <a:lnTo>
                    <a:pt x="418" y="0"/>
                  </a:lnTo>
                  <a:lnTo>
                    <a:pt x="0" y="241"/>
                  </a:lnTo>
                  <a:lnTo>
                    <a:pt x="0" y="336"/>
                  </a:lnTo>
                  <a:lnTo>
                    <a:pt x="504" y="50"/>
                  </a:lnTo>
                  <a:lnTo>
                    <a:pt x="418"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38">
              <a:extLst>
                <a:ext uri="{FF2B5EF4-FFF2-40B4-BE49-F238E27FC236}">
                  <a16:creationId xmlns:a16="http://schemas.microsoft.com/office/drawing/2014/main" id="{6FB771F2-A6FF-49B0-9127-98C72FAD00DC}"/>
                </a:ext>
              </a:extLst>
            </p:cNvPr>
            <p:cNvSpPr>
              <a:spLocks/>
            </p:cNvSpPr>
            <p:nvPr/>
          </p:nvSpPr>
          <p:spPr bwMode="auto">
            <a:xfrm>
              <a:off x="7793038" y="3971925"/>
              <a:ext cx="800100" cy="533400"/>
            </a:xfrm>
            <a:custGeom>
              <a:avLst/>
              <a:gdLst>
                <a:gd name="T0" fmla="*/ 418 w 504"/>
                <a:gd name="T1" fmla="*/ 0 h 336"/>
                <a:gd name="T2" fmla="*/ 418 w 504"/>
                <a:gd name="T3" fmla="*/ 0 h 336"/>
                <a:gd name="T4" fmla="*/ 0 w 504"/>
                <a:gd name="T5" fmla="*/ 241 h 336"/>
                <a:gd name="T6" fmla="*/ 0 w 504"/>
                <a:gd name="T7" fmla="*/ 336 h 336"/>
                <a:gd name="T8" fmla="*/ 504 w 504"/>
                <a:gd name="T9" fmla="*/ 50 h 336"/>
                <a:gd name="T10" fmla="*/ 418 w 504"/>
                <a:gd name="T11" fmla="*/ 0 h 336"/>
              </a:gdLst>
              <a:ahLst/>
              <a:cxnLst>
                <a:cxn ang="0">
                  <a:pos x="T0" y="T1"/>
                </a:cxn>
                <a:cxn ang="0">
                  <a:pos x="T2" y="T3"/>
                </a:cxn>
                <a:cxn ang="0">
                  <a:pos x="T4" y="T5"/>
                </a:cxn>
                <a:cxn ang="0">
                  <a:pos x="T6" y="T7"/>
                </a:cxn>
                <a:cxn ang="0">
                  <a:pos x="T8" y="T9"/>
                </a:cxn>
                <a:cxn ang="0">
                  <a:pos x="T10" y="T11"/>
                </a:cxn>
              </a:cxnLst>
              <a:rect l="0" t="0" r="r" b="b"/>
              <a:pathLst>
                <a:path w="504" h="336">
                  <a:moveTo>
                    <a:pt x="418" y="0"/>
                  </a:moveTo>
                  <a:lnTo>
                    <a:pt x="418" y="0"/>
                  </a:lnTo>
                  <a:lnTo>
                    <a:pt x="0" y="241"/>
                  </a:lnTo>
                  <a:lnTo>
                    <a:pt x="0" y="336"/>
                  </a:lnTo>
                  <a:lnTo>
                    <a:pt x="504" y="5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39">
              <a:extLst>
                <a:ext uri="{FF2B5EF4-FFF2-40B4-BE49-F238E27FC236}">
                  <a16:creationId xmlns:a16="http://schemas.microsoft.com/office/drawing/2014/main" id="{6920E52A-88E2-4F99-A9AE-F7CDBB8EDAE9}"/>
                </a:ext>
              </a:extLst>
            </p:cNvPr>
            <p:cNvSpPr>
              <a:spLocks/>
            </p:cNvSpPr>
            <p:nvPr/>
          </p:nvSpPr>
          <p:spPr bwMode="auto">
            <a:xfrm>
              <a:off x="8616950" y="1450975"/>
              <a:ext cx="342900" cy="390525"/>
            </a:xfrm>
            <a:custGeom>
              <a:avLst/>
              <a:gdLst>
                <a:gd name="T0" fmla="*/ 216 w 216"/>
                <a:gd name="T1" fmla="*/ 186 h 246"/>
                <a:gd name="T2" fmla="*/ 105 w 216"/>
                <a:gd name="T3" fmla="*/ 246 h 246"/>
                <a:gd name="T4" fmla="*/ 0 w 216"/>
                <a:gd name="T5" fmla="*/ 186 h 246"/>
                <a:gd name="T6" fmla="*/ 0 w 216"/>
                <a:gd name="T7" fmla="*/ 60 h 246"/>
                <a:gd name="T8" fmla="*/ 105 w 216"/>
                <a:gd name="T9" fmla="*/ 0 h 246"/>
                <a:gd name="T10" fmla="*/ 216 w 216"/>
                <a:gd name="T11" fmla="*/ 60 h 246"/>
                <a:gd name="T12" fmla="*/ 216 w 216"/>
                <a:gd name="T13" fmla="*/ 186 h 246"/>
              </a:gdLst>
              <a:ahLst/>
              <a:cxnLst>
                <a:cxn ang="0">
                  <a:pos x="T0" y="T1"/>
                </a:cxn>
                <a:cxn ang="0">
                  <a:pos x="T2" y="T3"/>
                </a:cxn>
                <a:cxn ang="0">
                  <a:pos x="T4" y="T5"/>
                </a:cxn>
                <a:cxn ang="0">
                  <a:pos x="T6" y="T7"/>
                </a:cxn>
                <a:cxn ang="0">
                  <a:pos x="T8" y="T9"/>
                </a:cxn>
                <a:cxn ang="0">
                  <a:pos x="T10" y="T11"/>
                </a:cxn>
                <a:cxn ang="0">
                  <a:pos x="T12" y="T13"/>
                </a:cxn>
              </a:cxnLst>
              <a:rect l="0" t="0" r="r" b="b"/>
              <a:pathLst>
                <a:path w="216" h="246">
                  <a:moveTo>
                    <a:pt x="216" y="186"/>
                  </a:moveTo>
                  <a:lnTo>
                    <a:pt x="105" y="246"/>
                  </a:lnTo>
                  <a:lnTo>
                    <a:pt x="0" y="186"/>
                  </a:lnTo>
                  <a:lnTo>
                    <a:pt x="0" y="60"/>
                  </a:lnTo>
                  <a:lnTo>
                    <a:pt x="105" y="0"/>
                  </a:lnTo>
                  <a:lnTo>
                    <a:pt x="216" y="60"/>
                  </a:lnTo>
                  <a:lnTo>
                    <a:pt x="216" y="18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40">
              <a:extLst>
                <a:ext uri="{FF2B5EF4-FFF2-40B4-BE49-F238E27FC236}">
                  <a16:creationId xmlns:a16="http://schemas.microsoft.com/office/drawing/2014/main" id="{FE64DB49-48C9-4D26-938F-8B1347289CA3}"/>
                </a:ext>
              </a:extLst>
            </p:cNvPr>
            <p:cNvSpPr>
              <a:spLocks/>
            </p:cNvSpPr>
            <p:nvPr/>
          </p:nvSpPr>
          <p:spPr bwMode="auto">
            <a:xfrm>
              <a:off x="8983663" y="4665663"/>
              <a:ext cx="344488" cy="398463"/>
            </a:xfrm>
            <a:custGeom>
              <a:avLst/>
              <a:gdLst>
                <a:gd name="T0" fmla="*/ 217 w 217"/>
                <a:gd name="T1" fmla="*/ 191 h 251"/>
                <a:gd name="T2" fmla="*/ 106 w 217"/>
                <a:gd name="T3" fmla="*/ 251 h 251"/>
                <a:gd name="T4" fmla="*/ 0 w 217"/>
                <a:gd name="T5" fmla="*/ 191 h 251"/>
                <a:gd name="T6" fmla="*/ 0 w 217"/>
                <a:gd name="T7" fmla="*/ 65 h 251"/>
                <a:gd name="T8" fmla="*/ 106 w 217"/>
                <a:gd name="T9" fmla="*/ 0 h 251"/>
                <a:gd name="T10" fmla="*/ 217 w 217"/>
                <a:gd name="T11" fmla="*/ 65 h 251"/>
                <a:gd name="T12" fmla="*/ 217 w 217"/>
                <a:gd name="T13" fmla="*/ 191 h 251"/>
              </a:gdLst>
              <a:ahLst/>
              <a:cxnLst>
                <a:cxn ang="0">
                  <a:pos x="T0" y="T1"/>
                </a:cxn>
                <a:cxn ang="0">
                  <a:pos x="T2" y="T3"/>
                </a:cxn>
                <a:cxn ang="0">
                  <a:pos x="T4" y="T5"/>
                </a:cxn>
                <a:cxn ang="0">
                  <a:pos x="T6" y="T7"/>
                </a:cxn>
                <a:cxn ang="0">
                  <a:pos x="T8" y="T9"/>
                </a:cxn>
                <a:cxn ang="0">
                  <a:pos x="T10" y="T11"/>
                </a:cxn>
                <a:cxn ang="0">
                  <a:pos x="T12" y="T13"/>
                </a:cxn>
              </a:cxnLst>
              <a:rect l="0" t="0" r="r" b="b"/>
              <a:pathLst>
                <a:path w="217" h="251">
                  <a:moveTo>
                    <a:pt x="217" y="191"/>
                  </a:moveTo>
                  <a:lnTo>
                    <a:pt x="106" y="251"/>
                  </a:lnTo>
                  <a:lnTo>
                    <a:pt x="0" y="191"/>
                  </a:lnTo>
                  <a:lnTo>
                    <a:pt x="0" y="65"/>
                  </a:lnTo>
                  <a:lnTo>
                    <a:pt x="106" y="0"/>
                  </a:lnTo>
                  <a:lnTo>
                    <a:pt x="217" y="65"/>
                  </a:lnTo>
                  <a:lnTo>
                    <a:pt x="217" y="19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41">
              <a:extLst>
                <a:ext uri="{FF2B5EF4-FFF2-40B4-BE49-F238E27FC236}">
                  <a16:creationId xmlns:a16="http://schemas.microsoft.com/office/drawing/2014/main" id="{25375332-6D5B-4852-8B9E-F02F28BAAFB2}"/>
                </a:ext>
              </a:extLst>
            </p:cNvPr>
            <p:cNvSpPr>
              <a:spLocks/>
            </p:cNvSpPr>
            <p:nvPr/>
          </p:nvSpPr>
          <p:spPr bwMode="auto">
            <a:xfrm>
              <a:off x="9742488" y="3213100"/>
              <a:ext cx="344488" cy="392113"/>
            </a:xfrm>
            <a:custGeom>
              <a:avLst/>
              <a:gdLst>
                <a:gd name="T0" fmla="*/ 217 w 217"/>
                <a:gd name="T1" fmla="*/ 186 h 247"/>
                <a:gd name="T2" fmla="*/ 111 w 217"/>
                <a:gd name="T3" fmla="*/ 247 h 247"/>
                <a:gd name="T4" fmla="*/ 0 w 217"/>
                <a:gd name="T5" fmla="*/ 186 h 247"/>
                <a:gd name="T6" fmla="*/ 0 w 217"/>
                <a:gd name="T7" fmla="*/ 61 h 247"/>
                <a:gd name="T8" fmla="*/ 111 w 217"/>
                <a:gd name="T9" fmla="*/ 0 h 247"/>
                <a:gd name="T10" fmla="*/ 217 w 217"/>
                <a:gd name="T11" fmla="*/ 61 h 247"/>
                <a:gd name="T12" fmla="*/ 217 w 217"/>
                <a:gd name="T13" fmla="*/ 186 h 247"/>
              </a:gdLst>
              <a:ahLst/>
              <a:cxnLst>
                <a:cxn ang="0">
                  <a:pos x="T0" y="T1"/>
                </a:cxn>
                <a:cxn ang="0">
                  <a:pos x="T2" y="T3"/>
                </a:cxn>
                <a:cxn ang="0">
                  <a:pos x="T4" y="T5"/>
                </a:cxn>
                <a:cxn ang="0">
                  <a:pos x="T6" y="T7"/>
                </a:cxn>
                <a:cxn ang="0">
                  <a:pos x="T8" y="T9"/>
                </a:cxn>
                <a:cxn ang="0">
                  <a:pos x="T10" y="T11"/>
                </a:cxn>
                <a:cxn ang="0">
                  <a:pos x="T12" y="T13"/>
                </a:cxn>
              </a:cxnLst>
              <a:rect l="0" t="0" r="r" b="b"/>
              <a:pathLst>
                <a:path w="217" h="247">
                  <a:moveTo>
                    <a:pt x="217" y="186"/>
                  </a:moveTo>
                  <a:lnTo>
                    <a:pt x="111" y="247"/>
                  </a:lnTo>
                  <a:lnTo>
                    <a:pt x="0" y="186"/>
                  </a:lnTo>
                  <a:lnTo>
                    <a:pt x="0" y="61"/>
                  </a:lnTo>
                  <a:lnTo>
                    <a:pt x="111" y="0"/>
                  </a:lnTo>
                  <a:lnTo>
                    <a:pt x="217" y="61"/>
                  </a:lnTo>
                  <a:lnTo>
                    <a:pt x="217" y="18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42">
              <a:extLst>
                <a:ext uri="{FF2B5EF4-FFF2-40B4-BE49-F238E27FC236}">
                  <a16:creationId xmlns:a16="http://schemas.microsoft.com/office/drawing/2014/main" id="{DBCB23C8-929E-4E52-92F6-C020687564FB}"/>
                </a:ext>
              </a:extLst>
            </p:cNvPr>
            <p:cNvSpPr>
              <a:spLocks/>
            </p:cNvSpPr>
            <p:nvPr/>
          </p:nvSpPr>
          <p:spPr bwMode="auto">
            <a:xfrm>
              <a:off x="6554788" y="1562100"/>
              <a:ext cx="344488" cy="400050"/>
            </a:xfrm>
            <a:custGeom>
              <a:avLst/>
              <a:gdLst>
                <a:gd name="T0" fmla="*/ 0 w 217"/>
                <a:gd name="T1" fmla="*/ 186 h 252"/>
                <a:gd name="T2" fmla="*/ 106 w 217"/>
                <a:gd name="T3" fmla="*/ 252 h 252"/>
                <a:gd name="T4" fmla="*/ 217 w 217"/>
                <a:gd name="T5" fmla="*/ 186 h 252"/>
                <a:gd name="T6" fmla="*/ 217 w 217"/>
                <a:gd name="T7" fmla="*/ 66 h 252"/>
                <a:gd name="T8" fmla="*/ 106 w 217"/>
                <a:gd name="T9" fmla="*/ 0 h 252"/>
                <a:gd name="T10" fmla="*/ 0 w 217"/>
                <a:gd name="T11" fmla="*/ 66 h 252"/>
                <a:gd name="T12" fmla="*/ 0 w 217"/>
                <a:gd name="T13" fmla="*/ 186 h 252"/>
              </a:gdLst>
              <a:ahLst/>
              <a:cxnLst>
                <a:cxn ang="0">
                  <a:pos x="T0" y="T1"/>
                </a:cxn>
                <a:cxn ang="0">
                  <a:pos x="T2" y="T3"/>
                </a:cxn>
                <a:cxn ang="0">
                  <a:pos x="T4" y="T5"/>
                </a:cxn>
                <a:cxn ang="0">
                  <a:pos x="T6" y="T7"/>
                </a:cxn>
                <a:cxn ang="0">
                  <a:pos x="T8" y="T9"/>
                </a:cxn>
                <a:cxn ang="0">
                  <a:pos x="T10" y="T11"/>
                </a:cxn>
                <a:cxn ang="0">
                  <a:pos x="T12" y="T13"/>
                </a:cxn>
              </a:cxnLst>
              <a:rect l="0" t="0" r="r" b="b"/>
              <a:pathLst>
                <a:path w="217" h="252">
                  <a:moveTo>
                    <a:pt x="0" y="186"/>
                  </a:moveTo>
                  <a:lnTo>
                    <a:pt x="106" y="252"/>
                  </a:lnTo>
                  <a:lnTo>
                    <a:pt x="217" y="186"/>
                  </a:lnTo>
                  <a:lnTo>
                    <a:pt x="217" y="66"/>
                  </a:lnTo>
                  <a:lnTo>
                    <a:pt x="106" y="0"/>
                  </a:lnTo>
                  <a:lnTo>
                    <a:pt x="0" y="66"/>
                  </a:lnTo>
                  <a:lnTo>
                    <a:pt x="0" y="18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9" name="Freeform 43">
              <a:extLst>
                <a:ext uri="{FF2B5EF4-FFF2-40B4-BE49-F238E27FC236}">
                  <a16:creationId xmlns:a16="http://schemas.microsoft.com/office/drawing/2014/main" id="{326086F5-6477-44B8-B8EF-6F598C7EFE73}"/>
                </a:ext>
              </a:extLst>
            </p:cNvPr>
            <p:cNvSpPr>
              <a:spLocks/>
            </p:cNvSpPr>
            <p:nvPr/>
          </p:nvSpPr>
          <p:spPr bwMode="auto">
            <a:xfrm>
              <a:off x="6507163" y="5016500"/>
              <a:ext cx="342900" cy="398463"/>
            </a:xfrm>
            <a:custGeom>
              <a:avLst/>
              <a:gdLst>
                <a:gd name="T0" fmla="*/ 0 w 216"/>
                <a:gd name="T1" fmla="*/ 186 h 251"/>
                <a:gd name="T2" fmla="*/ 106 w 216"/>
                <a:gd name="T3" fmla="*/ 251 h 251"/>
                <a:gd name="T4" fmla="*/ 216 w 216"/>
                <a:gd name="T5" fmla="*/ 186 h 251"/>
                <a:gd name="T6" fmla="*/ 216 w 216"/>
                <a:gd name="T7" fmla="*/ 60 h 251"/>
                <a:gd name="T8" fmla="*/ 106 w 216"/>
                <a:gd name="T9" fmla="*/ 0 h 251"/>
                <a:gd name="T10" fmla="*/ 0 w 216"/>
                <a:gd name="T11" fmla="*/ 60 h 251"/>
                <a:gd name="T12" fmla="*/ 0 w 216"/>
                <a:gd name="T13" fmla="*/ 186 h 251"/>
              </a:gdLst>
              <a:ahLst/>
              <a:cxnLst>
                <a:cxn ang="0">
                  <a:pos x="T0" y="T1"/>
                </a:cxn>
                <a:cxn ang="0">
                  <a:pos x="T2" y="T3"/>
                </a:cxn>
                <a:cxn ang="0">
                  <a:pos x="T4" y="T5"/>
                </a:cxn>
                <a:cxn ang="0">
                  <a:pos x="T6" y="T7"/>
                </a:cxn>
                <a:cxn ang="0">
                  <a:pos x="T8" y="T9"/>
                </a:cxn>
                <a:cxn ang="0">
                  <a:pos x="T10" y="T11"/>
                </a:cxn>
                <a:cxn ang="0">
                  <a:pos x="T12" y="T13"/>
                </a:cxn>
              </a:cxnLst>
              <a:rect l="0" t="0" r="r" b="b"/>
              <a:pathLst>
                <a:path w="216" h="251">
                  <a:moveTo>
                    <a:pt x="0" y="186"/>
                  </a:moveTo>
                  <a:lnTo>
                    <a:pt x="106" y="251"/>
                  </a:lnTo>
                  <a:lnTo>
                    <a:pt x="216" y="186"/>
                  </a:lnTo>
                  <a:lnTo>
                    <a:pt x="216" y="60"/>
                  </a:lnTo>
                  <a:lnTo>
                    <a:pt x="106" y="0"/>
                  </a:lnTo>
                  <a:lnTo>
                    <a:pt x="0" y="60"/>
                  </a:lnTo>
                  <a:lnTo>
                    <a:pt x="0" y="18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0" name="Freeform 44">
              <a:extLst>
                <a:ext uri="{FF2B5EF4-FFF2-40B4-BE49-F238E27FC236}">
                  <a16:creationId xmlns:a16="http://schemas.microsoft.com/office/drawing/2014/main" id="{7F128385-5C85-4EB3-9FF8-834223263477}"/>
                </a:ext>
              </a:extLst>
            </p:cNvPr>
            <p:cNvSpPr>
              <a:spLocks/>
            </p:cNvSpPr>
            <p:nvPr/>
          </p:nvSpPr>
          <p:spPr bwMode="auto">
            <a:xfrm>
              <a:off x="5500688" y="2616200"/>
              <a:ext cx="342900" cy="390525"/>
            </a:xfrm>
            <a:custGeom>
              <a:avLst/>
              <a:gdLst>
                <a:gd name="T0" fmla="*/ 0 w 216"/>
                <a:gd name="T1" fmla="*/ 186 h 246"/>
                <a:gd name="T2" fmla="*/ 111 w 216"/>
                <a:gd name="T3" fmla="*/ 246 h 246"/>
                <a:gd name="T4" fmla="*/ 216 w 216"/>
                <a:gd name="T5" fmla="*/ 186 h 246"/>
                <a:gd name="T6" fmla="*/ 216 w 216"/>
                <a:gd name="T7" fmla="*/ 60 h 246"/>
                <a:gd name="T8" fmla="*/ 111 w 216"/>
                <a:gd name="T9" fmla="*/ 0 h 246"/>
                <a:gd name="T10" fmla="*/ 0 w 216"/>
                <a:gd name="T11" fmla="*/ 60 h 246"/>
                <a:gd name="T12" fmla="*/ 0 w 216"/>
                <a:gd name="T13" fmla="*/ 186 h 246"/>
              </a:gdLst>
              <a:ahLst/>
              <a:cxnLst>
                <a:cxn ang="0">
                  <a:pos x="T0" y="T1"/>
                </a:cxn>
                <a:cxn ang="0">
                  <a:pos x="T2" y="T3"/>
                </a:cxn>
                <a:cxn ang="0">
                  <a:pos x="T4" y="T5"/>
                </a:cxn>
                <a:cxn ang="0">
                  <a:pos x="T6" y="T7"/>
                </a:cxn>
                <a:cxn ang="0">
                  <a:pos x="T8" y="T9"/>
                </a:cxn>
                <a:cxn ang="0">
                  <a:pos x="T10" y="T11"/>
                </a:cxn>
                <a:cxn ang="0">
                  <a:pos x="T12" y="T13"/>
                </a:cxn>
              </a:cxnLst>
              <a:rect l="0" t="0" r="r" b="b"/>
              <a:pathLst>
                <a:path w="216" h="246">
                  <a:moveTo>
                    <a:pt x="0" y="186"/>
                  </a:moveTo>
                  <a:lnTo>
                    <a:pt x="111" y="246"/>
                  </a:lnTo>
                  <a:lnTo>
                    <a:pt x="216" y="186"/>
                  </a:lnTo>
                  <a:lnTo>
                    <a:pt x="216" y="60"/>
                  </a:lnTo>
                  <a:lnTo>
                    <a:pt x="111" y="0"/>
                  </a:lnTo>
                  <a:lnTo>
                    <a:pt x="0" y="60"/>
                  </a:lnTo>
                  <a:lnTo>
                    <a:pt x="0" y="186"/>
                  </a:lnTo>
                  <a:close/>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1" name="Freeform 45">
              <a:extLst>
                <a:ext uri="{FF2B5EF4-FFF2-40B4-BE49-F238E27FC236}">
                  <a16:creationId xmlns:a16="http://schemas.microsoft.com/office/drawing/2014/main" id="{636803A3-71A7-45C1-9848-6EB76344ECE8}"/>
                </a:ext>
              </a:extLst>
            </p:cNvPr>
            <p:cNvSpPr>
              <a:spLocks/>
            </p:cNvSpPr>
            <p:nvPr/>
          </p:nvSpPr>
          <p:spPr bwMode="auto">
            <a:xfrm>
              <a:off x="5972175" y="2959100"/>
              <a:ext cx="574675" cy="517525"/>
            </a:xfrm>
            <a:custGeom>
              <a:avLst/>
              <a:gdLst>
                <a:gd name="T0" fmla="*/ 17 w 72"/>
                <a:gd name="T1" fmla="*/ 61 h 65"/>
                <a:gd name="T2" fmla="*/ 25 w 72"/>
                <a:gd name="T3" fmla="*/ 55 h 65"/>
                <a:gd name="T4" fmla="*/ 30 w 72"/>
                <a:gd name="T5" fmla="*/ 52 h 65"/>
                <a:gd name="T6" fmla="*/ 22 w 72"/>
                <a:gd name="T7" fmla="*/ 40 h 65"/>
                <a:gd name="T8" fmla="*/ 19 w 72"/>
                <a:gd name="T9" fmla="*/ 36 h 65"/>
                <a:gd name="T10" fmla="*/ 21 w 72"/>
                <a:gd name="T11" fmla="*/ 30 h 65"/>
                <a:gd name="T12" fmla="*/ 20 w 72"/>
                <a:gd name="T13" fmla="*/ 29 h 65"/>
                <a:gd name="T14" fmla="*/ 21 w 72"/>
                <a:gd name="T15" fmla="*/ 26 h 65"/>
                <a:gd name="T16" fmla="*/ 20 w 72"/>
                <a:gd name="T17" fmla="*/ 21 h 65"/>
                <a:gd name="T18" fmla="*/ 30 w 72"/>
                <a:gd name="T19" fmla="*/ 12 h 65"/>
                <a:gd name="T20" fmla="*/ 29 w 72"/>
                <a:gd name="T21" fmla="*/ 9 h 65"/>
                <a:gd name="T22" fmla="*/ 31 w 72"/>
                <a:gd name="T23" fmla="*/ 8 h 65"/>
                <a:gd name="T24" fmla="*/ 38 w 72"/>
                <a:gd name="T25" fmla="*/ 10 h 65"/>
                <a:gd name="T26" fmla="*/ 37 w 72"/>
                <a:gd name="T27" fmla="*/ 9 h 65"/>
                <a:gd name="T28" fmla="*/ 46 w 72"/>
                <a:gd name="T29" fmla="*/ 13 h 65"/>
                <a:gd name="T30" fmla="*/ 46 w 72"/>
                <a:gd name="T31" fmla="*/ 12 h 65"/>
                <a:gd name="T32" fmla="*/ 48 w 72"/>
                <a:gd name="T33" fmla="*/ 13 h 65"/>
                <a:gd name="T34" fmla="*/ 50 w 72"/>
                <a:gd name="T35" fmla="*/ 13 h 65"/>
                <a:gd name="T36" fmla="*/ 51 w 72"/>
                <a:gd name="T37" fmla="*/ 18 h 65"/>
                <a:gd name="T38" fmla="*/ 51 w 72"/>
                <a:gd name="T39" fmla="*/ 16 h 65"/>
                <a:gd name="T40" fmla="*/ 54 w 72"/>
                <a:gd name="T41" fmla="*/ 21 h 65"/>
                <a:gd name="T42" fmla="*/ 53 w 72"/>
                <a:gd name="T43" fmla="*/ 23 h 65"/>
                <a:gd name="T44" fmla="*/ 53 w 72"/>
                <a:gd name="T45" fmla="*/ 24 h 65"/>
                <a:gd name="T46" fmla="*/ 54 w 72"/>
                <a:gd name="T47" fmla="*/ 26 h 65"/>
                <a:gd name="T48" fmla="*/ 53 w 72"/>
                <a:gd name="T49" fmla="*/ 26 h 65"/>
                <a:gd name="T50" fmla="*/ 51 w 72"/>
                <a:gd name="T51" fmla="*/ 31 h 65"/>
                <a:gd name="T52" fmla="*/ 53 w 72"/>
                <a:gd name="T53" fmla="*/ 35 h 65"/>
                <a:gd name="T54" fmla="*/ 50 w 72"/>
                <a:gd name="T55" fmla="*/ 39 h 65"/>
                <a:gd name="T56" fmla="*/ 42 w 72"/>
                <a:gd name="T57" fmla="*/ 51 h 65"/>
                <a:gd name="T58" fmla="*/ 47 w 72"/>
                <a:gd name="T59" fmla="*/ 55 h 65"/>
                <a:gd name="T60" fmla="*/ 49 w 72"/>
                <a:gd name="T61" fmla="*/ 56 h 65"/>
                <a:gd name="T62" fmla="*/ 49 w 72"/>
                <a:gd name="T63" fmla="*/ 56 h 65"/>
                <a:gd name="T64" fmla="*/ 58 w 72"/>
                <a:gd name="T65" fmla="*/ 64 h 65"/>
                <a:gd name="T66" fmla="*/ 36 w 72"/>
                <a:gd name="T67" fmla="*/ 0 h 65"/>
                <a:gd name="T68" fmla="*/ 14 w 72"/>
                <a:gd name="T6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5">
                  <a:moveTo>
                    <a:pt x="14" y="65"/>
                  </a:moveTo>
                  <a:cubicBezTo>
                    <a:pt x="15" y="64"/>
                    <a:pt x="16" y="63"/>
                    <a:pt x="17" y="61"/>
                  </a:cubicBezTo>
                  <a:cubicBezTo>
                    <a:pt x="19" y="60"/>
                    <a:pt x="22" y="58"/>
                    <a:pt x="23" y="57"/>
                  </a:cubicBezTo>
                  <a:cubicBezTo>
                    <a:pt x="23" y="56"/>
                    <a:pt x="24" y="55"/>
                    <a:pt x="25" y="55"/>
                  </a:cubicBezTo>
                  <a:cubicBezTo>
                    <a:pt x="26" y="55"/>
                    <a:pt x="28" y="55"/>
                    <a:pt x="30" y="54"/>
                  </a:cubicBezTo>
                  <a:cubicBezTo>
                    <a:pt x="30" y="52"/>
                    <a:pt x="30" y="52"/>
                    <a:pt x="30" y="52"/>
                  </a:cubicBezTo>
                  <a:cubicBezTo>
                    <a:pt x="27" y="50"/>
                    <a:pt x="22" y="45"/>
                    <a:pt x="22" y="40"/>
                  </a:cubicBezTo>
                  <a:cubicBezTo>
                    <a:pt x="22" y="40"/>
                    <a:pt x="22" y="40"/>
                    <a:pt x="22" y="40"/>
                  </a:cubicBezTo>
                  <a:cubicBezTo>
                    <a:pt x="22" y="40"/>
                    <a:pt x="22" y="40"/>
                    <a:pt x="22" y="40"/>
                  </a:cubicBezTo>
                  <a:cubicBezTo>
                    <a:pt x="20" y="40"/>
                    <a:pt x="19" y="38"/>
                    <a:pt x="19" y="36"/>
                  </a:cubicBezTo>
                  <a:cubicBezTo>
                    <a:pt x="19" y="34"/>
                    <a:pt x="20" y="33"/>
                    <a:pt x="21" y="32"/>
                  </a:cubicBezTo>
                  <a:cubicBezTo>
                    <a:pt x="20" y="32"/>
                    <a:pt x="21" y="31"/>
                    <a:pt x="21" y="30"/>
                  </a:cubicBezTo>
                  <a:cubicBezTo>
                    <a:pt x="21" y="29"/>
                    <a:pt x="21" y="29"/>
                    <a:pt x="21" y="29"/>
                  </a:cubicBezTo>
                  <a:cubicBezTo>
                    <a:pt x="20" y="30"/>
                    <a:pt x="20" y="30"/>
                    <a:pt x="20" y="29"/>
                  </a:cubicBezTo>
                  <a:cubicBezTo>
                    <a:pt x="20" y="29"/>
                    <a:pt x="20" y="28"/>
                    <a:pt x="21" y="27"/>
                  </a:cubicBezTo>
                  <a:cubicBezTo>
                    <a:pt x="21" y="26"/>
                    <a:pt x="21" y="26"/>
                    <a:pt x="21" y="26"/>
                  </a:cubicBezTo>
                  <a:cubicBezTo>
                    <a:pt x="21" y="24"/>
                    <a:pt x="21" y="22"/>
                    <a:pt x="22" y="20"/>
                  </a:cubicBezTo>
                  <a:cubicBezTo>
                    <a:pt x="21" y="20"/>
                    <a:pt x="20" y="22"/>
                    <a:pt x="20" y="21"/>
                  </a:cubicBezTo>
                  <a:cubicBezTo>
                    <a:pt x="21" y="19"/>
                    <a:pt x="23" y="15"/>
                    <a:pt x="26" y="14"/>
                  </a:cubicBezTo>
                  <a:cubicBezTo>
                    <a:pt x="27" y="13"/>
                    <a:pt x="28" y="12"/>
                    <a:pt x="30" y="12"/>
                  </a:cubicBezTo>
                  <a:cubicBezTo>
                    <a:pt x="30" y="12"/>
                    <a:pt x="30" y="12"/>
                    <a:pt x="30" y="12"/>
                  </a:cubicBezTo>
                  <a:cubicBezTo>
                    <a:pt x="27" y="11"/>
                    <a:pt x="29" y="9"/>
                    <a:pt x="29" y="9"/>
                  </a:cubicBezTo>
                  <a:cubicBezTo>
                    <a:pt x="28" y="11"/>
                    <a:pt x="31" y="10"/>
                    <a:pt x="31" y="10"/>
                  </a:cubicBezTo>
                  <a:cubicBezTo>
                    <a:pt x="31" y="10"/>
                    <a:pt x="31" y="8"/>
                    <a:pt x="31" y="8"/>
                  </a:cubicBezTo>
                  <a:cubicBezTo>
                    <a:pt x="32" y="11"/>
                    <a:pt x="38" y="10"/>
                    <a:pt x="38" y="10"/>
                  </a:cubicBezTo>
                  <a:cubicBezTo>
                    <a:pt x="38" y="10"/>
                    <a:pt x="38" y="10"/>
                    <a:pt x="38" y="10"/>
                  </a:cubicBezTo>
                  <a:cubicBezTo>
                    <a:pt x="39" y="11"/>
                    <a:pt x="40" y="11"/>
                    <a:pt x="40" y="11"/>
                  </a:cubicBezTo>
                  <a:cubicBezTo>
                    <a:pt x="40" y="10"/>
                    <a:pt x="38" y="9"/>
                    <a:pt x="37" y="9"/>
                  </a:cubicBezTo>
                  <a:cubicBezTo>
                    <a:pt x="37" y="9"/>
                    <a:pt x="43" y="9"/>
                    <a:pt x="45" y="12"/>
                  </a:cubicBezTo>
                  <a:cubicBezTo>
                    <a:pt x="46" y="13"/>
                    <a:pt x="46" y="13"/>
                    <a:pt x="46" y="13"/>
                  </a:cubicBezTo>
                  <a:cubicBezTo>
                    <a:pt x="46" y="12"/>
                    <a:pt x="46" y="12"/>
                    <a:pt x="46" y="12"/>
                  </a:cubicBezTo>
                  <a:cubicBezTo>
                    <a:pt x="46" y="11"/>
                    <a:pt x="45" y="11"/>
                    <a:pt x="46" y="12"/>
                  </a:cubicBezTo>
                  <a:cubicBezTo>
                    <a:pt x="47" y="12"/>
                    <a:pt x="47" y="13"/>
                    <a:pt x="48" y="14"/>
                  </a:cubicBezTo>
                  <a:cubicBezTo>
                    <a:pt x="48" y="14"/>
                    <a:pt x="48" y="13"/>
                    <a:pt x="48" y="13"/>
                  </a:cubicBezTo>
                  <a:cubicBezTo>
                    <a:pt x="49" y="14"/>
                    <a:pt x="48" y="14"/>
                    <a:pt x="49" y="14"/>
                  </a:cubicBezTo>
                  <a:cubicBezTo>
                    <a:pt x="49" y="14"/>
                    <a:pt x="49" y="12"/>
                    <a:pt x="50" y="13"/>
                  </a:cubicBezTo>
                  <a:cubicBezTo>
                    <a:pt x="50" y="15"/>
                    <a:pt x="51" y="17"/>
                    <a:pt x="51" y="18"/>
                  </a:cubicBezTo>
                  <a:cubicBezTo>
                    <a:pt x="51" y="18"/>
                    <a:pt x="51" y="18"/>
                    <a:pt x="51" y="18"/>
                  </a:cubicBezTo>
                  <a:cubicBezTo>
                    <a:pt x="51" y="18"/>
                    <a:pt x="51" y="18"/>
                    <a:pt x="51" y="18"/>
                  </a:cubicBezTo>
                  <a:cubicBezTo>
                    <a:pt x="52" y="17"/>
                    <a:pt x="51" y="17"/>
                    <a:pt x="51" y="16"/>
                  </a:cubicBezTo>
                  <a:cubicBezTo>
                    <a:pt x="52" y="17"/>
                    <a:pt x="52" y="19"/>
                    <a:pt x="52" y="21"/>
                  </a:cubicBezTo>
                  <a:cubicBezTo>
                    <a:pt x="53" y="20"/>
                    <a:pt x="55" y="20"/>
                    <a:pt x="54" y="21"/>
                  </a:cubicBezTo>
                  <a:cubicBezTo>
                    <a:pt x="53" y="21"/>
                    <a:pt x="53" y="22"/>
                    <a:pt x="52" y="23"/>
                  </a:cubicBezTo>
                  <a:cubicBezTo>
                    <a:pt x="53" y="23"/>
                    <a:pt x="53" y="23"/>
                    <a:pt x="53" y="23"/>
                  </a:cubicBezTo>
                  <a:cubicBezTo>
                    <a:pt x="53" y="23"/>
                    <a:pt x="54" y="22"/>
                    <a:pt x="53" y="23"/>
                  </a:cubicBezTo>
                  <a:cubicBezTo>
                    <a:pt x="53" y="23"/>
                    <a:pt x="53" y="24"/>
                    <a:pt x="53" y="24"/>
                  </a:cubicBezTo>
                  <a:cubicBezTo>
                    <a:pt x="53" y="24"/>
                    <a:pt x="53" y="24"/>
                    <a:pt x="53" y="24"/>
                  </a:cubicBezTo>
                  <a:cubicBezTo>
                    <a:pt x="54" y="24"/>
                    <a:pt x="54" y="26"/>
                    <a:pt x="54" y="26"/>
                  </a:cubicBezTo>
                  <a:cubicBezTo>
                    <a:pt x="53" y="25"/>
                    <a:pt x="53" y="24"/>
                    <a:pt x="53" y="25"/>
                  </a:cubicBezTo>
                  <a:cubicBezTo>
                    <a:pt x="53" y="25"/>
                    <a:pt x="53" y="26"/>
                    <a:pt x="53" y="26"/>
                  </a:cubicBezTo>
                  <a:cubicBezTo>
                    <a:pt x="53" y="30"/>
                    <a:pt x="53" y="30"/>
                    <a:pt x="53" y="30"/>
                  </a:cubicBezTo>
                  <a:cubicBezTo>
                    <a:pt x="52" y="30"/>
                    <a:pt x="52" y="31"/>
                    <a:pt x="51" y="31"/>
                  </a:cubicBezTo>
                  <a:cubicBezTo>
                    <a:pt x="51" y="31"/>
                    <a:pt x="51" y="31"/>
                    <a:pt x="51" y="31"/>
                  </a:cubicBezTo>
                  <a:cubicBezTo>
                    <a:pt x="53" y="32"/>
                    <a:pt x="53" y="33"/>
                    <a:pt x="53" y="35"/>
                  </a:cubicBezTo>
                  <a:cubicBezTo>
                    <a:pt x="53" y="37"/>
                    <a:pt x="52" y="39"/>
                    <a:pt x="51" y="39"/>
                  </a:cubicBezTo>
                  <a:cubicBezTo>
                    <a:pt x="50" y="39"/>
                    <a:pt x="50" y="39"/>
                    <a:pt x="50" y="39"/>
                  </a:cubicBezTo>
                  <a:cubicBezTo>
                    <a:pt x="50" y="40"/>
                    <a:pt x="50" y="40"/>
                    <a:pt x="50" y="40"/>
                  </a:cubicBezTo>
                  <a:cubicBezTo>
                    <a:pt x="50" y="45"/>
                    <a:pt x="46" y="49"/>
                    <a:pt x="42" y="51"/>
                  </a:cubicBezTo>
                  <a:cubicBezTo>
                    <a:pt x="43" y="54"/>
                    <a:pt x="43" y="54"/>
                    <a:pt x="43" y="54"/>
                  </a:cubicBezTo>
                  <a:cubicBezTo>
                    <a:pt x="44" y="55"/>
                    <a:pt x="46" y="55"/>
                    <a:pt x="47" y="55"/>
                  </a:cubicBezTo>
                  <a:cubicBezTo>
                    <a:pt x="48" y="56"/>
                    <a:pt x="48" y="56"/>
                    <a:pt x="48" y="56"/>
                  </a:cubicBezTo>
                  <a:cubicBezTo>
                    <a:pt x="49" y="56"/>
                    <a:pt x="49" y="56"/>
                    <a:pt x="49" y="56"/>
                  </a:cubicBezTo>
                  <a:cubicBezTo>
                    <a:pt x="49" y="56"/>
                    <a:pt x="49" y="56"/>
                    <a:pt x="49" y="56"/>
                  </a:cubicBezTo>
                  <a:cubicBezTo>
                    <a:pt x="49" y="56"/>
                    <a:pt x="49" y="56"/>
                    <a:pt x="49" y="56"/>
                  </a:cubicBezTo>
                  <a:cubicBezTo>
                    <a:pt x="50" y="57"/>
                    <a:pt x="53" y="60"/>
                    <a:pt x="55" y="61"/>
                  </a:cubicBezTo>
                  <a:cubicBezTo>
                    <a:pt x="56" y="62"/>
                    <a:pt x="57" y="64"/>
                    <a:pt x="58" y="64"/>
                  </a:cubicBezTo>
                  <a:cubicBezTo>
                    <a:pt x="66" y="58"/>
                    <a:pt x="72" y="48"/>
                    <a:pt x="72" y="36"/>
                  </a:cubicBezTo>
                  <a:cubicBezTo>
                    <a:pt x="72" y="16"/>
                    <a:pt x="56" y="0"/>
                    <a:pt x="36" y="0"/>
                  </a:cubicBezTo>
                  <a:cubicBezTo>
                    <a:pt x="16" y="0"/>
                    <a:pt x="0" y="16"/>
                    <a:pt x="0" y="36"/>
                  </a:cubicBezTo>
                  <a:cubicBezTo>
                    <a:pt x="0" y="48"/>
                    <a:pt x="5" y="58"/>
                    <a:pt x="14" y="65"/>
                  </a:cubicBezTo>
                  <a:cubicBezTo>
                    <a:pt x="14" y="65"/>
                    <a:pt x="14" y="65"/>
                    <a:pt x="14"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46">
              <a:extLst>
                <a:ext uri="{FF2B5EF4-FFF2-40B4-BE49-F238E27FC236}">
                  <a16:creationId xmlns:a16="http://schemas.microsoft.com/office/drawing/2014/main" id="{621B887F-E400-4BAE-BDCB-2593835A3FB6}"/>
                </a:ext>
              </a:extLst>
            </p:cNvPr>
            <p:cNvSpPr>
              <a:spLocks/>
            </p:cNvSpPr>
            <p:nvPr/>
          </p:nvSpPr>
          <p:spPr bwMode="auto">
            <a:xfrm>
              <a:off x="6243638" y="4752975"/>
              <a:ext cx="534988" cy="15875"/>
            </a:xfrm>
            <a:custGeom>
              <a:avLst/>
              <a:gdLst>
                <a:gd name="T0" fmla="*/ 67 w 67"/>
                <a:gd name="T1" fmla="*/ 1 h 2"/>
                <a:gd name="T2" fmla="*/ 42 w 67"/>
                <a:gd name="T3" fmla="*/ 0 h 2"/>
                <a:gd name="T4" fmla="*/ 33 w 67"/>
                <a:gd name="T5" fmla="*/ 0 h 2"/>
                <a:gd name="T6" fmla="*/ 25 w 67"/>
                <a:gd name="T7" fmla="*/ 0 h 2"/>
                <a:gd name="T8" fmla="*/ 0 w 67"/>
                <a:gd name="T9" fmla="*/ 1 h 2"/>
                <a:gd name="T10" fmla="*/ 25 w 67"/>
                <a:gd name="T11" fmla="*/ 2 h 2"/>
                <a:gd name="T12" fmla="*/ 33 w 67"/>
                <a:gd name="T13" fmla="*/ 2 h 2"/>
                <a:gd name="T14" fmla="*/ 42 w 67"/>
                <a:gd name="T15" fmla="*/ 2 h 2"/>
                <a:gd name="T16" fmla="*/ 67 w 67"/>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
                  <a:moveTo>
                    <a:pt x="67" y="1"/>
                  </a:moveTo>
                  <a:cubicBezTo>
                    <a:pt x="67" y="1"/>
                    <a:pt x="55" y="0"/>
                    <a:pt x="42" y="0"/>
                  </a:cubicBezTo>
                  <a:cubicBezTo>
                    <a:pt x="39" y="0"/>
                    <a:pt x="36" y="0"/>
                    <a:pt x="33" y="0"/>
                  </a:cubicBezTo>
                  <a:cubicBezTo>
                    <a:pt x="31" y="0"/>
                    <a:pt x="28" y="0"/>
                    <a:pt x="25" y="0"/>
                  </a:cubicBezTo>
                  <a:cubicBezTo>
                    <a:pt x="11" y="0"/>
                    <a:pt x="0" y="1"/>
                    <a:pt x="0" y="1"/>
                  </a:cubicBezTo>
                  <a:cubicBezTo>
                    <a:pt x="0" y="2"/>
                    <a:pt x="11" y="2"/>
                    <a:pt x="25" y="2"/>
                  </a:cubicBezTo>
                  <a:cubicBezTo>
                    <a:pt x="28" y="2"/>
                    <a:pt x="31" y="2"/>
                    <a:pt x="33" y="2"/>
                  </a:cubicBezTo>
                  <a:cubicBezTo>
                    <a:pt x="36" y="2"/>
                    <a:pt x="39" y="2"/>
                    <a:pt x="42" y="2"/>
                  </a:cubicBezTo>
                  <a:cubicBezTo>
                    <a:pt x="55" y="2"/>
                    <a:pt x="67" y="2"/>
                    <a:pt x="67" y="1"/>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47">
              <a:extLst>
                <a:ext uri="{FF2B5EF4-FFF2-40B4-BE49-F238E27FC236}">
                  <a16:creationId xmlns:a16="http://schemas.microsoft.com/office/drawing/2014/main" id="{8F7B4FA4-9DAB-4A77-A177-ED212193EA38}"/>
                </a:ext>
              </a:extLst>
            </p:cNvPr>
            <p:cNvSpPr>
              <a:spLocks/>
            </p:cNvSpPr>
            <p:nvPr/>
          </p:nvSpPr>
          <p:spPr bwMode="auto">
            <a:xfrm>
              <a:off x="6586538" y="4633913"/>
              <a:ext cx="47625" cy="127000"/>
            </a:xfrm>
            <a:custGeom>
              <a:avLst/>
              <a:gdLst>
                <a:gd name="T0" fmla="*/ 30 w 30"/>
                <a:gd name="T1" fmla="*/ 80 h 80"/>
                <a:gd name="T2" fmla="*/ 0 w 30"/>
                <a:gd name="T3" fmla="*/ 80 h 80"/>
                <a:gd name="T4" fmla="*/ 5 w 30"/>
                <a:gd name="T5" fmla="*/ 0 h 80"/>
                <a:gd name="T6" fmla="*/ 25 w 30"/>
                <a:gd name="T7" fmla="*/ 0 h 80"/>
                <a:gd name="T8" fmla="*/ 30 w 30"/>
                <a:gd name="T9" fmla="*/ 80 h 80"/>
              </a:gdLst>
              <a:ahLst/>
              <a:cxnLst>
                <a:cxn ang="0">
                  <a:pos x="T0" y="T1"/>
                </a:cxn>
                <a:cxn ang="0">
                  <a:pos x="T2" y="T3"/>
                </a:cxn>
                <a:cxn ang="0">
                  <a:pos x="T4" y="T5"/>
                </a:cxn>
                <a:cxn ang="0">
                  <a:pos x="T6" y="T7"/>
                </a:cxn>
                <a:cxn ang="0">
                  <a:pos x="T8" y="T9"/>
                </a:cxn>
              </a:cxnLst>
              <a:rect l="0" t="0" r="r" b="b"/>
              <a:pathLst>
                <a:path w="30" h="80">
                  <a:moveTo>
                    <a:pt x="30" y="80"/>
                  </a:moveTo>
                  <a:lnTo>
                    <a:pt x="0" y="80"/>
                  </a:lnTo>
                  <a:lnTo>
                    <a:pt x="5" y="0"/>
                  </a:lnTo>
                  <a:lnTo>
                    <a:pt x="25" y="0"/>
                  </a:lnTo>
                  <a:lnTo>
                    <a:pt x="30" y="8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48">
              <a:extLst>
                <a:ext uri="{FF2B5EF4-FFF2-40B4-BE49-F238E27FC236}">
                  <a16:creationId xmlns:a16="http://schemas.microsoft.com/office/drawing/2014/main" id="{840B75F1-84F4-43F9-85F5-7263EF799135}"/>
                </a:ext>
              </a:extLst>
            </p:cNvPr>
            <p:cNvSpPr>
              <a:spLocks noChangeArrowheads="1"/>
            </p:cNvSpPr>
            <p:nvPr/>
          </p:nvSpPr>
          <p:spPr bwMode="auto">
            <a:xfrm>
              <a:off x="6459538" y="4394200"/>
              <a:ext cx="303213" cy="287338"/>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5" name="Freeform 49">
              <a:extLst>
                <a:ext uri="{FF2B5EF4-FFF2-40B4-BE49-F238E27FC236}">
                  <a16:creationId xmlns:a16="http://schemas.microsoft.com/office/drawing/2014/main" id="{2A5123D5-D96A-497B-9388-2CA5C389E2B1}"/>
                </a:ext>
              </a:extLst>
            </p:cNvPr>
            <p:cNvSpPr>
              <a:spLocks/>
            </p:cNvSpPr>
            <p:nvPr/>
          </p:nvSpPr>
          <p:spPr bwMode="auto">
            <a:xfrm>
              <a:off x="6396038" y="4649788"/>
              <a:ext cx="39688" cy="111125"/>
            </a:xfrm>
            <a:custGeom>
              <a:avLst/>
              <a:gdLst>
                <a:gd name="T0" fmla="*/ 25 w 25"/>
                <a:gd name="T1" fmla="*/ 70 h 70"/>
                <a:gd name="T2" fmla="*/ 0 w 25"/>
                <a:gd name="T3" fmla="*/ 70 h 70"/>
                <a:gd name="T4" fmla="*/ 5 w 25"/>
                <a:gd name="T5" fmla="*/ 0 h 70"/>
                <a:gd name="T6" fmla="*/ 20 w 25"/>
                <a:gd name="T7" fmla="*/ 0 h 70"/>
                <a:gd name="T8" fmla="*/ 25 w 25"/>
                <a:gd name="T9" fmla="*/ 70 h 70"/>
              </a:gdLst>
              <a:ahLst/>
              <a:cxnLst>
                <a:cxn ang="0">
                  <a:pos x="T0" y="T1"/>
                </a:cxn>
                <a:cxn ang="0">
                  <a:pos x="T2" y="T3"/>
                </a:cxn>
                <a:cxn ang="0">
                  <a:pos x="T4" y="T5"/>
                </a:cxn>
                <a:cxn ang="0">
                  <a:pos x="T6" y="T7"/>
                </a:cxn>
                <a:cxn ang="0">
                  <a:pos x="T8" y="T9"/>
                </a:cxn>
              </a:cxnLst>
              <a:rect l="0" t="0" r="r" b="b"/>
              <a:pathLst>
                <a:path w="25" h="70">
                  <a:moveTo>
                    <a:pt x="25" y="70"/>
                  </a:moveTo>
                  <a:lnTo>
                    <a:pt x="0" y="70"/>
                  </a:lnTo>
                  <a:lnTo>
                    <a:pt x="5" y="0"/>
                  </a:lnTo>
                  <a:lnTo>
                    <a:pt x="20" y="0"/>
                  </a:lnTo>
                  <a:lnTo>
                    <a:pt x="25" y="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50">
              <a:extLst>
                <a:ext uri="{FF2B5EF4-FFF2-40B4-BE49-F238E27FC236}">
                  <a16:creationId xmlns:a16="http://schemas.microsoft.com/office/drawing/2014/main" id="{AF02E16B-A2B6-4592-ABAC-215A52AB8B6A}"/>
                </a:ext>
              </a:extLst>
            </p:cNvPr>
            <p:cNvSpPr>
              <a:spLocks noChangeArrowheads="1"/>
            </p:cNvSpPr>
            <p:nvPr/>
          </p:nvSpPr>
          <p:spPr bwMode="auto">
            <a:xfrm>
              <a:off x="6267450" y="4402138"/>
              <a:ext cx="295275" cy="2873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51">
              <a:extLst>
                <a:ext uri="{FF2B5EF4-FFF2-40B4-BE49-F238E27FC236}">
                  <a16:creationId xmlns:a16="http://schemas.microsoft.com/office/drawing/2014/main" id="{CA8FD632-0EB6-4414-95FD-92F275E77133}"/>
                </a:ext>
              </a:extLst>
            </p:cNvPr>
            <p:cNvSpPr>
              <a:spLocks/>
            </p:cNvSpPr>
            <p:nvPr/>
          </p:nvSpPr>
          <p:spPr bwMode="auto">
            <a:xfrm>
              <a:off x="6538913" y="4673600"/>
              <a:ext cx="31750" cy="87313"/>
            </a:xfrm>
            <a:custGeom>
              <a:avLst/>
              <a:gdLst>
                <a:gd name="T0" fmla="*/ 20 w 20"/>
                <a:gd name="T1" fmla="*/ 55 h 55"/>
                <a:gd name="T2" fmla="*/ 0 w 20"/>
                <a:gd name="T3" fmla="*/ 55 h 55"/>
                <a:gd name="T4" fmla="*/ 0 w 20"/>
                <a:gd name="T5" fmla="*/ 0 h 55"/>
                <a:gd name="T6" fmla="*/ 15 w 20"/>
                <a:gd name="T7" fmla="*/ 0 h 55"/>
                <a:gd name="T8" fmla="*/ 20 w 20"/>
                <a:gd name="T9" fmla="*/ 55 h 55"/>
              </a:gdLst>
              <a:ahLst/>
              <a:cxnLst>
                <a:cxn ang="0">
                  <a:pos x="T0" y="T1"/>
                </a:cxn>
                <a:cxn ang="0">
                  <a:pos x="T2" y="T3"/>
                </a:cxn>
                <a:cxn ang="0">
                  <a:pos x="T4" y="T5"/>
                </a:cxn>
                <a:cxn ang="0">
                  <a:pos x="T6" y="T7"/>
                </a:cxn>
                <a:cxn ang="0">
                  <a:pos x="T8" y="T9"/>
                </a:cxn>
              </a:cxnLst>
              <a:rect l="0" t="0" r="r" b="b"/>
              <a:pathLst>
                <a:path w="20" h="55">
                  <a:moveTo>
                    <a:pt x="20" y="55"/>
                  </a:moveTo>
                  <a:lnTo>
                    <a:pt x="0" y="55"/>
                  </a:lnTo>
                  <a:lnTo>
                    <a:pt x="0" y="0"/>
                  </a:lnTo>
                  <a:lnTo>
                    <a:pt x="15" y="0"/>
                  </a:lnTo>
                  <a:lnTo>
                    <a:pt x="20"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52">
              <a:extLst>
                <a:ext uri="{FF2B5EF4-FFF2-40B4-BE49-F238E27FC236}">
                  <a16:creationId xmlns:a16="http://schemas.microsoft.com/office/drawing/2014/main" id="{9264E891-B233-4952-A185-C7E01755A8F0}"/>
                </a:ext>
              </a:extLst>
            </p:cNvPr>
            <p:cNvSpPr>
              <a:spLocks noChangeArrowheads="1"/>
            </p:cNvSpPr>
            <p:nvPr/>
          </p:nvSpPr>
          <p:spPr bwMode="auto">
            <a:xfrm>
              <a:off x="6443663" y="4497388"/>
              <a:ext cx="215900" cy="207963"/>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9" name="Freeform 53">
              <a:extLst>
                <a:ext uri="{FF2B5EF4-FFF2-40B4-BE49-F238E27FC236}">
                  <a16:creationId xmlns:a16="http://schemas.microsoft.com/office/drawing/2014/main" id="{BD75F5AD-1611-4737-8D2F-B16D1C1D0821}"/>
                </a:ext>
              </a:extLst>
            </p:cNvPr>
            <p:cNvSpPr>
              <a:spLocks/>
            </p:cNvSpPr>
            <p:nvPr/>
          </p:nvSpPr>
          <p:spPr bwMode="auto">
            <a:xfrm>
              <a:off x="7858125" y="2935288"/>
              <a:ext cx="263525" cy="358775"/>
            </a:xfrm>
            <a:custGeom>
              <a:avLst/>
              <a:gdLst>
                <a:gd name="T0" fmla="*/ 10 w 33"/>
                <a:gd name="T1" fmla="*/ 12 h 45"/>
                <a:gd name="T2" fmla="*/ 11 w 33"/>
                <a:gd name="T3" fmla="*/ 13 h 45"/>
                <a:gd name="T4" fmla="*/ 8 w 33"/>
                <a:gd name="T5" fmla="*/ 15 h 45"/>
                <a:gd name="T6" fmla="*/ 6 w 33"/>
                <a:gd name="T7" fmla="*/ 11 h 45"/>
                <a:gd name="T8" fmla="*/ 22 w 33"/>
                <a:gd name="T9" fmla="*/ 2 h 45"/>
                <a:gd name="T10" fmla="*/ 22 w 33"/>
                <a:gd name="T11" fmla="*/ 26 h 45"/>
                <a:gd name="T12" fmla="*/ 6 w 33"/>
                <a:gd name="T13" fmla="*/ 36 h 45"/>
                <a:gd name="T14" fmla="*/ 11 w 33"/>
                <a:gd name="T15" fmla="*/ 36 h 45"/>
                <a:gd name="T16" fmla="*/ 10 w 33"/>
                <a:gd name="T17" fmla="*/ 35 h 45"/>
                <a:gd name="T18" fmla="*/ 14 w 33"/>
                <a:gd name="T19" fmla="*/ 34 h 45"/>
                <a:gd name="T20" fmla="*/ 14 w 33"/>
                <a:gd name="T21" fmla="*/ 37 h 45"/>
                <a:gd name="T22" fmla="*/ 1 w 33"/>
                <a:gd name="T23" fmla="*/ 35 h 45"/>
                <a:gd name="T24" fmla="*/ 25 w 33"/>
                <a:gd name="T25" fmla="*/ 13 h 45"/>
                <a:gd name="T26" fmla="*/ 10 w 33"/>
                <a:gd name="T2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5">
                  <a:moveTo>
                    <a:pt x="10" y="12"/>
                  </a:moveTo>
                  <a:cubicBezTo>
                    <a:pt x="12" y="12"/>
                    <a:pt x="12" y="12"/>
                    <a:pt x="11" y="13"/>
                  </a:cubicBezTo>
                  <a:cubicBezTo>
                    <a:pt x="9" y="14"/>
                    <a:pt x="8" y="15"/>
                    <a:pt x="8" y="15"/>
                  </a:cubicBezTo>
                  <a:cubicBezTo>
                    <a:pt x="7" y="15"/>
                    <a:pt x="6" y="11"/>
                    <a:pt x="6" y="11"/>
                  </a:cubicBezTo>
                  <a:cubicBezTo>
                    <a:pt x="6" y="11"/>
                    <a:pt x="8" y="0"/>
                    <a:pt x="22" y="2"/>
                  </a:cubicBezTo>
                  <a:cubicBezTo>
                    <a:pt x="33" y="4"/>
                    <a:pt x="33" y="19"/>
                    <a:pt x="22" y="26"/>
                  </a:cubicBezTo>
                  <a:cubicBezTo>
                    <a:pt x="11" y="32"/>
                    <a:pt x="4" y="32"/>
                    <a:pt x="6" y="36"/>
                  </a:cubicBezTo>
                  <a:cubicBezTo>
                    <a:pt x="7" y="41"/>
                    <a:pt x="11" y="37"/>
                    <a:pt x="11" y="36"/>
                  </a:cubicBezTo>
                  <a:cubicBezTo>
                    <a:pt x="10" y="35"/>
                    <a:pt x="11" y="36"/>
                    <a:pt x="10" y="35"/>
                  </a:cubicBezTo>
                  <a:cubicBezTo>
                    <a:pt x="10" y="34"/>
                    <a:pt x="13" y="32"/>
                    <a:pt x="14" y="34"/>
                  </a:cubicBezTo>
                  <a:cubicBezTo>
                    <a:pt x="15" y="35"/>
                    <a:pt x="15" y="38"/>
                    <a:pt x="14" y="37"/>
                  </a:cubicBezTo>
                  <a:cubicBezTo>
                    <a:pt x="12" y="42"/>
                    <a:pt x="3" y="45"/>
                    <a:pt x="1" y="35"/>
                  </a:cubicBezTo>
                  <a:cubicBezTo>
                    <a:pt x="0" y="26"/>
                    <a:pt x="22" y="28"/>
                    <a:pt x="25" y="13"/>
                  </a:cubicBezTo>
                  <a:cubicBezTo>
                    <a:pt x="27" y="4"/>
                    <a:pt x="12" y="3"/>
                    <a:pt x="10" y="12"/>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0" name="Freeform 54">
              <a:extLst>
                <a:ext uri="{FF2B5EF4-FFF2-40B4-BE49-F238E27FC236}">
                  <a16:creationId xmlns:a16="http://schemas.microsoft.com/office/drawing/2014/main" id="{7B687AD6-11A5-4602-9B96-C3CE71AEC283}"/>
                </a:ext>
              </a:extLst>
            </p:cNvPr>
            <p:cNvSpPr>
              <a:spLocks/>
            </p:cNvSpPr>
            <p:nvPr/>
          </p:nvSpPr>
          <p:spPr bwMode="auto">
            <a:xfrm>
              <a:off x="7321550" y="2935288"/>
              <a:ext cx="271463" cy="358775"/>
            </a:xfrm>
            <a:custGeom>
              <a:avLst/>
              <a:gdLst>
                <a:gd name="T0" fmla="*/ 24 w 34"/>
                <a:gd name="T1" fmla="*/ 12 h 45"/>
                <a:gd name="T2" fmla="*/ 23 w 34"/>
                <a:gd name="T3" fmla="*/ 13 h 45"/>
                <a:gd name="T4" fmla="*/ 26 w 34"/>
                <a:gd name="T5" fmla="*/ 15 h 45"/>
                <a:gd name="T6" fmla="*/ 27 w 34"/>
                <a:gd name="T7" fmla="*/ 11 h 45"/>
                <a:gd name="T8" fmla="*/ 12 w 34"/>
                <a:gd name="T9" fmla="*/ 2 h 45"/>
                <a:gd name="T10" fmla="*/ 11 w 34"/>
                <a:gd name="T11" fmla="*/ 26 h 45"/>
                <a:gd name="T12" fmla="*/ 28 w 34"/>
                <a:gd name="T13" fmla="*/ 36 h 45"/>
                <a:gd name="T14" fmla="*/ 22 w 34"/>
                <a:gd name="T15" fmla="*/ 36 h 45"/>
                <a:gd name="T16" fmla="*/ 23 w 34"/>
                <a:gd name="T17" fmla="*/ 35 h 45"/>
                <a:gd name="T18" fmla="*/ 19 w 34"/>
                <a:gd name="T19" fmla="*/ 34 h 45"/>
                <a:gd name="T20" fmla="*/ 20 w 34"/>
                <a:gd name="T21" fmla="*/ 37 h 45"/>
                <a:gd name="T22" fmla="*/ 32 w 34"/>
                <a:gd name="T23" fmla="*/ 35 h 45"/>
                <a:gd name="T24" fmla="*/ 8 w 34"/>
                <a:gd name="T25" fmla="*/ 13 h 45"/>
                <a:gd name="T26" fmla="*/ 24 w 34"/>
                <a:gd name="T2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5">
                  <a:moveTo>
                    <a:pt x="24" y="12"/>
                  </a:moveTo>
                  <a:cubicBezTo>
                    <a:pt x="21" y="12"/>
                    <a:pt x="21" y="12"/>
                    <a:pt x="23" y="13"/>
                  </a:cubicBezTo>
                  <a:cubicBezTo>
                    <a:pt x="24" y="14"/>
                    <a:pt x="25" y="15"/>
                    <a:pt x="26" y="15"/>
                  </a:cubicBezTo>
                  <a:cubicBezTo>
                    <a:pt x="26" y="15"/>
                    <a:pt x="27" y="11"/>
                    <a:pt x="27" y="11"/>
                  </a:cubicBezTo>
                  <a:cubicBezTo>
                    <a:pt x="27" y="11"/>
                    <a:pt x="26" y="0"/>
                    <a:pt x="12" y="2"/>
                  </a:cubicBezTo>
                  <a:cubicBezTo>
                    <a:pt x="0" y="4"/>
                    <a:pt x="0" y="19"/>
                    <a:pt x="11" y="26"/>
                  </a:cubicBezTo>
                  <a:cubicBezTo>
                    <a:pt x="22" y="32"/>
                    <a:pt x="29" y="32"/>
                    <a:pt x="28" y="36"/>
                  </a:cubicBezTo>
                  <a:cubicBezTo>
                    <a:pt x="26" y="41"/>
                    <a:pt x="23" y="37"/>
                    <a:pt x="22" y="36"/>
                  </a:cubicBezTo>
                  <a:cubicBezTo>
                    <a:pt x="23" y="35"/>
                    <a:pt x="23" y="36"/>
                    <a:pt x="23" y="35"/>
                  </a:cubicBezTo>
                  <a:cubicBezTo>
                    <a:pt x="24" y="34"/>
                    <a:pt x="20" y="32"/>
                    <a:pt x="19" y="34"/>
                  </a:cubicBezTo>
                  <a:cubicBezTo>
                    <a:pt x="18" y="35"/>
                    <a:pt x="18" y="38"/>
                    <a:pt x="20" y="37"/>
                  </a:cubicBezTo>
                  <a:cubicBezTo>
                    <a:pt x="21" y="42"/>
                    <a:pt x="30" y="45"/>
                    <a:pt x="32" y="35"/>
                  </a:cubicBezTo>
                  <a:cubicBezTo>
                    <a:pt x="34" y="26"/>
                    <a:pt x="11" y="28"/>
                    <a:pt x="8" y="13"/>
                  </a:cubicBezTo>
                  <a:cubicBezTo>
                    <a:pt x="6" y="4"/>
                    <a:pt x="21" y="3"/>
                    <a:pt x="24" y="12"/>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55">
              <a:extLst>
                <a:ext uri="{FF2B5EF4-FFF2-40B4-BE49-F238E27FC236}">
                  <a16:creationId xmlns:a16="http://schemas.microsoft.com/office/drawing/2014/main" id="{60F50BDE-7174-4AF8-9246-D8197992A844}"/>
                </a:ext>
              </a:extLst>
            </p:cNvPr>
            <p:cNvSpPr>
              <a:spLocks/>
            </p:cNvSpPr>
            <p:nvPr/>
          </p:nvSpPr>
          <p:spPr bwMode="auto">
            <a:xfrm>
              <a:off x="7618413" y="3309938"/>
              <a:ext cx="206375" cy="206375"/>
            </a:xfrm>
            <a:custGeom>
              <a:avLst/>
              <a:gdLst>
                <a:gd name="T0" fmla="*/ 18 w 26"/>
                <a:gd name="T1" fmla="*/ 3 h 26"/>
                <a:gd name="T2" fmla="*/ 18 w 26"/>
                <a:gd name="T3" fmla="*/ 12 h 26"/>
                <a:gd name="T4" fmla="*/ 26 w 26"/>
                <a:gd name="T5" fmla="*/ 26 h 26"/>
                <a:gd name="T6" fmla="*/ 0 w 26"/>
                <a:gd name="T7" fmla="*/ 26 h 26"/>
                <a:gd name="T8" fmla="*/ 7 w 26"/>
                <a:gd name="T9" fmla="*/ 14 h 26"/>
                <a:gd name="T10" fmla="*/ 7 w 26"/>
                <a:gd name="T11" fmla="*/ 0 h 26"/>
                <a:gd name="T12" fmla="*/ 18 w 26"/>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8" y="3"/>
                  </a:moveTo>
                  <a:cubicBezTo>
                    <a:pt x="18" y="12"/>
                    <a:pt x="18" y="12"/>
                    <a:pt x="18" y="12"/>
                  </a:cubicBezTo>
                  <a:cubicBezTo>
                    <a:pt x="18" y="18"/>
                    <a:pt x="22" y="25"/>
                    <a:pt x="26" y="26"/>
                  </a:cubicBezTo>
                  <a:cubicBezTo>
                    <a:pt x="0" y="26"/>
                    <a:pt x="0" y="26"/>
                    <a:pt x="0" y="26"/>
                  </a:cubicBezTo>
                  <a:cubicBezTo>
                    <a:pt x="6" y="23"/>
                    <a:pt x="7" y="18"/>
                    <a:pt x="7" y="14"/>
                  </a:cubicBezTo>
                  <a:cubicBezTo>
                    <a:pt x="7" y="0"/>
                    <a:pt x="7" y="0"/>
                    <a:pt x="7" y="0"/>
                  </a:cubicBezTo>
                  <a:lnTo>
                    <a:pt x="18" y="3"/>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Freeform 56">
              <a:extLst>
                <a:ext uri="{FF2B5EF4-FFF2-40B4-BE49-F238E27FC236}">
                  <a16:creationId xmlns:a16="http://schemas.microsoft.com/office/drawing/2014/main" id="{3FED87CC-82F1-4B05-A722-4E7BA7790ED3}"/>
                </a:ext>
              </a:extLst>
            </p:cNvPr>
            <p:cNvSpPr>
              <a:spLocks/>
            </p:cNvSpPr>
            <p:nvPr/>
          </p:nvSpPr>
          <p:spPr bwMode="auto">
            <a:xfrm>
              <a:off x="7521575" y="2901950"/>
              <a:ext cx="400050" cy="455613"/>
            </a:xfrm>
            <a:custGeom>
              <a:avLst/>
              <a:gdLst>
                <a:gd name="T0" fmla="*/ 5 w 50"/>
                <a:gd name="T1" fmla="*/ 0 h 57"/>
                <a:gd name="T2" fmla="*/ 0 w 50"/>
                <a:gd name="T3" fmla="*/ 10 h 57"/>
                <a:gd name="T4" fmla="*/ 24 w 50"/>
                <a:gd name="T5" fmla="*/ 57 h 57"/>
                <a:gd name="T6" fmla="*/ 26 w 50"/>
                <a:gd name="T7" fmla="*/ 57 h 57"/>
                <a:gd name="T8" fmla="*/ 50 w 50"/>
                <a:gd name="T9" fmla="*/ 10 h 57"/>
                <a:gd name="T10" fmla="*/ 45 w 50"/>
                <a:gd name="T11" fmla="*/ 0 h 57"/>
                <a:gd name="T12" fmla="*/ 5 w 50"/>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50" h="57">
                  <a:moveTo>
                    <a:pt x="5" y="0"/>
                  </a:moveTo>
                  <a:cubicBezTo>
                    <a:pt x="0" y="0"/>
                    <a:pt x="0" y="3"/>
                    <a:pt x="0" y="10"/>
                  </a:cubicBezTo>
                  <a:cubicBezTo>
                    <a:pt x="0" y="26"/>
                    <a:pt x="9" y="57"/>
                    <a:pt x="24" y="57"/>
                  </a:cubicBezTo>
                  <a:cubicBezTo>
                    <a:pt x="26" y="57"/>
                    <a:pt x="26" y="57"/>
                    <a:pt x="26" y="57"/>
                  </a:cubicBezTo>
                  <a:cubicBezTo>
                    <a:pt x="41" y="57"/>
                    <a:pt x="50" y="26"/>
                    <a:pt x="50" y="10"/>
                  </a:cubicBezTo>
                  <a:cubicBezTo>
                    <a:pt x="50" y="3"/>
                    <a:pt x="50" y="0"/>
                    <a:pt x="45" y="0"/>
                  </a:cubicBezTo>
                  <a:lnTo>
                    <a:pt x="5" y="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3" name="Freeform 57">
              <a:extLst>
                <a:ext uri="{FF2B5EF4-FFF2-40B4-BE49-F238E27FC236}">
                  <a16:creationId xmlns:a16="http://schemas.microsoft.com/office/drawing/2014/main" id="{A6FA2519-B8BD-461B-9E30-AFB9102182D1}"/>
                </a:ext>
              </a:extLst>
            </p:cNvPr>
            <p:cNvSpPr>
              <a:spLocks/>
            </p:cNvSpPr>
            <p:nvPr/>
          </p:nvSpPr>
          <p:spPr bwMode="auto">
            <a:xfrm>
              <a:off x="7553325" y="3563938"/>
              <a:ext cx="320675" cy="41275"/>
            </a:xfrm>
            <a:custGeom>
              <a:avLst/>
              <a:gdLst>
                <a:gd name="T0" fmla="*/ 40 w 40"/>
                <a:gd name="T1" fmla="*/ 3 h 5"/>
                <a:gd name="T2" fmla="*/ 37 w 40"/>
                <a:gd name="T3" fmla="*/ 5 h 5"/>
                <a:gd name="T4" fmla="*/ 3 w 40"/>
                <a:gd name="T5" fmla="*/ 5 h 5"/>
                <a:gd name="T6" fmla="*/ 0 w 40"/>
                <a:gd name="T7" fmla="*/ 3 h 5"/>
                <a:gd name="T8" fmla="*/ 3 w 40"/>
                <a:gd name="T9" fmla="*/ 0 h 5"/>
                <a:gd name="T10" fmla="*/ 37 w 40"/>
                <a:gd name="T11" fmla="*/ 0 h 5"/>
                <a:gd name="T12" fmla="*/ 40 w 4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0" h="5">
                  <a:moveTo>
                    <a:pt x="40" y="3"/>
                  </a:moveTo>
                  <a:cubicBezTo>
                    <a:pt x="40" y="4"/>
                    <a:pt x="39" y="5"/>
                    <a:pt x="37" y="5"/>
                  </a:cubicBezTo>
                  <a:cubicBezTo>
                    <a:pt x="3" y="5"/>
                    <a:pt x="3" y="5"/>
                    <a:pt x="3" y="5"/>
                  </a:cubicBezTo>
                  <a:cubicBezTo>
                    <a:pt x="2" y="5"/>
                    <a:pt x="0" y="4"/>
                    <a:pt x="0" y="3"/>
                  </a:cubicBezTo>
                  <a:cubicBezTo>
                    <a:pt x="0" y="1"/>
                    <a:pt x="2" y="0"/>
                    <a:pt x="3" y="0"/>
                  </a:cubicBezTo>
                  <a:cubicBezTo>
                    <a:pt x="37" y="0"/>
                    <a:pt x="37" y="0"/>
                    <a:pt x="37" y="0"/>
                  </a:cubicBezTo>
                  <a:cubicBezTo>
                    <a:pt x="39" y="0"/>
                    <a:pt x="40" y="1"/>
                    <a:pt x="40" y="3"/>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4" name="Freeform 58">
              <a:extLst>
                <a:ext uri="{FF2B5EF4-FFF2-40B4-BE49-F238E27FC236}">
                  <a16:creationId xmlns:a16="http://schemas.microsoft.com/office/drawing/2014/main" id="{F2503EFD-B213-42B3-8B53-D4180B12BE6C}"/>
                </a:ext>
              </a:extLst>
            </p:cNvPr>
            <p:cNvSpPr>
              <a:spLocks/>
            </p:cNvSpPr>
            <p:nvPr/>
          </p:nvSpPr>
          <p:spPr bwMode="auto">
            <a:xfrm>
              <a:off x="7545388" y="3605213"/>
              <a:ext cx="336550" cy="47625"/>
            </a:xfrm>
            <a:custGeom>
              <a:avLst/>
              <a:gdLst>
                <a:gd name="T0" fmla="*/ 0 w 42"/>
                <a:gd name="T1" fmla="*/ 3 h 6"/>
                <a:gd name="T2" fmla="*/ 3 w 42"/>
                <a:gd name="T3" fmla="*/ 0 h 6"/>
                <a:gd name="T4" fmla="*/ 39 w 42"/>
                <a:gd name="T5" fmla="*/ 0 h 6"/>
                <a:gd name="T6" fmla="*/ 42 w 42"/>
                <a:gd name="T7" fmla="*/ 3 h 6"/>
                <a:gd name="T8" fmla="*/ 39 w 42"/>
                <a:gd name="T9" fmla="*/ 6 h 6"/>
                <a:gd name="T10" fmla="*/ 3 w 42"/>
                <a:gd name="T11" fmla="*/ 6 h 6"/>
                <a:gd name="T12" fmla="*/ 0 w 4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42" h="6">
                  <a:moveTo>
                    <a:pt x="0" y="3"/>
                  </a:moveTo>
                  <a:cubicBezTo>
                    <a:pt x="0" y="2"/>
                    <a:pt x="2" y="0"/>
                    <a:pt x="3" y="0"/>
                  </a:cubicBezTo>
                  <a:cubicBezTo>
                    <a:pt x="39" y="0"/>
                    <a:pt x="39" y="0"/>
                    <a:pt x="39" y="0"/>
                  </a:cubicBezTo>
                  <a:cubicBezTo>
                    <a:pt x="41" y="0"/>
                    <a:pt x="42" y="2"/>
                    <a:pt x="42" y="3"/>
                  </a:cubicBezTo>
                  <a:cubicBezTo>
                    <a:pt x="42" y="5"/>
                    <a:pt x="41" y="6"/>
                    <a:pt x="39" y="6"/>
                  </a:cubicBezTo>
                  <a:cubicBezTo>
                    <a:pt x="3" y="6"/>
                    <a:pt x="3" y="6"/>
                    <a:pt x="3" y="6"/>
                  </a:cubicBezTo>
                  <a:cubicBezTo>
                    <a:pt x="2" y="6"/>
                    <a:pt x="0" y="5"/>
                    <a:pt x="0" y="3"/>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5" name="Freeform 59">
              <a:extLst>
                <a:ext uri="{FF2B5EF4-FFF2-40B4-BE49-F238E27FC236}">
                  <a16:creationId xmlns:a16="http://schemas.microsoft.com/office/drawing/2014/main" id="{2CCDC39A-761D-43C9-A9BE-AE1A399255AC}"/>
                </a:ext>
              </a:extLst>
            </p:cNvPr>
            <p:cNvSpPr>
              <a:spLocks/>
            </p:cNvSpPr>
            <p:nvPr/>
          </p:nvSpPr>
          <p:spPr bwMode="auto">
            <a:xfrm>
              <a:off x="7569200" y="3516313"/>
              <a:ext cx="296863" cy="47625"/>
            </a:xfrm>
            <a:custGeom>
              <a:avLst/>
              <a:gdLst>
                <a:gd name="T0" fmla="*/ 37 w 37"/>
                <a:gd name="T1" fmla="*/ 3 h 6"/>
                <a:gd name="T2" fmla="*/ 34 w 37"/>
                <a:gd name="T3" fmla="*/ 0 h 6"/>
                <a:gd name="T4" fmla="*/ 2 w 37"/>
                <a:gd name="T5" fmla="*/ 0 h 6"/>
                <a:gd name="T6" fmla="*/ 0 w 37"/>
                <a:gd name="T7" fmla="*/ 3 h 6"/>
                <a:gd name="T8" fmla="*/ 2 w 37"/>
                <a:gd name="T9" fmla="*/ 6 h 6"/>
                <a:gd name="T10" fmla="*/ 34 w 37"/>
                <a:gd name="T11" fmla="*/ 6 h 6"/>
                <a:gd name="T12" fmla="*/ 37 w 3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7" h="6">
                  <a:moveTo>
                    <a:pt x="37" y="3"/>
                  </a:moveTo>
                  <a:cubicBezTo>
                    <a:pt x="37" y="2"/>
                    <a:pt x="35" y="0"/>
                    <a:pt x="34" y="0"/>
                  </a:cubicBezTo>
                  <a:cubicBezTo>
                    <a:pt x="2" y="0"/>
                    <a:pt x="2" y="0"/>
                    <a:pt x="2" y="0"/>
                  </a:cubicBezTo>
                  <a:cubicBezTo>
                    <a:pt x="1" y="0"/>
                    <a:pt x="0" y="2"/>
                    <a:pt x="0" y="3"/>
                  </a:cubicBezTo>
                  <a:cubicBezTo>
                    <a:pt x="0" y="5"/>
                    <a:pt x="1" y="6"/>
                    <a:pt x="2" y="6"/>
                  </a:cubicBezTo>
                  <a:cubicBezTo>
                    <a:pt x="34" y="6"/>
                    <a:pt x="34" y="6"/>
                    <a:pt x="34" y="6"/>
                  </a:cubicBezTo>
                  <a:cubicBezTo>
                    <a:pt x="35" y="6"/>
                    <a:pt x="37" y="5"/>
                    <a:pt x="37" y="3"/>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6" name="Freeform 60">
              <a:extLst>
                <a:ext uri="{FF2B5EF4-FFF2-40B4-BE49-F238E27FC236}">
                  <a16:creationId xmlns:a16="http://schemas.microsoft.com/office/drawing/2014/main" id="{764361EE-785C-4445-B382-9F461BD9112E}"/>
                </a:ext>
              </a:extLst>
            </p:cNvPr>
            <p:cNvSpPr>
              <a:spLocks/>
            </p:cNvSpPr>
            <p:nvPr/>
          </p:nvSpPr>
          <p:spPr bwMode="auto">
            <a:xfrm>
              <a:off x="7713663" y="2901950"/>
              <a:ext cx="207963" cy="455613"/>
            </a:xfrm>
            <a:custGeom>
              <a:avLst/>
              <a:gdLst>
                <a:gd name="T0" fmla="*/ 21 w 26"/>
                <a:gd name="T1" fmla="*/ 0 h 57"/>
                <a:gd name="T2" fmla="*/ 0 w 26"/>
                <a:gd name="T3" fmla="*/ 0 h 57"/>
                <a:gd name="T4" fmla="*/ 0 w 26"/>
                <a:gd name="T5" fmla="*/ 57 h 57"/>
                <a:gd name="T6" fmla="*/ 2 w 26"/>
                <a:gd name="T7" fmla="*/ 57 h 57"/>
                <a:gd name="T8" fmla="*/ 26 w 26"/>
                <a:gd name="T9" fmla="*/ 10 h 57"/>
                <a:gd name="T10" fmla="*/ 21 w 26"/>
                <a:gd name="T11" fmla="*/ 0 h 57"/>
              </a:gdLst>
              <a:ahLst/>
              <a:cxnLst>
                <a:cxn ang="0">
                  <a:pos x="T0" y="T1"/>
                </a:cxn>
                <a:cxn ang="0">
                  <a:pos x="T2" y="T3"/>
                </a:cxn>
                <a:cxn ang="0">
                  <a:pos x="T4" y="T5"/>
                </a:cxn>
                <a:cxn ang="0">
                  <a:pos x="T6" y="T7"/>
                </a:cxn>
                <a:cxn ang="0">
                  <a:pos x="T8" y="T9"/>
                </a:cxn>
                <a:cxn ang="0">
                  <a:pos x="T10" y="T11"/>
                </a:cxn>
              </a:cxnLst>
              <a:rect l="0" t="0" r="r" b="b"/>
              <a:pathLst>
                <a:path w="26" h="57">
                  <a:moveTo>
                    <a:pt x="21" y="0"/>
                  </a:moveTo>
                  <a:cubicBezTo>
                    <a:pt x="0" y="0"/>
                    <a:pt x="0" y="0"/>
                    <a:pt x="0" y="0"/>
                  </a:cubicBezTo>
                  <a:cubicBezTo>
                    <a:pt x="0" y="57"/>
                    <a:pt x="0" y="57"/>
                    <a:pt x="0" y="57"/>
                  </a:cubicBezTo>
                  <a:cubicBezTo>
                    <a:pt x="2" y="57"/>
                    <a:pt x="2" y="57"/>
                    <a:pt x="2" y="57"/>
                  </a:cubicBezTo>
                  <a:cubicBezTo>
                    <a:pt x="17" y="57"/>
                    <a:pt x="26" y="26"/>
                    <a:pt x="26" y="10"/>
                  </a:cubicBezTo>
                  <a:cubicBezTo>
                    <a:pt x="26" y="3"/>
                    <a:pt x="26" y="0"/>
                    <a:pt x="21" y="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7" name="Freeform 61">
              <a:extLst>
                <a:ext uri="{FF2B5EF4-FFF2-40B4-BE49-F238E27FC236}">
                  <a16:creationId xmlns:a16="http://schemas.microsoft.com/office/drawing/2014/main" id="{ED27B748-CCAB-480F-8CD5-C3CCD32791A2}"/>
                </a:ext>
              </a:extLst>
            </p:cNvPr>
            <p:cNvSpPr>
              <a:spLocks/>
            </p:cNvSpPr>
            <p:nvPr/>
          </p:nvSpPr>
          <p:spPr bwMode="auto">
            <a:xfrm>
              <a:off x="7753350" y="2990850"/>
              <a:ext cx="120650" cy="319088"/>
            </a:xfrm>
            <a:custGeom>
              <a:avLst/>
              <a:gdLst>
                <a:gd name="T0" fmla="*/ 12 w 15"/>
                <a:gd name="T1" fmla="*/ 0 h 40"/>
                <a:gd name="T2" fmla="*/ 0 w 15"/>
                <a:gd name="T3" fmla="*/ 40 h 40"/>
                <a:gd name="T4" fmla="*/ 12 w 15"/>
                <a:gd name="T5" fmla="*/ 0 h 40"/>
              </a:gdLst>
              <a:ahLst/>
              <a:cxnLst>
                <a:cxn ang="0">
                  <a:pos x="T0" y="T1"/>
                </a:cxn>
                <a:cxn ang="0">
                  <a:pos x="T2" y="T3"/>
                </a:cxn>
                <a:cxn ang="0">
                  <a:pos x="T4" y="T5"/>
                </a:cxn>
              </a:cxnLst>
              <a:rect l="0" t="0" r="r" b="b"/>
              <a:pathLst>
                <a:path w="15" h="40">
                  <a:moveTo>
                    <a:pt x="12" y="0"/>
                  </a:moveTo>
                  <a:cubicBezTo>
                    <a:pt x="12" y="16"/>
                    <a:pt x="6" y="37"/>
                    <a:pt x="0" y="40"/>
                  </a:cubicBezTo>
                  <a:cubicBezTo>
                    <a:pt x="8" y="39"/>
                    <a:pt x="15" y="17"/>
                    <a:pt x="12" y="0"/>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8" name="Freeform 62">
              <a:extLst>
                <a:ext uri="{FF2B5EF4-FFF2-40B4-BE49-F238E27FC236}">
                  <a16:creationId xmlns:a16="http://schemas.microsoft.com/office/drawing/2014/main" id="{F4BFB232-713D-459E-97A0-32442E8C83F1}"/>
                </a:ext>
              </a:extLst>
            </p:cNvPr>
            <p:cNvSpPr>
              <a:spLocks/>
            </p:cNvSpPr>
            <p:nvPr/>
          </p:nvSpPr>
          <p:spPr bwMode="auto">
            <a:xfrm>
              <a:off x="9039225" y="3030538"/>
              <a:ext cx="463550" cy="398463"/>
            </a:xfrm>
            <a:custGeom>
              <a:avLst/>
              <a:gdLst>
                <a:gd name="T0" fmla="*/ 28 w 58"/>
                <a:gd name="T1" fmla="*/ 49 h 50"/>
                <a:gd name="T2" fmla="*/ 8 w 58"/>
                <a:gd name="T3" fmla="*/ 30 h 50"/>
                <a:gd name="T4" fmla="*/ 0 w 58"/>
                <a:gd name="T5" fmla="*/ 15 h 50"/>
                <a:gd name="T6" fmla="*/ 16 w 58"/>
                <a:gd name="T7" fmla="*/ 0 h 50"/>
                <a:gd name="T8" fmla="*/ 29 w 58"/>
                <a:gd name="T9" fmla="*/ 7 h 50"/>
                <a:gd name="T10" fmla="*/ 43 w 58"/>
                <a:gd name="T11" fmla="*/ 0 h 50"/>
                <a:gd name="T12" fmla="*/ 58 w 58"/>
                <a:gd name="T13" fmla="*/ 15 h 50"/>
                <a:gd name="T14" fmla="*/ 51 w 58"/>
                <a:gd name="T15" fmla="*/ 30 h 50"/>
                <a:gd name="T16" fmla="*/ 31 w 58"/>
                <a:gd name="T17" fmla="*/ 49 h 50"/>
                <a:gd name="T18" fmla="*/ 29 w 58"/>
                <a:gd name="T19" fmla="*/ 50 h 50"/>
                <a:gd name="T20" fmla="*/ 28 w 58"/>
                <a:gd name="T21"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0">
                  <a:moveTo>
                    <a:pt x="28" y="49"/>
                  </a:moveTo>
                  <a:cubicBezTo>
                    <a:pt x="8" y="30"/>
                    <a:pt x="8" y="30"/>
                    <a:pt x="8" y="30"/>
                  </a:cubicBezTo>
                  <a:cubicBezTo>
                    <a:pt x="7" y="30"/>
                    <a:pt x="0" y="23"/>
                    <a:pt x="0" y="15"/>
                  </a:cubicBezTo>
                  <a:cubicBezTo>
                    <a:pt x="0" y="6"/>
                    <a:pt x="6" y="0"/>
                    <a:pt x="16" y="0"/>
                  </a:cubicBezTo>
                  <a:cubicBezTo>
                    <a:pt x="21" y="0"/>
                    <a:pt x="27" y="5"/>
                    <a:pt x="29" y="7"/>
                  </a:cubicBezTo>
                  <a:cubicBezTo>
                    <a:pt x="32" y="5"/>
                    <a:pt x="37" y="0"/>
                    <a:pt x="43" y="0"/>
                  </a:cubicBezTo>
                  <a:cubicBezTo>
                    <a:pt x="52" y="0"/>
                    <a:pt x="58" y="6"/>
                    <a:pt x="58" y="15"/>
                  </a:cubicBezTo>
                  <a:cubicBezTo>
                    <a:pt x="58" y="23"/>
                    <a:pt x="51" y="30"/>
                    <a:pt x="51" y="30"/>
                  </a:cubicBezTo>
                  <a:cubicBezTo>
                    <a:pt x="31" y="49"/>
                    <a:pt x="31" y="49"/>
                    <a:pt x="31" y="49"/>
                  </a:cubicBezTo>
                  <a:cubicBezTo>
                    <a:pt x="30" y="50"/>
                    <a:pt x="30" y="50"/>
                    <a:pt x="29" y="50"/>
                  </a:cubicBezTo>
                  <a:cubicBezTo>
                    <a:pt x="29" y="50"/>
                    <a:pt x="28" y="50"/>
                    <a:pt x="28"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63">
              <a:extLst>
                <a:ext uri="{FF2B5EF4-FFF2-40B4-BE49-F238E27FC236}">
                  <a16:creationId xmlns:a16="http://schemas.microsoft.com/office/drawing/2014/main" id="{D45DB9F2-D1E5-4164-97DC-6EDC784CE64E}"/>
                </a:ext>
              </a:extLst>
            </p:cNvPr>
            <p:cNvSpPr>
              <a:spLocks noEditPoints="1"/>
            </p:cNvSpPr>
            <p:nvPr/>
          </p:nvSpPr>
          <p:spPr bwMode="auto">
            <a:xfrm>
              <a:off x="7993063" y="1914525"/>
              <a:ext cx="439738" cy="438150"/>
            </a:xfrm>
            <a:custGeom>
              <a:avLst/>
              <a:gdLst>
                <a:gd name="T0" fmla="*/ 44 w 55"/>
                <a:gd name="T1" fmla="*/ 28 h 55"/>
                <a:gd name="T2" fmla="*/ 37 w 55"/>
                <a:gd name="T3" fmla="*/ 34 h 55"/>
                <a:gd name="T4" fmla="*/ 37 w 55"/>
                <a:gd name="T5" fmla="*/ 47 h 55"/>
                <a:gd name="T6" fmla="*/ 36 w 55"/>
                <a:gd name="T7" fmla="*/ 47 h 55"/>
                <a:gd name="T8" fmla="*/ 23 w 55"/>
                <a:gd name="T9" fmla="*/ 55 h 55"/>
                <a:gd name="T10" fmla="*/ 23 w 55"/>
                <a:gd name="T11" fmla="*/ 55 h 55"/>
                <a:gd name="T12" fmla="*/ 22 w 55"/>
                <a:gd name="T13" fmla="*/ 55 h 55"/>
                <a:gd name="T14" fmla="*/ 20 w 55"/>
                <a:gd name="T15" fmla="*/ 53 h 55"/>
                <a:gd name="T16" fmla="*/ 19 w 55"/>
                <a:gd name="T17" fmla="*/ 52 h 55"/>
                <a:gd name="T18" fmla="*/ 22 w 55"/>
                <a:gd name="T19" fmla="*/ 42 h 55"/>
                <a:gd name="T20" fmla="*/ 13 w 55"/>
                <a:gd name="T21" fmla="*/ 33 h 55"/>
                <a:gd name="T22" fmla="*/ 3 w 55"/>
                <a:gd name="T23" fmla="*/ 36 h 55"/>
                <a:gd name="T24" fmla="*/ 3 w 55"/>
                <a:gd name="T25" fmla="*/ 36 h 55"/>
                <a:gd name="T26" fmla="*/ 2 w 55"/>
                <a:gd name="T27" fmla="*/ 35 h 55"/>
                <a:gd name="T28" fmla="*/ 0 w 55"/>
                <a:gd name="T29" fmla="*/ 33 h 55"/>
                <a:gd name="T30" fmla="*/ 0 w 55"/>
                <a:gd name="T31" fmla="*/ 32 h 55"/>
                <a:gd name="T32" fmla="*/ 7 w 55"/>
                <a:gd name="T33" fmla="*/ 19 h 55"/>
                <a:gd name="T34" fmla="*/ 8 w 55"/>
                <a:gd name="T35" fmla="*/ 18 h 55"/>
                <a:gd name="T36" fmla="*/ 21 w 55"/>
                <a:gd name="T37" fmla="*/ 17 h 55"/>
                <a:gd name="T38" fmla="*/ 27 w 55"/>
                <a:gd name="T39" fmla="*/ 11 h 55"/>
                <a:gd name="T40" fmla="*/ 54 w 55"/>
                <a:gd name="T41" fmla="*/ 0 h 55"/>
                <a:gd name="T42" fmla="*/ 55 w 55"/>
                <a:gd name="T43" fmla="*/ 1 h 55"/>
                <a:gd name="T44" fmla="*/ 44 w 55"/>
                <a:gd name="T45" fmla="*/ 28 h 55"/>
                <a:gd name="T46" fmla="*/ 44 w 55"/>
                <a:gd name="T47" fmla="*/ 7 h 55"/>
                <a:gd name="T48" fmla="*/ 41 w 55"/>
                <a:gd name="T49" fmla="*/ 11 h 55"/>
                <a:gd name="T50" fmla="*/ 44 w 55"/>
                <a:gd name="T51" fmla="*/ 14 h 55"/>
                <a:gd name="T52" fmla="*/ 48 w 55"/>
                <a:gd name="T53" fmla="*/ 11 h 55"/>
                <a:gd name="T54" fmla="*/ 44 w 55"/>
                <a:gd name="T55"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44" y="28"/>
                  </a:moveTo>
                  <a:cubicBezTo>
                    <a:pt x="42" y="30"/>
                    <a:pt x="40" y="32"/>
                    <a:pt x="37" y="34"/>
                  </a:cubicBezTo>
                  <a:cubicBezTo>
                    <a:pt x="37" y="47"/>
                    <a:pt x="37" y="47"/>
                    <a:pt x="37" y="47"/>
                  </a:cubicBezTo>
                  <a:cubicBezTo>
                    <a:pt x="36" y="47"/>
                    <a:pt x="36" y="47"/>
                    <a:pt x="36" y="47"/>
                  </a:cubicBezTo>
                  <a:cubicBezTo>
                    <a:pt x="23" y="55"/>
                    <a:pt x="23" y="55"/>
                    <a:pt x="23" y="55"/>
                  </a:cubicBezTo>
                  <a:cubicBezTo>
                    <a:pt x="23" y="55"/>
                    <a:pt x="23" y="55"/>
                    <a:pt x="23" y="55"/>
                  </a:cubicBezTo>
                  <a:cubicBezTo>
                    <a:pt x="22" y="55"/>
                    <a:pt x="22" y="55"/>
                    <a:pt x="22" y="55"/>
                  </a:cubicBezTo>
                  <a:cubicBezTo>
                    <a:pt x="20" y="53"/>
                    <a:pt x="20" y="53"/>
                    <a:pt x="20" y="53"/>
                  </a:cubicBezTo>
                  <a:cubicBezTo>
                    <a:pt x="19" y="52"/>
                    <a:pt x="19" y="52"/>
                    <a:pt x="19" y="52"/>
                  </a:cubicBezTo>
                  <a:cubicBezTo>
                    <a:pt x="22" y="42"/>
                    <a:pt x="22" y="42"/>
                    <a:pt x="22" y="42"/>
                  </a:cubicBezTo>
                  <a:cubicBezTo>
                    <a:pt x="13" y="33"/>
                    <a:pt x="13" y="33"/>
                    <a:pt x="13" y="33"/>
                  </a:cubicBezTo>
                  <a:cubicBezTo>
                    <a:pt x="3" y="36"/>
                    <a:pt x="3" y="36"/>
                    <a:pt x="3" y="36"/>
                  </a:cubicBezTo>
                  <a:cubicBezTo>
                    <a:pt x="3" y="36"/>
                    <a:pt x="3" y="36"/>
                    <a:pt x="3" y="36"/>
                  </a:cubicBezTo>
                  <a:cubicBezTo>
                    <a:pt x="2" y="35"/>
                    <a:pt x="2" y="35"/>
                    <a:pt x="2" y="35"/>
                  </a:cubicBezTo>
                  <a:cubicBezTo>
                    <a:pt x="0" y="33"/>
                    <a:pt x="0" y="33"/>
                    <a:pt x="0" y="33"/>
                  </a:cubicBezTo>
                  <a:cubicBezTo>
                    <a:pt x="0" y="33"/>
                    <a:pt x="0" y="32"/>
                    <a:pt x="0" y="32"/>
                  </a:cubicBezTo>
                  <a:cubicBezTo>
                    <a:pt x="7" y="19"/>
                    <a:pt x="7" y="19"/>
                    <a:pt x="7" y="19"/>
                  </a:cubicBezTo>
                  <a:cubicBezTo>
                    <a:pt x="8" y="18"/>
                    <a:pt x="8" y="18"/>
                    <a:pt x="8" y="18"/>
                  </a:cubicBezTo>
                  <a:cubicBezTo>
                    <a:pt x="21" y="17"/>
                    <a:pt x="21" y="17"/>
                    <a:pt x="21" y="17"/>
                  </a:cubicBezTo>
                  <a:cubicBezTo>
                    <a:pt x="23" y="15"/>
                    <a:pt x="25" y="13"/>
                    <a:pt x="27" y="11"/>
                  </a:cubicBezTo>
                  <a:cubicBezTo>
                    <a:pt x="36" y="2"/>
                    <a:pt x="42" y="0"/>
                    <a:pt x="54" y="0"/>
                  </a:cubicBezTo>
                  <a:cubicBezTo>
                    <a:pt x="55" y="0"/>
                    <a:pt x="55" y="0"/>
                    <a:pt x="55" y="1"/>
                  </a:cubicBezTo>
                  <a:cubicBezTo>
                    <a:pt x="55" y="12"/>
                    <a:pt x="52" y="20"/>
                    <a:pt x="44" y="28"/>
                  </a:cubicBezTo>
                  <a:moveTo>
                    <a:pt x="44" y="7"/>
                  </a:moveTo>
                  <a:cubicBezTo>
                    <a:pt x="43" y="7"/>
                    <a:pt x="41" y="9"/>
                    <a:pt x="41" y="11"/>
                  </a:cubicBezTo>
                  <a:cubicBezTo>
                    <a:pt x="41" y="12"/>
                    <a:pt x="43" y="14"/>
                    <a:pt x="44" y="14"/>
                  </a:cubicBezTo>
                  <a:cubicBezTo>
                    <a:pt x="46" y="14"/>
                    <a:pt x="48" y="12"/>
                    <a:pt x="48" y="11"/>
                  </a:cubicBezTo>
                  <a:cubicBezTo>
                    <a:pt x="48" y="9"/>
                    <a:pt x="46" y="7"/>
                    <a:pt x="44" y="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64">
              <a:extLst>
                <a:ext uri="{FF2B5EF4-FFF2-40B4-BE49-F238E27FC236}">
                  <a16:creationId xmlns:a16="http://schemas.microsoft.com/office/drawing/2014/main" id="{53FB6E1D-048C-4AF4-9FCF-B57B2826FE8D}"/>
                </a:ext>
              </a:extLst>
            </p:cNvPr>
            <p:cNvSpPr>
              <a:spLocks noEditPoints="1"/>
            </p:cNvSpPr>
            <p:nvPr/>
          </p:nvSpPr>
          <p:spPr bwMode="auto">
            <a:xfrm>
              <a:off x="6403975" y="2041525"/>
              <a:ext cx="366713" cy="374650"/>
            </a:xfrm>
            <a:custGeom>
              <a:avLst/>
              <a:gdLst>
                <a:gd name="T0" fmla="*/ 46 w 46"/>
                <a:gd name="T1" fmla="*/ 27 h 47"/>
                <a:gd name="T2" fmla="*/ 45 w 46"/>
                <a:gd name="T3" fmla="*/ 28 h 47"/>
                <a:gd name="T4" fmla="*/ 40 w 46"/>
                <a:gd name="T5" fmla="*/ 29 h 47"/>
                <a:gd name="T6" fmla="*/ 39 w 46"/>
                <a:gd name="T7" fmla="*/ 31 h 47"/>
                <a:gd name="T8" fmla="*/ 42 w 46"/>
                <a:gd name="T9" fmla="*/ 36 h 47"/>
                <a:gd name="T10" fmla="*/ 42 w 46"/>
                <a:gd name="T11" fmla="*/ 36 h 47"/>
                <a:gd name="T12" fmla="*/ 42 w 46"/>
                <a:gd name="T13" fmla="*/ 37 h 47"/>
                <a:gd name="T14" fmla="*/ 36 w 46"/>
                <a:gd name="T15" fmla="*/ 42 h 47"/>
                <a:gd name="T16" fmla="*/ 35 w 46"/>
                <a:gd name="T17" fmla="*/ 42 h 47"/>
                <a:gd name="T18" fmla="*/ 31 w 46"/>
                <a:gd name="T19" fmla="*/ 39 h 47"/>
                <a:gd name="T20" fmla="*/ 28 w 46"/>
                <a:gd name="T21" fmla="*/ 40 h 47"/>
                <a:gd name="T22" fmla="*/ 27 w 46"/>
                <a:gd name="T23" fmla="*/ 46 h 47"/>
                <a:gd name="T24" fmla="*/ 26 w 46"/>
                <a:gd name="T25" fmla="*/ 47 h 47"/>
                <a:gd name="T26" fmla="*/ 20 w 46"/>
                <a:gd name="T27" fmla="*/ 47 h 47"/>
                <a:gd name="T28" fmla="*/ 19 w 46"/>
                <a:gd name="T29" fmla="*/ 46 h 47"/>
                <a:gd name="T30" fmla="*/ 18 w 46"/>
                <a:gd name="T31" fmla="*/ 40 h 47"/>
                <a:gd name="T32" fmla="*/ 15 w 46"/>
                <a:gd name="T33" fmla="*/ 39 h 47"/>
                <a:gd name="T34" fmla="*/ 11 w 46"/>
                <a:gd name="T35" fmla="*/ 42 h 47"/>
                <a:gd name="T36" fmla="*/ 10 w 46"/>
                <a:gd name="T37" fmla="*/ 42 h 47"/>
                <a:gd name="T38" fmla="*/ 9 w 46"/>
                <a:gd name="T39" fmla="*/ 42 h 47"/>
                <a:gd name="T40" fmla="*/ 4 w 46"/>
                <a:gd name="T41" fmla="*/ 37 h 47"/>
                <a:gd name="T42" fmla="*/ 4 w 46"/>
                <a:gd name="T43" fmla="*/ 36 h 47"/>
                <a:gd name="T44" fmla="*/ 4 w 46"/>
                <a:gd name="T45" fmla="*/ 36 h 47"/>
                <a:gd name="T46" fmla="*/ 8 w 46"/>
                <a:gd name="T47" fmla="*/ 32 h 47"/>
                <a:gd name="T48" fmla="*/ 6 w 46"/>
                <a:gd name="T49" fmla="*/ 29 h 47"/>
                <a:gd name="T50" fmla="*/ 1 w 46"/>
                <a:gd name="T51" fmla="*/ 28 h 47"/>
                <a:gd name="T52" fmla="*/ 0 w 46"/>
                <a:gd name="T53" fmla="*/ 27 h 47"/>
                <a:gd name="T54" fmla="*/ 0 w 46"/>
                <a:gd name="T55" fmla="*/ 20 h 47"/>
                <a:gd name="T56" fmla="*/ 1 w 46"/>
                <a:gd name="T57" fmla="*/ 19 h 47"/>
                <a:gd name="T58" fmla="*/ 6 w 46"/>
                <a:gd name="T59" fmla="*/ 18 h 47"/>
                <a:gd name="T60" fmla="*/ 7 w 46"/>
                <a:gd name="T61" fmla="*/ 15 h 47"/>
                <a:gd name="T62" fmla="*/ 4 w 46"/>
                <a:gd name="T63" fmla="*/ 11 h 47"/>
                <a:gd name="T64" fmla="*/ 4 w 46"/>
                <a:gd name="T65" fmla="*/ 10 h 47"/>
                <a:gd name="T66" fmla="*/ 4 w 46"/>
                <a:gd name="T67" fmla="*/ 10 h 47"/>
                <a:gd name="T68" fmla="*/ 10 w 46"/>
                <a:gd name="T69" fmla="*/ 4 h 47"/>
                <a:gd name="T70" fmla="*/ 11 w 46"/>
                <a:gd name="T71" fmla="*/ 5 h 47"/>
                <a:gd name="T72" fmla="*/ 15 w 46"/>
                <a:gd name="T73" fmla="*/ 8 h 47"/>
                <a:gd name="T74" fmla="*/ 18 w 46"/>
                <a:gd name="T75" fmla="*/ 7 h 47"/>
                <a:gd name="T76" fmla="*/ 19 w 46"/>
                <a:gd name="T77" fmla="*/ 1 h 47"/>
                <a:gd name="T78" fmla="*/ 20 w 46"/>
                <a:gd name="T79" fmla="*/ 0 h 47"/>
                <a:gd name="T80" fmla="*/ 26 w 46"/>
                <a:gd name="T81" fmla="*/ 0 h 47"/>
                <a:gd name="T82" fmla="*/ 27 w 46"/>
                <a:gd name="T83" fmla="*/ 1 h 47"/>
                <a:gd name="T84" fmla="*/ 28 w 46"/>
                <a:gd name="T85" fmla="*/ 7 h 47"/>
                <a:gd name="T86" fmla="*/ 31 w 46"/>
                <a:gd name="T87" fmla="*/ 8 h 47"/>
                <a:gd name="T88" fmla="*/ 35 w 46"/>
                <a:gd name="T89" fmla="*/ 5 h 47"/>
                <a:gd name="T90" fmla="*/ 36 w 46"/>
                <a:gd name="T91" fmla="*/ 4 h 47"/>
                <a:gd name="T92" fmla="*/ 37 w 46"/>
                <a:gd name="T93" fmla="*/ 5 h 47"/>
                <a:gd name="T94" fmla="*/ 42 w 46"/>
                <a:gd name="T95" fmla="*/ 10 h 47"/>
                <a:gd name="T96" fmla="*/ 42 w 46"/>
                <a:gd name="T97" fmla="*/ 10 h 47"/>
                <a:gd name="T98" fmla="*/ 42 w 46"/>
                <a:gd name="T99" fmla="*/ 11 h 47"/>
                <a:gd name="T100" fmla="*/ 39 w 46"/>
                <a:gd name="T101" fmla="*/ 15 h 47"/>
                <a:gd name="T102" fmla="*/ 40 w 46"/>
                <a:gd name="T103" fmla="*/ 18 h 47"/>
                <a:gd name="T104" fmla="*/ 45 w 46"/>
                <a:gd name="T105" fmla="*/ 19 h 47"/>
                <a:gd name="T106" fmla="*/ 46 w 46"/>
                <a:gd name="T107" fmla="*/ 20 h 47"/>
                <a:gd name="T108" fmla="*/ 46 w 46"/>
                <a:gd name="T109" fmla="*/ 27 h 47"/>
                <a:gd name="T110" fmla="*/ 23 w 46"/>
                <a:gd name="T111" fmla="*/ 16 h 47"/>
                <a:gd name="T112" fmla="*/ 15 w 46"/>
                <a:gd name="T113" fmla="*/ 23 h 47"/>
                <a:gd name="T114" fmla="*/ 23 w 46"/>
                <a:gd name="T115" fmla="*/ 31 h 47"/>
                <a:gd name="T116" fmla="*/ 31 w 46"/>
                <a:gd name="T117" fmla="*/ 23 h 47"/>
                <a:gd name="T118" fmla="*/ 23 w 46"/>
                <a:gd name="T11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 h="47">
                  <a:moveTo>
                    <a:pt x="46" y="27"/>
                  </a:moveTo>
                  <a:cubicBezTo>
                    <a:pt x="46" y="27"/>
                    <a:pt x="46" y="28"/>
                    <a:pt x="45" y="28"/>
                  </a:cubicBezTo>
                  <a:cubicBezTo>
                    <a:pt x="40" y="29"/>
                    <a:pt x="40" y="29"/>
                    <a:pt x="40" y="29"/>
                  </a:cubicBezTo>
                  <a:cubicBezTo>
                    <a:pt x="39" y="30"/>
                    <a:pt x="39" y="31"/>
                    <a:pt x="39" y="31"/>
                  </a:cubicBezTo>
                  <a:cubicBezTo>
                    <a:pt x="40" y="33"/>
                    <a:pt x="41" y="34"/>
                    <a:pt x="42" y="36"/>
                  </a:cubicBezTo>
                  <a:cubicBezTo>
                    <a:pt x="42" y="36"/>
                    <a:pt x="42" y="36"/>
                    <a:pt x="42" y="36"/>
                  </a:cubicBezTo>
                  <a:cubicBezTo>
                    <a:pt x="42" y="37"/>
                    <a:pt x="42" y="37"/>
                    <a:pt x="42" y="37"/>
                  </a:cubicBezTo>
                  <a:cubicBezTo>
                    <a:pt x="41" y="38"/>
                    <a:pt x="37" y="42"/>
                    <a:pt x="36" y="42"/>
                  </a:cubicBezTo>
                  <a:cubicBezTo>
                    <a:pt x="35" y="42"/>
                    <a:pt x="35" y="42"/>
                    <a:pt x="35" y="42"/>
                  </a:cubicBezTo>
                  <a:cubicBezTo>
                    <a:pt x="31" y="39"/>
                    <a:pt x="31" y="39"/>
                    <a:pt x="31" y="39"/>
                  </a:cubicBezTo>
                  <a:cubicBezTo>
                    <a:pt x="30" y="39"/>
                    <a:pt x="29" y="40"/>
                    <a:pt x="28" y="40"/>
                  </a:cubicBezTo>
                  <a:cubicBezTo>
                    <a:pt x="28" y="42"/>
                    <a:pt x="28" y="44"/>
                    <a:pt x="27" y="46"/>
                  </a:cubicBezTo>
                  <a:cubicBezTo>
                    <a:pt x="27" y="46"/>
                    <a:pt x="27" y="47"/>
                    <a:pt x="26" y="47"/>
                  </a:cubicBezTo>
                  <a:cubicBezTo>
                    <a:pt x="20" y="47"/>
                    <a:pt x="20" y="47"/>
                    <a:pt x="20" y="47"/>
                  </a:cubicBezTo>
                  <a:cubicBezTo>
                    <a:pt x="19" y="47"/>
                    <a:pt x="19" y="46"/>
                    <a:pt x="19" y="46"/>
                  </a:cubicBezTo>
                  <a:cubicBezTo>
                    <a:pt x="18" y="40"/>
                    <a:pt x="18" y="40"/>
                    <a:pt x="18" y="40"/>
                  </a:cubicBezTo>
                  <a:cubicBezTo>
                    <a:pt x="17" y="40"/>
                    <a:pt x="16" y="39"/>
                    <a:pt x="15" y="39"/>
                  </a:cubicBezTo>
                  <a:cubicBezTo>
                    <a:pt x="11" y="42"/>
                    <a:pt x="11" y="42"/>
                    <a:pt x="11" y="42"/>
                  </a:cubicBezTo>
                  <a:cubicBezTo>
                    <a:pt x="10" y="42"/>
                    <a:pt x="10" y="42"/>
                    <a:pt x="10" y="42"/>
                  </a:cubicBezTo>
                  <a:cubicBezTo>
                    <a:pt x="9" y="42"/>
                    <a:pt x="9" y="42"/>
                    <a:pt x="9" y="42"/>
                  </a:cubicBezTo>
                  <a:cubicBezTo>
                    <a:pt x="8" y="41"/>
                    <a:pt x="6" y="39"/>
                    <a:pt x="4" y="37"/>
                  </a:cubicBezTo>
                  <a:cubicBezTo>
                    <a:pt x="4" y="36"/>
                    <a:pt x="4" y="36"/>
                    <a:pt x="4" y="36"/>
                  </a:cubicBezTo>
                  <a:cubicBezTo>
                    <a:pt x="4" y="36"/>
                    <a:pt x="4" y="36"/>
                    <a:pt x="4" y="36"/>
                  </a:cubicBezTo>
                  <a:cubicBezTo>
                    <a:pt x="5" y="34"/>
                    <a:pt x="6" y="33"/>
                    <a:pt x="8" y="32"/>
                  </a:cubicBezTo>
                  <a:cubicBezTo>
                    <a:pt x="7" y="31"/>
                    <a:pt x="7" y="30"/>
                    <a:pt x="6" y="29"/>
                  </a:cubicBezTo>
                  <a:cubicBezTo>
                    <a:pt x="1" y="28"/>
                    <a:pt x="1" y="28"/>
                    <a:pt x="1" y="28"/>
                  </a:cubicBezTo>
                  <a:cubicBezTo>
                    <a:pt x="0" y="28"/>
                    <a:pt x="0" y="27"/>
                    <a:pt x="0" y="27"/>
                  </a:cubicBezTo>
                  <a:cubicBezTo>
                    <a:pt x="0" y="20"/>
                    <a:pt x="0" y="20"/>
                    <a:pt x="0" y="20"/>
                  </a:cubicBezTo>
                  <a:cubicBezTo>
                    <a:pt x="0" y="20"/>
                    <a:pt x="0" y="19"/>
                    <a:pt x="1" y="19"/>
                  </a:cubicBezTo>
                  <a:cubicBezTo>
                    <a:pt x="6" y="18"/>
                    <a:pt x="6" y="18"/>
                    <a:pt x="6" y="18"/>
                  </a:cubicBezTo>
                  <a:cubicBezTo>
                    <a:pt x="7" y="17"/>
                    <a:pt x="7" y="16"/>
                    <a:pt x="7" y="15"/>
                  </a:cubicBezTo>
                  <a:cubicBezTo>
                    <a:pt x="6" y="14"/>
                    <a:pt x="5" y="12"/>
                    <a:pt x="4" y="11"/>
                  </a:cubicBezTo>
                  <a:cubicBezTo>
                    <a:pt x="4" y="10"/>
                    <a:pt x="4" y="10"/>
                    <a:pt x="4" y="10"/>
                  </a:cubicBezTo>
                  <a:cubicBezTo>
                    <a:pt x="4" y="10"/>
                    <a:pt x="4" y="10"/>
                    <a:pt x="4" y="10"/>
                  </a:cubicBezTo>
                  <a:cubicBezTo>
                    <a:pt x="5" y="9"/>
                    <a:pt x="9" y="4"/>
                    <a:pt x="10" y="4"/>
                  </a:cubicBezTo>
                  <a:cubicBezTo>
                    <a:pt x="11" y="5"/>
                    <a:pt x="11" y="5"/>
                    <a:pt x="11" y="5"/>
                  </a:cubicBezTo>
                  <a:cubicBezTo>
                    <a:pt x="15" y="8"/>
                    <a:pt x="15" y="8"/>
                    <a:pt x="15" y="8"/>
                  </a:cubicBezTo>
                  <a:cubicBezTo>
                    <a:pt x="16" y="7"/>
                    <a:pt x="17" y="7"/>
                    <a:pt x="18" y="7"/>
                  </a:cubicBezTo>
                  <a:cubicBezTo>
                    <a:pt x="18" y="5"/>
                    <a:pt x="18" y="3"/>
                    <a:pt x="19" y="1"/>
                  </a:cubicBezTo>
                  <a:cubicBezTo>
                    <a:pt x="19" y="1"/>
                    <a:pt x="19" y="0"/>
                    <a:pt x="20" y="0"/>
                  </a:cubicBezTo>
                  <a:cubicBezTo>
                    <a:pt x="26" y="0"/>
                    <a:pt x="26" y="0"/>
                    <a:pt x="26" y="0"/>
                  </a:cubicBezTo>
                  <a:cubicBezTo>
                    <a:pt x="27" y="0"/>
                    <a:pt x="27" y="1"/>
                    <a:pt x="27" y="1"/>
                  </a:cubicBezTo>
                  <a:cubicBezTo>
                    <a:pt x="28" y="7"/>
                    <a:pt x="28" y="7"/>
                    <a:pt x="28" y="7"/>
                  </a:cubicBezTo>
                  <a:cubicBezTo>
                    <a:pt x="29" y="7"/>
                    <a:pt x="30" y="7"/>
                    <a:pt x="31" y="8"/>
                  </a:cubicBezTo>
                  <a:cubicBezTo>
                    <a:pt x="35" y="5"/>
                    <a:pt x="35" y="5"/>
                    <a:pt x="35" y="5"/>
                  </a:cubicBezTo>
                  <a:cubicBezTo>
                    <a:pt x="36" y="4"/>
                    <a:pt x="36" y="4"/>
                    <a:pt x="36" y="4"/>
                  </a:cubicBezTo>
                  <a:cubicBezTo>
                    <a:pt x="37" y="5"/>
                    <a:pt x="37" y="5"/>
                    <a:pt x="37" y="5"/>
                  </a:cubicBezTo>
                  <a:cubicBezTo>
                    <a:pt x="38" y="6"/>
                    <a:pt x="40" y="8"/>
                    <a:pt x="42" y="10"/>
                  </a:cubicBezTo>
                  <a:cubicBezTo>
                    <a:pt x="42" y="10"/>
                    <a:pt x="42" y="10"/>
                    <a:pt x="42" y="10"/>
                  </a:cubicBezTo>
                  <a:cubicBezTo>
                    <a:pt x="42" y="11"/>
                    <a:pt x="42" y="11"/>
                    <a:pt x="42" y="11"/>
                  </a:cubicBezTo>
                  <a:cubicBezTo>
                    <a:pt x="41" y="12"/>
                    <a:pt x="40" y="14"/>
                    <a:pt x="39" y="15"/>
                  </a:cubicBezTo>
                  <a:cubicBezTo>
                    <a:pt x="39" y="16"/>
                    <a:pt x="39" y="17"/>
                    <a:pt x="40" y="18"/>
                  </a:cubicBezTo>
                  <a:cubicBezTo>
                    <a:pt x="45" y="19"/>
                    <a:pt x="45" y="19"/>
                    <a:pt x="45" y="19"/>
                  </a:cubicBezTo>
                  <a:cubicBezTo>
                    <a:pt x="46" y="19"/>
                    <a:pt x="46" y="20"/>
                    <a:pt x="46" y="20"/>
                  </a:cubicBezTo>
                  <a:lnTo>
                    <a:pt x="46" y="27"/>
                  </a:lnTo>
                  <a:close/>
                  <a:moveTo>
                    <a:pt x="23" y="16"/>
                  </a:moveTo>
                  <a:cubicBezTo>
                    <a:pt x="19" y="16"/>
                    <a:pt x="15" y="19"/>
                    <a:pt x="15" y="23"/>
                  </a:cubicBezTo>
                  <a:cubicBezTo>
                    <a:pt x="15" y="28"/>
                    <a:pt x="19" y="31"/>
                    <a:pt x="23" y="31"/>
                  </a:cubicBezTo>
                  <a:cubicBezTo>
                    <a:pt x="27" y="31"/>
                    <a:pt x="31" y="28"/>
                    <a:pt x="31" y="23"/>
                  </a:cubicBezTo>
                  <a:cubicBezTo>
                    <a:pt x="31" y="19"/>
                    <a:pt x="27" y="16"/>
                    <a:pt x="23" y="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noFill/>
              </a:endParaRPr>
            </a:p>
          </p:txBody>
        </p:sp>
        <p:sp>
          <p:nvSpPr>
            <p:cNvPr id="151" name="TextBox 150">
              <a:extLst>
                <a:ext uri="{FF2B5EF4-FFF2-40B4-BE49-F238E27FC236}">
                  <a16:creationId xmlns:a16="http://schemas.microsoft.com/office/drawing/2014/main" id="{02A6E37D-356D-4085-934A-0344CDA6709A}"/>
                </a:ext>
              </a:extLst>
            </p:cNvPr>
            <p:cNvSpPr txBox="1"/>
            <p:nvPr/>
          </p:nvSpPr>
          <p:spPr>
            <a:xfrm>
              <a:off x="8551228" y="1505605"/>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01</a:t>
              </a:r>
            </a:p>
          </p:txBody>
        </p:sp>
        <p:sp>
          <p:nvSpPr>
            <p:cNvPr id="152" name="TextBox 151">
              <a:extLst>
                <a:ext uri="{FF2B5EF4-FFF2-40B4-BE49-F238E27FC236}">
                  <a16:creationId xmlns:a16="http://schemas.microsoft.com/office/drawing/2014/main" id="{D84A9407-5082-4038-B4E7-80A5BD9717AC}"/>
                </a:ext>
              </a:extLst>
            </p:cNvPr>
            <p:cNvSpPr txBox="1"/>
            <p:nvPr/>
          </p:nvSpPr>
          <p:spPr>
            <a:xfrm>
              <a:off x="9682956" y="3262962"/>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02</a:t>
              </a:r>
            </a:p>
          </p:txBody>
        </p:sp>
        <p:sp>
          <p:nvSpPr>
            <p:cNvPr id="153" name="TextBox 152">
              <a:extLst>
                <a:ext uri="{FF2B5EF4-FFF2-40B4-BE49-F238E27FC236}">
                  <a16:creationId xmlns:a16="http://schemas.microsoft.com/office/drawing/2014/main" id="{2EEFF938-3755-4234-B214-2961ADD5F97F}"/>
                </a:ext>
              </a:extLst>
            </p:cNvPr>
            <p:cNvSpPr txBox="1"/>
            <p:nvPr/>
          </p:nvSpPr>
          <p:spPr>
            <a:xfrm>
              <a:off x="8920163" y="4717256"/>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03</a:t>
              </a:r>
            </a:p>
          </p:txBody>
        </p:sp>
        <p:sp>
          <p:nvSpPr>
            <p:cNvPr id="154" name="TextBox 153">
              <a:extLst>
                <a:ext uri="{FF2B5EF4-FFF2-40B4-BE49-F238E27FC236}">
                  <a16:creationId xmlns:a16="http://schemas.microsoft.com/office/drawing/2014/main" id="{C5381726-0078-479F-A7C1-93A20775DCB4}"/>
                </a:ext>
              </a:extLst>
            </p:cNvPr>
            <p:cNvSpPr txBox="1"/>
            <p:nvPr/>
          </p:nvSpPr>
          <p:spPr>
            <a:xfrm>
              <a:off x="6446233" y="5064126"/>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04</a:t>
              </a:r>
            </a:p>
          </p:txBody>
        </p:sp>
        <p:sp>
          <p:nvSpPr>
            <p:cNvPr id="155" name="TextBox 154">
              <a:extLst>
                <a:ext uri="{FF2B5EF4-FFF2-40B4-BE49-F238E27FC236}">
                  <a16:creationId xmlns:a16="http://schemas.microsoft.com/office/drawing/2014/main" id="{24E59344-BC70-4D96-8E3E-E4830BE1329D}"/>
                </a:ext>
              </a:extLst>
            </p:cNvPr>
            <p:cNvSpPr txBox="1"/>
            <p:nvPr/>
          </p:nvSpPr>
          <p:spPr>
            <a:xfrm>
              <a:off x="5436394" y="2667001"/>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05</a:t>
              </a:r>
            </a:p>
          </p:txBody>
        </p:sp>
        <p:sp>
          <p:nvSpPr>
            <p:cNvPr id="156" name="TextBox 155">
              <a:extLst>
                <a:ext uri="{FF2B5EF4-FFF2-40B4-BE49-F238E27FC236}">
                  <a16:creationId xmlns:a16="http://schemas.microsoft.com/office/drawing/2014/main" id="{CBBC368F-B95D-4644-BDB8-53FE992F1135}"/>
                </a:ext>
              </a:extLst>
            </p:cNvPr>
            <p:cNvSpPr txBox="1"/>
            <p:nvPr/>
          </p:nvSpPr>
          <p:spPr>
            <a:xfrm>
              <a:off x="6491288" y="1612899"/>
              <a:ext cx="471488" cy="292388"/>
            </a:xfrm>
            <a:prstGeom prst="rect">
              <a:avLst/>
            </a:prstGeom>
            <a:noFill/>
          </p:spPr>
          <p:txBody>
            <a:bodyPr wrap="square" rtlCol="0">
              <a:spAutoFit/>
            </a:bodyPr>
            <a:lstStyle/>
            <a:p>
              <a:pPr algn="ct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06</a:t>
              </a:r>
            </a:p>
          </p:txBody>
        </p:sp>
        <p:sp>
          <p:nvSpPr>
            <p:cNvPr id="157" name="Freeform 68">
              <a:extLst>
                <a:ext uri="{FF2B5EF4-FFF2-40B4-BE49-F238E27FC236}">
                  <a16:creationId xmlns:a16="http://schemas.microsoft.com/office/drawing/2014/main" id="{B3C8A723-8D11-4A62-8264-0E15A84A7781}"/>
                </a:ext>
              </a:extLst>
            </p:cNvPr>
            <p:cNvSpPr>
              <a:spLocks noEditPoints="1"/>
            </p:cNvSpPr>
            <p:nvPr/>
          </p:nvSpPr>
          <p:spPr bwMode="auto">
            <a:xfrm>
              <a:off x="8016082" y="4440970"/>
              <a:ext cx="399048" cy="423130"/>
            </a:xfrm>
            <a:custGeom>
              <a:avLst/>
              <a:gdLst>
                <a:gd name="T0" fmla="*/ 45 w 48"/>
                <a:gd name="T1" fmla="*/ 27 h 51"/>
                <a:gd name="T2" fmla="*/ 48 w 48"/>
                <a:gd name="T3" fmla="*/ 23 h 51"/>
                <a:gd name="T4" fmla="*/ 44 w 48"/>
                <a:gd name="T5" fmla="*/ 19 h 51"/>
                <a:gd name="T6" fmla="*/ 33 w 48"/>
                <a:gd name="T7" fmla="*/ 19 h 51"/>
                <a:gd name="T8" fmla="*/ 32 w 48"/>
                <a:gd name="T9" fmla="*/ 19 h 51"/>
                <a:gd name="T10" fmla="*/ 35 w 48"/>
                <a:gd name="T11" fmla="*/ 9 h 51"/>
                <a:gd name="T12" fmla="*/ 30 w 48"/>
                <a:gd name="T13" fmla="*/ 0 h 51"/>
                <a:gd name="T14" fmla="*/ 27 w 48"/>
                <a:gd name="T15" fmla="*/ 4 h 51"/>
                <a:gd name="T16" fmla="*/ 27 w 48"/>
                <a:gd name="T17" fmla="*/ 8 h 51"/>
                <a:gd name="T18" fmla="*/ 21 w 48"/>
                <a:gd name="T19" fmla="*/ 15 h 51"/>
                <a:gd name="T20" fmla="*/ 16 w 48"/>
                <a:gd name="T21" fmla="*/ 28 h 51"/>
                <a:gd name="T22" fmla="*/ 16 w 48"/>
                <a:gd name="T23" fmla="*/ 45 h 51"/>
                <a:gd name="T24" fmla="*/ 18 w 48"/>
                <a:gd name="T25" fmla="*/ 47 h 51"/>
                <a:gd name="T26" fmla="*/ 42 w 48"/>
                <a:gd name="T27" fmla="*/ 47 h 51"/>
                <a:gd name="T28" fmla="*/ 44 w 48"/>
                <a:gd name="T29" fmla="*/ 41 h 51"/>
                <a:gd name="T30" fmla="*/ 45 w 48"/>
                <a:gd name="T31" fmla="*/ 34 h 51"/>
                <a:gd name="T32" fmla="*/ 48 w 48"/>
                <a:gd name="T33" fmla="*/ 32 h 51"/>
                <a:gd name="T34" fmla="*/ 45 w 48"/>
                <a:gd name="T35" fmla="*/ 27 h 51"/>
                <a:gd name="T36" fmla="*/ 11 w 48"/>
                <a:gd name="T37" fmla="*/ 24 h 51"/>
                <a:gd name="T38" fmla="*/ 1 w 48"/>
                <a:gd name="T39" fmla="*/ 24 h 51"/>
                <a:gd name="T40" fmla="*/ 0 w 48"/>
                <a:gd name="T41" fmla="*/ 27 h 51"/>
                <a:gd name="T42" fmla="*/ 0 w 48"/>
                <a:gd name="T43" fmla="*/ 48 h 51"/>
                <a:gd name="T44" fmla="*/ 3 w 48"/>
                <a:gd name="T45" fmla="*/ 51 h 51"/>
                <a:gd name="T46" fmla="*/ 11 w 48"/>
                <a:gd name="T47" fmla="*/ 51 h 51"/>
                <a:gd name="T48" fmla="*/ 13 w 48"/>
                <a:gd name="T49" fmla="*/ 47 h 51"/>
                <a:gd name="T50" fmla="*/ 13 w 48"/>
                <a:gd name="T51" fmla="*/ 27 h 51"/>
                <a:gd name="T52" fmla="*/ 11 w 48"/>
                <a:gd name="T53"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51">
                  <a:moveTo>
                    <a:pt x="45" y="27"/>
                  </a:moveTo>
                  <a:cubicBezTo>
                    <a:pt x="46" y="26"/>
                    <a:pt x="48" y="25"/>
                    <a:pt x="48" y="23"/>
                  </a:cubicBezTo>
                  <a:cubicBezTo>
                    <a:pt x="48" y="21"/>
                    <a:pt x="47" y="19"/>
                    <a:pt x="44" y="19"/>
                  </a:cubicBezTo>
                  <a:cubicBezTo>
                    <a:pt x="33" y="19"/>
                    <a:pt x="33" y="19"/>
                    <a:pt x="33" y="19"/>
                  </a:cubicBezTo>
                  <a:cubicBezTo>
                    <a:pt x="32" y="19"/>
                    <a:pt x="32" y="19"/>
                    <a:pt x="32" y="19"/>
                  </a:cubicBezTo>
                  <a:cubicBezTo>
                    <a:pt x="32" y="18"/>
                    <a:pt x="35" y="14"/>
                    <a:pt x="35" y="9"/>
                  </a:cubicBezTo>
                  <a:cubicBezTo>
                    <a:pt x="35" y="3"/>
                    <a:pt x="32" y="0"/>
                    <a:pt x="30" y="0"/>
                  </a:cubicBezTo>
                  <a:cubicBezTo>
                    <a:pt x="28" y="0"/>
                    <a:pt x="27" y="2"/>
                    <a:pt x="27" y="4"/>
                  </a:cubicBezTo>
                  <a:cubicBezTo>
                    <a:pt x="27" y="6"/>
                    <a:pt x="27" y="8"/>
                    <a:pt x="27" y="8"/>
                  </a:cubicBezTo>
                  <a:cubicBezTo>
                    <a:pt x="26" y="10"/>
                    <a:pt x="24" y="11"/>
                    <a:pt x="21" y="15"/>
                  </a:cubicBezTo>
                  <a:cubicBezTo>
                    <a:pt x="19" y="19"/>
                    <a:pt x="16" y="24"/>
                    <a:pt x="16" y="28"/>
                  </a:cubicBezTo>
                  <a:cubicBezTo>
                    <a:pt x="16" y="45"/>
                    <a:pt x="16" y="45"/>
                    <a:pt x="16" y="45"/>
                  </a:cubicBezTo>
                  <a:cubicBezTo>
                    <a:pt x="16" y="46"/>
                    <a:pt x="16" y="47"/>
                    <a:pt x="18" y="47"/>
                  </a:cubicBezTo>
                  <a:cubicBezTo>
                    <a:pt x="42" y="47"/>
                    <a:pt x="42" y="47"/>
                    <a:pt x="42" y="47"/>
                  </a:cubicBezTo>
                  <a:cubicBezTo>
                    <a:pt x="47" y="47"/>
                    <a:pt x="47" y="43"/>
                    <a:pt x="44" y="41"/>
                  </a:cubicBezTo>
                  <a:cubicBezTo>
                    <a:pt x="48" y="40"/>
                    <a:pt x="48" y="36"/>
                    <a:pt x="45" y="34"/>
                  </a:cubicBezTo>
                  <a:cubicBezTo>
                    <a:pt x="45" y="34"/>
                    <a:pt x="47" y="33"/>
                    <a:pt x="48" y="32"/>
                  </a:cubicBezTo>
                  <a:cubicBezTo>
                    <a:pt x="48" y="31"/>
                    <a:pt x="48" y="28"/>
                    <a:pt x="45" y="27"/>
                  </a:cubicBezTo>
                  <a:moveTo>
                    <a:pt x="11" y="24"/>
                  </a:moveTo>
                  <a:cubicBezTo>
                    <a:pt x="1" y="24"/>
                    <a:pt x="1" y="24"/>
                    <a:pt x="1" y="24"/>
                  </a:cubicBezTo>
                  <a:cubicBezTo>
                    <a:pt x="1" y="24"/>
                    <a:pt x="0" y="25"/>
                    <a:pt x="0" y="27"/>
                  </a:cubicBezTo>
                  <a:cubicBezTo>
                    <a:pt x="0" y="48"/>
                    <a:pt x="0" y="48"/>
                    <a:pt x="0" y="48"/>
                  </a:cubicBezTo>
                  <a:cubicBezTo>
                    <a:pt x="0" y="50"/>
                    <a:pt x="1" y="51"/>
                    <a:pt x="3" y="51"/>
                  </a:cubicBezTo>
                  <a:cubicBezTo>
                    <a:pt x="11" y="51"/>
                    <a:pt x="11" y="51"/>
                    <a:pt x="11" y="51"/>
                  </a:cubicBezTo>
                  <a:cubicBezTo>
                    <a:pt x="13" y="51"/>
                    <a:pt x="13" y="50"/>
                    <a:pt x="13" y="47"/>
                  </a:cubicBezTo>
                  <a:cubicBezTo>
                    <a:pt x="13" y="27"/>
                    <a:pt x="13" y="27"/>
                    <a:pt x="13" y="27"/>
                  </a:cubicBezTo>
                  <a:cubicBezTo>
                    <a:pt x="13" y="25"/>
                    <a:pt x="12" y="24"/>
                    <a:pt x="11"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TextBox 157">
              <a:extLst>
                <a:ext uri="{FF2B5EF4-FFF2-40B4-BE49-F238E27FC236}">
                  <a16:creationId xmlns:a16="http://schemas.microsoft.com/office/drawing/2014/main" id="{03DFC099-AB72-467F-9A95-7C19FE69C1E0}"/>
                </a:ext>
              </a:extLst>
            </p:cNvPr>
            <p:cNvSpPr txBox="1"/>
            <p:nvPr/>
          </p:nvSpPr>
          <p:spPr>
            <a:xfrm>
              <a:off x="6775678" y="2034351"/>
              <a:ext cx="882422" cy="400110"/>
            </a:xfrm>
            <a:prstGeom prst="rect">
              <a:avLst/>
            </a:prstGeom>
            <a:noFill/>
          </p:spPr>
          <p:txBody>
            <a:bodyPr wrap="square" rtlCol="0">
              <a:spAutoFit/>
            </a:bodyPr>
            <a:lstStyle/>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Gear</a:t>
              </a:r>
            </a:p>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Heading</a:t>
              </a:r>
            </a:p>
          </p:txBody>
        </p:sp>
        <p:sp>
          <p:nvSpPr>
            <p:cNvPr id="159" name="TextBox 158">
              <a:extLst>
                <a:ext uri="{FF2B5EF4-FFF2-40B4-BE49-F238E27FC236}">
                  <a16:creationId xmlns:a16="http://schemas.microsoft.com/office/drawing/2014/main" id="{8FE3E71B-D16F-4249-9695-EF42A3129A96}"/>
                </a:ext>
              </a:extLst>
            </p:cNvPr>
            <p:cNvSpPr txBox="1"/>
            <p:nvPr/>
          </p:nvSpPr>
          <p:spPr>
            <a:xfrm>
              <a:off x="8385335" y="1963739"/>
              <a:ext cx="822165" cy="400110"/>
            </a:xfrm>
            <a:prstGeom prst="rect">
              <a:avLst/>
            </a:prstGeom>
            <a:noFill/>
          </p:spPr>
          <p:txBody>
            <a:bodyPr wrap="square" rtlCol="0">
              <a:spAutoFit/>
            </a:bodyPr>
            <a:lstStyle/>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Rocket</a:t>
              </a:r>
            </a:p>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Title</a:t>
              </a:r>
            </a:p>
          </p:txBody>
        </p:sp>
        <p:sp>
          <p:nvSpPr>
            <p:cNvPr id="160" name="TextBox 159">
              <a:extLst>
                <a:ext uri="{FF2B5EF4-FFF2-40B4-BE49-F238E27FC236}">
                  <a16:creationId xmlns:a16="http://schemas.microsoft.com/office/drawing/2014/main" id="{777AA7A6-3EB4-4245-9670-817B841C7A7E}"/>
                </a:ext>
              </a:extLst>
            </p:cNvPr>
            <p:cNvSpPr txBox="1"/>
            <p:nvPr/>
          </p:nvSpPr>
          <p:spPr>
            <a:xfrm>
              <a:off x="6724565" y="4447627"/>
              <a:ext cx="758905" cy="400110"/>
            </a:xfrm>
            <a:prstGeom prst="rect">
              <a:avLst/>
            </a:prstGeom>
            <a:noFill/>
          </p:spPr>
          <p:txBody>
            <a:bodyPr wrap="square" rtlCol="0">
              <a:spAutoFit/>
            </a:bodyPr>
            <a:lstStyle/>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Ecobiz</a:t>
              </a:r>
            </a:p>
            <a:p>
              <a:pP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Headline</a:t>
              </a:r>
            </a:p>
          </p:txBody>
        </p:sp>
        <p:sp>
          <p:nvSpPr>
            <p:cNvPr id="161" name="TextBox 160">
              <a:extLst>
                <a:ext uri="{FF2B5EF4-FFF2-40B4-BE49-F238E27FC236}">
                  <a16:creationId xmlns:a16="http://schemas.microsoft.com/office/drawing/2014/main" id="{0106D978-7FFB-43B3-97B1-1DADF0D3D3F5}"/>
                </a:ext>
              </a:extLst>
            </p:cNvPr>
            <p:cNvSpPr txBox="1"/>
            <p:nvPr/>
          </p:nvSpPr>
          <p:spPr>
            <a:xfrm>
              <a:off x="8001000" y="4667553"/>
              <a:ext cx="896111" cy="400110"/>
            </a:xfrm>
            <a:prstGeom prst="rect">
              <a:avLst/>
            </a:prstGeom>
            <a:noFill/>
          </p:spPr>
          <p:txBody>
            <a:bodyPr wrap="square" rtlCol="0">
              <a:spAutoFit/>
            </a:bodyPr>
            <a:lstStyle/>
            <a:p>
              <a:pPr algn="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Earn</a:t>
              </a:r>
            </a:p>
            <a:p>
              <a:pPr algn="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Goodwill</a:t>
              </a:r>
            </a:p>
          </p:txBody>
        </p:sp>
        <p:sp>
          <p:nvSpPr>
            <p:cNvPr id="162" name="TextBox 161">
              <a:extLst>
                <a:ext uri="{FF2B5EF4-FFF2-40B4-BE49-F238E27FC236}">
                  <a16:creationId xmlns:a16="http://schemas.microsoft.com/office/drawing/2014/main" id="{8825D8AD-8D8B-4431-816E-54D47A4F6A9A}"/>
                </a:ext>
              </a:extLst>
            </p:cNvPr>
            <p:cNvSpPr txBox="1"/>
            <p:nvPr/>
          </p:nvSpPr>
          <p:spPr>
            <a:xfrm>
              <a:off x="5759677" y="3555350"/>
              <a:ext cx="995136" cy="400110"/>
            </a:xfrm>
            <a:prstGeom prst="rect">
              <a:avLst/>
            </a:prstGeom>
            <a:noFill/>
          </p:spPr>
          <p:txBody>
            <a:bodyPr wrap="square" rtlCol="0">
              <a:spAutoFit/>
            </a:bodyPr>
            <a:lstStyle/>
            <a:p>
              <a:pPr algn="ct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Awesome</a:t>
              </a:r>
            </a:p>
            <a:p>
              <a:pPr algn="ct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People</a:t>
              </a:r>
            </a:p>
          </p:txBody>
        </p:sp>
        <p:sp>
          <p:nvSpPr>
            <p:cNvPr id="163" name="TextBox 162">
              <a:extLst>
                <a:ext uri="{FF2B5EF4-FFF2-40B4-BE49-F238E27FC236}">
                  <a16:creationId xmlns:a16="http://schemas.microsoft.com/office/drawing/2014/main" id="{C55C9056-2553-4898-9047-A8717BD5ECC2}"/>
                </a:ext>
              </a:extLst>
            </p:cNvPr>
            <p:cNvSpPr txBox="1"/>
            <p:nvPr/>
          </p:nvSpPr>
          <p:spPr>
            <a:xfrm>
              <a:off x="8768558" y="3555350"/>
              <a:ext cx="995136" cy="400110"/>
            </a:xfrm>
            <a:prstGeom prst="rect">
              <a:avLst/>
            </a:prstGeom>
            <a:noFill/>
          </p:spPr>
          <p:txBody>
            <a:bodyPr wrap="square" rtlCol="0">
              <a:spAutoFit/>
            </a:bodyPr>
            <a:lstStyle/>
            <a:p>
              <a:pPr algn="ct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Love</a:t>
              </a:r>
            </a:p>
            <a:p>
              <a:pPr algn="ctr">
                <a:lnSpc>
                  <a:spcPts val="1200"/>
                </a:lnSpc>
              </a:pPr>
              <a:r>
                <a:rPr lang="en-US" sz="10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Business</a:t>
              </a:r>
            </a:p>
          </p:txBody>
        </p:sp>
        <p:sp>
          <p:nvSpPr>
            <p:cNvPr id="164" name="TextBox 163">
              <a:extLst>
                <a:ext uri="{FF2B5EF4-FFF2-40B4-BE49-F238E27FC236}">
                  <a16:creationId xmlns:a16="http://schemas.microsoft.com/office/drawing/2014/main" id="{0F51D61A-FD56-42FA-973E-2612E6367D3E}"/>
                </a:ext>
              </a:extLst>
            </p:cNvPr>
            <p:cNvSpPr txBox="1"/>
            <p:nvPr/>
          </p:nvSpPr>
          <p:spPr>
            <a:xfrm>
              <a:off x="7216094" y="3684890"/>
              <a:ext cx="995136" cy="404663"/>
            </a:xfrm>
            <a:prstGeom prst="rect">
              <a:avLst/>
            </a:prstGeom>
            <a:noFill/>
          </p:spPr>
          <p:txBody>
            <a:bodyPr wrap="square" rtlCol="0">
              <a:spAutoFit/>
            </a:bodyPr>
            <a:lstStyle/>
            <a:p>
              <a:pPr algn="ctr">
                <a:lnSpc>
                  <a:spcPts val="1200"/>
                </a:lnSpc>
              </a:pPr>
              <a:r>
                <a:rPr lang="en-US" sz="1300" b="1" dirty="0">
                  <a:solidFill>
                    <a:schemeClr val="tx1">
                      <a:lumMod val="50000"/>
                      <a:lumOff val="50000"/>
                    </a:schemeClr>
                  </a:solidFill>
                  <a:latin typeface="Montserrat" panose="00000500000000000000" pitchFamily="50" charset="0"/>
                  <a:ea typeface="Open Sans Extrabold" panose="020B0906030804020204" pitchFamily="34" charset="0"/>
                  <a:cs typeface="Open Sans Extrabold" panose="020B0906030804020204" pitchFamily="34" charset="0"/>
                </a:rPr>
                <a:t>Trophy</a:t>
              </a:r>
            </a:p>
            <a:p>
              <a:pPr algn="ctr">
                <a:lnSpc>
                  <a:spcPts val="1200"/>
                </a:lnSpc>
              </a:pPr>
              <a:r>
                <a:rPr lang="en-US" sz="1300" b="1" dirty="0">
                  <a:solidFill>
                    <a:schemeClr val="tx1">
                      <a:lumMod val="50000"/>
                      <a:lumOff val="50000"/>
                    </a:schemeClr>
                  </a:solidFill>
                  <a:latin typeface="Montserrat" panose="00000500000000000000" pitchFamily="50" charset="0"/>
                  <a:ea typeface="Open Sans Extrabold" panose="020B0906030804020204" pitchFamily="34" charset="0"/>
                  <a:cs typeface="Open Sans Extrabold" panose="020B0906030804020204" pitchFamily="34" charset="0"/>
                </a:rPr>
                <a:t>Gained</a:t>
              </a:r>
            </a:p>
          </p:txBody>
        </p:sp>
        <p:sp>
          <p:nvSpPr>
            <p:cNvPr id="165" name="TextBox 164">
              <a:extLst>
                <a:ext uri="{FF2B5EF4-FFF2-40B4-BE49-F238E27FC236}">
                  <a16:creationId xmlns:a16="http://schemas.microsoft.com/office/drawing/2014/main" id="{B4FEE811-CF4A-4133-9CD6-F99267A66554}"/>
                </a:ext>
              </a:extLst>
            </p:cNvPr>
            <p:cNvSpPr txBox="1"/>
            <p:nvPr/>
          </p:nvSpPr>
          <p:spPr>
            <a:xfrm>
              <a:off x="9038886" y="1194856"/>
              <a:ext cx="1493542" cy="553998"/>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 not simply random</a:t>
              </a:r>
            </a:p>
          </p:txBody>
        </p:sp>
        <p:sp>
          <p:nvSpPr>
            <p:cNvPr id="166" name="TextBox 165">
              <a:extLst>
                <a:ext uri="{FF2B5EF4-FFF2-40B4-BE49-F238E27FC236}">
                  <a16:creationId xmlns:a16="http://schemas.microsoft.com/office/drawing/2014/main" id="{67F629E8-34A3-463E-AF56-6A720E684526}"/>
                </a:ext>
              </a:extLst>
            </p:cNvPr>
            <p:cNvSpPr txBox="1"/>
            <p:nvPr/>
          </p:nvSpPr>
          <p:spPr>
            <a:xfrm>
              <a:off x="10166556" y="3105450"/>
              <a:ext cx="1374775" cy="553998"/>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text popular belief, lore Lorem Ipsum is</a:t>
              </a:r>
            </a:p>
          </p:txBody>
        </p:sp>
        <p:sp>
          <p:nvSpPr>
            <p:cNvPr id="167" name="TextBox 166">
              <a:extLst>
                <a:ext uri="{FF2B5EF4-FFF2-40B4-BE49-F238E27FC236}">
                  <a16:creationId xmlns:a16="http://schemas.microsoft.com/office/drawing/2014/main" id="{A3F7AE0E-B7F4-46FB-B465-13D13335C588}"/>
                </a:ext>
              </a:extLst>
            </p:cNvPr>
            <p:cNvSpPr txBox="1"/>
            <p:nvPr/>
          </p:nvSpPr>
          <p:spPr>
            <a:xfrm>
              <a:off x="4402285" y="3003850"/>
              <a:ext cx="1186335" cy="707886"/>
            </a:xfrm>
            <a:prstGeom prst="rect">
              <a:avLst/>
            </a:prstGeom>
            <a:noFill/>
          </p:spPr>
          <p:txBody>
            <a:bodyPr wrap="square" rtlCol="0">
              <a:spAutoFit/>
            </a:bodyPr>
            <a:lstStyle/>
            <a:p>
              <a:pPr algn="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text popular belief, lore Lorem Ipsum is</a:t>
              </a:r>
            </a:p>
          </p:txBody>
        </p:sp>
        <p:sp>
          <p:nvSpPr>
            <p:cNvPr id="168" name="TextBox 167">
              <a:extLst>
                <a:ext uri="{FF2B5EF4-FFF2-40B4-BE49-F238E27FC236}">
                  <a16:creationId xmlns:a16="http://schemas.microsoft.com/office/drawing/2014/main" id="{6668A8C1-36D4-4738-894E-43D1C671B09B}"/>
                </a:ext>
              </a:extLst>
            </p:cNvPr>
            <p:cNvSpPr txBox="1"/>
            <p:nvPr/>
          </p:nvSpPr>
          <p:spPr>
            <a:xfrm>
              <a:off x="4806317" y="1371295"/>
              <a:ext cx="1634171" cy="553998"/>
            </a:xfrm>
            <a:prstGeom prst="rect">
              <a:avLst/>
            </a:prstGeom>
            <a:noFill/>
          </p:spPr>
          <p:txBody>
            <a:bodyPr wrap="square" rtlCol="0">
              <a:spAutoFit/>
            </a:bodyPr>
            <a:lstStyle/>
            <a:p>
              <a:pPr algn="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 not simply random</a:t>
              </a:r>
            </a:p>
          </p:txBody>
        </p:sp>
        <p:sp>
          <p:nvSpPr>
            <p:cNvPr id="169" name="TextBox 168">
              <a:extLst>
                <a:ext uri="{FF2B5EF4-FFF2-40B4-BE49-F238E27FC236}">
                  <a16:creationId xmlns:a16="http://schemas.microsoft.com/office/drawing/2014/main" id="{0FBBEA7A-4A0F-40B8-9686-CC03DC6EE221}"/>
                </a:ext>
              </a:extLst>
            </p:cNvPr>
            <p:cNvSpPr txBox="1"/>
            <p:nvPr/>
          </p:nvSpPr>
          <p:spPr>
            <a:xfrm>
              <a:off x="9401744" y="4721463"/>
              <a:ext cx="1589102" cy="400110"/>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a:t>
              </a:r>
            </a:p>
          </p:txBody>
        </p:sp>
        <p:sp>
          <p:nvSpPr>
            <p:cNvPr id="170" name="TextBox 169">
              <a:extLst>
                <a:ext uri="{FF2B5EF4-FFF2-40B4-BE49-F238E27FC236}">
                  <a16:creationId xmlns:a16="http://schemas.microsoft.com/office/drawing/2014/main" id="{466AFD54-F5B6-4A0F-AA0B-1256FAEBFB52}"/>
                </a:ext>
              </a:extLst>
            </p:cNvPr>
            <p:cNvSpPr txBox="1"/>
            <p:nvPr/>
          </p:nvSpPr>
          <p:spPr>
            <a:xfrm>
              <a:off x="4806317" y="5054838"/>
              <a:ext cx="1638440" cy="400110"/>
            </a:xfrm>
            <a:prstGeom prst="rect">
              <a:avLst/>
            </a:prstGeom>
            <a:noFill/>
          </p:spPr>
          <p:txBody>
            <a:bodyPr wrap="square" rtlCol="0">
              <a:spAutoFit/>
            </a:bodyPr>
            <a:lstStyle/>
            <a:p>
              <a:pPr algn="r">
                <a:lnSpc>
                  <a:spcPts val="1200"/>
                </a:lnSpc>
              </a:pPr>
              <a:r>
                <a:rPr lang="en-US" sz="900" dirty="0">
                  <a:solidFill>
                    <a:schemeClr val="tx1">
                      <a:lumMod val="50000"/>
                      <a:lumOff val="50000"/>
                    </a:schemeClr>
                  </a:solidFill>
                  <a:latin typeface="Montserrat" panose="00000500000000000000" pitchFamily="50" charset="0"/>
                  <a:ea typeface="Open Sans" panose="020B0606030504020204" pitchFamily="34" charset="0"/>
                  <a:cs typeface="Open Sans" panose="020B0606030504020204" pitchFamily="34" charset="0"/>
                </a:rPr>
                <a:t>Contrary to popular belief, Lorem Ipsum is</a:t>
              </a:r>
            </a:p>
          </p:txBody>
        </p:sp>
      </p:grpSp>
      <p:sp>
        <p:nvSpPr>
          <p:cNvPr id="87" name="TextBox 86">
            <a:extLst>
              <a:ext uri="{FF2B5EF4-FFF2-40B4-BE49-F238E27FC236}">
                <a16:creationId xmlns:a16="http://schemas.microsoft.com/office/drawing/2014/main" id="{72316201-5BFD-4A45-9871-BB763C67EC3A}"/>
              </a:ext>
            </a:extLst>
          </p:cNvPr>
          <p:cNvSpPr txBox="1"/>
          <p:nvPr/>
        </p:nvSpPr>
        <p:spPr>
          <a:xfrm>
            <a:off x="838199" y="3226045"/>
            <a:ext cx="2543630" cy="1610249"/>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88" name="TextBox 87">
            <a:extLst>
              <a:ext uri="{FF2B5EF4-FFF2-40B4-BE49-F238E27FC236}">
                <a16:creationId xmlns:a16="http://schemas.microsoft.com/office/drawing/2014/main" id="{C4CB0B44-29D9-42C1-A75E-D04D30A5ED2B}"/>
              </a:ext>
            </a:extLst>
          </p:cNvPr>
          <p:cNvSpPr txBox="1"/>
          <p:nvPr/>
        </p:nvSpPr>
        <p:spPr>
          <a:xfrm>
            <a:off x="838199" y="2908594"/>
            <a:ext cx="2925716"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EXAMPLE</a:t>
            </a:r>
          </a:p>
        </p:txBody>
      </p:sp>
      <p:grpSp>
        <p:nvGrpSpPr>
          <p:cNvPr id="89" name="Group 88">
            <a:extLst>
              <a:ext uri="{FF2B5EF4-FFF2-40B4-BE49-F238E27FC236}">
                <a16:creationId xmlns:a16="http://schemas.microsoft.com/office/drawing/2014/main" id="{2D936BD9-A195-435D-821C-8E8B0C362634}"/>
              </a:ext>
            </a:extLst>
          </p:cNvPr>
          <p:cNvGrpSpPr/>
          <p:nvPr/>
        </p:nvGrpSpPr>
        <p:grpSpPr>
          <a:xfrm>
            <a:off x="838199" y="996951"/>
            <a:ext cx="2761343" cy="972107"/>
            <a:chOff x="838200" y="838199"/>
            <a:chExt cx="2761343" cy="972107"/>
          </a:xfrm>
        </p:grpSpPr>
        <p:sp>
          <p:nvSpPr>
            <p:cNvPr id="90" name="TextBox 89">
              <a:extLst>
                <a:ext uri="{FF2B5EF4-FFF2-40B4-BE49-F238E27FC236}">
                  <a16:creationId xmlns:a16="http://schemas.microsoft.com/office/drawing/2014/main" id="{EBBA0AA4-16D6-4691-B0C5-7790651348A8}"/>
                </a:ext>
              </a:extLst>
            </p:cNvPr>
            <p:cNvSpPr txBox="1"/>
            <p:nvPr/>
          </p:nvSpPr>
          <p:spPr>
            <a:xfrm>
              <a:off x="838200" y="838199"/>
              <a:ext cx="2761343" cy="907941"/>
            </a:xfrm>
            <a:prstGeom prst="rect">
              <a:avLst/>
            </a:prstGeom>
            <a:noFill/>
          </p:spPr>
          <p:txBody>
            <a:bodyPr wrap="square" rtlCol="0">
              <a:spAutoFit/>
            </a:bodyPr>
            <a:lstStyle/>
            <a:p>
              <a:r>
                <a:rPr lang="en-US" sz="5300" spc="200" dirty="0">
                  <a:solidFill>
                    <a:schemeClr val="bg1">
                      <a:alpha val="82000"/>
                    </a:schemeClr>
                  </a:solidFill>
                  <a:latin typeface="Gobold Uplow" panose="02000500000000000000" pitchFamily="2" charset="0"/>
                </a:rPr>
                <a:t>LAYER</a:t>
              </a:r>
            </a:p>
          </p:txBody>
        </p:sp>
        <p:sp>
          <p:nvSpPr>
            <p:cNvPr id="91" name="TextBox 90">
              <a:extLst>
                <a:ext uri="{FF2B5EF4-FFF2-40B4-BE49-F238E27FC236}">
                  <a16:creationId xmlns:a16="http://schemas.microsoft.com/office/drawing/2014/main" id="{BC40F399-C5FD-4005-B7DC-BAA6F925A755}"/>
                </a:ext>
              </a:extLst>
            </p:cNvPr>
            <p:cNvSpPr txBox="1"/>
            <p:nvPr/>
          </p:nvSpPr>
          <p:spPr>
            <a:xfrm>
              <a:off x="838200" y="1517918"/>
              <a:ext cx="2666094" cy="292388"/>
            </a:xfrm>
            <a:prstGeom prst="rect">
              <a:avLst/>
            </a:prstGeom>
            <a:noFill/>
          </p:spPr>
          <p:txBody>
            <a:bodyPr wrap="square" rtlCol="0">
              <a:spAutoFit/>
            </a:bodyPr>
            <a:lstStyle/>
            <a:p>
              <a:r>
                <a:rPr lang="en-US" sz="1300" spc="200" dirty="0">
                  <a:solidFill>
                    <a:schemeClr val="tx1">
                      <a:lumMod val="50000"/>
                      <a:lumOff val="50000"/>
                      <a:alpha val="82000"/>
                    </a:schemeClr>
                  </a:solidFill>
                  <a:latin typeface="Montserrat Light" panose="00000400000000000000" pitchFamily="50" charset="0"/>
                </a:rPr>
                <a:t>MINIMAL.IS.CREATIVITY</a:t>
              </a:r>
            </a:p>
          </p:txBody>
        </p:sp>
      </p:grpSp>
    </p:spTree>
    <p:extLst>
      <p:ext uri="{BB962C8B-B14F-4D97-AF65-F5344CB8AC3E}">
        <p14:creationId xmlns:p14="http://schemas.microsoft.com/office/powerpoint/2010/main" val="1204391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67A68328-810B-4815-A40E-D5C95EE02316}"/>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0100665" y="-596855"/>
            <a:ext cx="2998116" cy="7897539"/>
          </a:xfrm>
          <a:prstGeom prst="rect">
            <a:avLst/>
          </a:prstGeom>
        </p:spPr>
      </p:pic>
      <p:sp>
        <p:nvSpPr>
          <p:cNvPr id="21" name="Rectangle 20">
            <a:extLst>
              <a:ext uri="{FF2B5EF4-FFF2-40B4-BE49-F238E27FC236}">
                <a16:creationId xmlns:a16="http://schemas.microsoft.com/office/drawing/2014/main" id="{2D2462AB-93B3-4952-9B4C-77F5C83DBAF6}"/>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alpha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065FCA73-5BE0-4339-9043-BCDD67C079EF}"/>
              </a:ext>
            </a:extLst>
          </p:cNvPr>
          <p:cNvGrpSpPr/>
          <p:nvPr/>
        </p:nvGrpSpPr>
        <p:grpSpPr>
          <a:xfrm>
            <a:off x="7081024" y="2800205"/>
            <a:ext cx="2343585" cy="1257589"/>
            <a:chOff x="5977455" y="2721758"/>
            <a:chExt cx="2343585" cy="1257589"/>
          </a:xfrm>
        </p:grpSpPr>
        <p:grpSp>
          <p:nvGrpSpPr>
            <p:cNvPr id="16" name="Group 15">
              <a:extLst>
                <a:ext uri="{FF2B5EF4-FFF2-40B4-BE49-F238E27FC236}">
                  <a16:creationId xmlns:a16="http://schemas.microsoft.com/office/drawing/2014/main" id="{3B36912C-8906-4C39-8607-4059B0D6BC7C}"/>
                </a:ext>
              </a:extLst>
            </p:cNvPr>
            <p:cNvGrpSpPr/>
            <p:nvPr/>
          </p:nvGrpSpPr>
          <p:grpSpPr>
            <a:xfrm>
              <a:off x="5977455" y="2721758"/>
              <a:ext cx="1520625" cy="276999"/>
              <a:chOff x="5977455" y="2836058"/>
              <a:chExt cx="1520625" cy="276999"/>
            </a:xfrm>
          </p:grpSpPr>
          <p:sp>
            <p:nvSpPr>
              <p:cNvPr id="8" name="Freeform 5">
                <a:extLst>
                  <a:ext uri="{FF2B5EF4-FFF2-40B4-BE49-F238E27FC236}">
                    <a16:creationId xmlns:a16="http://schemas.microsoft.com/office/drawing/2014/main" id="{BF4DB65C-D324-4D1E-89FB-0951542EC819}"/>
                  </a:ext>
                </a:extLst>
              </p:cNvPr>
              <p:cNvSpPr>
                <a:spLocks/>
              </p:cNvSpPr>
              <p:nvPr/>
            </p:nvSpPr>
            <p:spPr bwMode="auto">
              <a:xfrm>
                <a:off x="5977455" y="2860931"/>
                <a:ext cx="229154" cy="227252"/>
              </a:xfrm>
              <a:custGeom>
                <a:avLst/>
                <a:gdLst>
                  <a:gd name="T0" fmla="*/ 91 w 105"/>
                  <a:gd name="T1" fmla="*/ 74 h 105"/>
                  <a:gd name="T2" fmla="*/ 68 w 105"/>
                  <a:gd name="T3" fmla="*/ 75 h 105"/>
                  <a:gd name="T4" fmla="*/ 44 w 105"/>
                  <a:gd name="T5" fmla="*/ 61 h 105"/>
                  <a:gd name="T6" fmla="*/ 30 w 105"/>
                  <a:gd name="T7" fmla="*/ 37 h 105"/>
                  <a:gd name="T8" fmla="*/ 30 w 105"/>
                  <a:gd name="T9" fmla="*/ 13 h 105"/>
                  <a:gd name="T10" fmla="*/ 6 w 105"/>
                  <a:gd name="T11" fmla="*/ 16 h 105"/>
                  <a:gd name="T12" fmla="*/ 31 w 105"/>
                  <a:gd name="T13" fmla="*/ 74 h 105"/>
                  <a:gd name="T14" fmla="*/ 89 w 105"/>
                  <a:gd name="T15" fmla="*/ 98 h 105"/>
                  <a:gd name="T16" fmla="*/ 91 w 105"/>
                  <a:gd name="T17"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05">
                    <a:moveTo>
                      <a:pt x="91" y="74"/>
                    </a:moveTo>
                    <a:cubicBezTo>
                      <a:pt x="78" y="64"/>
                      <a:pt x="74" y="69"/>
                      <a:pt x="68" y="75"/>
                    </a:cubicBezTo>
                    <a:cubicBezTo>
                      <a:pt x="64" y="79"/>
                      <a:pt x="53" y="70"/>
                      <a:pt x="44" y="61"/>
                    </a:cubicBezTo>
                    <a:cubicBezTo>
                      <a:pt x="34" y="52"/>
                      <a:pt x="25" y="41"/>
                      <a:pt x="30" y="37"/>
                    </a:cubicBezTo>
                    <a:cubicBezTo>
                      <a:pt x="36" y="31"/>
                      <a:pt x="41" y="27"/>
                      <a:pt x="30" y="13"/>
                    </a:cubicBezTo>
                    <a:cubicBezTo>
                      <a:pt x="19" y="0"/>
                      <a:pt x="12" y="10"/>
                      <a:pt x="6" y="16"/>
                    </a:cubicBezTo>
                    <a:cubicBezTo>
                      <a:pt x="0" y="23"/>
                      <a:pt x="6" y="48"/>
                      <a:pt x="31" y="74"/>
                    </a:cubicBezTo>
                    <a:cubicBezTo>
                      <a:pt x="56" y="99"/>
                      <a:pt x="82" y="105"/>
                      <a:pt x="89" y="98"/>
                    </a:cubicBezTo>
                    <a:cubicBezTo>
                      <a:pt x="94" y="92"/>
                      <a:pt x="105" y="85"/>
                      <a:pt x="91" y="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8">
                <a:extLst>
                  <a:ext uri="{FF2B5EF4-FFF2-40B4-BE49-F238E27FC236}">
                    <a16:creationId xmlns:a16="http://schemas.microsoft.com/office/drawing/2014/main" id="{4F5E3F65-B9EB-48B2-B691-A4FB2BFCA001}"/>
                  </a:ext>
                </a:extLst>
              </p:cNvPr>
              <p:cNvSpPr/>
              <p:nvPr/>
            </p:nvSpPr>
            <p:spPr>
              <a:xfrm>
                <a:off x="6259831" y="2836058"/>
                <a:ext cx="1238249" cy="276999"/>
              </a:xfrm>
              <a:prstGeom prst="rect">
                <a:avLst/>
              </a:prstGeom>
            </p:spPr>
            <p:txBody>
              <a:bodyPr wrap="square">
                <a:spAutoFit/>
              </a:bodyPr>
              <a:lstStyle/>
              <a:p>
                <a:r>
                  <a:rPr lang="en-US" sz="1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+109 902 902</a:t>
                </a:r>
              </a:p>
            </p:txBody>
          </p:sp>
        </p:grpSp>
        <p:grpSp>
          <p:nvGrpSpPr>
            <p:cNvPr id="17" name="Group 16">
              <a:extLst>
                <a:ext uri="{FF2B5EF4-FFF2-40B4-BE49-F238E27FC236}">
                  <a16:creationId xmlns:a16="http://schemas.microsoft.com/office/drawing/2014/main" id="{AAEAB47E-84EA-406D-A028-AA2CF38A3C4C}"/>
                </a:ext>
              </a:extLst>
            </p:cNvPr>
            <p:cNvGrpSpPr/>
            <p:nvPr/>
          </p:nvGrpSpPr>
          <p:grpSpPr>
            <a:xfrm>
              <a:off x="5989341" y="3048621"/>
              <a:ext cx="2194539" cy="276999"/>
              <a:chOff x="5989341" y="3152001"/>
              <a:chExt cx="2194539" cy="276999"/>
            </a:xfrm>
          </p:grpSpPr>
          <p:sp>
            <p:nvSpPr>
              <p:cNvPr id="9" name="Freeform 6">
                <a:extLst>
                  <a:ext uri="{FF2B5EF4-FFF2-40B4-BE49-F238E27FC236}">
                    <a16:creationId xmlns:a16="http://schemas.microsoft.com/office/drawing/2014/main" id="{2ACCA781-F19C-42CE-81AB-ED73E6BFE4E3}"/>
                  </a:ext>
                </a:extLst>
              </p:cNvPr>
              <p:cNvSpPr>
                <a:spLocks noEditPoints="1"/>
              </p:cNvSpPr>
              <p:nvPr/>
            </p:nvSpPr>
            <p:spPr bwMode="auto">
              <a:xfrm>
                <a:off x="5989341" y="3217285"/>
                <a:ext cx="205383" cy="146430"/>
              </a:xfrm>
              <a:custGeom>
                <a:avLst/>
                <a:gdLst>
                  <a:gd name="T0" fmla="*/ 0 w 216"/>
                  <a:gd name="T1" fmla="*/ 154 h 154"/>
                  <a:gd name="T2" fmla="*/ 216 w 216"/>
                  <a:gd name="T3" fmla="*/ 154 h 154"/>
                  <a:gd name="T4" fmla="*/ 216 w 216"/>
                  <a:gd name="T5" fmla="*/ 0 h 154"/>
                  <a:gd name="T6" fmla="*/ 0 w 216"/>
                  <a:gd name="T7" fmla="*/ 0 h 154"/>
                  <a:gd name="T8" fmla="*/ 0 w 216"/>
                  <a:gd name="T9" fmla="*/ 154 h 154"/>
                  <a:gd name="T10" fmla="*/ 147 w 216"/>
                  <a:gd name="T11" fmla="*/ 15 h 154"/>
                  <a:gd name="T12" fmla="*/ 108 w 216"/>
                  <a:gd name="T13" fmla="*/ 54 h 154"/>
                  <a:gd name="T14" fmla="*/ 64 w 216"/>
                  <a:gd name="T15" fmla="*/ 15 h 154"/>
                  <a:gd name="T16" fmla="*/ 147 w 216"/>
                  <a:gd name="T17" fmla="*/ 15 h 154"/>
                  <a:gd name="T18" fmla="*/ 30 w 216"/>
                  <a:gd name="T19" fmla="*/ 29 h 154"/>
                  <a:gd name="T20" fmla="*/ 74 w 216"/>
                  <a:gd name="T21" fmla="*/ 68 h 154"/>
                  <a:gd name="T22" fmla="*/ 30 w 216"/>
                  <a:gd name="T23" fmla="*/ 102 h 154"/>
                  <a:gd name="T24" fmla="*/ 30 w 216"/>
                  <a:gd name="T25" fmla="*/ 29 h 154"/>
                  <a:gd name="T26" fmla="*/ 179 w 216"/>
                  <a:gd name="T27" fmla="*/ 132 h 154"/>
                  <a:gd name="T28" fmla="*/ 37 w 216"/>
                  <a:gd name="T29" fmla="*/ 132 h 154"/>
                  <a:gd name="T30" fmla="*/ 37 w 216"/>
                  <a:gd name="T31" fmla="*/ 132 h 154"/>
                  <a:gd name="T32" fmla="*/ 94 w 216"/>
                  <a:gd name="T33" fmla="*/ 86 h 154"/>
                  <a:gd name="T34" fmla="*/ 108 w 216"/>
                  <a:gd name="T35" fmla="*/ 100 h 154"/>
                  <a:gd name="T36" fmla="*/ 122 w 216"/>
                  <a:gd name="T37" fmla="*/ 86 h 154"/>
                  <a:gd name="T38" fmla="*/ 179 w 216"/>
                  <a:gd name="T39" fmla="*/ 132 h 154"/>
                  <a:gd name="T40" fmla="*/ 179 w 216"/>
                  <a:gd name="T41" fmla="*/ 132 h 154"/>
                  <a:gd name="T42" fmla="*/ 186 w 216"/>
                  <a:gd name="T43" fmla="*/ 107 h 154"/>
                  <a:gd name="T44" fmla="*/ 140 w 216"/>
                  <a:gd name="T45" fmla="*/ 68 h 154"/>
                  <a:gd name="T46" fmla="*/ 186 w 216"/>
                  <a:gd name="T47" fmla="*/ 22 h 154"/>
                  <a:gd name="T48" fmla="*/ 186 w 216"/>
                  <a:gd name="T49" fmla="*/ 10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54">
                    <a:moveTo>
                      <a:pt x="0" y="154"/>
                    </a:moveTo>
                    <a:lnTo>
                      <a:pt x="216" y="154"/>
                    </a:lnTo>
                    <a:lnTo>
                      <a:pt x="216" y="0"/>
                    </a:lnTo>
                    <a:lnTo>
                      <a:pt x="0" y="0"/>
                    </a:lnTo>
                    <a:lnTo>
                      <a:pt x="0" y="154"/>
                    </a:lnTo>
                    <a:close/>
                    <a:moveTo>
                      <a:pt x="147" y="15"/>
                    </a:moveTo>
                    <a:lnTo>
                      <a:pt x="108" y="54"/>
                    </a:lnTo>
                    <a:lnTo>
                      <a:pt x="64" y="15"/>
                    </a:lnTo>
                    <a:lnTo>
                      <a:pt x="147" y="15"/>
                    </a:lnTo>
                    <a:close/>
                    <a:moveTo>
                      <a:pt x="30" y="29"/>
                    </a:moveTo>
                    <a:lnTo>
                      <a:pt x="74" y="68"/>
                    </a:lnTo>
                    <a:lnTo>
                      <a:pt x="30" y="102"/>
                    </a:lnTo>
                    <a:lnTo>
                      <a:pt x="30" y="29"/>
                    </a:lnTo>
                    <a:close/>
                    <a:moveTo>
                      <a:pt x="179" y="132"/>
                    </a:moveTo>
                    <a:lnTo>
                      <a:pt x="37" y="132"/>
                    </a:lnTo>
                    <a:lnTo>
                      <a:pt x="37" y="132"/>
                    </a:lnTo>
                    <a:lnTo>
                      <a:pt x="94" y="86"/>
                    </a:lnTo>
                    <a:lnTo>
                      <a:pt x="108" y="100"/>
                    </a:lnTo>
                    <a:lnTo>
                      <a:pt x="122" y="86"/>
                    </a:lnTo>
                    <a:lnTo>
                      <a:pt x="179" y="132"/>
                    </a:lnTo>
                    <a:lnTo>
                      <a:pt x="179" y="132"/>
                    </a:lnTo>
                    <a:close/>
                    <a:moveTo>
                      <a:pt x="186" y="107"/>
                    </a:moveTo>
                    <a:lnTo>
                      <a:pt x="140" y="68"/>
                    </a:lnTo>
                    <a:lnTo>
                      <a:pt x="186" y="22"/>
                    </a:lnTo>
                    <a:lnTo>
                      <a:pt x="186" y="1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EA45A0D1-45B4-4702-89EA-A77546917B9F}"/>
                  </a:ext>
                </a:extLst>
              </p:cNvPr>
              <p:cNvSpPr/>
              <p:nvPr/>
            </p:nvSpPr>
            <p:spPr>
              <a:xfrm>
                <a:off x="6259831" y="3152001"/>
                <a:ext cx="1924049" cy="276999"/>
              </a:xfrm>
              <a:prstGeom prst="rect">
                <a:avLst/>
              </a:prstGeom>
            </p:spPr>
            <p:txBody>
              <a:bodyPr wrap="square">
                <a:spAutoFit/>
              </a:bodyPr>
              <a:lstStyle/>
              <a:p>
                <a:r>
                  <a:rPr lang="en-US" sz="1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emailid@domain.com</a:t>
                </a:r>
              </a:p>
            </p:txBody>
          </p:sp>
        </p:grpSp>
        <p:grpSp>
          <p:nvGrpSpPr>
            <p:cNvPr id="18" name="Group 17">
              <a:extLst>
                <a:ext uri="{FF2B5EF4-FFF2-40B4-BE49-F238E27FC236}">
                  <a16:creationId xmlns:a16="http://schemas.microsoft.com/office/drawing/2014/main" id="{7F1449F9-CA1A-4070-B3EB-C797BCBF70B2}"/>
                </a:ext>
              </a:extLst>
            </p:cNvPr>
            <p:cNvGrpSpPr/>
            <p:nvPr/>
          </p:nvGrpSpPr>
          <p:grpSpPr>
            <a:xfrm>
              <a:off x="5989341" y="3375484"/>
              <a:ext cx="1851639" cy="276999"/>
              <a:chOff x="5989341" y="3418215"/>
              <a:chExt cx="1851639" cy="276999"/>
            </a:xfrm>
          </p:grpSpPr>
          <p:sp>
            <p:nvSpPr>
              <p:cNvPr id="10" name="Freeform 7">
                <a:extLst>
                  <a:ext uri="{FF2B5EF4-FFF2-40B4-BE49-F238E27FC236}">
                    <a16:creationId xmlns:a16="http://schemas.microsoft.com/office/drawing/2014/main" id="{A313256E-F87A-4D59-A7B4-1DFC9B827D96}"/>
                  </a:ext>
                </a:extLst>
              </p:cNvPr>
              <p:cNvSpPr>
                <a:spLocks noEditPoints="1"/>
              </p:cNvSpPr>
              <p:nvPr/>
            </p:nvSpPr>
            <p:spPr bwMode="auto">
              <a:xfrm>
                <a:off x="5989341" y="3454974"/>
                <a:ext cx="205383" cy="203481"/>
              </a:xfrm>
              <a:custGeom>
                <a:avLst/>
                <a:gdLst>
                  <a:gd name="T0" fmla="*/ 50 w 94"/>
                  <a:gd name="T1" fmla="*/ 0 h 94"/>
                  <a:gd name="T2" fmla="*/ 44 w 94"/>
                  <a:gd name="T3" fmla="*/ 0 h 94"/>
                  <a:gd name="T4" fmla="*/ 0 w 94"/>
                  <a:gd name="T5" fmla="*/ 44 h 94"/>
                  <a:gd name="T6" fmla="*/ 0 w 94"/>
                  <a:gd name="T7" fmla="*/ 50 h 94"/>
                  <a:gd name="T8" fmla="*/ 44 w 94"/>
                  <a:gd name="T9" fmla="*/ 94 h 94"/>
                  <a:gd name="T10" fmla="*/ 50 w 94"/>
                  <a:gd name="T11" fmla="*/ 94 h 94"/>
                  <a:gd name="T12" fmla="*/ 94 w 94"/>
                  <a:gd name="T13" fmla="*/ 50 h 94"/>
                  <a:gd name="T14" fmla="*/ 94 w 94"/>
                  <a:gd name="T15" fmla="*/ 44 h 94"/>
                  <a:gd name="T16" fmla="*/ 22 w 94"/>
                  <a:gd name="T17" fmla="*/ 25 h 94"/>
                  <a:gd name="T18" fmla="*/ 29 w 94"/>
                  <a:gd name="T19" fmla="*/ 10 h 94"/>
                  <a:gd name="T20" fmla="*/ 20 w 94"/>
                  <a:gd name="T21" fmla="*/ 32 h 94"/>
                  <a:gd name="T22" fmla="*/ 6 w 94"/>
                  <a:gd name="T23" fmla="*/ 44 h 94"/>
                  <a:gd name="T24" fmla="*/ 6 w 94"/>
                  <a:gd name="T25" fmla="*/ 50 h 94"/>
                  <a:gd name="T26" fmla="*/ 20 w 94"/>
                  <a:gd name="T27" fmla="*/ 63 h 94"/>
                  <a:gd name="T28" fmla="*/ 6 w 94"/>
                  <a:gd name="T29" fmla="*/ 50 h 94"/>
                  <a:gd name="T30" fmla="*/ 22 w 94"/>
                  <a:gd name="T31" fmla="*/ 69 h 94"/>
                  <a:gd name="T32" fmla="*/ 13 w 94"/>
                  <a:gd name="T33" fmla="*/ 69 h 94"/>
                  <a:gd name="T34" fmla="*/ 28 w 94"/>
                  <a:gd name="T35" fmla="*/ 69 h 94"/>
                  <a:gd name="T36" fmla="*/ 44 w 94"/>
                  <a:gd name="T37" fmla="*/ 88 h 94"/>
                  <a:gd name="T38" fmla="*/ 27 w 94"/>
                  <a:gd name="T39" fmla="*/ 63 h 94"/>
                  <a:gd name="T40" fmla="*/ 44 w 94"/>
                  <a:gd name="T41" fmla="*/ 50 h 94"/>
                  <a:gd name="T42" fmla="*/ 44 w 94"/>
                  <a:gd name="T43" fmla="*/ 44 h 94"/>
                  <a:gd name="T44" fmla="*/ 27 w 94"/>
                  <a:gd name="T45" fmla="*/ 32 h 94"/>
                  <a:gd name="T46" fmla="*/ 44 w 94"/>
                  <a:gd name="T47" fmla="*/ 44 h 94"/>
                  <a:gd name="T48" fmla="*/ 28 w 94"/>
                  <a:gd name="T49" fmla="*/ 25 h 94"/>
                  <a:gd name="T50" fmla="*/ 44 w 94"/>
                  <a:gd name="T51" fmla="*/ 25 h 94"/>
                  <a:gd name="T52" fmla="*/ 72 w 94"/>
                  <a:gd name="T53" fmla="*/ 25 h 94"/>
                  <a:gd name="T54" fmla="*/ 81 w 94"/>
                  <a:gd name="T55" fmla="*/ 25 h 94"/>
                  <a:gd name="T56" fmla="*/ 66 w 94"/>
                  <a:gd name="T57" fmla="*/ 25 h 94"/>
                  <a:gd name="T58" fmla="*/ 50 w 94"/>
                  <a:gd name="T59" fmla="*/ 7 h 94"/>
                  <a:gd name="T60" fmla="*/ 67 w 94"/>
                  <a:gd name="T61" fmla="*/ 32 h 94"/>
                  <a:gd name="T62" fmla="*/ 50 w 94"/>
                  <a:gd name="T63" fmla="*/ 44 h 94"/>
                  <a:gd name="T64" fmla="*/ 50 w 94"/>
                  <a:gd name="T65" fmla="*/ 50 h 94"/>
                  <a:gd name="T66" fmla="*/ 67 w 94"/>
                  <a:gd name="T67" fmla="*/ 63 h 94"/>
                  <a:gd name="T68" fmla="*/ 50 w 94"/>
                  <a:gd name="T69" fmla="*/ 50 h 94"/>
                  <a:gd name="T70" fmla="*/ 50 w 94"/>
                  <a:gd name="T71" fmla="*/ 69 h 94"/>
                  <a:gd name="T72" fmla="*/ 50 w 94"/>
                  <a:gd name="T73" fmla="*/ 88 h 94"/>
                  <a:gd name="T74" fmla="*/ 72 w 94"/>
                  <a:gd name="T75" fmla="*/ 69 h 94"/>
                  <a:gd name="T76" fmla="*/ 65 w 94"/>
                  <a:gd name="T77" fmla="*/ 84 h 94"/>
                  <a:gd name="T78" fmla="*/ 74 w 94"/>
                  <a:gd name="T79" fmla="*/ 63 h 94"/>
                  <a:gd name="T80" fmla="*/ 88 w 94"/>
                  <a:gd name="T81" fmla="*/ 50 h 94"/>
                  <a:gd name="T82" fmla="*/ 75 w 94"/>
                  <a:gd name="T83" fmla="*/ 44 h 94"/>
                  <a:gd name="T84" fmla="*/ 85 w 94"/>
                  <a:gd name="T85" fmla="*/ 32 h 94"/>
                  <a:gd name="T86" fmla="*/ 75 w 94"/>
                  <a:gd name="T87"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4">
                    <a:moveTo>
                      <a:pt x="94" y="44"/>
                    </a:moveTo>
                    <a:cubicBezTo>
                      <a:pt x="92" y="21"/>
                      <a:pt x="74" y="2"/>
                      <a:pt x="50" y="0"/>
                    </a:cubicBezTo>
                    <a:cubicBezTo>
                      <a:pt x="50" y="0"/>
                      <a:pt x="50" y="0"/>
                      <a:pt x="50" y="0"/>
                    </a:cubicBezTo>
                    <a:cubicBezTo>
                      <a:pt x="44" y="0"/>
                      <a:pt x="44" y="0"/>
                      <a:pt x="44" y="0"/>
                    </a:cubicBezTo>
                    <a:cubicBezTo>
                      <a:pt x="44" y="0"/>
                      <a:pt x="44" y="0"/>
                      <a:pt x="44" y="0"/>
                    </a:cubicBezTo>
                    <a:cubicBezTo>
                      <a:pt x="20" y="2"/>
                      <a:pt x="2" y="21"/>
                      <a:pt x="0" y="44"/>
                    </a:cubicBezTo>
                    <a:cubicBezTo>
                      <a:pt x="0" y="44"/>
                      <a:pt x="0" y="44"/>
                      <a:pt x="0" y="44"/>
                    </a:cubicBezTo>
                    <a:cubicBezTo>
                      <a:pt x="0" y="50"/>
                      <a:pt x="0" y="50"/>
                      <a:pt x="0" y="50"/>
                    </a:cubicBezTo>
                    <a:cubicBezTo>
                      <a:pt x="0" y="50"/>
                      <a:pt x="0" y="50"/>
                      <a:pt x="0" y="50"/>
                    </a:cubicBezTo>
                    <a:cubicBezTo>
                      <a:pt x="2" y="74"/>
                      <a:pt x="20" y="93"/>
                      <a:pt x="44" y="94"/>
                    </a:cubicBezTo>
                    <a:cubicBezTo>
                      <a:pt x="44" y="94"/>
                      <a:pt x="44" y="94"/>
                      <a:pt x="44" y="94"/>
                    </a:cubicBezTo>
                    <a:cubicBezTo>
                      <a:pt x="50" y="94"/>
                      <a:pt x="50" y="94"/>
                      <a:pt x="50" y="94"/>
                    </a:cubicBezTo>
                    <a:cubicBezTo>
                      <a:pt x="50" y="94"/>
                      <a:pt x="50" y="94"/>
                      <a:pt x="50" y="94"/>
                    </a:cubicBezTo>
                    <a:cubicBezTo>
                      <a:pt x="74" y="93"/>
                      <a:pt x="92" y="74"/>
                      <a:pt x="94" y="50"/>
                    </a:cubicBezTo>
                    <a:cubicBezTo>
                      <a:pt x="94" y="50"/>
                      <a:pt x="94" y="50"/>
                      <a:pt x="94" y="50"/>
                    </a:cubicBezTo>
                    <a:cubicBezTo>
                      <a:pt x="94" y="44"/>
                      <a:pt x="94" y="44"/>
                      <a:pt x="94" y="44"/>
                    </a:cubicBezTo>
                    <a:close/>
                    <a:moveTo>
                      <a:pt x="29" y="10"/>
                    </a:moveTo>
                    <a:cubicBezTo>
                      <a:pt x="26" y="15"/>
                      <a:pt x="24" y="20"/>
                      <a:pt x="22" y="25"/>
                    </a:cubicBezTo>
                    <a:cubicBezTo>
                      <a:pt x="13" y="25"/>
                      <a:pt x="13" y="25"/>
                      <a:pt x="13" y="25"/>
                    </a:cubicBezTo>
                    <a:cubicBezTo>
                      <a:pt x="17" y="19"/>
                      <a:pt x="23" y="14"/>
                      <a:pt x="29" y="10"/>
                    </a:cubicBezTo>
                    <a:moveTo>
                      <a:pt x="9" y="32"/>
                    </a:moveTo>
                    <a:cubicBezTo>
                      <a:pt x="20" y="32"/>
                      <a:pt x="20" y="32"/>
                      <a:pt x="20" y="32"/>
                    </a:cubicBezTo>
                    <a:cubicBezTo>
                      <a:pt x="20" y="36"/>
                      <a:pt x="19" y="40"/>
                      <a:pt x="19" y="44"/>
                    </a:cubicBezTo>
                    <a:cubicBezTo>
                      <a:pt x="6" y="44"/>
                      <a:pt x="6" y="44"/>
                      <a:pt x="6" y="44"/>
                    </a:cubicBezTo>
                    <a:cubicBezTo>
                      <a:pt x="7" y="40"/>
                      <a:pt x="8" y="36"/>
                      <a:pt x="9" y="32"/>
                    </a:cubicBezTo>
                    <a:moveTo>
                      <a:pt x="6" y="50"/>
                    </a:moveTo>
                    <a:cubicBezTo>
                      <a:pt x="19" y="50"/>
                      <a:pt x="19" y="50"/>
                      <a:pt x="19" y="50"/>
                    </a:cubicBezTo>
                    <a:cubicBezTo>
                      <a:pt x="19" y="55"/>
                      <a:pt x="20" y="59"/>
                      <a:pt x="20" y="63"/>
                    </a:cubicBezTo>
                    <a:cubicBezTo>
                      <a:pt x="9" y="63"/>
                      <a:pt x="9" y="63"/>
                      <a:pt x="9" y="63"/>
                    </a:cubicBezTo>
                    <a:cubicBezTo>
                      <a:pt x="8" y="59"/>
                      <a:pt x="7" y="55"/>
                      <a:pt x="6" y="50"/>
                    </a:cubicBezTo>
                    <a:moveTo>
                      <a:pt x="13" y="69"/>
                    </a:moveTo>
                    <a:cubicBezTo>
                      <a:pt x="22" y="69"/>
                      <a:pt x="22" y="69"/>
                      <a:pt x="22" y="69"/>
                    </a:cubicBezTo>
                    <a:cubicBezTo>
                      <a:pt x="24" y="75"/>
                      <a:pt x="26" y="80"/>
                      <a:pt x="29" y="84"/>
                    </a:cubicBezTo>
                    <a:cubicBezTo>
                      <a:pt x="23" y="81"/>
                      <a:pt x="17" y="76"/>
                      <a:pt x="13" y="69"/>
                    </a:cubicBezTo>
                    <a:moveTo>
                      <a:pt x="44" y="88"/>
                    </a:moveTo>
                    <a:cubicBezTo>
                      <a:pt x="37" y="86"/>
                      <a:pt x="32" y="79"/>
                      <a:pt x="28" y="69"/>
                    </a:cubicBezTo>
                    <a:cubicBezTo>
                      <a:pt x="44" y="69"/>
                      <a:pt x="44" y="69"/>
                      <a:pt x="44" y="69"/>
                    </a:cubicBezTo>
                    <a:lnTo>
                      <a:pt x="44" y="88"/>
                    </a:lnTo>
                    <a:close/>
                    <a:moveTo>
                      <a:pt x="44" y="63"/>
                    </a:moveTo>
                    <a:cubicBezTo>
                      <a:pt x="27" y="63"/>
                      <a:pt x="27" y="63"/>
                      <a:pt x="27" y="63"/>
                    </a:cubicBezTo>
                    <a:cubicBezTo>
                      <a:pt x="26" y="59"/>
                      <a:pt x="25" y="55"/>
                      <a:pt x="25" y="50"/>
                    </a:cubicBezTo>
                    <a:cubicBezTo>
                      <a:pt x="44" y="50"/>
                      <a:pt x="44" y="50"/>
                      <a:pt x="44" y="50"/>
                    </a:cubicBezTo>
                    <a:lnTo>
                      <a:pt x="44" y="63"/>
                    </a:lnTo>
                    <a:close/>
                    <a:moveTo>
                      <a:pt x="44" y="44"/>
                    </a:moveTo>
                    <a:cubicBezTo>
                      <a:pt x="25" y="44"/>
                      <a:pt x="25" y="44"/>
                      <a:pt x="25" y="44"/>
                    </a:cubicBezTo>
                    <a:cubicBezTo>
                      <a:pt x="25" y="40"/>
                      <a:pt x="26" y="36"/>
                      <a:pt x="27" y="32"/>
                    </a:cubicBezTo>
                    <a:cubicBezTo>
                      <a:pt x="44" y="32"/>
                      <a:pt x="44" y="32"/>
                      <a:pt x="44" y="32"/>
                    </a:cubicBezTo>
                    <a:lnTo>
                      <a:pt x="44" y="44"/>
                    </a:lnTo>
                    <a:close/>
                    <a:moveTo>
                      <a:pt x="44" y="25"/>
                    </a:moveTo>
                    <a:cubicBezTo>
                      <a:pt x="28" y="25"/>
                      <a:pt x="28" y="25"/>
                      <a:pt x="28" y="25"/>
                    </a:cubicBezTo>
                    <a:cubicBezTo>
                      <a:pt x="32" y="16"/>
                      <a:pt x="37" y="9"/>
                      <a:pt x="44" y="7"/>
                    </a:cubicBezTo>
                    <a:lnTo>
                      <a:pt x="44" y="25"/>
                    </a:lnTo>
                    <a:close/>
                    <a:moveTo>
                      <a:pt x="81" y="25"/>
                    </a:moveTo>
                    <a:cubicBezTo>
                      <a:pt x="72" y="25"/>
                      <a:pt x="72" y="25"/>
                      <a:pt x="72" y="25"/>
                    </a:cubicBezTo>
                    <a:cubicBezTo>
                      <a:pt x="70" y="20"/>
                      <a:pt x="68" y="15"/>
                      <a:pt x="65" y="10"/>
                    </a:cubicBezTo>
                    <a:cubicBezTo>
                      <a:pt x="71" y="14"/>
                      <a:pt x="77" y="19"/>
                      <a:pt x="81" y="25"/>
                    </a:cubicBezTo>
                    <a:moveTo>
                      <a:pt x="50" y="7"/>
                    </a:moveTo>
                    <a:cubicBezTo>
                      <a:pt x="57" y="9"/>
                      <a:pt x="62" y="16"/>
                      <a:pt x="66" y="25"/>
                    </a:cubicBezTo>
                    <a:cubicBezTo>
                      <a:pt x="50" y="25"/>
                      <a:pt x="50" y="25"/>
                      <a:pt x="50" y="25"/>
                    </a:cubicBezTo>
                    <a:lnTo>
                      <a:pt x="50" y="7"/>
                    </a:lnTo>
                    <a:close/>
                    <a:moveTo>
                      <a:pt x="50" y="32"/>
                    </a:moveTo>
                    <a:cubicBezTo>
                      <a:pt x="67" y="32"/>
                      <a:pt x="67" y="32"/>
                      <a:pt x="67" y="32"/>
                    </a:cubicBezTo>
                    <a:cubicBezTo>
                      <a:pt x="68" y="36"/>
                      <a:pt x="69" y="40"/>
                      <a:pt x="69" y="44"/>
                    </a:cubicBezTo>
                    <a:cubicBezTo>
                      <a:pt x="50" y="44"/>
                      <a:pt x="50" y="44"/>
                      <a:pt x="50" y="44"/>
                    </a:cubicBezTo>
                    <a:lnTo>
                      <a:pt x="50" y="32"/>
                    </a:lnTo>
                    <a:close/>
                    <a:moveTo>
                      <a:pt x="50" y="50"/>
                    </a:moveTo>
                    <a:cubicBezTo>
                      <a:pt x="69" y="50"/>
                      <a:pt x="69" y="50"/>
                      <a:pt x="69" y="50"/>
                    </a:cubicBezTo>
                    <a:cubicBezTo>
                      <a:pt x="69" y="55"/>
                      <a:pt x="68" y="59"/>
                      <a:pt x="67" y="63"/>
                    </a:cubicBezTo>
                    <a:cubicBezTo>
                      <a:pt x="50" y="63"/>
                      <a:pt x="50" y="63"/>
                      <a:pt x="50" y="63"/>
                    </a:cubicBezTo>
                    <a:lnTo>
                      <a:pt x="50" y="50"/>
                    </a:lnTo>
                    <a:close/>
                    <a:moveTo>
                      <a:pt x="50" y="88"/>
                    </a:moveTo>
                    <a:cubicBezTo>
                      <a:pt x="50" y="69"/>
                      <a:pt x="50" y="69"/>
                      <a:pt x="50" y="69"/>
                    </a:cubicBezTo>
                    <a:cubicBezTo>
                      <a:pt x="66" y="69"/>
                      <a:pt x="66" y="69"/>
                      <a:pt x="66" y="69"/>
                    </a:cubicBezTo>
                    <a:cubicBezTo>
                      <a:pt x="62" y="79"/>
                      <a:pt x="57" y="86"/>
                      <a:pt x="50" y="88"/>
                    </a:cubicBezTo>
                    <a:moveTo>
                      <a:pt x="65" y="84"/>
                    </a:moveTo>
                    <a:cubicBezTo>
                      <a:pt x="68" y="80"/>
                      <a:pt x="70" y="75"/>
                      <a:pt x="72" y="69"/>
                    </a:cubicBezTo>
                    <a:cubicBezTo>
                      <a:pt x="81" y="69"/>
                      <a:pt x="81" y="69"/>
                      <a:pt x="81" y="69"/>
                    </a:cubicBezTo>
                    <a:cubicBezTo>
                      <a:pt x="77" y="76"/>
                      <a:pt x="71" y="81"/>
                      <a:pt x="65" y="84"/>
                    </a:cubicBezTo>
                    <a:moveTo>
                      <a:pt x="85" y="63"/>
                    </a:moveTo>
                    <a:cubicBezTo>
                      <a:pt x="74" y="63"/>
                      <a:pt x="74" y="63"/>
                      <a:pt x="74" y="63"/>
                    </a:cubicBezTo>
                    <a:cubicBezTo>
                      <a:pt x="74" y="59"/>
                      <a:pt x="75" y="55"/>
                      <a:pt x="75" y="50"/>
                    </a:cubicBezTo>
                    <a:cubicBezTo>
                      <a:pt x="88" y="50"/>
                      <a:pt x="88" y="50"/>
                      <a:pt x="88" y="50"/>
                    </a:cubicBezTo>
                    <a:cubicBezTo>
                      <a:pt x="87" y="55"/>
                      <a:pt x="86" y="59"/>
                      <a:pt x="85" y="63"/>
                    </a:cubicBezTo>
                    <a:moveTo>
                      <a:pt x="75" y="44"/>
                    </a:moveTo>
                    <a:cubicBezTo>
                      <a:pt x="75" y="40"/>
                      <a:pt x="74" y="36"/>
                      <a:pt x="74" y="32"/>
                    </a:cubicBezTo>
                    <a:cubicBezTo>
                      <a:pt x="85" y="32"/>
                      <a:pt x="85" y="32"/>
                      <a:pt x="85" y="32"/>
                    </a:cubicBezTo>
                    <a:cubicBezTo>
                      <a:pt x="86" y="36"/>
                      <a:pt x="87" y="40"/>
                      <a:pt x="88" y="44"/>
                    </a:cubicBezTo>
                    <a:lnTo>
                      <a:pt x="75"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E779E85-32B8-4875-9DF8-9856B027CA62}"/>
                  </a:ext>
                </a:extLst>
              </p:cNvPr>
              <p:cNvSpPr/>
              <p:nvPr/>
            </p:nvSpPr>
            <p:spPr>
              <a:xfrm>
                <a:off x="6259831" y="3418215"/>
                <a:ext cx="1581149" cy="276999"/>
              </a:xfrm>
              <a:prstGeom prst="rect">
                <a:avLst/>
              </a:prstGeom>
            </p:spPr>
            <p:txBody>
              <a:bodyPr wrap="square">
                <a:spAutoFit/>
              </a:bodyPr>
              <a:lstStyle/>
              <a:p>
                <a:r>
                  <a:rPr lang="en-US" sz="1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www.website.com</a:t>
                </a:r>
              </a:p>
            </p:txBody>
          </p:sp>
        </p:grpSp>
        <p:grpSp>
          <p:nvGrpSpPr>
            <p:cNvPr id="19" name="Group 18">
              <a:extLst>
                <a:ext uri="{FF2B5EF4-FFF2-40B4-BE49-F238E27FC236}">
                  <a16:creationId xmlns:a16="http://schemas.microsoft.com/office/drawing/2014/main" id="{71E0F4A2-6548-4046-AF25-2415E212A007}"/>
                </a:ext>
              </a:extLst>
            </p:cNvPr>
            <p:cNvGrpSpPr/>
            <p:nvPr/>
          </p:nvGrpSpPr>
          <p:grpSpPr>
            <a:xfrm>
              <a:off x="6013112" y="3702348"/>
              <a:ext cx="2307928" cy="276999"/>
              <a:chOff x="6013112" y="3702348"/>
              <a:chExt cx="2307928" cy="276999"/>
            </a:xfrm>
          </p:grpSpPr>
          <p:sp>
            <p:nvSpPr>
              <p:cNvPr id="11" name="Freeform 8">
                <a:extLst>
                  <a:ext uri="{FF2B5EF4-FFF2-40B4-BE49-F238E27FC236}">
                    <a16:creationId xmlns:a16="http://schemas.microsoft.com/office/drawing/2014/main" id="{7B4B6FC3-4575-4A14-8285-C100BA042E67}"/>
                  </a:ext>
                </a:extLst>
              </p:cNvPr>
              <p:cNvSpPr>
                <a:spLocks noEditPoints="1"/>
              </p:cNvSpPr>
              <p:nvPr/>
            </p:nvSpPr>
            <p:spPr bwMode="auto">
              <a:xfrm>
                <a:off x="6013112" y="3739107"/>
                <a:ext cx="157840" cy="203481"/>
              </a:xfrm>
              <a:custGeom>
                <a:avLst/>
                <a:gdLst>
                  <a:gd name="T0" fmla="*/ 59 w 72"/>
                  <a:gd name="T1" fmla="*/ 10 h 94"/>
                  <a:gd name="T2" fmla="*/ 36 w 72"/>
                  <a:gd name="T3" fmla="*/ 0 h 94"/>
                  <a:gd name="T4" fmla="*/ 12 w 72"/>
                  <a:gd name="T5" fmla="*/ 10 h 94"/>
                  <a:gd name="T6" fmla="*/ 9 w 72"/>
                  <a:gd name="T7" fmla="*/ 56 h 94"/>
                  <a:gd name="T8" fmla="*/ 36 w 72"/>
                  <a:gd name="T9" fmla="*/ 94 h 94"/>
                  <a:gd name="T10" fmla="*/ 62 w 72"/>
                  <a:gd name="T11" fmla="*/ 56 h 94"/>
                  <a:gd name="T12" fmla="*/ 59 w 72"/>
                  <a:gd name="T13" fmla="*/ 10 h 94"/>
                  <a:gd name="T14" fmla="*/ 36 w 72"/>
                  <a:gd name="T15" fmla="*/ 45 h 94"/>
                  <a:gd name="T16" fmla="*/ 24 w 72"/>
                  <a:gd name="T17" fmla="*/ 33 h 94"/>
                  <a:gd name="T18" fmla="*/ 36 w 72"/>
                  <a:gd name="T19" fmla="*/ 20 h 94"/>
                  <a:gd name="T20" fmla="*/ 48 w 72"/>
                  <a:gd name="T21" fmla="*/ 33 h 94"/>
                  <a:gd name="T22" fmla="*/ 36 w 72"/>
                  <a:gd name="T23" fmla="*/ 4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94">
                    <a:moveTo>
                      <a:pt x="59" y="10"/>
                    </a:moveTo>
                    <a:cubicBezTo>
                      <a:pt x="53" y="3"/>
                      <a:pt x="45" y="0"/>
                      <a:pt x="36" y="0"/>
                    </a:cubicBezTo>
                    <a:cubicBezTo>
                      <a:pt x="27" y="0"/>
                      <a:pt x="19" y="3"/>
                      <a:pt x="12" y="10"/>
                    </a:cubicBezTo>
                    <a:cubicBezTo>
                      <a:pt x="1" y="21"/>
                      <a:pt x="0" y="43"/>
                      <a:pt x="9" y="56"/>
                    </a:cubicBezTo>
                    <a:cubicBezTo>
                      <a:pt x="36" y="94"/>
                      <a:pt x="36" y="94"/>
                      <a:pt x="36" y="94"/>
                    </a:cubicBezTo>
                    <a:cubicBezTo>
                      <a:pt x="62" y="56"/>
                      <a:pt x="62" y="56"/>
                      <a:pt x="62" y="56"/>
                    </a:cubicBezTo>
                    <a:cubicBezTo>
                      <a:pt x="72" y="43"/>
                      <a:pt x="71" y="21"/>
                      <a:pt x="59" y="10"/>
                    </a:cubicBezTo>
                    <a:moveTo>
                      <a:pt x="36" y="45"/>
                    </a:moveTo>
                    <a:cubicBezTo>
                      <a:pt x="29" y="45"/>
                      <a:pt x="24" y="39"/>
                      <a:pt x="24" y="33"/>
                    </a:cubicBezTo>
                    <a:cubicBezTo>
                      <a:pt x="24" y="26"/>
                      <a:pt x="29" y="20"/>
                      <a:pt x="36" y="20"/>
                    </a:cubicBezTo>
                    <a:cubicBezTo>
                      <a:pt x="43" y="20"/>
                      <a:pt x="48" y="26"/>
                      <a:pt x="48" y="33"/>
                    </a:cubicBezTo>
                    <a:cubicBezTo>
                      <a:pt x="48" y="39"/>
                      <a:pt x="43" y="45"/>
                      <a:pt x="36"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1">
                <a:extLst>
                  <a:ext uri="{FF2B5EF4-FFF2-40B4-BE49-F238E27FC236}">
                    <a16:creationId xmlns:a16="http://schemas.microsoft.com/office/drawing/2014/main" id="{CF4047EC-3742-4B3F-91C5-75AF43B1EE54}"/>
                  </a:ext>
                </a:extLst>
              </p:cNvPr>
              <p:cNvSpPr/>
              <p:nvPr/>
            </p:nvSpPr>
            <p:spPr>
              <a:xfrm>
                <a:off x="6259831" y="3702348"/>
                <a:ext cx="2061209" cy="276999"/>
              </a:xfrm>
              <a:prstGeom prst="rect">
                <a:avLst/>
              </a:prstGeom>
            </p:spPr>
            <p:txBody>
              <a:bodyPr wrap="square">
                <a:spAutoFit/>
              </a:bodyPr>
              <a:lstStyle/>
              <a:p>
                <a:r>
                  <a:rPr lang="en-US" sz="1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Street Address, NY 0912</a:t>
                </a:r>
              </a:p>
            </p:txBody>
          </p:sp>
        </p:grpSp>
      </p:grpSp>
      <p:cxnSp>
        <p:nvCxnSpPr>
          <p:cNvPr id="22" name="Straight Connector 21">
            <a:extLst>
              <a:ext uri="{FF2B5EF4-FFF2-40B4-BE49-F238E27FC236}">
                <a16:creationId xmlns:a16="http://schemas.microsoft.com/office/drawing/2014/main" id="{164B2330-A058-48E2-BF2F-2FADAF082EBA}"/>
              </a:ext>
            </a:extLst>
          </p:cNvPr>
          <p:cNvCxnSpPr/>
          <p:nvPr/>
        </p:nvCxnSpPr>
        <p:spPr>
          <a:xfrm>
            <a:off x="6770847" y="2834231"/>
            <a:ext cx="0" cy="118953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48" name="Picture 47">
            <a:extLst>
              <a:ext uri="{FF2B5EF4-FFF2-40B4-BE49-F238E27FC236}">
                <a16:creationId xmlns:a16="http://schemas.microsoft.com/office/drawing/2014/main" id="{8C5BE8F1-AA94-4D30-8868-55F096C8F462}"/>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2767392" y="2687266"/>
            <a:ext cx="3693277" cy="1483467"/>
          </a:xfrm>
          <a:prstGeom prst="rect">
            <a:avLst/>
          </a:prstGeom>
        </p:spPr>
      </p:pic>
    </p:spTree>
    <p:extLst>
      <p:ext uri="{BB962C8B-B14F-4D97-AF65-F5344CB8AC3E}">
        <p14:creationId xmlns:p14="http://schemas.microsoft.com/office/powerpoint/2010/main" val="4293319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A340836-47A9-4732-99B3-B0129EC7DA27}"/>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7F6A208-596D-41C2-AA56-C44B2B900B2A}"/>
              </a:ext>
            </a:extLst>
          </p:cNvPr>
          <p:cNvSpPr txBox="1"/>
          <p:nvPr/>
        </p:nvSpPr>
        <p:spPr>
          <a:xfrm>
            <a:off x="838200" y="1191803"/>
            <a:ext cx="3182258" cy="1015663"/>
          </a:xfrm>
          <a:prstGeom prst="rect">
            <a:avLst/>
          </a:prstGeom>
          <a:noFill/>
        </p:spPr>
        <p:txBody>
          <a:bodyPr wrap="square" rtlCol="0">
            <a:spAutoFit/>
          </a:bodyPr>
          <a:lstStyle/>
          <a:p>
            <a:r>
              <a:rPr lang="en-US" sz="6000" dirty="0">
                <a:solidFill>
                  <a:schemeClr val="bg1">
                    <a:alpha val="82000"/>
                  </a:schemeClr>
                </a:solidFill>
                <a:latin typeface="Gobold Uplow" panose="02000500000000000000" pitchFamily="2" charset="0"/>
              </a:rPr>
              <a:t>Welcome</a:t>
            </a:r>
          </a:p>
        </p:txBody>
      </p:sp>
      <p:sp>
        <p:nvSpPr>
          <p:cNvPr id="15" name="TextBox 14">
            <a:extLst>
              <a:ext uri="{FF2B5EF4-FFF2-40B4-BE49-F238E27FC236}">
                <a16:creationId xmlns:a16="http://schemas.microsoft.com/office/drawing/2014/main" id="{4E0ED37C-405B-42CE-BF82-89CC3947EC0C}"/>
              </a:ext>
            </a:extLst>
          </p:cNvPr>
          <p:cNvSpPr txBox="1"/>
          <p:nvPr/>
        </p:nvSpPr>
        <p:spPr>
          <a:xfrm>
            <a:off x="838199" y="2118735"/>
            <a:ext cx="2312774" cy="477054"/>
          </a:xfrm>
          <a:prstGeom prst="rect">
            <a:avLst/>
          </a:prstGeom>
          <a:noFill/>
        </p:spPr>
        <p:txBody>
          <a:bodyPr wrap="square" rtlCol="0">
            <a:spAutoFit/>
          </a:bodyPr>
          <a:lstStyle/>
          <a:p>
            <a:r>
              <a:rPr lang="en-US" sz="2500" spc="500" dirty="0">
                <a:solidFill>
                  <a:schemeClr val="bg1"/>
                </a:solidFill>
                <a:latin typeface="Montserrat Light" panose="00000400000000000000" pitchFamily="50" charset="0"/>
              </a:rPr>
              <a:t>MESSAGE</a:t>
            </a:r>
          </a:p>
        </p:txBody>
      </p:sp>
      <p:cxnSp>
        <p:nvCxnSpPr>
          <p:cNvPr id="16" name="Straight Connector 15">
            <a:extLst>
              <a:ext uri="{FF2B5EF4-FFF2-40B4-BE49-F238E27FC236}">
                <a16:creationId xmlns:a16="http://schemas.microsoft.com/office/drawing/2014/main" id="{F154B3B2-979C-47A7-90CD-B546A8CBA75D}"/>
              </a:ext>
            </a:extLst>
          </p:cNvPr>
          <p:cNvCxnSpPr>
            <a:cxnSpLocks/>
          </p:cNvCxnSpPr>
          <p:nvPr/>
        </p:nvCxnSpPr>
        <p:spPr>
          <a:xfrm>
            <a:off x="3088495" y="2357825"/>
            <a:ext cx="139562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1EA28B6-3AB6-4CD6-93A1-E3B8AB37DCA2}"/>
              </a:ext>
            </a:extLst>
          </p:cNvPr>
          <p:cNvSpPr txBox="1"/>
          <p:nvPr/>
        </p:nvSpPr>
        <p:spPr>
          <a:xfrm>
            <a:off x="838199" y="3226045"/>
            <a:ext cx="5112658" cy="861774"/>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18" name="TextBox 17">
            <a:extLst>
              <a:ext uri="{FF2B5EF4-FFF2-40B4-BE49-F238E27FC236}">
                <a16:creationId xmlns:a16="http://schemas.microsoft.com/office/drawing/2014/main" id="{C32E045A-2E50-449B-8A1B-0FCFE540742D}"/>
              </a:ext>
            </a:extLst>
          </p:cNvPr>
          <p:cNvSpPr txBox="1"/>
          <p:nvPr/>
        </p:nvSpPr>
        <p:spPr>
          <a:xfrm>
            <a:off x="838199" y="2908594"/>
            <a:ext cx="2925716"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JOHN DOE FOUNDER/CEO</a:t>
            </a:r>
          </a:p>
        </p:txBody>
      </p:sp>
      <p:pic>
        <p:nvPicPr>
          <p:cNvPr id="21" name="Picture Placeholder 20">
            <a:extLst>
              <a:ext uri="{FF2B5EF4-FFF2-40B4-BE49-F238E27FC236}">
                <a16:creationId xmlns:a16="http://schemas.microsoft.com/office/drawing/2014/main" id="{C263AF14-3DBD-4A20-BAEA-32FD64E8EB7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981589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841BD53-BF89-4880-A179-C4A8A0E258A5}"/>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Placeholder 50">
            <a:extLst>
              <a:ext uri="{FF2B5EF4-FFF2-40B4-BE49-F238E27FC236}">
                <a16:creationId xmlns:a16="http://schemas.microsoft.com/office/drawing/2014/main" id="{A3EB9A49-9E56-4F92-8309-7205E3B40E07}"/>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35274" t="6447" r="2339" b="7416"/>
          <a:stretch/>
        </p:blipFill>
        <p:spPr>
          <a:xfrm>
            <a:off x="838201" y="3428999"/>
            <a:ext cx="2814636" cy="2590800"/>
          </a:xfrm>
        </p:spPr>
      </p:pic>
      <p:grpSp>
        <p:nvGrpSpPr>
          <p:cNvPr id="8" name="Group 7">
            <a:extLst>
              <a:ext uri="{FF2B5EF4-FFF2-40B4-BE49-F238E27FC236}">
                <a16:creationId xmlns:a16="http://schemas.microsoft.com/office/drawing/2014/main" id="{4CBF6200-1AE1-4D84-9DD9-5B4A608F66A5}"/>
              </a:ext>
            </a:extLst>
          </p:cNvPr>
          <p:cNvGrpSpPr/>
          <p:nvPr/>
        </p:nvGrpSpPr>
        <p:grpSpPr>
          <a:xfrm>
            <a:off x="838201" y="1026883"/>
            <a:ext cx="4791073" cy="1593080"/>
            <a:chOff x="1257301" y="838201"/>
            <a:chExt cx="4791073" cy="1593080"/>
          </a:xfrm>
        </p:grpSpPr>
        <p:grpSp>
          <p:nvGrpSpPr>
            <p:cNvPr id="7" name="Group 6">
              <a:extLst>
                <a:ext uri="{FF2B5EF4-FFF2-40B4-BE49-F238E27FC236}">
                  <a16:creationId xmlns:a16="http://schemas.microsoft.com/office/drawing/2014/main" id="{514D3010-1D27-4810-9AB1-51F8CAEB87DC}"/>
                </a:ext>
              </a:extLst>
            </p:cNvPr>
            <p:cNvGrpSpPr/>
            <p:nvPr/>
          </p:nvGrpSpPr>
          <p:grpSpPr>
            <a:xfrm>
              <a:off x="1676402" y="838201"/>
              <a:ext cx="3952870" cy="1015663"/>
              <a:chOff x="1676402" y="1403183"/>
              <a:chExt cx="3952870" cy="1015663"/>
            </a:xfrm>
          </p:grpSpPr>
          <p:sp>
            <p:nvSpPr>
              <p:cNvPr id="21" name="TextBox 20">
                <a:extLst>
                  <a:ext uri="{FF2B5EF4-FFF2-40B4-BE49-F238E27FC236}">
                    <a16:creationId xmlns:a16="http://schemas.microsoft.com/office/drawing/2014/main" id="{C8D044F5-7F6D-4620-A0AD-1F5FA620BE7D}"/>
                  </a:ext>
                </a:extLst>
              </p:cNvPr>
              <p:cNvSpPr txBox="1"/>
              <p:nvPr/>
            </p:nvSpPr>
            <p:spPr>
              <a:xfrm>
                <a:off x="2243137" y="1403183"/>
                <a:ext cx="2819400" cy="1015663"/>
              </a:xfrm>
              <a:prstGeom prst="rect">
                <a:avLst/>
              </a:prstGeom>
              <a:noFill/>
            </p:spPr>
            <p:txBody>
              <a:bodyPr wrap="square" rtlCol="0">
                <a:spAutoFit/>
              </a:bodyPr>
              <a:lstStyle/>
              <a:p>
                <a:pPr algn="ctr"/>
                <a:r>
                  <a:rPr lang="en-US" sz="6000" dirty="0">
                    <a:solidFill>
                      <a:schemeClr val="bg1"/>
                    </a:solidFill>
                    <a:latin typeface="Gobold Uplow" panose="02000500000000000000" pitchFamily="2" charset="0"/>
                  </a:rPr>
                  <a:t>Minimal</a:t>
                </a:r>
                <a:endParaRPr lang="en-US" sz="3000" dirty="0">
                  <a:solidFill>
                    <a:schemeClr val="bg1"/>
                  </a:solidFill>
                  <a:latin typeface="Montserrat Light" panose="00000400000000000000" pitchFamily="50" charset="0"/>
                </a:endParaRPr>
              </a:p>
            </p:txBody>
          </p:sp>
          <p:sp>
            <p:nvSpPr>
              <p:cNvPr id="5" name="Rectangle 4">
                <a:extLst>
                  <a:ext uri="{FF2B5EF4-FFF2-40B4-BE49-F238E27FC236}">
                    <a16:creationId xmlns:a16="http://schemas.microsoft.com/office/drawing/2014/main" id="{3E042E71-50D4-48E5-A828-E0167731195E}"/>
                  </a:ext>
                </a:extLst>
              </p:cNvPr>
              <p:cNvSpPr/>
              <p:nvPr/>
            </p:nvSpPr>
            <p:spPr>
              <a:xfrm rot="5400000">
                <a:off x="5330427" y="1881191"/>
                <a:ext cx="107156" cy="490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E01B563-CBAB-491C-983C-9D227B6CB5FC}"/>
                  </a:ext>
                </a:extLst>
              </p:cNvPr>
              <p:cNvSpPr/>
              <p:nvPr/>
            </p:nvSpPr>
            <p:spPr>
              <a:xfrm rot="5400000">
                <a:off x="1868091" y="1881191"/>
                <a:ext cx="107156" cy="490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a:extLst>
                <a:ext uri="{FF2B5EF4-FFF2-40B4-BE49-F238E27FC236}">
                  <a16:creationId xmlns:a16="http://schemas.microsoft.com/office/drawing/2014/main" id="{820619DE-50AC-4A2D-9B93-4B3BF6CA0F26}"/>
                </a:ext>
              </a:extLst>
            </p:cNvPr>
            <p:cNvSpPr txBox="1"/>
            <p:nvPr/>
          </p:nvSpPr>
          <p:spPr>
            <a:xfrm>
              <a:off x="1257301" y="1859971"/>
              <a:ext cx="4791073" cy="571310"/>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Montserrat Light" panose="00000400000000000000" pitchFamily="50" charset="0"/>
                </a:rPr>
                <a:t>Contrary to popular belief, Lorem Ipsum is not simply random text. It has roots in a piece of classical Latin</a:t>
              </a:r>
            </a:p>
          </p:txBody>
        </p:sp>
      </p:grpSp>
      <p:grpSp>
        <p:nvGrpSpPr>
          <p:cNvPr id="13" name="Group 12">
            <a:extLst>
              <a:ext uri="{FF2B5EF4-FFF2-40B4-BE49-F238E27FC236}">
                <a16:creationId xmlns:a16="http://schemas.microsoft.com/office/drawing/2014/main" id="{9DAC7BB9-ED9E-4131-971E-223BBB5A15E6}"/>
              </a:ext>
            </a:extLst>
          </p:cNvPr>
          <p:cNvGrpSpPr/>
          <p:nvPr/>
        </p:nvGrpSpPr>
        <p:grpSpPr>
          <a:xfrm>
            <a:off x="7044669" y="4834479"/>
            <a:ext cx="1185320" cy="1185320"/>
            <a:chOff x="7242400" y="4782013"/>
            <a:chExt cx="1185320" cy="1185320"/>
          </a:xfrm>
        </p:grpSpPr>
        <p:sp>
          <p:nvSpPr>
            <p:cNvPr id="36" name="Oval 35">
              <a:extLst>
                <a:ext uri="{FF2B5EF4-FFF2-40B4-BE49-F238E27FC236}">
                  <a16:creationId xmlns:a16="http://schemas.microsoft.com/office/drawing/2014/main" id="{AE5CB1A6-F9BD-4D3B-9AEE-60D6E6582B58}"/>
                </a:ext>
              </a:extLst>
            </p:cNvPr>
            <p:cNvSpPr/>
            <p:nvPr/>
          </p:nvSpPr>
          <p:spPr>
            <a:xfrm>
              <a:off x="7242400" y="4782013"/>
              <a:ext cx="1185320" cy="118532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EA549B2-708E-4D0A-AA93-8D76B613827A}"/>
                </a:ext>
              </a:extLst>
            </p:cNvPr>
            <p:cNvSpPr/>
            <p:nvPr/>
          </p:nvSpPr>
          <p:spPr>
            <a:xfrm>
              <a:off x="7445370" y="4943786"/>
              <a:ext cx="779381"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grpSp>
      <p:grpSp>
        <p:nvGrpSpPr>
          <p:cNvPr id="12" name="Group 11">
            <a:extLst>
              <a:ext uri="{FF2B5EF4-FFF2-40B4-BE49-F238E27FC236}">
                <a16:creationId xmlns:a16="http://schemas.microsoft.com/office/drawing/2014/main" id="{B08FF844-CEAC-44DD-9D81-D08FC23149A2}"/>
              </a:ext>
            </a:extLst>
          </p:cNvPr>
          <p:cNvGrpSpPr/>
          <p:nvPr/>
        </p:nvGrpSpPr>
        <p:grpSpPr>
          <a:xfrm>
            <a:off x="8732941" y="4834479"/>
            <a:ext cx="1185320" cy="1185320"/>
            <a:chOff x="8817691" y="4782013"/>
            <a:chExt cx="1185320" cy="1185320"/>
          </a:xfrm>
        </p:grpSpPr>
        <p:sp>
          <p:nvSpPr>
            <p:cNvPr id="38" name="Rectangle 37">
              <a:extLst>
                <a:ext uri="{FF2B5EF4-FFF2-40B4-BE49-F238E27FC236}">
                  <a16:creationId xmlns:a16="http://schemas.microsoft.com/office/drawing/2014/main" id="{2CDA759A-A367-4488-A0C7-B5071BE29533}"/>
                </a:ext>
              </a:extLst>
            </p:cNvPr>
            <p:cNvSpPr/>
            <p:nvPr/>
          </p:nvSpPr>
          <p:spPr>
            <a:xfrm>
              <a:off x="8951732" y="4943786"/>
              <a:ext cx="917238"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39" name="Oval 38">
              <a:extLst>
                <a:ext uri="{FF2B5EF4-FFF2-40B4-BE49-F238E27FC236}">
                  <a16:creationId xmlns:a16="http://schemas.microsoft.com/office/drawing/2014/main" id="{96C55F9E-1E15-4647-99B3-A2FA0E41F637}"/>
                </a:ext>
              </a:extLst>
            </p:cNvPr>
            <p:cNvSpPr/>
            <p:nvPr/>
          </p:nvSpPr>
          <p:spPr>
            <a:xfrm>
              <a:off x="8817691" y="4782013"/>
              <a:ext cx="1185320" cy="118532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6" name="Rectangle 75">
            <a:extLst>
              <a:ext uri="{FF2B5EF4-FFF2-40B4-BE49-F238E27FC236}">
                <a16:creationId xmlns:a16="http://schemas.microsoft.com/office/drawing/2014/main" id="{F9669621-D9B6-4A4C-BF34-E53D656EF476}"/>
              </a:ext>
            </a:extLst>
          </p:cNvPr>
          <p:cNvSpPr/>
          <p:nvPr/>
        </p:nvSpPr>
        <p:spPr>
          <a:xfrm>
            <a:off x="3652837" y="3428999"/>
            <a:ext cx="2814636" cy="25907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FA4C39A9-829B-4041-8CE6-AA2C2E59C80F}"/>
              </a:ext>
            </a:extLst>
          </p:cNvPr>
          <p:cNvSpPr txBox="1"/>
          <p:nvPr/>
        </p:nvSpPr>
        <p:spPr>
          <a:xfrm>
            <a:off x="4105159" y="3925782"/>
            <a:ext cx="1909992" cy="1597232"/>
          </a:xfrm>
          <a:prstGeom prst="rect">
            <a:avLst/>
          </a:prstGeom>
          <a:noFill/>
        </p:spPr>
        <p:txBody>
          <a:bodyPr wrap="square" rtlCol="0">
            <a:spAutoFit/>
          </a:bodyPr>
          <a:lstStyle/>
          <a:p>
            <a:pPr algn="just">
              <a:lnSpc>
                <a:spcPts val="2000"/>
              </a:lnSpc>
            </a:pPr>
            <a:r>
              <a:rPr lang="en-US" sz="1000" dirty="0">
                <a:solidFill>
                  <a:schemeClr val="bg1"/>
                </a:solidFill>
                <a:latin typeface="Montserrat Light" panose="00000400000000000000" pitchFamily="50" charset="0"/>
              </a:rPr>
              <a:t>Contrary to popular belief, Lorem Ipsum is not simply random text. It has roots in a piece of classical Latin literature from 45 BC, making it</a:t>
            </a:r>
          </a:p>
        </p:txBody>
      </p:sp>
      <p:sp>
        <p:nvSpPr>
          <p:cNvPr id="20" name="TextBox 19">
            <a:extLst>
              <a:ext uri="{FF2B5EF4-FFF2-40B4-BE49-F238E27FC236}">
                <a16:creationId xmlns:a16="http://schemas.microsoft.com/office/drawing/2014/main" id="{C4973919-7CB0-4111-B498-BAD6F91ABD58}"/>
              </a:ext>
            </a:extLst>
          </p:cNvPr>
          <p:cNvSpPr txBox="1"/>
          <p:nvPr/>
        </p:nvSpPr>
        <p:spPr>
          <a:xfrm>
            <a:off x="7044669" y="1026883"/>
            <a:ext cx="2873592" cy="2110193"/>
          </a:xfrm>
          <a:prstGeom prst="rect">
            <a:avLst/>
          </a:prstGeom>
          <a:noFill/>
        </p:spPr>
        <p:txBody>
          <a:bodyPr wrap="square"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a:t>
            </a:r>
          </a:p>
        </p:txBody>
      </p:sp>
    </p:spTree>
    <p:extLst>
      <p:ext uri="{BB962C8B-B14F-4D97-AF65-F5344CB8AC3E}">
        <p14:creationId xmlns:p14="http://schemas.microsoft.com/office/powerpoint/2010/main" val="2355917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BCE40C9B-FCEF-420A-8EB0-ECA3350555FC}"/>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7">
            <a:extLst>
              <a:ext uri="{FF2B5EF4-FFF2-40B4-BE49-F238E27FC236}">
                <a16:creationId xmlns:a16="http://schemas.microsoft.com/office/drawing/2014/main" id="{452A132F-40FA-4935-8C9B-3E09F5CEC45C}"/>
              </a:ext>
            </a:extLst>
          </p:cNvPr>
          <p:cNvSpPr>
            <a:spLocks/>
          </p:cNvSpPr>
          <p:nvPr/>
        </p:nvSpPr>
        <p:spPr bwMode="auto">
          <a:xfrm>
            <a:off x="838197" y="4428934"/>
            <a:ext cx="1774600" cy="1101009"/>
          </a:xfrm>
          <a:custGeom>
            <a:avLst/>
            <a:gdLst>
              <a:gd name="T0" fmla="*/ 213 w 426"/>
              <a:gd name="T1" fmla="*/ 0 h 872"/>
              <a:gd name="T2" fmla="*/ 426 w 426"/>
              <a:gd name="T3" fmla="*/ 872 h 872"/>
              <a:gd name="T4" fmla="*/ 0 w 426"/>
              <a:gd name="T5" fmla="*/ 872 h 872"/>
              <a:gd name="T6" fmla="*/ 213 w 426"/>
              <a:gd name="T7" fmla="*/ 0 h 872"/>
            </a:gdLst>
            <a:ahLst/>
            <a:cxnLst>
              <a:cxn ang="0">
                <a:pos x="T0" y="T1"/>
              </a:cxn>
              <a:cxn ang="0">
                <a:pos x="T2" y="T3"/>
              </a:cxn>
              <a:cxn ang="0">
                <a:pos x="T4" y="T5"/>
              </a:cxn>
              <a:cxn ang="0">
                <a:pos x="T6" y="T7"/>
              </a:cxn>
            </a:cxnLst>
            <a:rect l="0" t="0" r="r" b="b"/>
            <a:pathLst>
              <a:path w="426" h="872">
                <a:moveTo>
                  <a:pt x="213" y="0"/>
                </a:moveTo>
                <a:cubicBezTo>
                  <a:pt x="213" y="0"/>
                  <a:pt x="302" y="616"/>
                  <a:pt x="426" y="872"/>
                </a:cubicBezTo>
                <a:cubicBezTo>
                  <a:pt x="0" y="872"/>
                  <a:pt x="0" y="872"/>
                  <a:pt x="0" y="872"/>
                </a:cubicBezTo>
                <a:cubicBezTo>
                  <a:pt x="124" y="616"/>
                  <a:pt x="213" y="0"/>
                  <a:pt x="213" y="0"/>
                </a:cubicBezTo>
              </a:path>
            </a:pathLst>
          </a:custGeom>
          <a:solidFill>
            <a:schemeClr val="bg1">
              <a:lumMod val="50000"/>
              <a:alpha val="82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8">
            <a:extLst>
              <a:ext uri="{FF2B5EF4-FFF2-40B4-BE49-F238E27FC236}">
                <a16:creationId xmlns:a16="http://schemas.microsoft.com/office/drawing/2014/main" id="{C7477C30-D391-476A-8222-4B9616FD3417}"/>
              </a:ext>
            </a:extLst>
          </p:cNvPr>
          <p:cNvSpPr>
            <a:spLocks/>
          </p:cNvSpPr>
          <p:nvPr/>
        </p:nvSpPr>
        <p:spPr bwMode="auto">
          <a:xfrm>
            <a:off x="1996820" y="4606785"/>
            <a:ext cx="1778266" cy="923158"/>
          </a:xfrm>
          <a:custGeom>
            <a:avLst/>
            <a:gdLst>
              <a:gd name="T0" fmla="*/ 214 w 427"/>
              <a:gd name="T1" fmla="*/ 0 h 731"/>
              <a:gd name="T2" fmla="*/ 427 w 427"/>
              <a:gd name="T3" fmla="*/ 731 h 731"/>
              <a:gd name="T4" fmla="*/ 0 w 427"/>
              <a:gd name="T5" fmla="*/ 731 h 731"/>
              <a:gd name="T6" fmla="*/ 214 w 427"/>
              <a:gd name="T7" fmla="*/ 0 h 731"/>
            </a:gdLst>
            <a:ahLst/>
            <a:cxnLst>
              <a:cxn ang="0">
                <a:pos x="T0" y="T1"/>
              </a:cxn>
              <a:cxn ang="0">
                <a:pos x="T2" y="T3"/>
              </a:cxn>
              <a:cxn ang="0">
                <a:pos x="T4" y="T5"/>
              </a:cxn>
              <a:cxn ang="0">
                <a:pos x="T6" y="T7"/>
              </a:cxn>
            </a:cxnLst>
            <a:rect l="0" t="0" r="r" b="b"/>
            <a:pathLst>
              <a:path w="427" h="731">
                <a:moveTo>
                  <a:pt x="214" y="0"/>
                </a:moveTo>
                <a:cubicBezTo>
                  <a:pt x="214" y="0"/>
                  <a:pt x="303" y="516"/>
                  <a:pt x="427" y="731"/>
                </a:cubicBezTo>
                <a:cubicBezTo>
                  <a:pt x="0" y="731"/>
                  <a:pt x="0" y="731"/>
                  <a:pt x="0" y="731"/>
                </a:cubicBezTo>
                <a:cubicBezTo>
                  <a:pt x="125" y="516"/>
                  <a:pt x="214" y="0"/>
                  <a:pt x="214" y="0"/>
                </a:cubicBezTo>
              </a:path>
            </a:pathLst>
          </a:custGeom>
          <a:solidFill>
            <a:schemeClr val="bg1">
              <a:lumMod val="6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6C9B714-8930-4D90-A2D3-B735651FE74B}"/>
              </a:ext>
            </a:extLst>
          </p:cNvPr>
          <p:cNvSpPr>
            <a:spLocks/>
          </p:cNvSpPr>
          <p:nvPr/>
        </p:nvSpPr>
        <p:spPr bwMode="auto">
          <a:xfrm>
            <a:off x="3159110" y="4267201"/>
            <a:ext cx="1778266" cy="1262742"/>
          </a:xfrm>
          <a:custGeom>
            <a:avLst/>
            <a:gdLst>
              <a:gd name="T0" fmla="*/ 213 w 427"/>
              <a:gd name="T1" fmla="*/ 0 h 1000"/>
              <a:gd name="T2" fmla="*/ 427 w 427"/>
              <a:gd name="T3" fmla="*/ 1000 h 1000"/>
              <a:gd name="T4" fmla="*/ 0 w 427"/>
              <a:gd name="T5" fmla="*/ 1000 h 1000"/>
              <a:gd name="T6" fmla="*/ 213 w 427"/>
              <a:gd name="T7" fmla="*/ 0 h 1000"/>
            </a:gdLst>
            <a:ahLst/>
            <a:cxnLst>
              <a:cxn ang="0">
                <a:pos x="T0" y="T1"/>
              </a:cxn>
              <a:cxn ang="0">
                <a:pos x="T2" y="T3"/>
              </a:cxn>
              <a:cxn ang="0">
                <a:pos x="T4" y="T5"/>
              </a:cxn>
              <a:cxn ang="0">
                <a:pos x="T6" y="T7"/>
              </a:cxn>
            </a:cxnLst>
            <a:rect l="0" t="0" r="r" b="b"/>
            <a:pathLst>
              <a:path w="427" h="1000">
                <a:moveTo>
                  <a:pt x="213" y="0"/>
                </a:moveTo>
                <a:cubicBezTo>
                  <a:pt x="213" y="0"/>
                  <a:pt x="302" y="706"/>
                  <a:pt x="427" y="1000"/>
                </a:cubicBezTo>
                <a:cubicBezTo>
                  <a:pt x="0" y="1000"/>
                  <a:pt x="0" y="1000"/>
                  <a:pt x="0" y="1000"/>
                </a:cubicBezTo>
                <a:cubicBezTo>
                  <a:pt x="124" y="706"/>
                  <a:pt x="213" y="0"/>
                  <a:pt x="213" y="0"/>
                </a:cubicBezTo>
              </a:path>
            </a:pathLst>
          </a:custGeom>
          <a:solidFill>
            <a:schemeClr val="bg1">
              <a:lumMod val="7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21836B36-B74B-4E4A-9B3C-F0A04848322F}"/>
              </a:ext>
            </a:extLst>
          </p:cNvPr>
          <p:cNvSpPr>
            <a:spLocks/>
          </p:cNvSpPr>
          <p:nvPr/>
        </p:nvSpPr>
        <p:spPr bwMode="auto">
          <a:xfrm>
            <a:off x="4321400" y="4498408"/>
            <a:ext cx="1774600" cy="1031535"/>
          </a:xfrm>
          <a:custGeom>
            <a:avLst/>
            <a:gdLst>
              <a:gd name="T0" fmla="*/ 213 w 426"/>
              <a:gd name="T1" fmla="*/ 0 h 817"/>
              <a:gd name="T2" fmla="*/ 426 w 426"/>
              <a:gd name="T3" fmla="*/ 817 h 817"/>
              <a:gd name="T4" fmla="*/ 0 w 426"/>
              <a:gd name="T5" fmla="*/ 817 h 817"/>
              <a:gd name="T6" fmla="*/ 213 w 426"/>
              <a:gd name="T7" fmla="*/ 0 h 817"/>
            </a:gdLst>
            <a:ahLst/>
            <a:cxnLst>
              <a:cxn ang="0">
                <a:pos x="T0" y="T1"/>
              </a:cxn>
              <a:cxn ang="0">
                <a:pos x="T2" y="T3"/>
              </a:cxn>
              <a:cxn ang="0">
                <a:pos x="T4" y="T5"/>
              </a:cxn>
              <a:cxn ang="0">
                <a:pos x="T6" y="T7"/>
              </a:cxn>
            </a:cxnLst>
            <a:rect l="0" t="0" r="r" b="b"/>
            <a:pathLst>
              <a:path w="426" h="817">
                <a:moveTo>
                  <a:pt x="213" y="0"/>
                </a:moveTo>
                <a:cubicBezTo>
                  <a:pt x="213" y="0"/>
                  <a:pt x="302" y="577"/>
                  <a:pt x="426" y="817"/>
                </a:cubicBezTo>
                <a:cubicBezTo>
                  <a:pt x="0" y="817"/>
                  <a:pt x="0" y="817"/>
                  <a:pt x="0" y="817"/>
                </a:cubicBezTo>
                <a:cubicBezTo>
                  <a:pt x="124" y="577"/>
                  <a:pt x="213" y="0"/>
                  <a:pt x="213" y="0"/>
                </a:cubicBezTo>
              </a:path>
            </a:pathLst>
          </a:custGeom>
          <a:solidFill>
            <a:schemeClr val="bg1">
              <a:lumMod val="8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DA8EF824-EB96-43F9-914A-92A4FD9BB29F}"/>
              </a:ext>
            </a:extLst>
          </p:cNvPr>
          <p:cNvSpPr txBox="1"/>
          <p:nvPr/>
        </p:nvSpPr>
        <p:spPr>
          <a:xfrm>
            <a:off x="1246526" y="5727410"/>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Mar</a:t>
            </a:r>
          </a:p>
        </p:txBody>
      </p:sp>
      <p:sp>
        <p:nvSpPr>
          <p:cNvPr id="31" name="TextBox 30">
            <a:extLst>
              <a:ext uri="{FF2B5EF4-FFF2-40B4-BE49-F238E27FC236}">
                <a16:creationId xmlns:a16="http://schemas.microsoft.com/office/drawing/2014/main" id="{D6463A55-284D-4F8A-9F8A-5BC776AB0E03}"/>
              </a:ext>
            </a:extLst>
          </p:cNvPr>
          <p:cNvSpPr txBox="1"/>
          <p:nvPr/>
        </p:nvSpPr>
        <p:spPr>
          <a:xfrm>
            <a:off x="2406982" y="5727410"/>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Apr</a:t>
            </a:r>
          </a:p>
        </p:txBody>
      </p:sp>
      <p:sp>
        <p:nvSpPr>
          <p:cNvPr id="32" name="TextBox 31">
            <a:extLst>
              <a:ext uri="{FF2B5EF4-FFF2-40B4-BE49-F238E27FC236}">
                <a16:creationId xmlns:a16="http://schemas.microsoft.com/office/drawing/2014/main" id="{DC8C8286-5FFC-4B1F-A7F6-C8F76EAAED92}"/>
              </a:ext>
            </a:extLst>
          </p:cNvPr>
          <p:cNvSpPr txBox="1"/>
          <p:nvPr/>
        </p:nvSpPr>
        <p:spPr>
          <a:xfrm>
            <a:off x="3569272" y="5727410"/>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May</a:t>
            </a:r>
          </a:p>
        </p:txBody>
      </p:sp>
      <p:sp>
        <p:nvSpPr>
          <p:cNvPr id="33" name="TextBox 32">
            <a:extLst>
              <a:ext uri="{FF2B5EF4-FFF2-40B4-BE49-F238E27FC236}">
                <a16:creationId xmlns:a16="http://schemas.microsoft.com/office/drawing/2014/main" id="{8642B2ED-6B3E-49F5-B12D-B1B5CD2DEAA1}"/>
              </a:ext>
            </a:extLst>
          </p:cNvPr>
          <p:cNvSpPr txBox="1"/>
          <p:nvPr/>
        </p:nvSpPr>
        <p:spPr>
          <a:xfrm>
            <a:off x="4729729" y="5727410"/>
            <a:ext cx="957943" cy="292388"/>
          </a:xfrm>
          <a:prstGeom prst="rect">
            <a:avLst/>
          </a:prstGeom>
          <a:noFill/>
        </p:spPr>
        <p:txBody>
          <a:bodyPr wrap="square" rtlCol="0">
            <a:spAutoFit/>
          </a:bodyPr>
          <a:lstStyle/>
          <a:p>
            <a:pPr algn="ctr"/>
            <a:r>
              <a:rPr lang="en-US" sz="1300" dirty="0">
                <a:solidFill>
                  <a:schemeClr val="bg1"/>
                </a:solidFill>
                <a:latin typeface="Montserrat Light" panose="00000400000000000000" pitchFamily="50" charset="0"/>
              </a:rPr>
              <a:t>Jun</a:t>
            </a:r>
          </a:p>
        </p:txBody>
      </p:sp>
      <p:sp>
        <p:nvSpPr>
          <p:cNvPr id="37" name="TextBox 36">
            <a:extLst>
              <a:ext uri="{FF2B5EF4-FFF2-40B4-BE49-F238E27FC236}">
                <a16:creationId xmlns:a16="http://schemas.microsoft.com/office/drawing/2014/main" id="{31F297E4-3390-4961-A473-581666176730}"/>
              </a:ext>
            </a:extLst>
          </p:cNvPr>
          <p:cNvSpPr txBox="1"/>
          <p:nvPr/>
        </p:nvSpPr>
        <p:spPr>
          <a:xfrm>
            <a:off x="1246526" y="3974513"/>
            <a:ext cx="957943" cy="323165"/>
          </a:xfrm>
          <a:prstGeom prst="rect">
            <a:avLst/>
          </a:prstGeom>
          <a:noFill/>
        </p:spPr>
        <p:txBody>
          <a:bodyPr wrap="square" rtlCol="0">
            <a:spAutoFit/>
          </a:bodyPr>
          <a:lstStyle/>
          <a:p>
            <a:pPr algn="ctr"/>
            <a:r>
              <a:rPr lang="en-US" sz="1500" dirty="0">
                <a:solidFill>
                  <a:schemeClr val="bg1"/>
                </a:solidFill>
                <a:latin typeface="Montserrat Light" panose="00000400000000000000" pitchFamily="50" charset="0"/>
              </a:rPr>
              <a:t>356.23k</a:t>
            </a:r>
          </a:p>
        </p:txBody>
      </p:sp>
      <p:sp>
        <p:nvSpPr>
          <p:cNvPr id="38" name="TextBox 37">
            <a:extLst>
              <a:ext uri="{FF2B5EF4-FFF2-40B4-BE49-F238E27FC236}">
                <a16:creationId xmlns:a16="http://schemas.microsoft.com/office/drawing/2014/main" id="{A15A1048-3560-46C8-8475-B60744021063}"/>
              </a:ext>
            </a:extLst>
          </p:cNvPr>
          <p:cNvSpPr txBox="1"/>
          <p:nvPr/>
        </p:nvSpPr>
        <p:spPr>
          <a:xfrm>
            <a:off x="2406982" y="4220214"/>
            <a:ext cx="957943" cy="323165"/>
          </a:xfrm>
          <a:prstGeom prst="rect">
            <a:avLst/>
          </a:prstGeom>
          <a:noFill/>
        </p:spPr>
        <p:txBody>
          <a:bodyPr wrap="square" rtlCol="0">
            <a:spAutoFit/>
          </a:bodyPr>
          <a:lstStyle/>
          <a:p>
            <a:pPr algn="ctr"/>
            <a:r>
              <a:rPr lang="en-US" sz="1500" dirty="0">
                <a:solidFill>
                  <a:schemeClr val="bg1"/>
                </a:solidFill>
                <a:latin typeface="Montserrat Light" panose="00000400000000000000" pitchFamily="50" charset="0"/>
              </a:rPr>
              <a:t>356.23k</a:t>
            </a:r>
          </a:p>
        </p:txBody>
      </p:sp>
      <p:sp>
        <p:nvSpPr>
          <p:cNvPr id="39" name="TextBox 38">
            <a:extLst>
              <a:ext uri="{FF2B5EF4-FFF2-40B4-BE49-F238E27FC236}">
                <a16:creationId xmlns:a16="http://schemas.microsoft.com/office/drawing/2014/main" id="{029F38FF-8B0F-4660-B8A2-A9171CC4964B}"/>
              </a:ext>
            </a:extLst>
          </p:cNvPr>
          <p:cNvSpPr txBox="1"/>
          <p:nvPr/>
        </p:nvSpPr>
        <p:spPr>
          <a:xfrm>
            <a:off x="3569272" y="3826687"/>
            <a:ext cx="957943" cy="323165"/>
          </a:xfrm>
          <a:prstGeom prst="rect">
            <a:avLst/>
          </a:prstGeom>
          <a:noFill/>
        </p:spPr>
        <p:txBody>
          <a:bodyPr wrap="square" rtlCol="0">
            <a:spAutoFit/>
          </a:bodyPr>
          <a:lstStyle/>
          <a:p>
            <a:pPr algn="ctr"/>
            <a:r>
              <a:rPr lang="en-US" sz="1500" dirty="0">
                <a:solidFill>
                  <a:schemeClr val="bg1"/>
                </a:solidFill>
                <a:latin typeface="Montserrat Light" panose="00000400000000000000" pitchFamily="50" charset="0"/>
              </a:rPr>
              <a:t>356.23k</a:t>
            </a:r>
          </a:p>
        </p:txBody>
      </p:sp>
      <p:sp>
        <p:nvSpPr>
          <p:cNvPr id="40" name="TextBox 39">
            <a:extLst>
              <a:ext uri="{FF2B5EF4-FFF2-40B4-BE49-F238E27FC236}">
                <a16:creationId xmlns:a16="http://schemas.microsoft.com/office/drawing/2014/main" id="{D90ED05A-884A-44B1-ACBC-C6ED3EF238A5}"/>
              </a:ext>
            </a:extLst>
          </p:cNvPr>
          <p:cNvSpPr txBox="1"/>
          <p:nvPr/>
        </p:nvSpPr>
        <p:spPr>
          <a:xfrm>
            <a:off x="4729729" y="4111456"/>
            <a:ext cx="957943" cy="323165"/>
          </a:xfrm>
          <a:prstGeom prst="rect">
            <a:avLst/>
          </a:prstGeom>
          <a:noFill/>
        </p:spPr>
        <p:txBody>
          <a:bodyPr wrap="square" rtlCol="0">
            <a:spAutoFit/>
          </a:bodyPr>
          <a:lstStyle/>
          <a:p>
            <a:pPr algn="ctr"/>
            <a:r>
              <a:rPr lang="en-US" sz="1500" dirty="0">
                <a:solidFill>
                  <a:schemeClr val="bg1"/>
                </a:solidFill>
                <a:latin typeface="Montserrat Light" panose="00000400000000000000" pitchFamily="50" charset="0"/>
              </a:rPr>
              <a:t>356.23k</a:t>
            </a:r>
          </a:p>
        </p:txBody>
      </p:sp>
      <p:grpSp>
        <p:nvGrpSpPr>
          <p:cNvPr id="4" name="Group 3">
            <a:extLst>
              <a:ext uri="{FF2B5EF4-FFF2-40B4-BE49-F238E27FC236}">
                <a16:creationId xmlns:a16="http://schemas.microsoft.com/office/drawing/2014/main" id="{7222894C-255C-4303-A2C6-3CD56DC6072C}"/>
              </a:ext>
            </a:extLst>
          </p:cNvPr>
          <p:cNvGrpSpPr/>
          <p:nvPr/>
        </p:nvGrpSpPr>
        <p:grpSpPr>
          <a:xfrm>
            <a:off x="6642313" y="3057641"/>
            <a:ext cx="3684440" cy="1298093"/>
            <a:chOff x="6848128" y="3266626"/>
            <a:chExt cx="3684440" cy="1298093"/>
          </a:xfrm>
        </p:grpSpPr>
        <p:grpSp>
          <p:nvGrpSpPr>
            <p:cNvPr id="41" name="Group 40">
              <a:extLst>
                <a:ext uri="{FF2B5EF4-FFF2-40B4-BE49-F238E27FC236}">
                  <a16:creationId xmlns:a16="http://schemas.microsoft.com/office/drawing/2014/main" id="{C11087D1-E8FE-4ADC-9693-EE92CF18D5BC}"/>
                </a:ext>
              </a:extLst>
            </p:cNvPr>
            <p:cNvGrpSpPr/>
            <p:nvPr/>
          </p:nvGrpSpPr>
          <p:grpSpPr>
            <a:xfrm>
              <a:off x="6848128" y="3266626"/>
              <a:ext cx="1466156" cy="1298093"/>
              <a:chOff x="7045383" y="2177296"/>
              <a:chExt cx="1466156" cy="1298093"/>
            </a:xfrm>
          </p:grpSpPr>
          <p:sp>
            <p:nvSpPr>
              <p:cNvPr id="42" name="Rectangle 41">
                <a:extLst>
                  <a:ext uri="{FF2B5EF4-FFF2-40B4-BE49-F238E27FC236}">
                    <a16:creationId xmlns:a16="http://schemas.microsoft.com/office/drawing/2014/main" id="{B7A93664-24E4-4FF3-8B79-D566061A4767}"/>
                  </a:ext>
                </a:extLst>
              </p:cNvPr>
              <p:cNvSpPr/>
              <p:nvPr/>
            </p:nvSpPr>
            <p:spPr>
              <a:xfrm>
                <a:off x="7507393" y="2177296"/>
                <a:ext cx="542136"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3" name="TextBox 42">
                <a:extLst>
                  <a:ext uri="{FF2B5EF4-FFF2-40B4-BE49-F238E27FC236}">
                    <a16:creationId xmlns:a16="http://schemas.microsoft.com/office/drawing/2014/main" id="{07CC877F-CDC1-4515-98C8-E77EB7686581}"/>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rPr>
                  <a:t>Contrary to popular belief, Lorem Ipsum Rackham.</a:t>
                </a:r>
              </a:p>
            </p:txBody>
          </p:sp>
        </p:grpSp>
        <p:grpSp>
          <p:nvGrpSpPr>
            <p:cNvPr id="44" name="Group 43">
              <a:extLst>
                <a:ext uri="{FF2B5EF4-FFF2-40B4-BE49-F238E27FC236}">
                  <a16:creationId xmlns:a16="http://schemas.microsoft.com/office/drawing/2014/main" id="{31896508-311A-45B1-92C4-D4E4C5094177}"/>
                </a:ext>
              </a:extLst>
            </p:cNvPr>
            <p:cNvGrpSpPr/>
            <p:nvPr/>
          </p:nvGrpSpPr>
          <p:grpSpPr>
            <a:xfrm>
              <a:off x="9066412" y="3266626"/>
              <a:ext cx="1466156" cy="1298093"/>
              <a:chOff x="7045383" y="2177296"/>
              <a:chExt cx="1466156" cy="1298093"/>
            </a:xfrm>
          </p:grpSpPr>
          <p:sp>
            <p:nvSpPr>
              <p:cNvPr id="45" name="Rectangle 44">
                <a:extLst>
                  <a:ext uri="{FF2B5EF4-FFF2-40B4-BE49-F238E27FC236}">
                    <a16:creationId xmlns:a16="http://schemas.microsoft.com/office/drawing/2014/main" id="{F3356053-8262-4AC0-8E85-16B7CA797989}"/>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6" name="TextBox 45">
                <a:extLst>
                  <a:ext uri="{FF2B5EF4-FFF2-40B4-BE49-F238E27FC236}">
                    <a16:creationId xmlns:a16="http://schemas.microsoft.com/office/drawing/2014/main" id="{50643106-C1DA-48AC-895D-D5BAA073C7D7}"/>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rPr>
                  <a:t>Contrary to popular belief, Lorem Ipsum Rackham.</a:t>
                </a:r>
              </a:p>
            </p:txBody>
          </p:sp>
        </p:grpSp>
      </p:grpSp>
      <p:sp>
        <p:nvSpPr>
          <p:cNvPr id="48" name="TextBox 47">
            <a:extLst>
              <a:ext uri="{FF2B5EF4-FFF2-40B4-BE49-F238E27FC236}">
                <a16:creationId xmlns:a16="http://schemas.microsoft.com/office/drawing/2014/main" id="{4806CFC3-056F-40B3-BD6C-4D4F936651F2}"/>
              </a:ext>
            </a:extLst>
          </p:cNvPr>
          <p:cNvSpPr txBox="1"/>
          <p:nvPr/>
        </p:nvSpPr>
        <p:spPr>
          <a:xfrm>
            <a:off x="6642313" y="4679046"/>
            <a:ext cx="4711484" cy="1340752"/>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panose="00000400000000000000" pitchFamily="50"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a:t>
            </a:r>
          </a:p>
        </p:txBody>
      </p:sp>
      <p:sp>
        <p:nvSpPr>
          <p:cNvPr id="70" name="Rectangle 69">
            <a:extLst>
              <a:ext uri="{FF2B5EF4-FFF2-40B4-BE49-F238E27FC236}">
                <a16:creationId xmlns:a16="http://schemas.microsoft.com/office/drawing/2014/main" id="{C733F81F-AF67-44B6-8604-77DE68AC403F}"/>
              </a:ext>
            </a:extLst>
          </p:cNvPr>
          <p:cNvSpPr/>
          <p:nvPr/>
        </p:nvSpPr>
        <p:spPr>
          <a:xfrm>
            <a:off x="9210675" y="838202"/>
            <a:ext cx="2143122" cy="17525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C938E6B-3958-4F2D-B8E2-80E373B1B5A9}"/>
              </a:ext>
            </a:extLst>
          </p:cNvPr>
          <p:cNvSpPr/>
          <p:nvPr/>
        </p:nvSpPr>
        <p:spPr>
          <a:xfrm>
            <a:off x="4633895" y="838202"/>
            <a:ext cx="4576780" cy="17525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C921823B-3E97-44BA-8D6D-A3A163D4C17D}"/>
              </a:ext>
            </a:extLst>
          </p:cNvPr>
          <p:cNvGrpSpPr/>
          <p:nvPr/>
        </p:nvGrpSpPr>
        <p:grpSpPr>
          <a:xfrm>
            <a:off x="5092984" y="1245732"/>
            <a:ext cx="3658603" cy="937538"/>
            <a:chOff x="5132972" y="1247165"/>
            <a:chExt cx="3658603" cy="937538"/>
          </a:xfrm>
        </p:grpSpPr>
        <p:sp>
          <p:nvSpPr>
            <p:cNvPr id="88" name="Title 4">
              <a:extLst>
                <a:ext uri="{FF2B5EF4-FFF2-40B4-BE49-F238E27FC236}">
                  <a16:creationId xmlns:a16="http://schemas.microsoft.com/office/drawing/2014/main" id="{BA73E304-4349-4168-AF05-62AD9A7EBDD1}"/>
                </a:ext>
              </a:extLst>
            </p:cNvPr>
            <p:cNvSpPr txBox="1">
              <a:spLocks/>
            </p:cNvSpPr>
            <p:nvPr/>
          </p:nvSpPr>
          <p:spPr>
            <a:xfrm>
              <a:off x="5132972" y="1247165"/>
              <a:ext cx="1926056" cy="467335"/>
            </a:xfrm>
            <a:prstGeom prst="rect">
              <a:avLst/>
            </a:prstGeom>
          </p:spPr>
          <p:txBody>
            <a:bodyPr vert="horz" lIns="91440" tIns="45720" rIns="91440" bIns="45720" rtlCol="0" anchor="ctr">
              <a:normAutofit fontScale="92500" lnSpcReduction="20000"/>
            </a:bodyPr>
            <a:lstStyle>
              <a:lvl1pPr algn="ctr" defTabSz="914400" rtl="0" eaLnBrk="1" latinLnBrk="0" hangingPunct="1">
                <a:lnSpc>
                  <a:spcPct val="90000"/>
                </a:lnSpc>
                <a:spcBef>
                  <a:spcPct val="0"/>
                </a:spcBef>
                <a:buNone/>
                <a:defRPr sz="2500" b="1"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stStyle>
            <a:p>
              <a:pPr algn="l">
                <a:lnSpc>
                  <a:spcPct val="100000"/>
                </a:lnSpc>
              </a:pPr>
              <a:r>
                <a:rPr lang="en-US" sz="3000" b="0" dirty="0">
                  <a:solidFill>
                    <a:schemeClr val="bg1"/>
                  </a:solidFill>
                  <a:latin typeface="Montserrat Light" panose="00000400000000000000" pitchFamily="50" charset="0"/>
                </a:rPr>
                <a:t>About Us</a:t>
              </a:r>
            </a:p>
          </p:txBody>
        </p:sp>
        <p:sp>
          <p:nvSpPr>
            <p:cNvPr id="90" name="TextBox 89">
              <a:extLst>
                <a:ext uri="{FF2B5EF4-FFF2-40B4-BE49-F238E27FC236}">
                  <a16:creationId xmlns:a16="http://schemas.microsoft.com/office/drawing/2014/main" id="{4F29ECB9-F7F3-4E95-A675-02FFF25FC4F3}"/>
                </a:ext>
              </a:extLst>
            </p:cNvPr>
            <p:cNvSpPr txBox="1"/>
            <p:nvPr/>
          </p:nvSpPr>
          <p:spPr>
            <a:xfrm>
              <a:off x="5132972" y="1703161"/>
              <a:ext cx="3658603" cy="481542"/>
            </a:xfrm>
            <a:prstGeom prst="rect">
              <a:avLst/>
            </a:prstGeom>
            <a:noFill/>
          </p:spPr>
          <p:txBody>
            <a:bodyPr wrap="square" rtlCol="0">
              <a:spAutoFit/>
            </a:bodyPr>
            <a:lstStyle/>
            <a:p>
              <a:pPr algn="just">
                <a:lnSpc>
                  <a:spcPts val="1600"/>
                </a:lnSpc>
              </a:pPr>
              <a:r>
                <a:rPr lang="en-US" sz="1000" dirty="0">
                  <a:solidFill>
                    <a:schemeClr val="bg1"/>
                  </a:solidFill>
                  <a:latin typeface="Montserrat Light" panose="00000400000000000000" pitchFamily="50" charset="0"/>
                </a:rPr>
                <a:t>Contrary to popular belief, Lorem Ipsum is not simply random text. It has roots in a piece of classical Latin</a:t>
              </a:r>
            </a:p>
          </p:txBody>
        </p:sp>
      </p:grpSp>
      <p:sp>
        <p:nvSpPr>
          <p:cNvPr id="100" name="Rectangle 99">
            <a:extLst>
              <a:ext uri="{FF2B5EF4-FFF2-40B4-BE49-F238E27FC236}">
                <a16:creationId xmlns:a16="http://schemas.microsoft.com/office/drawing/2014/main" id="{14B89787-71CD-4F0A-8662-82E64A6C06B5}"/>
              </a:ext>
            </a:extLst>
          </p:cNvPr>
          <p:cNvSpPr/>
          <p:nvPr/>
        </p:nvSpPr>
        <p:spPr>
          <a:xfrm>
            <a:off x="9914988" y="1206670"/>
            <a:ext cx="734496" cy="1015663"/>
          </a:xfrm>
          <a:prstGeom prst="rect">
            <a:avLst/>
          </a:prstGeom>
        </p:spPr>
        <p:txBody>
          <a:bodyPr wrap="none">
            <a:spAutoFit/>
          </a:bodyPr>
          <a:lstStyle/>
          <a:p>
            <a:r>
              <a:rPr lang="en-US" sz="6000" dirty="0">
                <a:solidFill>
                  <a:schemeClr val="bg1"/>
                </a:solidFill>
                <a:latin typeface="FontAwesome" charset="0"/>
              </a:rPr>
              <a:t></a:t>
            </a:r>
            <a:endParaRPr lang="en-US" sz="6000" dirty="0">
              <a:solidFill>
                <a:schemeClr val="bg1"/>
              </a:solidFill>
            </a:endParaRPr>
          </a:p>
        </p:txBody>
      </p:sp>
      <p:pic>
        <p:nvPicPr>
          <p:cNvPr id="19" name="Picture Placeholder 18">
            <a:extLst>
              <a:ext uri="{FF2B5EF4-FFF2-40B4-BE49-F238E27FC236}">
                <a16:creationId xmlns:a16="http://schemas.microsoft.com/office/drawing/2014/main" id="{A5184A2C-5715-4702-A9FF-AEEEDF364778}"/>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6289" t="36568" r="8094" b="4199"/>
          <a:stretch/>
        </p:blipFill>
        <p:spPr>
          <a:xfrm>
            <a:off x="838197" y="838202"/>
            <a:ext cx="3795698" cy="1752598"/>
          </a:xfrm>
        </p:spPr>
      </p:pic>
    </p:spTree>
    <p:extLst>
      <p:ext uri="{BB962C8B-B14F-4D97-AF65-F5344CB8AC3E}">
        <p14:creationId xmlns:p14="http://schemas.microsoft.com/office/powerpoint/2010/main" val="778906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2C07911-9EC6-447D-85A6-0FF57A62E471}"/>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Placeholder 39">
            <a:extLst>
              <a:ext uri="{FF2B5EF4-FFF2-40B4-BE49-F238E27FC236}">
                <a16:creationId xmlns:a16="http://schemas.microsoft.com/office/drawing/2014/main" id="{71AC3BCA-8A27-4CAD-9AC0-EF66B472D339}"/>
              </a:ext>
            </a:extLst>
          </p:cNvPr>
          <p:cNvPicPr>
            <a:picLocks noGrp="1" noChangeAspect="1"/>
          </p:cNvPicPr>
          <p:nvPr>
            <p:ph type="pic" sz="quarter" idx="11"/>
          </p:nvPr>
        </p:nvPicPr>
        <p:blipFill>
          <a:blip r:embed="rId2">
            <a:grayscl/>
            <a:extLst>
              <a:ext uri="{28A0092B-C50C-407E-A947-70E740481C1C}">
                <a14:useLocalDpi xmlns:a14="http://schemas.microsoft.com/office/drawing/2010/main" val="0"/>
              </a:ext>
            </a:extLst>
          </a:blip>
          <a:srcRect t="19188" b="19188"/>
          <a:stretch>
            <a:fillRect/>
          </a:stretch>
        </p:blipFill>
        <p:spPr/>
      </p:pic>
      <p:pic>
        <p:nvPicPr>
          <p:cNvPr id="44" name="Picture Placeholder 43">
            <a:extLst>
              <a:ext uri="{FF2B5EF4-FFF2-40B4-BE49-F238E27FC236}">
                <a16:creationId xmlns:a16="http://schemas.microsoft.com/office/drawing/2014/main" id="{934BADD1-5BA8-4C87-8838-D310B94EBF2D}"/>
              </a:ext>
            </a:extLst>
          </p:cNvPr>
          <p:cNvPicPr>
            <a:picLocks noGrp="1" noChangeAspect="1"/>
          </p:cNvPicPr>
          <p:nvPr>
            <p:ph type="pic" sz="quarter" idx="12"/>
          </p:nvPr>
        </p:nvPicPr>
        <p:blipFill>
          <a:blip r:embed="rId3">
            <a:grayscl/>
            <a:extLst>
              <a:ext uri="{28A0092B-C50C-407E-A947-70E740481C1C}">
                <a14:useLocalDpi xmlns:a14="http://schemas.microsoft.com/office/drawing/2010/main" val="0"/>
              </a:ext>
            </a:extLst>
          </a:blip>
          <a:srcRect l="17344" r="17344"/>
          <a:stretch>
            <a:fillRect/>
          </a:stretch>
        </p:blipFill>
        <p:spPr/>
      </p:pic>
      <p:grpSp>
        <p:nvGrpSpPr>
          <p:cNvPr id="14" name="Group 13">
            <a:extLst>
              <a:ext uri="{FF2B5EF4-FFF2-40B4-BE49-F238E27FC236}">
                <a16:creationId xmlns:a16="http://schemas.microsoft.com/office/drawing/2014/main" id="{3CA1F78A-9335-40FE-8C74-04C2CEEFDACB}"/>
              </a:ext>
            </a:extLst>
          </p:cNvPr>
          <p:cNvGrpSpPr/>
          <p:nvPr/>
        </p:nvGrpSpPr>
        <p:grpSpPr>
          <a:xfrm>
            <a:off x="838200" y="838199"/>
            <a:ext cx="2645229" cy="1233717"/>
            <a:chOff x="838200" y="838199"/>
            <a:chExt cx="2645229" cy="1233717"/>
          </a:xfrm>
        </p:grpSpPr>
        <p:sp>
          <p:nvSpPr>
            <p:cNvPr id="29" name="TextBox 28">
              <a:extLst>
                <a:ext uri="{FF2B5EF4-FFF2-40B4-BE49-F238E27FC236}">
                  <a16:creationId xmlns:a16="http://schemas.microsoft.com/office/drawing/2014/main" id="{E02D4BB2-5C04-412F-BDAF-D027A41F6B29}"/>
                </a:ext>
              </a:extLst>
            </p:cNvPr>
            <p:cNvSpPr txBox="1"/>
            <p:nvPr/>
          </p:nvSpPr>
          <p:spPr>
            <a:xfrm>
              <a:off x="838201" y="838199"/>
              <a:ext cx="2645228" cy="938719"/>
            </a:xfrm>
            <a:prstGeom prst="rect">
              <a:avLst/>
            </a:prstGeom>
            <a:noFill/>
          </p:spPr>
          <p:txBody>
            <a:bodyPr wrap="square" rtlCol="0">
              <a:spAutoFit/>
            </a:bodyPr>
            <a:lstStyle/>
            <a:p>
              <a:r>
                <a:rPr lang="en-US" sz="5300" dirty="0">
                  <a:solidFill>
                    <a:schemeClr val="bg1"/>
                  </a:solidFill>
                  <a:latin typeface="Gobold Uplow" panose="02000500000000000000" pitchFamily="2" charset="0"/>
                </a:rPr>
                <a:t>About us</a:t>
              </a:r>
            </a:p>
          </p:txBody>
        </p:sp>
        <p:sp>
          <p:nvSpPr>
            <p:cNvPr id="31" name="TextBox 30">
              <a:extLst>
                <a:ext uri="{FF2B5EF4-FFF2-40B4-BE49-F238E27FC236}">
                  <a16:creationId xmlns:a16="http://schemas.microsoft.com/office/drawing/2014/main" id="{FFD04903-59B0-4F7C-A668-F17C4CA7FFCF}"/>
                </a:ext>
              </a:extLst>
            </p:cNvPr>
            <p:cNvSpPr txBox="1"/>
            <p:nvPr/>
          </p:nvSpPr>
          <p:spPr>
            <a:xfrm>
              <a:off x="838200" y="1517918"/>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Montserrat Light" panose="00000400000000000000" pitchFamily="50" charset="0"/>
                </a:rPr>
                <a:t>Presentation</a:t>
              </a:r>
            </a:p>
          </p:txBody>
        </p:sp>
      </p:grpSp>
      <p:grpSp>
        <p:nvGrpSpPr>
          <p:cNvPr id="60" name="Group 59">
            <a:extLst>
              <a:ext uri="{FF2B5EF4-FFF2-40B4-BE49-F238E27FC236}">
                <a16:creationId xmlns:a16="http://schemas.microsoft.com/office/drawing/2014/main" id="{09421A9C-8BE4-4546-BA9F-BC4E18BD34FF}"/>
              </a:ext>
            </a:extLst>
          </p:cNvPr>
          <p:cNvGrpSpPr/>
          <p:nvPr/>
        </p:nvGrpSpPr>
        <p:grpSpPr>
          <a:xfrm>
            <a:off x="7913276" y="3342819"/>
            <a:ext cx="3434438" cy="1504950"/>
            <a:chOff x="7520208" y="3342819"/>
            <a:chExt cx="3434438" cy="1504950"/>
          </a:xfrm>
        </p:grpSpPr>
        <p:grpSp>
          <p:nvGrpSpPr>
            <p:cNvPr id="50" name="Group 49">
              <a:extLst>
                <a:ext uri="{FF2B5EF4-FFF2-40B4-BE49-F238E27FC236}">
                  <a16:creationId xmlns:a16="http://schemas.microsoft.com/office/drawing/2014/main" id="{4E21A2DE-8C1E-4902-8920-602146743208}"/>
                </a:ext>
              </a:extLst>
            </p:cNvPr>
            <p:cNvGrpSpPr/>
            <p:nvPr/>
          </p:nvGrpSpPr>
          <p:grpSpPr>
            <a:xfrm>
              <a:off x="7520208" y="3342819"/>
              <a:ext cx="1504950" cy="1504950"/>
              <a:chOff x="7467936" y="3194687"/>
              <a:chExt cx="1504950" cy="1504950"/>
            </a:xfrm>
          </p:grpSpPr>
          <p:sp>
            <p:nvSpPr>
              <p:cNvPr id="45" name="Oval 44">
                <a:extLst>
                  <a:ext uri="{FF2B5EF4-FFF2-40B4-BE49-F238E27FC236}">
                    <a16:creationId xmlns:a16="http://schemas.microsoft.com/office/drawing/2014/main" id="{60686CBB-518C-4100-8912-3C3411D256FA}"/>
                  </a:ext>
                </a:extLst>
              </p:cNvPr>
              <p:cNvSpPr/>
              <p:nvPr/>
            </p:nvSpPr>
            <p:spPr>
              <a:xfrm>
                <a:off x="7467936" y="3194687"/>
                <a:ext cx="1504950" cy="150495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9ECB175E-E7B8-4D5D-BEED-05E56687C997}"/>
                  </a:ext>
                </a:extLst>
              </p:cNvPr>
              <p:cNvSpPr txBox="1"/>
              <p:nvPr/>
            </p:nvSpPr>
            <p:spPr>
              <a:xfrm>
                <a:off x="7861220" y="3563868"/>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grpSp>
        <p:grpSp>
          <p:nvGrpSpPr>
            <p:cNvPr id="49" name="Group 48">
              <a:extLst>
                <a:ext uri="{FF2B5EF4-FFF2-40B4-BE49-F238E27FC236}">
                  <a16:creationId xmlns:a16="http://schemas.microsoft.com/office/drawing/2014/main" id="{9605C431-7D59-4503-8956-6C5A5F21C0A3}"/>
                </a:ext>
              </a:extLst>
            </p:cNvPr>
            <p:cNvGrpSpPr/>
            <p:nvPr/>
          </p:nvGrpSpPr>
          <p:grpSpPr>
            <a:xfrm>
              <a:off x="9449696" y="3342819"/>
              <a:ext cx="1504950" cy="1504950"/>
              <a:chOff x="9202051" y="3194687"/>
              <a:chExt cx="1504950" cy="1504950"/>
            </a:xfrm>
          </p:grpSpPr>
          <p:sp>
            <p:nvSpPr>
              <p:cNvPr id="46" name="Oval 45">
                <a:extLst>
                  <a:ext uri="{FF2B5EF4-FFF2-40B4-BE49-F238E27FC236}">
                    <a16:creationId xmlns:a16="http://schemas.microsoft.com/office/drawing/2014/main" id="{78FC4C1B-6A6E-46EB-BDF3-91DEEDB5DE4F}"/>
                  </a:ext>
                </a:extLst>
              </p:cNvPr>
              <p:cNvSpPr/>
              <p:nvPr/>
            </p:nvSpPr>
            <p:spPr>
              <a:xfrm>
                <a:off x="9202051" y="3194687"/>
                <a:ext cx="1504950" cy="150495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DDD44A1-5500-401C-BA05-C578FC2E5991}"/>
                  </a:ext>
                </a:extLst>
              </p:cNvPr>
              <p:cNvSpPr txBox="1"/>
              <p:nvPr/>
            </p:nvSpPr>
            <p:spPr>
              <a:xfrm>
                <a:off x="9633384" y="3568255"/>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grpSp>
      </p:grpSp>
      <p:sp>
        <p:nvSpPr>
          <p:cNvPr id="62" name="TextBox 61">
            <a:extLst>
              <a:ext uri="{FF2B5EF4-FFF2-40B4-BE49-F238E27FC236}">
                <a16:creationId xmlns:a16="http://schemas.microsoft.com/office/drawing/2014/main" id="{C2218B01-CC1D-411B-8751-ECE33CC99513}"/>
              </a:ext>
            </a:extLst>
          </p:cNvPr>
          <p:cNvSpPr txBox="1"/>
          <p:nvPr/>
        </p:nvSpPr>
        <p:spPr>
          <a:xfrm>
            <a:off x="5015108" y="5665788"/>
            <a:ext cx="2604552" cy="574901"/>
          </a:xfrm>
          <a:prstGeom prst="rect">
            <a:avLst/>
          </a:prstGeom>
          <a:noFill/>
        </p:spPr>
        <p:txBody>
          <a:bodyPr wrap="square" rtlCol="0">
            <a:spAutoFit/>
          </a:bodyPr>
          <a:lstStyle/>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Montserrat" panose="00000500000000000000" pitchFamily="50" charset="0"/>
              </a:rPr>
              <a:t>Lorem Ipsum has been the industry’s</a:t>
            </a:r>
          </a:p>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Montserrat" panose="00000500000000000000" pitchFamily="50" charset="0"/>
              </a:rPr>
              <a:t>standard dummy text ever scrambled it to</a:t>
            </a:r>
          </a:p>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Montserrat" panose="00000500000000000000" pitchFamily="50" charset="0"/>
              </a:rPr>
              <a:t>make a type specimen book. It was</a:t>
            </a:r>
          </a:p>
        </p:txBody>
      </p:sp>
      <p:sp>
        <p:nvSpPr>
          <p:cNvPr id="63" name="TextBox 62">
            <a:extLst>
              <a:ext uri="{FF2B5EF4-FFF2-40B4-BE49-F238E27FC236}">
                <a16:creationId xmlns:a16="http://schemas.microsoft.com/office/drawing/2014/main" id="{436F2E1B-4F45-47C1-85B4-05717CFF211F}"/>
              </a:ext>
            </a:extLst>
          </p:cNvPr>
          <p:cNvSpPr txBox="1"/>
          <p:nvPr/>
        </p:nvSpPr>
        <p:spPr>
          <a:xfrm>
            <a:off x="5015108" y="5216949"/>
            <a:ext cx="6110092" cy="411203"/>
          </a:xfrm>
          <a:prstGeom prst="rect">
            <a:avLst/>
          </a:prstGeom>
          <a:noFill/>
        </p:spPr>
        <p:txBody>
          <a:bodyPr wrap="square" numCol="1" spcCol="457200" rtlCol="0">
            <a:spAutoFit/>
          </a:bodyPr>
          <a:lstStyle/>
          <a:p>
            <a:pPr>
              <a:lnSpc>
                <a:spcPts val="1300"/>
              </a:lnSpc>
            </a:pPr>
            <a:r>
              <a:rPr lang="en-US" sz="900" dirty="0">
                <a:solidFill>
                  <a:schemeClr val="bg1"/>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a:t>
            </a:r>
          </a:p>
        </p:txBody>
      </p:sp>
      <p:grpSp>
        <p:nvGrpSpPr>
          <p:cNvPr id="2" name="Group 1">
            <a:extLst>
              <a:ext uri="{FF2B5EF4-FFF2-40B4-BE49-F238E27FC236}">
                <a16:creationId xmlns:a16="http://schemas.microsoft.com/office/drawing/2014/main" id="{95151F23-F831-42F4-A0FF-2AC0C31F2710}"/>
              </a:ext>
            </a:extLst>
          </p:cNvPr>
          <p:cNvGrpSpPr/>
          <p:nvPr/>
        </p:nvGrpSpPr>
        <p:grpSpPr>
          <a:xfrm>
            <a:off x="838199" y="2685098"/>
            <a:ext cx="2209801" cy="2162670"/>
            <a:chOff x="838199" y="2387894"/>
            <a:chExt cx="2209801" cy="2162670"/>
          </a:xfrm>
        </p:grpSpPr>
        <p:sp>
          <p:nvSpPr>
            <p:cNvPr id="20" name="TextBox 19">
              <a:extLst>
                <a:ext uri="{FF2B5EF4-FFF2-40B4-BE49-F238E27FC236}">
                  <a16:creationId xmlns:a16="http://schemas.microsoft.com/office/drawing/2014/main" id="{978B7D3D-2927-491F-88CC-1EB65C20D569}"/>
                </a:ext>
              </a:extLst>
            </p:cNvPr>
            <p:cNvSpPr txBox="1"/>
            <p:nvPr/>
          </p:nvSpPr>
          <p:spPr>
            <a:xfrm>
              <a:off x="838199" y="2747955"/>
              <a:ext cx="2209801" cy="1802609"/>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21" name="TextBox 20">
              <a:extLst>
                <a:ext uri="{FF2B5EF4-FFF2-40B4-BE49-F238E27FC236}">
                  <a16:creationId xmlns:a16="http://schemas.microsoft.com/office/drawing/2014/main" id="{59E8EE56-E25A-4DE3-8A11-F874F399C688}"/>
                </a:ext>
              </a:extLst>
            </p:cNvPr>
            <p:cNvSpPr txBox="1"/>
            <p:nvPr/>
          </p:nvSpPr>
          <p:spPr>
            <a:xfrm>
              <a:off x="838199" y="2387894"/>
              <a:ext cx="2209801" cy="323165"/>
            </a:xfrm>
            <a:prstGeom prst="rect">
              <a:avLst/>
            </a:prstGeom>
            <a:noFill/>
          </p:spPr>
          <p:txBody>
            <a:bodyPr wrap="square" rtlCol="0">
              <a:spAutoFit/>
            </a:bodyPr>
            <a:lstStyle/>
            <a:p>
              <a:r>
                <a:rPr lang="en-US" sz="1500" b="1" dirty="0">
                  <a:solidFill>
                    <a:schemeClr val="bg1"/>
                  </a:solidFill>
                  <a:latin typeface="Montserrat" panose="00000500000000000000" pitchFamily="50" charset="0"/>
                </a:rPr>
                <a:t>Something About</a:t>
              </a:r>
            </a:p>
          </p:txBody>
        </p:sp>
      </p:grpSp>
    </p:spTree>
    <p:extLst>
      <p:ext uri="{BB962C8B-B14F-4D97-AF65-F5344CB8AC3E}">
        <p14:creationId xmlns:p14="http://schemas.microsoft.com/office/powerpoint/2010/main" val="2449841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8C8F27A-A5DE-4561-AAA3-8C3D21D3CBD8}"/>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a:extLst>
              <a:ext uri="{FF2B5EF4-FFF2-40B4-BE49-F238E27FC236}">
                <a16:creationId xmlns:a16="http://schemas.microsoft.com/office/drawing/2014/main" id="{464BAC1A-40D0-42BA-B416-21D0C340B5F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09" b="209"/>
          <a:stretch>
            <a:fillRect/>
          </a:stretch>
        </p:blipFill>
        <p:spPr/>
      </p:pic>
      <p:sp>
        <p:nvSpPr>
          <p:cNvPr id="20" name="Rectangle: Rounded Corners 19">
            <a:extLst>
              <a:ext uri="{FF2B5EF4-FFF2-40B4-BE49-F238E27FC236}">
                <a16:creationId xmlns:a16="http://schemas.microsoft.com/office/drawing/2014/main" id="{03932030-CCFB-4BCC-BEF2-A0450600B1BB}"/>
              </a:ext>
            </a:extLst>
          </p:cNvPr>
          <p:cNvSpPr/>
          <p:nvPr/>
        </p:nvSpPr>
        <p:spPr>
          <a:xfrm>
            <a:off x="4281340" y="1828800"/>
            <a:ext cx="3629320" cy="3200400"/>
          </a:xfrm>
          <a:prstGeom prst="roundRect">
            <a:avLst>
              <a:gd name="adj" fmla="val 3986"/>
            </a:avLst>
          </a:prstGeom>
          <a:gradFill flip="none" rotWithShape="1">
            <a:gsLst>
              <a:gs pos="0">
                <a:schemeClr val="bg1"/>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7911A060-6FF5-45A4-BBDC-5B21073AC9A8}"/>
              </a:ext>
            </a:extLst>
          </p:cNvPr>
          <p:cNvSpPr txBox="1"/>
          <p:nvPr/>
        </p:nvSpPr>
        <p:spPr>
          <a:xfrm>
            <a:off x="4786746" y="2197313"/>
            <a:ext cx="2274454" cy="553998"/>
          </a:xfrm>
          <a:prstGeom prst="rect">
            <a:avLst/>
          </a:prstGeom>
          <a:noFill/>
        </p:spPr>
        <p:txBody>
          <a:bodyPr wrap="square" rtlCol="0">
            <a:spAutoFit/>
          </a:bodyPr>
          <a:lstStyle/>
          <a:p>
            <a:r>
              <a:rPr lang="en-US" sz="3000" b="1" spc="300" dirty="0">
                <a:latin typeface="Montserrat Light" panose="00000400000000000000" pitchFamily="50" charset="0"/>
                <a:ea typeface="Open Sans Light" panose="020B0306030504020204" pitchFamily="34" charset="0"/>
                <a:cs typeface="Open Sans Light" panose="020B0306030504020204" pitchFamily="34" charset="0"/>
              </a:rPr>
              <a:t>SERVICE</a:t>
            </a:r>
          </a:p>
        </p:txBody>
      </p:sp>
      <p:sp>
        <p:nvSpPr>
          <p:cNvPr id="22" name="Shape 46">
            <a:extLst>
              <a:ext uri="{FF2B5EF4-FFF2-40B4-BE49-F238E27FC236}">
                <a16:creationId xmlns:a16="http://schemas.microsoft.com/office/drawing/2014/main" id="{3E2EC0DB-469F-4A4E-AFC3-BC81D4E952CA}"/>
              </a:ext>
            </a:extLst>
          </p:cNvPr>
          <p:cNvSpPr/>
          <p:nvPr/>
        </p:nvSpPr>
        <p:spPr>
          <a:xfrm>
            <a:off x="5020617" y="3131438"/>
            <a:ext cx="598248" cy="611032"/>
          </a:xfrm>
          <a:custGeom>
            <a:avLst/>
            <a:gdLst/>
            <a:ahLst/>
            <a:cxnLst>
              <a:cxn ang="0">
                <a:pos x="wd2" y="hd2"/>
              </a:cxn>
              <a:cxn ang="5400000">
                <a:pos x="wd2" y="hd2"/>
              </a:cxn>
              <a:cxn ang="10800000">
                <a:pos x="wd2" y="hd2"/>
              </a:cxn>
              <a:cxn ang="16200000">
                <a:pos x="wd2" y="hd2"/>
              </a:cxn>
            </a:cxnLst>
            <a:rect l="0" t="0" r="r" b="b"/>
            <a:pathLst>
              <a:path w="21600" h="21600" extrusionOk="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TextBox 22">
            <a:extLst>
              <a:ext uri="{FF2B5EF4-FFF2-40B4-BE49-F238E27FC236}">
                <a16:creationId xmlns:a16="http://schemas.microsoft.com/office/drawing/2014/main" id="{6605EA3F-99B2-4AD2-8759-262F36FD471D}"/>
              </a:ext>
            </a:extLst>
          </p:cNvPr>
          <p:cNvSpPr txBox="1"/>
          <p:nvPr/>
        </p:nvSpPr>
        <p:spPr>
          <a:xfrm>
            <a:off x="4904543" y="4182895"/>
            <a:ext cx="979757" cy="478529"/>
          </a:xfrm>
          <a:prstGeom prst="rect">
            <a:avLst/>
          </a:prstGeom>
          <a:noFill/>
        </p:spPr>
        <p:txBody>
          <a:bodyPr wrap="square" numCol="1" spcCol="457200" rtlCol="0" anchor="ctr">
            <a:spAutoFit/>
          </a:bodyPr>
          <a:lstStyle/>
          <a:p>
            <a:pPr>
              <a:lnSpc>
                <a:spcPts val="1600"/>
              </a:lnSpc>
            </a:pPr>
            <a:r>
              <a:rPr lang="en-US" sz="9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Fruitful were divide</a:t>
            </a:r>
          </a:p>
        </p:txBody>
      </p:sp>
      <p:cxnSp>
        <p:nvCxnSpPr>
          <p:cNvPr id="26" name="Straight Connector 25">
            <a:extLst>
              <a:ext uri="{FF2B5EF4-FFF2-40B4-BE49-F238E27FC236}">
                <a16:creationId xmlns:a16="http://schemas.microsoft.com/office/drawing/2014/main" id="{4F410C6B-C15F-4666-9004-FC931B9C9928}"/>
              </a:ext>
            </a:extLst>
          </p:cNvPr>
          <p:cNvCxnSpPr/>
          <p:nvPr/>
        </p:nvCxnSpPr>
        <p:spPr>
          <a:xfrm>
            <a:off x="4904543" y="2859276"/>
            <a:ext cx="2500712"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DDB7471-7A1C-4558-933D-F50A4D83A8B8}"/>
              </a:ext>
            </a:extLst>
          </p:cNvPr>
          <p:cNvCxnSpPr>
            <a:cxnSpLocks/>
          </p:cNvCxnSpPr>
          <p:nvPr/>
        </p:nvCxnSpPr>
        <p:spPr>
          <a:xfrm>
            <a:off x="6154899" y="2859276"/>
            <a:ext cx="0" cy="172992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C92664AF-66F9-47F4-B60E-7D62F402CC35}"/>
              </a:ext>
            </a:extLst>
          </p:cNvPr>
          <p:cNvGrpSpPr/>
          <p:nvPr/>
        </p:nvGrpSpPr>
        <p:grpSpPr>
          <a:xfrm>
            <a:off x="8548914" y="2033458"/>
            <a:ext cx="2157187" cy="2791084"/>
            <a:chOff x="8548914" y="1929310"/>
            <a:chExt cx="2157187" cy="2791084"/>
          </a:xfrm>
        </p:grpSpPr>
        <p:sp>
          <p:nvSpPr>
            <p:cNvPr id="30" name="Rectangle 29">
              <a:extLst>
                <a:ext uri="{FF2B5EF4-FFF2-40B4-BE49-F238E27FC236}">
                  <a16:creationId xmlns:a16="http://schemas.microsoft.com/office/drawing/2014/main" id="{1F0FC4F1-0ED5-46C0-B88D-D7B4F386505C}"/>
                </a:ext>
              </a:extLst>
            </p:cNvPr>
            <p:cNvSpPr/>
            <p:nvPr/>
          </p:nvSpPr>
          <p:spPr>
            <a:xfrm>
              <a:off x="8548914" y="1929310"/>
              <a:ext cx="734496"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32" name="Subtitle 6">
              <a:extLst>
                <a:ext uri="{FF2B5EF4-FFF2-40B4-BE49-F238E27FC236}">
                  <a16:creationId xmlns:a16="http://schemas.microsoft.com/office/drawing/2014/main" id="{06ED48ED-5D67-4F5C-99D2-6BE2123FCFB3}"/>
                </a:ext>
              </a:extLst>
            </p:cNvPr>
            <p:cNvSpPr txBox="1">
              <a:spLocks/>
            </p:cNvSpPr>
            <p:nvPr/>
          </p:nvSpPr>
          <p:spPr>
            <a:xfrm>
              <a:off x="8548915" y="2837314"/>
              <a:ext cx="2157186" cy="12296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bg1"/>
                  </a:solidFill>
                  <a:latin typeface="Montserrat Light" panose="00000400000000000000" pitchFamily="50" charset="0"/>
                  <a:ea typeface="Montserrat" charset="0"/>
                  <a:cs typeface="Montserrat" charset="0"/>
                </a:rPr>
                <a:t>Need to be sure there isn't anything embarrassing hidden in necessary, making this the first true generator on the Internet. It uses a dictionary of over 200 Latin words, combined with a handful.</a:t>
              </a:r>
            </a:p>
          </p:txBody>
        </p:sp>
        <p:sp>
          <p:nvSpPr>
            <p:cNvPr id="33" name="Rectangle: Rounded Corners 32">
              <a:extLst>
                <a:ext uri="{FF2B5EF4-FFF2-40B4-BE49-F238E27FC236}">
                  <a16:creationId xmlns:a16="http://schemas.microsoft.com/office/drawing/2014/main" id="{492CE76C-A652-4A46-AD01-31C7E7F1FD93}"/>
                </a:ext>
              </a:extLst>
            </p:cNvPr>
            <p:cNvSpPr/>
            <p:nvPr/>
          </p:nvSpPr>
          <p:spPr>
            <a:xfrm>
              <a:off x="8667432" y="4289507"/>
              <a:ext cx="1597343" cy="430887"/>
            </a:xfrm>
            <a:prstGeom prst="roundRect">
              <a:avLst>
                <a:gd name="adj" fmla="val 11613"/>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9790FBEC-6F09-4E96-89ED-17F8DCB1D012}"/>
                </a:ext>
              </a:extLst>
            </p:cNvPr>
            <p:cNvSpPr txBox="1"/>
            <p:nvPr/>
          </p:nvSpPr>
          <p:spPr>
            <a:xfrm>
              <a:off x="8727756" y="4389534"/>
              <a:ext cx="1476694" cy="230832"/>
            </a:xfrm>
            <a:prstGeom prst="rect">
              <a:avLst/>
            </a:prstGeom>
            <a:noFill/>
          </p:spPr>
          <p:txBody>
            <a:bodyPr wrap="square" rtlCol="0">
              <a:spAutoFit/>
            </a:bodyPr>
            <a:lstStyle/>
            <a:p>
              <a:pPr algn="ctr"/>
              <a:r>
                <a:rPr lang="en-US" sz="900" dirty="0">
                  <a:solidFill>
                    <a:schemeClr val="bg1"/>
                  </a:solidFill>
                  <a:latin typeface="Montserrat Light" panose="00000400000000000000" pitchFamily="50" charset="0"/>
                </a:rPr>
                <a:t>SHOW FULL REPORT</a:t>
              </a:r>
            </a:p>
          </p:txBody>
        </p:sp>
      </p:grpSp>
      <p:sp>
        <p:nvSpPr>
          <p:cNvPr id="36" name="TextBox 35">
            <a:extLst>
              <a:ext uri="{FF2B5EF4-FFF2-40B4-BE49-F238E27FC236}">
                <a16:creationId xmlns:a16="http://schemas.microsoft.com/office/drawing/2014/main" id="{82769AE7-CA44-475C-ABF1-BCF66102C162}"/>
              </a:ext>
            </a:extLst>
          </p:cNvPr>
          <p:cNvSpPr txBox="1"/>
          <p:nvPr/>
        </p:nvSpPr>
        <p:spPr>
          <a:xfrm>
            <a:off x="4909759" y="3850496"/>
            <a:ext cx="709106" cy="400110"/>
          </a:xfrm>
          <a:prstGeom prst="rect">
            <a:avLst/>
          </a:prstGeom>
          <a:noFill/>
        </p:spPr>
        <p:txBody>
          <a:bodyPr wrap="square" rtlCol="0">
            <a:spAutoFit/>
          </a:bodyPr>
          <a:lstStyle/>
          <a:p>
            <a:r>
              <a:rPr lang="en-US" sz="20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25K</a:t>
            </a:r>
          </a:p>
        </p:txBody>
      </p:sp>
      <p:grpSp>
        <p:nvGrpSpPr>
          <p:cNvPr id="2" name="Group 1">
            <a:extLst>
              <a:ext uri="{FF2B5EF4-FFF2-40B4-BE49-F238E27FC236}">
                <a16:creationId xmlns:a16="http://schemas.microsoft.com/office/drawing/2014/main" id="{C26949AB-2CD1-4BE5-A37C-14F86B9BF307}"/>
              </a:ext>
            </a:extLst>
          </p:cNvPr>
          <p:cNvGrpSpPr/>
          <p:nvPr/>
        </p:nvGrpSpPr>
        <p:grpSpPr>
          <a:xfrm>
            <a:off x="6463620" y="3113295"/>
            <a:ext cx="941635" cy="1548129"/>
            <a:chOff x="6305214" y="3113295"/>
            <a:chExt cx="941635" cy="1548129"/>
          </a:xfrm>
        </p:grpSpPr>
        <p:sp>
          <p:nvSpPr>
            <p:cNvPr id="24" name="Freeform 212">
              <a:extLst>
                <a:ext uri="{FF2B5EF4-FFF2-40B4-BE49-F238E27FC236}">
                  <a16:creationId xmlns:a16="http://schemas.microsoft.com/office/drawing/2014/main" id="{65443C70-4544-4B0E-8947-A568459578F6}"/>
                </a:ext>
              </a:extLst>
            </p:cNvPr>
            <p:cNvSpPr/>
            <p:nvPr/>
          </p:nvSpPr>
          <p:spPr>
            <a:xfrm>
              <a:off x="6409589" y="3113295"/>
              <a:ext cx="620785" cy="617972"/>
            </a:xfrm>
            <a:custGeom>
              <a:avLst/>
              <a:gdLst>
                <a:gd name="connsiteX0" fmla="*/ 1049857 w 2090579"/>
                <a:gd name="connsiteY0" fmla="*/ 847945 h 2081100"/>
                <a:gd name="connsiteX1" fmla="*/ 860645 w 2090579"/>
                <a:gd name="connsiteY1" fmla="*/ 1037157 h 2081100"/>
                <a:gd name="connsiteX2" fmla="*/ 1049857 w 2090579"/>
                <a:gd name="connsiteY2" fmla="*/ 1226369 h 2081100"/>
                <a:gd name="connsiteX3" fmla="*/ 1239036 w 2090579"/>
                <a:gd name="connsiteY3" fmla="*/ 1037157 h 2081100"/>
                <a:gd name="connsiteX4" fmla="*/ 1049857 w 2090579"/>
                <a:gd name="connsiteY4" fmla="*/ 847945 h 2081100"/>
                <a:gd name="connsiteX5" fmla="*/ 1049857 w 2090579"/>
                <a:gd name="connsiteY5" fmla="*/ 685800 h 2081100"/>
                <a:gd name="connsiteX6" fmla="*/ 1401213 w 2090579"/>
                <a:gd name="connsiteY6" fmla="*/ 1037157 h 2081100"/>
                <a:gd name="connsiteX7" fmla="*/ 1049857 w 2090579"/>
                <a:gd name="connsiteY7" fmla="*/ 1388513 h 2081100"/>
                <a:gd name="connsiteX8" fmla="*/ 698500 w 2090579"/>
                <a:gd name="connsiteY8" fmla="*/ 1037157 h 2081100"/>
                <a:gd name="connsiteX9" fmla="*/ 1049857 w 2090579"/>
                <a:gd name="connsiteY9" fmla="*/ 685800 h 2081100"/>
                <a:gd name="connsiteX10" fmla="*/ 1044612 w 2090579"/>
                <a:gd name="connsiteY10" fmla="*/ 162152 h 2081100"/>
                <a:gd name="connsiteX11" fmla="*/ 967571 w 2090579"/>
                <a:gd name="connsiteY11" fmla="*/ 212156 h 2081100"/>
                <a:gd name="connsiteX12" fmla="*/ 922952 w 2090579"/>
                <a:gd name="connsiteY12" fmla="*/ 309467 h 2081100"/>
                <a:gd name="connsiteX13" fmla="*/ 698699 w 2090579"/>
                <a:gd name="connsiteY13" fmla="*/ 454084 h 2081100"/>
                <a:gd name="connsiteX14" fmla="*/ 612172 w 2090579"/>
                <a:gd name="connsiteY14" fmla="*/ 437802 h 2081100"/>
                <a:gd name="connsiteX15" fmla="*/ 512192 w 2090579"/>
                <a:gd name="connsiteY15" fmla="*/ 400033 h 2081100"/>
                <a:gd name="connsiteX16" fmla="*/ 412212 w 2090579"/>
                <a:gd name="connsiteY16" fmla="*/ 431057 h 2081100"/>
                <a:gd name="connsiteX17" fmla="*/ 402727 w 2090579"/>
                <a:gd name="connsiteY17" fmla="*/ 508135 h 2081100"/>
                <a:gd name="connsiteX18" fmla="*/ 440570 w 2090579"/>
                <a:gd name="connsiteY18" fmla="*/ 608143 h 2081100"/>
                <a:gd name="connsiteX19" fmla="*/ 312135 w 2090579"/>
                <a:gd name="connsiteY19" fmla="*/ 918960 h 2081100"/>
                <a:gd name="connsiteX20" fmla="*/ 214865 w 2090579"/>
                <a:gd name="connsiteY20" fmla="*/ 963569 h 2081100"/>
                <a:gd name="connsiteX21" fmla="*/ 164826 w 2090579"/>
                <a:gd name="connsiteY21" fmla="*/ 1040550 h 2081100"/>
                <a:gd name="connsiteX22" fmla="*/ 214865 w 2090579"/>
                <a:gd name="connsiteY22" fmla="*/ 1117532 h 2081100"/>
                <a:gd name="connsiteX23" fmla="*/ 312135 w 2090579"/>
                <a:gd name="connsiteY23" fmla="*/ 1162140 h 2081100"/>
                <a:gd name="connsiteX24" fmla="*/ 440570 w 2090579"/>
                <a:gd name="connsiteY24" fmla="*/ 1472957 h 2081100"/>
                <a:gd name="connsiteX25" fmla="*/ 402727 w 2090579"/>
                <a:gd name="connsiteY25" fmla="*/ 1572965 h 2081100"/>
                <a:gd name="connsiteX26" fmla="*/ 412212 w 2090579"/>
                <a:gd name="connsiteY26" fmla="*/ 1650043 h 2081100"/>
                <a:gd name="connsiteX27" fmla="*/ 512192 w 2090579"/>
                <a:gd name="connsiteY27" fmla="*/ 1681067 h 2081100"/>
                <a:gd name="connsiteX28" fmla="*/ 612172 w 2090579"/>
                <a:gd name="connsiteY28" fmla="*/ 1643298 h 2081100"/>
                <a:gd name="connsiteX29" fmla="*/ 698699 w 2090579"/>
                <a:gd name="connsiteY29" fmla="*/ 1627016 h 2081100"/>
                <a:gd name="connsiteX30" fmla="*/ 922952 w 2090579"/>
                <a:gd name="connsiteY30" fmla="*/ 1771633 h 2081100"/>
                <a:gd name="connsiteX31" fmla="*/ 967571 w 2090579"/>
                <a:gd name="connsiteY31" fmla="*/ 1868944 h 2081100"/>
                <a:gd name="connsiteX32" fmla="*/ 1044612 w 2090579"/>
                <a:gd name="connsiteY32" fmla="*/ 1918948 h 2081100"/>
                <a:gd name="connsiteX33" fmla="*/ 1121654 w 2090579"/>
                <a:gd name="connsiteY33" fmla="*/ 1868944 h 2081100"/>
                <a:gd name="connsiteX34" fmla="*/ 1166272 w 2090579"/>
                <a:gd name="connsiteY34" fmla="*/ 1771633 h 2081100"/>
                <a:gd name="connsiteX35" fmla="*/ 1390525 w 2090579"/>
                <a:gd name="connsiteY35" fmla="*/ 1627016 h 2081100"/>
                <a:gd name="connsiteX36" fmla="*/ 1477052 w 2090579"/>
                <a:gd name="connsiteY36" fmla="*/ 1643298 h 2081100"/>
                <a:gd name="connsiteX37" fmla="*/ 1577032 w 2090579"/>
                <a:gd name="connsiteY37" fmla="*/ 1681067 h 2081100"/>
                <a:gd name="connsiteX38" fmla="*/ 1677012 w 2090579"/>
                <a:gd name="connsiteY38" fmla="*/ 1650043 h 2081100"/>
                <a:gd name="connsiteX39" fmla="*/ 1686497 w 2090579"/>
                <a:gd name="connsiteY39" fmla="*/ 1572965 h 2081100"/>
                <a:gd name="connsiteX40" fmla="*/ 1648654 w 2090579"/>
                <a:gd name="connsiteY40" fmla="*/ 1472957 h 2081100"/>
                <a:gd name="connsiteX41" fmla="*/ 1777089 w 2090579"/>
                <a:gd name="connsiteY41" fmla="*/ 1162140 h 2081100"/>
                <a:gd name="connsiteX42" fmla="*/ 1874359 w 2090579"/>
                <a:gd name="connsiteY42" fmla="*/ 1117532 h 2081100"/>
                <a:gd name="connsiteX43" fmla="*/ 1924300 w 2090579"/>
                <a:gd name="connsiteY43" fmla="*/ 1040550 h 2081100"/>
                <a:gd name="connsiteX44" fmla="*/ 1874359 w 2090579"/>
                <a:gd name="connsiteY44" fmla="*/ 963569 h 2081100"/>
                <a:gd name="connsiteX45" fmla="*/ 1777089 w 2090579"/>
                <a:gd name="connsiteY45" fmla="*/ 918960 h 2081100"/>
                <a:gd name="connsiteX46" fmla="*/ 1648654 w 2090579"/>
                <a:gd name="connsiteY46" fmla="*/ 608143 h 2081100"/>
                <a:gd name="connsiteX47" fmla="*/ 1686497 w 2090579"/>
                <a:gd name="connsiteY47" fmla="*/ 508135 h 2081100"/>
                <a:gd name="connsiteX48" fmla="*/ 1677012 w 2090579"/>
                <a:gd name="connsiteY48" fmla="*/ 431057 h 2081100"/>
                <a:gd name="connsiteX49" fmla="*/ 1577032 w 2090579"/>
                <a:gd name="connsiteY49" fmla="*/ 400033 h 2081100"/>
                <a:gd name="connsiteX50" fmla="*/ 1477052 w 2090579"/>
                <a:gd name="connsiteY50" fmla="*/ 437802 h 2081100"/>
                <a:gd name="connsiteX51" fmla="*/ 1390525 w 2090579"/>
                <a:gd name="connsiteY51" fmla="*/ 454084 h 2081100"/>
                <a:gd name="connsiteX52" fmla="*/ 1166272 w 2090579"/>
                <a:gd name="connsiteY52" fmla="*/ 309467 h 2081100"/>
                <a:gd name="connsiteX53" fmla="*/ 1121654 w 2090579"/>
                <a:gd name="connsiteY53" fmla="*/ 212156 h 2081100"/>
                <a:gd name="connsiteX54" fmla="*/ 1044612 w 2090579"/>
                <a:gd name="connsiteY54" fmla="*/ 162152 h 2081100"/>
                <a:gd name="connsiteX55" fmla="*/ 1047322 w 2090579"/>
                <a:gd name="connsiteY55" fmla="*/ 0 h 2081100"/>
                <a:gd name="connsiteX56" fmla="*/ 1271672 w 2090579"/>
                <a:gd name="connsiteY56" fmla="*/ 144617 h 2081100"/>
                <a:gd name="connsiteX57" fmla="*/ 1316194 w 2090579"/>
                <a:gd name="connsiteY57" fmla="*/ 241928 h 2081100"/>
                <a:gd name="connsiteX58" fmla="*/ 1393235 w 2090579"/>
                <a:gd name="connsiteY58" fmla="*/ 291932 h 2081100"/>
                <a:gd name="connsiteX59" fmla="*/ 1422949 w 2090579"/>
                <a:gd name="connsiteY59" fmla="*/ 286536 h 2081100"/>
                <a:gd name="connsiteX60" fmla="*/ 1523026 w 2090579"/>
                <a:gd name="connsiteY60" fmla="*/ 248672 h 2081100"/>
                <a:gd name="connsiteX61" fmla="*/ 1610810 w 2090579"/>
                <a:gd name="connsiteY61" fmla="*/ 232486 h 2081100"/>
                <a:gd name="connsiteX62" fmla="*/ 1813577 w 2090579"/>
                <a:gd name="connsiteY62" fmla="*/ 339238 h 2081100"/>
                <a:gd name="connsiteX63" fmla="*/ 1841936 w 2090579"/>
                <a:gd name="connsiteY63" fmla="*/ 564884 h 2081100"/>
                <a:gd name="connsiteX64" fmla="*/ 1804092 w 2090579"/>
                <a:gd name="connsiteY64" fmla="*/ 664892 h 2081100"/>
                <a:gd name="connsiteX65" fmla="*/ 1848614 w 2090579"/>
                <a:gd name="connsiteY65" fmla="*/ 771645 h 2081100"/>
                <a:gd name="connsiteX66" fmla="*/ 1945981 w 2090579"/>
                <a:gd name="connsiteY66" fmla="*/ 816254 h 2081100"/>
                <a:gd name="connsiteX67" fmla="*/ 2090579 w 2090579"/>
                <a:gd name="connsiteY67" fmla="*/ 1040550 h 2081100"/>
                <a:gd name="connsiteX68" fmla="*/ 1945981 w 2090579"/>
                <a:gd name="connsiteY68" fmla="*/ 1264847 h 2081100"/>
                <a:gd name="connsiteX69" fmla="*/ 1848711 w 2090579"/>
                <a:gd name="connsiteY69" fmla="*/ 1309455 h 2081100"/>
                <a:gd name="connsiteX70" fmla="*/ 1804092 w 2090579"/>
                <a:gd name="connsiteY70" fmla="*/ 1416208 h 2081100"/>
                <a:gd name="connsiteX71" fmla="*/ 1841936 w 2090579"/>
                <a:gd name="connsiteY71" fmla="*/ 1516216 h 2081100"/>
                <a:gd name="connsiteX72" fmla="*/ 1813577 w 2090579"/>
                <a:gd name="connsiteY72" fmla="*/ 1743307 h 2081100"/>
                <a:gd name="connsiteX73" fmla="*/ 1610810 w 2090579"/>
                <a:gd name="connsiteY73" fmla="*/ 1851408 h 2081100"/>
                <a:gd name="connsiteX74" fmla="*/ 1523026 w 2090579"/>
                <a:gd name="connsiteY74" fmla="*/ 1833777 h 2081100"/>
                <a:gd name="connsiteX75" fmla="*/ 1422949 w 2090579"/>
                <a:gd name="connsiteY75" fmla="*/ 1794660 h 2081100"/>
                <a:gd name="connsiteX76" fmla="*/ 1393235 w 2090579"/>
                <a:gd name="connsiteY76" fmla="*/ 1789264 h 2081100"/>
                <a:gd name="connsiteX77" fmla="*/ 1316194 w 2090579"/>
                <a:gd name="connsiteY77" fmla="*/ 1839269 h 2081100"/>
                <a:gd name="connsiteX78" fmla="*/ 1271672 w 2090579"/>
                <a:gd name="connsiteY78" fmla="*/ 1936483 h 2081100"/>
                <a:gd name="connsiteX79" fmla="*/ 1047322 w 2090579"/>
                <a:gd name="connsiteY79" fmla="*/ 2081100 h 2081100"/>
                <a:gd name="connsiteX80" fmla="*/ 822972 w 2090579"/>
                <a:gd name="connsiteY80" fmla="*/ 1936483 h 2081100"/>
                <a:gd name="connsiteX81" fmla="*/ 778354 w 2090579"/>
                <a:gd name="connsiteY81" fmla="*/ 1839269 h 2081100"/>
                <a:gd name="connsiteX82" fmla="*/ 701409 w 2090579"/>
                <a:gd name="connsiteY82" fmla="*/ 1789264 h 2081100"/>
                <a:gd name="connsiteX83" fmla="*/ 671598 w 2090579"/>
                <a:gd name="connsiteY83" fmla="*/ 1794660 h 2081100"/>
                <a:gd name="connsiteX84" fmla="*/ 571618 w 2090579"/>
                <a:gd name="connsiteY84" fmla="*/ 1832428 h 2081100"/>
                <a:gd name="connsiteX85" fmla="*/ 483833 w 2090579"/>
                <a:gd name="connsiteY85" fmla="*/ 1848711 h 2081100"/>
                <a:gd name="connsiteX86" fmla="*/ 281066 w 2090579"/>
                <a:gd name="connsiteY86" fmla="*/ 1741958 h 2081100"/>
                <a:gd name="connsiteX87" fmla="*/ 252708 w 2090579"/>
                <a:gd name="connsiteY87" fmla="*/ 1516216 h 2081100"/>
                <a:gd name="connsiteX88" fmla="*/ 290552 w 2090579"/>
                <a:gd name="connsiteY88" fmla="*/ 1416208 h 2081100"/>
                <a:gd name="connsiteX89" fmla="*/ 245933 w 2090579"/>
                <a:gd name="connsiteY89" fmla="*/ 1309455 h 2081100"/>
                <a:gd name="connsiteX90" fmla="*/ 148663 w 2090579"/>
                <a:gd name="connsiteY90" fmla="*/ 1264847 h 2081100"/>
                <a:gd name="connsiteX91" fmla="*/ 0 w 2090579"/>
                <a:gd name="connsiteY91" fmla="*/ 1041899 h 2081100"/>
                <a:gd name="connsiteX92" fmla="*/ 144598 w 2090579"/>
                <a:gd name="connsiteY92" fmla="*/ 817603 h 2081100"/>
                <a:gd name="connsiteX93" fmla="*/ 241868 w 2090579"/>
                <a:gd name="connsiteY93" fmla="*/ 772994 h 2081100"/>
                <a:gd name="connsiteX94" fmla="*/ 286487 w 2090579"/>
                <a:gd name="connsiteY94" fmla="*/ 666241 h 2081100"/>
                <a:gd name="connsiteX95" fmla="*/ 248643 w 2090579"/>
                <a:gd name="connsiteY95" fmla="*/ 566232 h 2081100"/>
                <a:gd name="connsiteX96" fmla="*/ 277001 w 2090579"/>
                <a:gd name="connsiteY96" fmla="*/ 340587 h 2081100"/>
                <a:gd name="connsiteX97" fmla="*/ 479768 w 2090579"/>
                <a:gd name="connsiteY97" fmla="*/ 233834 h 2081100"/>
                <a:gd name="connsiteX98" fmla="*/ 567553 w 2090579"/>
                <a:gd name="connsiteY98" fmla="*/ 250021 h 2081100"/>
                <a:gd name="connsiteX99" fmla="*/ 667533 w 2090579"/>
                <a:gd name="connsiteY99" fmla="*/ 287885 h 2081100"/>
                <a:gd name="connsiteX100" fmla="*/ 697343 w 2090579"/>
                <a:gd name="connsiteY100" fmla="*/ 293281 h 2081100"/>
                <a:gd name="connsiteX101" fmla="*/ 774289 w 2090579"/>
                <a:gd name="connsiteY101" fmla="*/ 243276 h 2081100"/>
                <a:gd name="connsiteX102" fmla="*/ 818907 w 2090579"/>
                <a:gd name="connsiteY102" fmla="*/ 145966 h 2081100"/>
                <a:gd name="connsiteX103" fmla="*/ 1047322 w 2090579"/>
                <a:gd name="connsiteY103" fmla="*/ 0 h 20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90579" h="2081100">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tx1"/>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TextBox 24">
              <a:extLst>
                <a:ext uri="{FF2B5EF4-FFF2-40B4-BE49-F238E27FC236}">
                  <a16:creationId xmlns:a16="http://schemas.microsoft.com/office/drawing/2014/main" id="{6AE551E5-5771-4250-B78D-B4D965D810F2}"/>
                </a:ext>
              </a:extLst>
            </p:cNvPr>
            <p:cNvSpPr txBox="1"/>
            <p:nvPr/>
          </p:nvSpPr>
          <p:spPr>
            <a:xfrm>
              <a:off x="6325673" y="4182895"/>
              <a:ext cx="921176" cy="478529"/>
            </a:xfrm>
            <a:prstGeom prst="rect">
              <a:avLst/>
            </a:prstGeom>
            <a:noFill/>
          </p:spPr>
          <p:txBody>
            <a:bodyPr wrap="square" numCol="1" spcCol="457200" rtlCol="0" anchor="ctr">
              <a:spAutoFit/>
            </a:bodyPr>
            <a:lstStyle/>
            <a:p>
              <a:pPr>
                <a:lnSpc>
                  <a:spcPts val="1600"/>
                </a:lnSpc>
              </a:pPr>
              <a:r>
                <a:rPr lang="en-US" sz="9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Fruitful were divide</a:t>
              </a:r>
            </a:p>
          </p:txBody>
        </p:sp>
        <p:sp>
          <p:nvSpPr>
            <p:cNvPr id="37" name="TextBox 36">
              <a:extLst>
                <a:ext uri="{FF2B5EF4-FFF2-40B4-BE49-F238E27FC236}">
                  <a16:creationId xmlns:a16="http://schemas.microsoft.com/office/drawing/2014/main" id="{D9EF21B5-7844-40D9-ADFB-9DE3F4C6FB27}"/>
                </a:ext>
              </a:extLst>
            </p:cNvPr>
            <p:cNvSpPr txBox="1"/>
            <p:nvPr/>
          </p:nvSpPr>
          <p:spPr>
            <a:xfrm>
              <a:off x="6305214" y="3850496"/>
              <a:ext cx="725156" cy="400110"/>
            </a:xfrm>
            <a:prstGeom prst="rect">
              <a:avLst/>
            </a:prstGeom>
            <a:noFill/>
          </p:spPr>
          <p:txBody>
            <a:bodyPr wrap="square" rtlCol="0">
              <a:spAutoFit/>
            </a:bodyPr>
            <a:lstStyle/>
            <a:p>
              <a:r>
                <a:rPr lang="en-US" sz="20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75K</a:t>
              </a:r>
            </a:p>
          </p:txBody>
        </p:sp>
      </p:grpSp>
    </p:spTree>
    <p:extLst>
      <p:ext uri="{BB962C8B-B14F-4D97-AF65-F5344CB8AC3E}">
        <p14:creationId xmlns:p14="http://schemas.microsoft.com/office/powerpoint/2010/main" val="4187144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2431BDD-8928-43DA-8DB6-AA2823F58C8F}"/>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a:extLst>
              <a:ext uri="{FF2B5EF4-FFF2-40B4-BE49-F238E27FC236}">
                <a16:creationId xmlns:a16="http://schemas.microsoft.com/office/drawing/2014/main" id="{2B8C3981-3866-4B2B-B5FB-ABFAA980653D}"/>
              </a:ext>
            </a:extLst>
          </p:cNvPr>
          <p:cNvSpPr/>
          <p:nvPr/>
        </p:nvSpPr>
        <p:spPr>
          <a:xfrm rot="10800000" flipV="1">
            <a:off x="5334000" y="0"/>
            <a:ext cx="6858000" cy="685799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Placeholder 55">
            <a:extLst>
              <a:ext uri="{FF2B5EF4-FFF2-40B4-BE49-F238E27FC236}">
                <a16:creationId xmlns:a16="http://schemas.microsoft.com/office/drawing/2014/main" id="{A245728B-B9FD-41A4-9240-7DA3429FA32B}"/>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10966" b="30688"/>
          <a:stretch/>
        </p:blipFill>
        <p:spPr>
          <a:xfrm>
            <a:off x="551544" y="4657725"/>
            <a:ext cx="6982732" cy="2200274"/>
          </a:xfrm>
        </p:spPr>
      </p:pic>
      <p:sp>
        <p:nvSpPr>
          <p:cNvPr id="28" name="Freeform: Shape 27">
            <a:extLst>
              <a:ext uri="{FF2B5EF4-FFF2-40B4-BE49-F238E27FC236}">
                <a16:creationId xmlns:a16="http://schemas.microsoft.com/office/drawing/2014/main" id="{548E13F0-4D8C-43CD-B22F-25284474FB0A}"/>
              </a:ext>
            </a:extLst>
          </p:cNvPr>
          <p:cNvSpPr/>
          <p:nvPr/>
        </p:nvSpPr>
        <p:spPr>
          <a:xfrm rot="10800000" flipV="1">
            <a:off x="5209268" y="1"/>
            <a:ext cx="6982731" cy="2200273"/>
          </a:xfrm>
          <a:custGeom>
            <a:avLst/>
            <a:gdLst>
              <a:gd name="connsiteX0" fmla="*/ 0 w 6982731"/>
              <a:gd name="connsiteY0" fmla="*/ 0 h 2200274"/>
              <a:gd name="connsiteX1" fmla="*/ 4782457 w 6982731"/>
              <a:gd name="connsiteY1" fmla="*/ 0 h 2200274"/>
              <a:gd name="connsiteX2" fmla="*/ 6982731 w 6982731"/>
              <a:gd name="connsiteY2" fmla="*/ 2200274 h 2200274"/>
              <a:gd name="connsiteX3" fmla="*/ 2200274 w 6982731"/>
              <a:gd name="connsiteY3" fmla="*/ 2200274 h 2200274"/>
              <a:gd name="connsiteX4" fmla="*/ 0 w 6982731"/>
              <a:gd name="connsiteY4" fmla="*/ 0 h 2200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2731" h="2200274">
                <a:moveTo>
                  <a:pt x="0" y="0"/>
                </a:moveTo>
                <a:lnTo>
                  <a:pt x="4782457" y="0"/>
                </a:lnTo>
                <a:lnTo>
                  <a:pt x="6982731" y="2200274"/>
                </a:lnTo>
                <a:lnTo>
                  <a:pt x="2200274" y="2200274"/>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D8A6D59F-A2D1-4DFF-9858-A598CE93A450}"/>
              </a:ext>
            </a:extLst>
          </p:cNvPr>
          <p:cNvSpPr/>
          <p:nvPr/>
        </p:nvSpPr>
        <p:spPr>
          <a:xfrm rot="10800000" flipV="1">
            <a:off x="2751817" y="2200274"/>
            <a:ext cx="7239907" cy="2457449"/>
          </a:xfrm>
          <a:custGeom>
            <a:avLst/>
            <a:gdLst>
              <a:gd name="connsiteX0" fmla="*/ 0 w 7239907"/>
              <a:gd name="connsiteY0" fmla="*/ 0 h 2457450"/>
              <a:gd name="connsiteX1" fmla="*/ 4782457 w 7239907"/>
              <a:gd name="connsiteY1" fmla="*/ 0 h 2457450"/>
              <a:gd name="connsiteX2" fmla="*/ 7239907 w 7239907"/>
              <a:gd name="connsiteY2" fmla="*/ 2457450 h 2457450"/>
              <a:gd name="connsiteX3" fmla="*/ 2457450 w 7239907"/>
              <a:gd name="connsiteY3" fmla="*/ 2457450 h 2457450"/>
            </a:gdLst>
            <a:ahLst/>
            <a:cxnLst>
              <a:cxn ang="0">
                <a:pos x="connsiteX0" y="connsiteY0"/>
              </a:cxn>
              <a:cxn ang="0">
                <a:pos x="connsiteX1" y="connsiteY1"/>
              </a:cxn>
              <a:cxn ang="0">
                <a:pos x="connsiteX2" y="connsiteY2"/>
              </a:cxn>
              <a:cxn ang="0">
                <a:pos x="connsiteX3" y="connsiteY3"/>
              </a:cxn>
            </a:cxnLst>
            <a:rect l="l" t="t" r="r" b="b"/>
            <a:pathLst>
              <a:path w="7239907" h="2457450">
                <a:moveTo>
                  <a:pt x="0" y="0"/>
                </a:moveTo>
                <a:lnTo>
                  <a:pt x="4782457" y="0"/>
                </a:lnTo>
                <a:lnTo>
                  <a:pt x="7239907" y="2457450"/>
                </a:lnTo>
                <a:lnTo>
                  <a:pt x="2457450" y="24574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CC6B8AD9-D3AD-4F42-86F7-1F3C92E23FBA}"/>
              </a:ext>
            </a:extLst>
          </p:cNvPr>
          <p:cNvSpPr/>
          <p:nvPr/>
        </p:nvSpPr>
        <p:spPr>
          <a:xfrm flipV="1">
            <a:off x="0" y="2"/>
            <a:ext cx="7123322" cy="6857997"/>
          </a:xfrm>
          <a:custGeom>
            <a:avLst/>
            <a:gdLst>
              <a:gd name="connsiteX0" fmla="*/ 7123322 w 7123322"/>
              <a:gd name="connsiteY0" fmla="*/ 6857999 h 6857999"/>
              <a:gd name="connsiteX1" fmla="*/ 6857999 w 7123322"/>
              <a:gd name="connsiteY1" fmla="*/ 6857999 h 6857999"/>
              <a:gd name="connsiteX2" fmla="*/ 0 w 7123322"/>
              <a:gd name="connsiteY2" fmla="*/ 0 h 6857999"/>
              <a:gd name="connsiteX3" fmla="*/ 265323 w 7123322"/>
              <a:gd name="connsiteY3" fmla="*/ 0 h 6857999"/>
            </a:gdLst>
            <a:ahLst/>
            <a:cxnLst>
              <a:cxn ang="0">
                <a:pos x="connsiteX0" y="connsiteY0"/>
              </a:cxn>
              <a:cxn ang="0">
                <a:pos x="connsiteX1" y="connsiteY1"/>
              </a:cxn>
              <a:cxn ang="0">
                <a:pos x="connsiteX2" y="connsiteY2"/>
              </a:cxn>
              <a:cxn ang="0">
                <a:pos x="connsiteX3" y="connsiteY3"/>
              </a:cxn>
            </a:cxnLst>
            <a:rect l="l" t="t" r="r" b="b"/>
            <a:pathLst>
              <a:path w="7123322" h="6857999">
                <a:moveTo>
                  <a:pt x="7123322" y="6857999"/>
                </a:moveTo>
                <a:lnTo>
                  <a:pt x="6857999" y="6857999"/>
                </a:lnTo>
                <a:lnTo>
                  <a:pt x="0" y="0"/>
                </a:lnTo>
                <a:lnTo>
                  <a:pt x="265323"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DE495252-8C80-4E91-ADC9-C4923EA24562}"/>
              </a:ext>
            </a:extLst>
          </p:cNvPr>
          <p:cNvGrpSpPr/>
          <p:nvPr/>
        </p:nvGrpSpPr>
        <p:grpSpPr>
          <a:xfrm>
            <a:off x="838200" y="838199"/>
            <a:ext cx="2645229" cy="1233717"/>
            <a:chOff x="838200" y="838199"/>
            <a:chExt cx="2645229" cy="1233717"/>
          </a:xfrm>
        </p:grpSpPr>
        <p:sp>
          <p:nvSpPr>
            <p:cNvPr id="40" name="TextBox 39">
              <a:extLst>
                <a:ext uri="{FF2B5EF4-FFF2-40B4-BE49-F238E27FC236}">
                  <a16:creationId xmlns:a16="http://schemas.microsoft.com/office/drawing/2014/main" id="{D291FA2B-0F9F-41A2-80E2-358F0B26EE8C}"/>
                </a:ext>
              </a:extLst>
            </p:cNvPr>
            <p:cNvSpPr txBox="1"/>
            <p:nvPr/>
          </p:nvSpPr>
          <p:spPr>
            <a:xfrm>
              <a:off x="838201" y="838199"/>
              <a:ext cx="2645228" cy="938719"/>
            </a:xfrm>
            <a:prstGeom prst="rect">
              <a:avLst/>
            </a:prstGeom>
            <a:noFill/>
          </p:spPr>
          <p:txBody>
            <a:bodyPr wrap="square" rtlCol="0">
              <a:spAutoFit/>
            </a:bodyPr>
            <a:lstStyle/>
            <a:p>
              <a:r>
                <a:rPr lang="en-US" sz="5300" dirty="0">
                  <a:solidFill>
                    <a:schemeClr val="bg1"/>
                  </a:solidFill>
                  <a:latin typeface="Gobold Uplow" panose="02000500000000000000" pitchFamily="2" charset="0"/>
                </a:rPr>
                <a:t>Service</a:t>
              </a:r>
            </a:p>
          </p:txBody>
        </p:sp>
        <p:sp>
          <p:nvSpPr>
            <p:cNvPr id="41" name="TextBox 40">
              <a:extLst>
                <a:ext uri="{FF2B5EF4-FFF2-40B4-BE49-F238E27FC236}">
                  <a16:creationId xmlns:a16="http://schemas.microsoft.com/office/drawing/2014/main" id="{794F91E9-2508-487D-ADC5-8F2B8BB7FDFA}"/>
                </a:ext>
              </a:extLst>
            </p:cNvPr>
            <p:cNvSpPr txBox="1"/>
            <p:nvPr/>
          </p:nvSpPr>
          <p:spPr>
            <a:xfrm>
              <a:off x="838200" y="1517918"/>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Montserrat Light" panose="00000400000000000000" pitchFamily="50" charset="0"/>
                </a:rPr>
                <a:t>Presentation</a:t>
              </a:r>
            </a:p>
          </p:txBody>
        </p:sp>
      </p:grpSp>
      <p:sp>
        <p:nvSpPr>
          <p:cNvPr id="42" name="TextBox 41">
            <a:extLst>
              <a:ext uri="{FF2B5EF4-FFF2-40B4-BE49-F238E27FC236}">
                <a16:creationId xmlns:a16="http://schemas.microsoft.com/office/drawing/2014/main" id="{2C90AB15-702E-4686-88D5-64CD54CB91F9}"/>
              </a:ext>
            </a:extLst>
          </p:cNvPr>
          <p:cNvSpPr txBox="1"/>
          <p:nvPr/>
        </p:nvSpPr>
        <p:spPr>
          <a:xfrm>
            <a:off x="838200" y="2286671"/>
            <a:ext cx="2295524" cy="827791"/>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panose="00000400000000000000" pitchFamily="50" charset="0"/>
              </a:rPr>
              <a:t>Contrary to popular belief, Lorem Ipsum random text. It has</a:t>
            </a:r>
          </a:p>
          <a:p>
            <a:pPr algn="just">
              <a:lnSpc>
                <a:spcPts val="2000"/>
              </a:lnSpc>
            </a:pPr>
            <a:r>
              <a:rPr lang="en-US" sz="1000" dirty="0">
                <a:solidFill>
                  <a:schemeClr val="tx1">
                    <a:lumMod val="50000"/>
                    <a:lumOff val="50000"/>
                  </a:schemeClr>
                </a:solidFill>
                <a:latin typeface="Montserrat Light" panose="00000400000000000000" pitchFamily="50" charset="0"/>
              </a:rPr>
              <a:t>roots in a piece of</a:t>
            </a:r>
          </a:p>
        </p:txBody>
      </p:sp>
      <p:pic>
        <p:nvPicPr>
          <p:cNvPr id="45" name="Picture Placeholder 44">
            <a:extLst>
              <a:ext uri="{FF2B5EF4-FFF2-40B4-BE49-F238E27FC236}">
                <a16:creationId xmlns:a16="http://schemas.microsoft.com/office/drawing/2014/main" id="{9B016BBC-1658-4284-8376-02C1B6656BD4}"/>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667" r="16667"/>
          <a:stretch/>
        </p:blipFill>
        <p:spPr/>
      </p:pic>
      <p:sp>
        <p:nvSpPr>
          <p:cNvPr id="46" name="Rectangle 45">
            <a:extLst>
              <a:ext uri="{FF2B5EF4-FFF2-40B4-BE49-F238E27FC236}">
                <a16:creationId xmlns:a16="http://schemas.microsoft.com/office/drawing/2014/main" id="{375B5F30-10C9-48F6-AB89-F6D54FAFB046}"/>
              </a:ext>
            </a:extLst>
          </p:cNvPr>
          <p:cNvSpPr/>
          <p:nvPr/>
        </p:nvSpPr>
        <p:spPr>
          <a:xfrm>
            <a:off x="838200" y="3329217"/>
            <a:ext cx="535724" cy="584775"/>
          </a:xfrm>
          <a:prstGeom prst="rect">
            <a:avLst/>
          </a:prstGeom>
        </p:spPr>
        <p:txBody>
          <a:bodyPr wrap="none" anchor="ctr">
            <a:spAutoFit/>
          </a:bodyPr>
          <a:lstStyle/>
          <a:p>
            <a:pPr algn="ctr"/>
            <a:r>
              <a:rPr lang="en-US" sz="3200" dirty="0">
                <a:solidFill>
                  <a:schemeClr val="tx1">
                    <a:lumMod val="50000"/>
                    <a:lumOff val="50000"/>
                  </a:schemeClr>
                </a:solidFill>
                <a:latin typeface="FontAwesome" charset="0"/>
                <a:ea typeface="FontAwesome" charset="0"/>
                <a:cs typeface="FontAwesome" charset="0"/>
              </a:rPr>
              <a:t></a:t>
            </a:r>
            <a:endParaRPr lang="en-US" sz="3000" dirty="0">
              <a:solidFill>
                <a:schemeClr val="tx1">
                  <a:lumMod val="50000"/>
                  <a:lumOff val="50000"/>
                </a:schemeClr>
              </a:solidFill>
              <a:latin typeface="FontAwesome" charset="0"/>
              <a:ea typeface="FontAwesome" charset="0"/>
              <a:cs typeface="FontAwesome" charset="0"/>
            </a:endParaRPr>
          </a:p>
        </p:txBody>
      </p:sp>
      <p:grpSp>
        <p:nvGrpSpPr>
          <p:cNvPr id="50" name="Group 49">
            <a:extLst>
              <a:ext uri="{FF2B5EF4-FFF2-40B4-BE49-F238E27FC236}">
                <a16:creationId xmlns:a16="http://schemas.microsoft.com/office/drawing/2014/main" id="{C225694E-1CDE-49DF-BB2A-798345480347}"/>
              </a:ext>
            </a:extLst>
          </p:cNvPr>
          <p:cNvGrpSpPr/>
          <p:nvPr/>
        </p:nvGrpSpPr>
        <p:grpSpPr>
          <a:xfrm>
            <a:off x="5423302" y="2779952"/>
            <a:ext cx="1466156" cy="1298093"/>
            <a:chOff x="7045383" y="2177296"/>
            <a:chExt cx="1466156" cy="1298093"/>
          </a:xfrm>
        </p:grpSpPr>
        <p:sp>
          <p:nvSpPr>
            <p:cNvPr id="51" name="Rectangle 50">
              <a:extLst>
                <a:ext uri="{FF2B5EF4-FFF2-40B4-BE49-F238E27FC236}">
                  <a16:creationId xmlns:a16="http://schemas.microsoft.com/office/drawing/2014/main" id="{4E34497C-0C1E-4039-9391-62AE7F1E372C}"/>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52" name="TextBox 51">
              <a:extLst>
                <a:ext uri="{FF2B5EF4-FFF2-40B4-BE49-F238E27FC236}">
                  <a16:creationId xmlns:a16="http://schemas.microsoft.com/office/drawing/2014/main" id="{4DFA6213-D383-42EC-B44F-6DD6D975D8DD}"/>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Montserrat" panose="00000500000000000000" pitchFamily="50" charset="0"/>
                </a:rPr>
                <a:t>Contrary to popular belief, Lorem Ipsum Rackham.</a:t>
              </a:r>
            </a:p>
          </p:txBody>
        </p:sp>
      </p:grpSp>
      <p:sp>
        <p:nvSpPr>
          <p:cNvPr id="53" name="Subtitle 6">
            <a:extLst>
              <a:ext uri="{FF2B5EF4-FFF2-40B4-BE49-F238E27FC236}">
                <a16:creationId xmlns:a16="http://schemas.microsoft.com/office/drawing/2014/main" id="{3DD00DFA-C936-447A-A67C-7645E9DCEC16}"/>
              </a:ext>
            </a:extLst>
          </p:cNvPr>
          <p:cNvSpPr txBox="1">
            <a:spLocks/>
          </p:cNvSpPr>
          <p:nvPr/>
        </p:nvSpPr>
        <p:spPr>
          <a:xfrm>
            <a:off x="7423587" y="838199"/>
            <a:ext cx="2157186" cy="67971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bg1"/>
                </a:solidFill>
                <a:latin typeface="Montserrat Light" panose="00000400000000000000" pitchFamily="50" charset="0"/>
                <a:ea typeface="Montserrat" charset="0"/>
                <a:cs typeface="Montserrat" charset="0"/>
              </a:rPr>
              <a:t>Need to be sure there isn't anything embarrassing hidden in necessary, making this the</a:t>
            </a:r>
          </a:p>
        </p:txBody>
      </p:sp>
    </p:spTree>
    <p:extLst>
      <p:ext uri="{BB962C8B-B14F-4D97-AF65-F5344CB8AC3E}">
        <p14:creationId xmlns:p14="http://schemas.microsoft.com/office/powerpoint/2010/main" val="2155791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C2221F78-7F53-471A-B4FE-7AA4031B31C8}"/>
              </a:ext>
            </a:extLst>
          </p:cNvPr>
          <p:cNvSpPr/>
          <p:nvPr/>
        </p:nvSpPr>
        <p:spPr>
          <a:xfrm>
            <a:off x="0" y="0"/>
            <a:ext cx="12192000" cy="6858000"/>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9A142898-0B1D-461E-B6B8-C467A5790339}"/>
              </a:ext>
            </a:extLst>
          </p:cNvPr>
          <p:cNvSpPr>
            <a:spLocks noGrp="1"/>
          </p:cNvSpPr>
          <p:nvPr>
            <p:ph type="ftr" sz="quarter" idx="10"/>
          </p:nvPr>
        </p:nvSpPr>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246B53A7-233E-40DE-832A-762EA7FC4A7C}"/>
              </a:ext>
            </a:extLst>
          </p:cNvPr>
          <p:cNvSpPr>
            <a:spLocks noGrp="1"/>
          </p:cNvSpPr>
          <p:nvPr>
            <p:ph type="sldNum" sz="quarter" idx="11"/>
          </p:nvPr>
        </p:nvSpPr>
        <p:spPr/>
        <p:txBody>
          <a:bodyPr/>
          <a:lstStyle/>
          <a:p>
            <a:fld id="{22E1CF2F-19B6-4B01-91BB-CDBA096AD5BE}" type="slidenum">
              <a:rPr lang="en-US" smtClean="0">
                <a:solidFill>
                  <a:schemeClr val="bg1"/>
                </a:solidFill>
              </a:rPr>
              <a:pPr/>
              <a:t>9</a:t>
            </a:fld>
            <a:endParaRPr lang="en-US" dirty="0">
              <a:solidFill>
                <a:schemeClr val="bg1"/>
              </a:solidFill>
            </a:endParaRPr>
          </a:p>
        </p:txBody>
      </p:sp>
      <p:sp>
        <p:nvSpPr>
          <p:cNvPr id="2" name="Title 1">
            <a:extLst>
              <a:ext uri="{FF2B5EF4-FFF2-40B4-BE49-F238E27FC236}">
                <a16:creationId xmlns:a16="http://schemas.microsoft.com/office/drawing/2014/main" id="{612AAF9C-9A7C-42BB-A6F7-FF31F9B28823}"/>
              </a:ext>
            </a:extLst>
          </p:cNvPr>
          <p:cNvSpPr>
            <a:spLocks noGrp="1"/>
          </p:cNvSpPr>
          <p:nvPr>
            <p:ph type="title"/>
          </p:nvPr>
        </p:nvSpPr>
        <p:spPr/>
        <p:txBody>
          <a:bodyPr/>
          <a:lstStyle/>
          <a:p>
            <a:r>
              <a:rPr lang="en-US" dirty="0">
                <a:solidFill>
                  <a:schemeClr val="bg1"/>
                </a:solidFill>
              </a:rPr>
              <a:t>Company Service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1"/>
          </p:nvPr>
        </p:nvSpPr>
        <p:spPr/>
        <p:txBody>
          <a:bodyPr/>
          <a:lstStyle/>
          <a:p>
            <a:r>
              <a:rPr lang="en-US" b="1" dirty="0">
                <a:latin typeface="Montserrat Light" charset="0"/>
                <a:ea typeface="Montserrat Light" charset="0"/>
                <a:cs typeface="Montserrat Light" charset="0"/>
              </a:rPr>
              <a:t>The example text goes own.</a:t>
            </a:r>
            <a:endParaRPr lang="en-US" dirty="0"/>
          </a:p>
        </p:txBody>
      </p:sp>
      <p:sp>
        <p:nvSpPr>
          <p:cNvPr id="11" name="Freeform 8">
            <a:extLst>
              <a:ext uri="{FF2B5EF4-FFF2-40B4-BE49-F238E27FC236}">
                <a16:creationId xmlns:a16="http://schemas.microsoft.com/office/drawing/2014/main" id="{1484996C-C4C3-45C5-8929-F0DEC0DDB0C8}"/>
              </a:ext>
            </a:extLst>
          </p:cNvPr>
          <p:cNvSpPr>
            <a:spLocks noEditPoints="1"/>
          </p:cNvSpPr>
          <p:nvPr/>
        </p:nvSpPr>
        <p:spPr bwMode="auto">
          <a:xfrm>
            <a:off x="1726367" y="2037618"/>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9077807A-B935-43D0-85D9-FD7FC2866059}"/>
              </a:ext>
            </a:extLst>
          </p:cNvPr>
          <p:cNvSpPr txBox="1"/>
          <p:nvPr/>
        </p:nvSpPr>
        <p:spPr>
          <a:xfrm>
            <a:off x="1479284" y="3121203"/>
            <a:ext cx="1226006" cy="646331"/>
          </a:xfrm>
          <a:prstGeom prst="rect">
            <a:avLst/>
          </a:prstGeom>
          <a:noFill/>
        </p:spPr>
        <p:txBody>
          <a:bodyPr wrap="square" rtlCol="0">
            <a:spAutoFit/>
          </a:bodyPr>
          <a:lstStyle/>
          <a:p>
            <a:pPr algn="ctr"/>
            <a:r>
              <a:rPr lang="en-US" dirty="0">
                <a:solidFill>
                  <a:schemeClr val="bg1"/>
                </a:solidFill>
                <a:latin typeface="Montserrat Light" panose="00000400000000000000" pitchFamily="50" charset="0"/>
              </a:rPr>
              <a:t>Plan &amp;</a:t>
            </a:r>
          </a:p>
          <a:p>
            <a:pPr algn="ctr"/>
            <a:r>
              <a:rPr lang="en-US" dirty="0">
                <a:solidFill>
                  <a:schemeClr val="bg1"/>
                </a:solidFill>
                <a:latin typeface="Montserrat Light" panose="00000400000000000000" pitchFamily="50" charset="0"/>
              </a:rPr>
              <a:t>Create!</a:t>
            </a:r>
          </a:p>
        </p:txBody>
      </p:sp>
      <p:sp>
        <p:nvSpPr>
          <p:cNvPr id="13" name="Freeform 5">
            <a:extLst>
              <a:ext uri="{FF2B5EF4-FFF2-40B4-BE49-F238E27FC236}">
                <a16:creationId xmlns:a16="http://schemas.microsoft.com/office/drawing/2014/main" id="{7253EDE8-74A0-4E41-A8FA-3D5CD7EE3132}"/>
              </a:ext>
            </a:extLst>
          </p:cNvPr>
          <p:cNvSpPr>
            <a:spLocks noEditPoints="1"/>
          </p:cNvSpPr>
          <p:nvPr/>
        </p:nvSpPr>
        <p:spPr bwMode="auto">
          <a:xfrm>
            <a:off x="4383603" y="2070956"/>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TextBox 14">
            <a:extLst>
              <a:ext uri="{FF2B5EF4-FFF2-40B4-BE49-F238E27FC236}">
                <a16:creationId xmlns:a16="http://schemas.microsoft.com/office/drawing/2014/main" id="{4079700B-905D-4327-B30D-5D84AC5D1AA4}"/>
              </a:ext>
            </a:extLst>
          </p:cNvPr>
          <p:cNvSpPr txBox="1"/>
          <p:nvPr/>
        </p:nvSpPr>
        <p:spPr>
          <a:xfrm>
            <a:off x="3927077" y="3134697"/>
            <a:ext cx="1668702" cy="646331"/>
          </a:xfrm>
          <a:prstGeom prst="rect">
            <a:avLst/>
          </a:prstGeom>
          <a:noFill/>
        </p:spPr>
        <p:txBody>
          <a:bodyPr wrap="square" rtlCol="0">
            <a:spAutoFit/>
          </a:bodyPr>
          <a:lstStyle/>
          <a:p>
            <a:pPr algn="ctr"/>
            <a:r>
              <a:rPr lang="en-US" dirty="0">
                <a:solidFill>
                  <a:schemeClr val="bg1"/>
                </a:solidFill>
                <a:latin typeface="Montserrat Light" panose="00000400000000000000" pitchFamily="50" charset="0"/>
              </a:rPr>
              <a:t>Build a</a:t>
            </a:r>
          </a:p>
          <a:p>
            <a:pPr algn="ctr"/>
            <a:r>
              <a:rPr lang="en-US" dirty="0">
                <a:solidFill>
                  <a:schemeClr val="bg1"/>
                </a:solidFill>
                <a:latin typeface="Montserrat Light" panose="00000400000000000000" pitchFamily="50" charset="0"/>
              </a:rPr>
              <a:t>Skilled team</a:t>
            </a:r>
          </a:p>
        </p:txBody>
      </p:sp>
      <p:sp>
        <p:nvSpPr>
          <p:cNvPr id="17" name="Freeform 7">
            <a:extLst>
              <a:ext uri="{FF2B5EF4-FFF2-40B4-BE49-F238E27FC236}">
                <a16:creationId xmlns:a16="http://schemas.microsoft.com/office/drawing/2014/main" id="{D95A1434-B15E-4750-BA4F-780E134614F9}"/>
              </a:ext>
            </a:extLst>
          </p:cNvPr>
          <p:cNvSpPr>
            <a:spLocks noEditPoints="1"/>
          </p:cNvSpPr>
          <p:nvPr/>
        </p:nvSpPr>
        <p:spPr bwMode="auto">
          <a:xfrm>
            <a:off x="7051951" y="2037618"/>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TextBox 17">
            <a:extLst>
              <a:ext uri="{FF2B5EF4-FFF2-40B4-BE49-F238E27FC236}">
                <a16:creationId xmlns:a16="http://schemas.microsoft.com/office/drawing/2014/main" id="{5805B0A4-C64C-4C59-9366-DF7524EDFBAB}"/>
              </a:ext>
            </a:extLst>
          </p:cNvPr>
          <p:cNvSpPr txBox="1"/>
          <p:nvPr/>
        </p:nvSpPr>
        <p:spPr>
          <a:xfrm>
            <a:off x="6596219" y="3134697"/>
            <a:ext cx="1668702" cy="646331"/>
          </a:xfrm>
          <a:prstGeom prst="rect">
            <a:avLst/>
          </a:prstGeom>
          <a:noFill/>
        </p:spPr>
        <p:txBody>
          <a:bodyPr wrap="square" rtlCol="0">
            <a:spAutoFit/>
          </a:bodyPr>
          <a:lstStyle/>
          <a:p>
            <a:pPr algn="ctr"/>
            <a:r>
              <a:rPr lang="en-US" dirty="0">
                <a:solidFill>
                  <a:schemeClr val="bg1"/>
                </a:solidFill>
                <a:latin typeface="Montserrat Light" panose="00000400000000000000" pitchFamily="50" charset="0"/>
              </a:rPr>
              <a:t>Make quality</a:t>
            </a:r>
          </a:p>
          <a:p>
            <a:pPr algn="ctr"/>
            <a:r>
              <a:rPr lang="en-US" dirty="0">
                <a:solidFill>
                  <a:schemeClr val="bg1"/>
                </a:solidFill>
                <a:latin typeface="Montserrat Light" panose="00000400000000000000" pitchFamily="50" charset="0"/>
              </a:rPr>
              <a:t>Products</a:t>
            </a:r>
          </a:p>
        </p:txBody>
      </p:sp>
      <p:sp>
        <p:nvSpPr>
          <p:cNvPr id="19" name="Freeform 6">
            <a:extLst>
              <a:ext uri="{FF2B5EF4-FFF2-40B4-BE49-F238E27FC236}">
                <a16:creationId xmlns:a16="http://schemas.microsoft.com/office/drawing/2014/main" id="{D59D9250-FE95-4FAA-9671-29D551B713DF}"/>
              </a:ext>
            </a:extLst>
          </p:cNvPr>
          <p:cNvSpPr>
            <a:spLocks noEditPoints="1"/>
          </p:cNvSpPr>
          <p:nvPr/>
        </p:nvSpPr>
        <p:spPr bwMode="auto">
          <a:xfrm>
            <a:off x="9736176" y="2053493"/>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TextBox 20">
            <a:extLst>
              <a:ext uri="{FF2B5EF4-FFF2-40B4-BE49-F238E27FC236}">
                <a16:creationId xmlns:a16="http://schemas.microsoft.com/office/drawing/2014/main" id="{206F223C-1D52-42AB-A805-FDDB7FF15244}"/>
              </a:ext>
            </a:extLst>
          </p:cNvPr>
          <p:cNvSpPr txBox="1"/>
          <p:nvPr/>
        </p:nvSpPr>
        <p:spPr>
          <a:xfrm>
            <a:off x="9301274" y="3134697"/>
            <a:ext cx="1596878" cy="646331"/>
          </a:xfrm>
          <a:prstGeom prst="rect">
            <a:avLst/>
          </a:prstGeom>
          <a:noFill/>
        </p:spPr>
        <p:txBody>
          <a:bodyPr wrap="square" rtlCol="0">
            <a:spAutoFit/>
          </a:bodyPr>
          <a:lstStyle/>
          <a:p>
            <a:pPr algn="ctr"/>
            <a:r>
              <a:rPr lang="en-US" dirty="0">
                <a:solidFill>
                  <a:schemeClr val="bg1"/>
                </a:solidFill>
                <a:latin typeface="Montserrat Light" panose="00000400000000000000" pitchFamily="50" charset="0"/>
              </a:rPr>
              <a:t>Publish</a:t>
            </a:r>
          </a:p>
          <a:p>
            <a:pPr algn="ctr"/>
            <a:r>
              <a:rPr lang="en-US" dirty="0">
                <a:solidFill>
                  <a:schemeClr val="bg1"/>
                </a:solidFill>
                <a:latin typeface="Montserrat Light" panose="00000400000000000000" pitchFamily="50" charset="0"/>
              </a:rPr>
              <a:t>Worldwide!</a:t>
            </a:r>
          </a:p>
        </p:txBody>
      </p:sp>
      <p:pic>
        <p:nvPicPr>
          <p:cNvPr id="20" name="Picture Placeholder 19">
            <a:extLst>
              <a:ext uri="{FF2B5EF4-FFF2-40B4-BE49-F238E27FC236}">
                <a16:creationId xmlns:a16="http://schemas.microsoft.com/office/drawing/2014/main" id="{9B55E847-DDC3-4AD2-BD7C-8CB6D956E39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50560" b="25930"/>
          <a:stretch/>
        </p:blipFill>
        <p:spPr>
          <a:xfrm>
            <a:off x="0" y="4368800"/>
            <a:ext cx="12192000" cy="1911487"/>
          </a:xfrm>
        </p:spPr>
      </p:pic>
    </p:spTree>
    <p:extLst>
      <p:ext uri="{BB962C8B-B14F-4D97-AF65-F5344CB8AC3E}">
        <p14:creationId xmlns:p14="http://schemas.microsoft.com/office/powerpoint/2010/main" val="3563148074"/>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12391</TotalTime>
  <Words>1480</Words>
  <Application>Microsoft Office PowerPoint</Application>
  <PresentationFormat>Widescreen</PresentationFormat>
  <Paragraphs>207</Paragraphs>
  <Slides>22</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Arial</vt:lpstr>
      <vt:lpstr>Calibri</vt:lpstr>
      <vt:lpstr>FontAwesome</vt:lpstr>
      <vt:lpstr>Gobold Uplow</vt:lpstr>
      <vt:lpstr>Montserrat</vt:lpstr>
      <vt:lpstr>Montserrat </vt:lpstr>
      <vt:lpstr>Montserrat Bold</vt:lpstr>
      <vt:lpstr>Montserrat Light</vt:lpstr>
      <vt:lpstr>Open Sans</vt:lpstr>
      <vt:lpstr>Open Sans Extrabold</vt:lpstr>
      <vt:lpstr>Raleway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Company Service</vt:lpstr>
      <vt:lpstr>Company Service</vt:lpstr>
      <vt:lpstr>PowerPoint Presentation</vt:lpstr>
      <vt:lpstr>Team Members</vt:lpstr>
      <vt:lpstr>PowerPoint Presentation</vt:lpstr>
      <vt:lpstr>PowerPoint Presentation</vt:lpstr>
      <vt:lpstr>PowerPoint Presentation</vt:lpstr>
      <vt:lpstr>PowerPoint Presentation</vt:lpstr>
      <vt:lpstr>PowerPoint Presentation</vt:lpstr>
      <vt:lpstr>Company Timeline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 src</cp:lastModifiedBy>
  <cp:revision>1957</cp:revision>
  <dcterms:created xsi:type="dcterms:W3CDTF">2017-09-28T05:04:55Z</dcterms:created>
  <dcterms:modified xsi:type="dcterms:W3CDTF">2019-10-19T05:55:39Z</dcterms:modified>
</cp:coreProperties>
</file>