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85" r:id="rId9"/>
    <p:sldId id="265" r:id="rId10"/>
    <p:sldId id="266" r:id="rId11"/>
    <p:sldId id="267" r:id="rId12"/>
    <p:sldId id="268" r:id="rId13"/>
    <p:sldId id="286" r:id="rId14"/>
    <p:sldId id="293" r:id="rId15"/>
    <p:sldId id="287" r:id="rId16"/>
    <p:sldId id="294" r:id="rId17"/>
    <p:sldId id="288" r:id="rId18"/>
    <p:sldId id="289" r:id="rId19"/>
    <p:sldId id="290" r:id="rId20"/>
    <p:sldId id="291" r:id="rId21"/>
    <p:sldId id="29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33" d="100"/>
          <a:sy n="33" d="100"/>
        </p:scale>
        <p:origin x="2178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7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C5F6EE-46B4-4E6F-B6B1-47F504DC94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7F0267-5774-4E89-A324-12109444B80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0BFC3-C940-4262-A512-D0C159FAABCE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47850-3304-466A-BC1C-123856CCA5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1EFC79-F17B-43BB-BBD3-16D1E6E82A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1688F-4B7D-45C0-A33C-B11A6ED8E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712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576FFB0-6C00-45EC-8A5A-8B3A21FE218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3907" y="1560648"/>
            <a:ext cx="4794379" cy="3752850"/>
          </a:xfrm>
          <a:custGeom>
            <a:avLst/>
            <a:gdLst>
              <a:gd name="connsiteX0" fmla="*/ 0 w 4794379"/>
              <a:gd name="connsiteY0" fmla="*/ 0 h 3752850"/>
              <a:gd name="connsiteX1" fmla="*/ 4794379 w 4794379"/>
              <a:gd name="connsiteY1" fmla="*/ 0 h 3752850"/>
              <a:gd name="connsiteX2" fmla="*/ 4794379 w 4794379"/>
              <a:gd name="connsiteY2" fmla="*/ 3752850 h 3752850"/>
              <a:gd name="connsiteX3" fmla="*/ 0 w 4794379"/>
              <a:gd name="connsiteY3" fmla="*/ 3752850 h 375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4379" h="3752850">
                <a:moveTo>
                  <a:pt x="0" y="0"/>
                </a:moveTo>
                <a:lnTo>
                  <a:pt x="4794379" y="0"/>
                </a:lnTo>
                <a:lnTo>
                  <a:pt x="4794379" y="3752850"/>
                </a:lnTo>
                <a:lnTo>
                  <a:pt x="0" y="3752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367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D562E61-DCB5-467C-B57D-422CDDC65EF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927036" y="3524250"/>
            <a:ext cx="2703446" cy="2410076"/>
          </a:xfrm>
          <a:custGeom>
            <a:avLst/>
            <a:gdLst>
              <a:gd name="connsiteX0" fmla="*/ 0 w 2703446"/>
              <a:gd name="connsiteY0" fmla="*/ 0 h 2410076"/>
              <a:gd name="connsiteX1" fmla="*/ 2703446 w 2703446"/>
              <a:gd name="connsiteY1" fmla="*/ 0 h 2410076"/>
              <a:gd name="connsiteX2" fmla="*/ 2703446 w 2703446"/>
              <a:gd name="connsiteY2" fmla="*/ 2410076 h 2410076"/>
              <a:gd name="connsiteX3" fmla="*/ 0 w 2703446"/>
              <a:gd name="connsiteY3" fmla="*/ 2410076 h 2410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446" h="2410076">
                <a:moveTo>
                  <a:pt x="0" y="0"/>
                </a:moveTo>
                <a:lnTo>
                  <a:pt x="2703446" y="0"/>
                </a:lnTo>
                <a:lnTo>
                  <a:pt x="2703446" y="2410076"/>
                </a:lnTo>
                <a:lnTo>
                  <a:pt x="0" y="24100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91F465E-0716-4ED3-A794-A71DABB15C9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57027" y="3524250"/>
            <a:ext cx="2703446" cy="2410076"/>
          </a:xfrm>
          <a:custGeom>
            <a:avLst/>
            <a:gdLst>
              <a:gd name="connsiteX0" fmla="*/ 0 w 2703446"/>
              <a:gd name="connsiteY0" fmla="*/ 0 h 2410076"/>
              <a:gd name="connsiteX1" fmla="*/ 2703446 w 2703446"/>
              <a:gd name="connsiteY1" fmla="*/ 0 h 2410076"/>
              <a:gd name="connsiteX2" fmla="*/ 2703446 w 2703446"/>
              <a:gd name="connsiteY2" fmla="*/ 2410076 h 2410076"/>
              <a:gd name="connsiteX3" fmla="*/ 0 w 2703446"/>
              <a:gd name="connsiteY3" fmla="*/ 2410076 h 2410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446" h="2410076">
                <a:moveTo>
                  <a:pt x="0" y="0"/>
                </a:moveTo>
                <a:lnTo>
                  <a:pt x="2703446" y="0"/>
                </a:lnTo>
                <a:lnTo>
                  <a:pt x="2703446" y="2410076"/>
                </a:lnTo>
                <a:lnTo>
                  <a:pt x="0" y="24100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E1A85AE-60E0-4572-85BF-05003E651B2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997045" y="3524250"/>
            <a:ext cx="2703446" cy="2410076"/>
          </a:xfrm>
          <a:custGeom>
            <a:avLst/>
            <a:gdLst>
              <a:gd name="connsiteX0" fmla="*/ 0 w 2703446"/>
              <a:gd name="connsiteY0" fmla="*/ 0 h 2410076"/>
              <a:gd name="connsiteX1" fmla="*/ 2703446 w 2703446"/>
              <a:gd name="connsiteY1" fmla="*/ 0 h 2410076"/>
              <a:gd name="connsiteX2" fmla="*/ 2703446 w 2703446"/>
              <a:gd name="connsiteY2" fmla="*/ 2410076 h 2410076"/>
              <a:gd name="connsiteX3" fmla="*/ 0 w 2703446"/>
              <a:gd name="connsiteY3" fmla="*/ 2410076 h 2410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446" h="2410076">
                <a:moveTo>
                  <a:pt x="0" y="0"/>
                </a:moveTo>
                <a:lnTo>
                  <a:pt x="2703446" y="0"/>
                </a:lnTo>
                <a:lnTo>
                  <a:pt x="2703446" y="2410076"/>
                </a:lnTo>
                <a:lnTo>
                  <a:pt x="0" y="24100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646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5A56926-1D60-4C87-989E-92DB8D2480E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557214" y="1057274"/>
            <a:ext cx="5606086" cy="4743450"/>
          </a:xfrm>
          <a:custGeom>
            <a:avLst/>
            <a:gdLst>
              <a:gd name="connsiteX0" fmla="*/ 0 w 5606086"/>
              <a:gd name="connsiteY0" fmla="*/ 0 h 4743450"/>
              <a:gd name="connsiteX1" fmla="*/ 5606086 w 5606086"/>
              <a:gd name="connsiteY1" fmla="*/ 0 h 4743450"/>
              <a:gd name="connsiteX2" fmla="*/ 5606086 w 5606086"/>
              <a:gd name="connsiteY2" fmla="*/ 4743450 h 4743450"/>
              <a:gd name="connsiteX3" fmla="*/ 0 w 5606086"/>
              <a:gd name="connsiteY3" fmla="*/ 4743450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6086" h="4743450">
                <a:moveTo>
                  <a:pt x="0" y="0"/>
                </a:moveTo>
                <a:lnTo>
                  <a:pt x="5606086" y="0"/>
                </a:lnTo>
                <a:lnTo>
                  <a:pt x="5606086" y="4743450"/>
                </a:lnTo>
                <a:lnTo>
                  <a:pt x="0" y="4743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25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F4D7312-20EF-449B-ABE0-334C52C5D3B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58843" y="2960914"/>
            <a:ext cx="10074314" cy="2810469"/>
          </a:xfrm>
          <a:custGeom>
            <a:avLst/>
            <a:gdLst>
              <a:gd name="connsiteX0" fmla="*/ 0 w 10074314"/>
              <a:gd name="connsiteY0" fmla="*/ 0 h 2810469"/>
              <a:gd name="connsiteX1" fmla="*/ 10074314 w 10074314"/>
              <a:gd name="connsiteY1" fmla="*/ 0 h 2810469"/>
              <a:gd name="connsiteX2" fmla="*/ 10074314 w 10074314"/>
              <a:gd name="connsiteY2" fmla="*/ 2810469 h 2810469"/>
              <a:gd name="connsiteX3" fmla="*/ 0 w 10074314"/>
              <a:gd name="connsiteY3" fmla="*/ 2810469 h 28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4314" h="2810469">
                <a:moveTo>
                  <a:pt x="0" y="0"/>
                </a:moveTo>
                <a:lnTo>
                  <a:pt x="10074314" y="0"/>
                </a:lnTo>
                <a:lnTo>
                  <a:pt x="10074314" y="2810469"/>
                </a:lnTo>
                <a:lnTo>
                  <a:pt x="0" y="28104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741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99C7F01-BCB1-4E02-832A-E0D335AF067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73278" y="2658965"/>
            <a:ext cx="3341517" cy="3429000"/>
          </a:xfrm>
          <a:custGeom>
            <a:avLst/>
            <a:gdLst>
              <a:gd name="connsiteX0" fmla="*/ 0 w 3341517"/>
              <a:gd name="connsiteY0" fmla="*/ 0 h 3429000"/>
              <a:gd name="connsiteX1" fmla="*/ 3341517 w 3341517"/>
              <a:gd name="connsiteY1" fmla="*/ 0 h 3429000"/>
              <a:gd name="connsiteX2" fmla="*/ 3341517 w 3341517"/>
              <a:gd name="connsiteY2" fmla="*/ 3429000 h 3429000"/>
              <a:gd name="connsiteX3" fmla="*/ 0 w 334151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1517" h="3429000">
                <a:moveTo>
                  <a:pt x="0" y="0"/>
                </a:moveTo>
                <a:lnTo>
                  <a:pt x="3341517" y="0"/>
                </a:lnTo>
                <a:lnTo>
                  <a:pt x="3341517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B4DECA1-B9D3-4657-85F2-989838E2D92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77207" y="2658965"/>
            <a:ext cx="3341517" cy="3429000"/>
          </a:xfrm>
          <a:custGeom>
            <a:avLst/>
            <a:gdLst>
              <a:gd name="connsiteX0" fmla="*/ 0 w 3341517"/>
              <a:gd name="connsiteY0" fmla="*/ 0 h 3429000"/>
              <a:gd name="connsiteX1" fmla="*/ 3341517 w 3341517"/>
              <a:gd name="connsiteY1" fmla="*/ 0 h 3429000"/>
              <a:gd name="connsiteX2" fmla="*/ 3341517 w 3341517"/>
              <a:gd name="connsiteY2" fmla="*/ 3429000 h 3429000"/>
              <a:gd name="connsiteX3" fmla="*/ 0 w 334151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1517" h="3429000">
                <a:moveTo>
                  <a:pt x="0" y="0"/>
                </a:moveTo>
                <a:lnTo>
                  <a:pt x="3341517" y="0"/>
                </a:lnTo>
                <a:lnTo>
                  <a:pt x="3341517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1A89FC4-916F-4F22-9710-59E9456AB8C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203423" y="1"/>
            <a:ext cx="3785154" cy="6857999"/>
          </a:xfrm>
          <a:custGeom>
            <a:avLst/>
            <a:gdLst>
              <a:gd name="connsiteX0" fmla="*/ 0 w 3785154"/>
              <a:gd name="connsiteY0" fmla="*/ 0 h 6857999"/>
              <a:gd name="connsiteX1" fmla="*/ 3785154 w 3785154"/>
              <a:gd name="connsiteY1" fmla="*/ 0 h 6857999"/>
              <a:gd name="connsiteX2" fmla="*/ 3785154 w 3785154"/>
              <a:gd name="connsiteY2" fmla="*/ 6857999 h 6857999"/>
              <a:gd name="connsiteX3" fmla="*/ 0 w 3785154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5154" h="6857999">
                <a:moveTo>
                  <a:pt x="0" y="0"/>
                </a:moveTo>
                <a:lnTo>
                  <a:pt x="3785154" y="0"/>
                </a:lnTo>
                <a:lnTo>
                  <a:pt x="3785154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21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73371F9-870E-4BB5-967E-83AEE041F09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27734" y="393699"/>
            <a:ext cx="6070599" cy="6070599"/>
          </a:xfrm>
          <a:custGeom>
            <a:avLst/>
            <a:gdLst>
              <a:gd name="connsiteX0" fmla="*/ 0 w 6070599"/>
              <a:gd name="connsiteY0" fmla="*/ 0 h 6070599"/>
              <a:gd name="connsiteX1" fmla="*/ 6070599 w 6070599"/>
              <a:gd name="connsiteY1" fmla="*/ 6070599 h 6070599"/>
              <a:gd name="connsiteX2" fmla="*/ 0 w 6070599"/>
              <a:gd name="connsiteY2" fmla="*/ 6070599 h 6070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70599" h="6070599">
                <a:moveTo>
                  <a:pt x="0" y="0"/>
                </a:moveTo>
                <a:lnTo>
                  <a:pt x="6070599" y="6070599"/>
                </a:lnTo>
                <a:lnTo>
                  <a:pt x="0" y="60705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681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8BFE022-2C1B-41BA-8CCD-E8BFD1C045A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08361" y="2228850"/>
            <a:ext cx="4380198" cy="3581400"/>
          </a:xfrm>
          <a:custGeom>
            <a:avLst/>
            <a:gdLst>
              <a:gd name="connsiteX0" fmla="*/ 0 w 4380198"/>
              <a:gd name="connsiteY0" fmla="*/ 0 h 3581400"/>
              <a:gd name="connsiteX1" fmla="*/ 4380198 w 4380198"/>
              <a:gd name="connsiteY1" fmla="*/ 0 h 3581400"/>
              <a:gd name="connsiteX2" fmla="*/ 4380198 w 4380198"/>
              <a:gd name="connsiteY2" fmla="*/ 3581400 h 3581400"/>
              <a:gd name="connsiteX3" fmla="*/ 0 w 4380198"/>
              <a:gd name="connsiteY3" fmla="*/ 3581400 h 358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0198" h="3581400">
                <a:moveTo>
                  <a:pt x="0" y="0"/>
                </a:moveTo>
                <a:lnTo>
                  <a:pt x="4380198" y="0"/>
                </a:lnTo>
                <a:lnTo>
                  <a:pt x="4380198" y="3581400"/>
                </a:lnTo>
                <a:lnTo>
                  <a:pt x="0" y="3581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D13CB01-EE6E-4E47-9F52-627DA137205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13" y="1047750"/>
            <a:ext cx="5631827" cy="3352623"/>
          </a:xfrm>
          <a:custGeom>
            <a:avLst/>
            <a:gdLst>
              <a:gd name="connsiteX0" fmla="*/ 0 w 5631827"/>
              <a:gd name="connsiteY0" fmla="*/ 0 h 3352623"/>
              <a:gd name="connsiteX1" fmla="*/ 5631827 w 5631827"/>
              <a:gd name="connsiteY1" fmla="*/ 0 h 3352623"/>
              <a:gd name="connsiteX2" fmla="*/ 5631827 w 5631827"/>
              <a:gd name="connsiteY2" fmla="*/ 3352623 h 3352623"/>
              <a:gd name="connsiteX3" fmla="*/ 0 w 5631827"/>
              <a:gd name="connsiteY3" fmla="*/ 3352623 h 3352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1827" h="3352623">
                <a:moveTo>
                  <a:pt x="0" y="0"/>
                </a:moveTo>
                <a:lnTo>
                  <a:pt x="5631827" y="0"/>
                </a:lnTo>
                <a:lnTo>
                  <a:pt x="5631827" y="3352623"/>
                </a:lnTo>
                <a:lnTo>
                  <a:pt x="0" y="33526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101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159B49A-DB1B-4FA7-83AA-B5A20F2AD54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088718" y="1643111"/>
            <a:ext cx="2909266" cy="3571781"/>
          </a:xfrm>
          <a:custGeom>
            <a:avLst/>
            <a:gdLst>
              <a:gd name="connsiteX0" fmla="*/ 0 w 2909266"/>
              <a:gd name="connsiteY0" fmla="*/ 0 h 3571781"/>
              <a:gd name="connsiteX1" fmla="*/ 2909266 w 2909266"/>
              <a:gd name="connsiteY1" fmla="*/ 0 h 3571781"/>
              <a:gd name="connsiteX2" fmla="*/ 2909266 w 2909266"/>
              <a:gd name="connsiteY2" fmla="*/ 3571781 h 3571781"/>
              <a:gd name="connsiteX3" fmla="*/ 0 w 2909266"/>
              <a:gd name="connsiteY3" fmla="*/ 3571781 h 3571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9266" h="3571781">
                <a:moveTo>
                  <a:pt x="0" y="0"/>
                </a:moveTo>
                <a:lnTo>
                  <a:pt x="2909266" y="0"/>
                </a:lnTo>
                <a:lnTo>
                  <a:pt x="2909266" y="3571781"/>
                </a:lnTo>
                <a:lnTo>
                  <a:pt x="0" y="3571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CDE7CB8-8638-4A4A-A1E7-77FBA41D597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251018" y="1643110"/>
            <a:ext cx="2909266" cy="3571781"/>
          </a:xfrm>
          <a:custGeom>
            <a:avLst/>
            <a:gdLst>
              <a:gd name="connsiteX0" fmla="*/ 0 w 2909266"/>
              <a:gd name="connsiteY0" fmla="*/ 0 h 3571781"/>
              <a:gd name="connsiteX1" fmla="*/ 2909266 w 2909266"/>
              <a:gd name="connsiteY1" fmla="*/ 0 h 3571781"/>
              <a:gd name="connsiteX2" fmla="*/ 2909266 w 2909266"/>
              <a:gd name="connsiteY2" fmla="*/ 3571781 h 3571781"/>
              <a:gd name="connsiteX3" fmla="*/ 0 w 2909266"/>
              <a:gd name="connsiteY3" fmla="*/ 3571781 h 3571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9266" h="3571781">
                <a:moveTo>
                  <a:pt x="0" y="0"/>
                </a:moveTo>
                <a:lnTo>
                  <a:pt x="2909266" y="0"/>
                </a:lnTo>
                <a:lnTo>
                  <a:pt x="2909266" y="3571781"/>
                </a:lnTo>
                <a:lnTo>
                  <a:pt x="0" y="3571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10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34BF1B-DD57-4153-94AF-3ECC96D1A3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969830" y="417286"/>
            <a:ext cx="2728684" cy="3225800"/>
          </a:xfrm>
          <a:custGeom>
            <a:avLst/>
            <a:gdLst>
              <a:gd name="connsiteX0" fmla="*/ 0 w 2728684"/>
              <a:gd name="connsiteY0" fmla="*/ 0 h 3225800"/>
              <a:gd name="connsiteX1" fmla="*/ 2728684 w 2728684"/>
              <a:gd name="connsiteY1" fmla="*/ 0 h 3225800"/>
              <a:gd name="connsiteX2" fmla="*/ 2728684 w 2728684"/>
              <a:gd name="connsiteY2" fmla="*/ 3225800 h 3225800"/>
              <a:gd name="connsiteX3" fmla="*/ 0 w 2728684"/>
              <a:gd name="connsiteY3" fmla="*/ 3225800 h 322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8684" h="3225800">
                <a:moveTo>
                  <a:pt x="0" y="0"/>
                </a:moveTo>
                <a:lnTo>
                  <a:pt x="2728684" y="0"/>
                </a:lnTo>
                <a:lnTo>
                  <a:pt x="2728684" y="3225800"/>
                </a:lnTo>
                <a:lnTo>
                  <a:pt x="0" y="3225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EC40AD5-F428-4D9A-A84A-A9AFDD6255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3487" y="417286"/>
            <a:ext cx="4107543" cy="6023428"/>
          </a:xfrm>
          <a:custGeom>
            <a:avLst/>
            <a:gdLst>
              <a:gd name="connsiteX0" fmla="*/ 0 w 4107543"/>
              <a:gd name="connsiteY0" fmla="*/ 0 h 6023428"/>
              <a:gd name="connsiteX1" fmla="*/ 4107543 w 4107543"/>
              <a:gd name="connsiteY1" fmla="*/ 0 h 6023428"/>
              <a:gd name="connsiteX2" fmla="*/ 4107543 w 4107543"/>
              <a:gd name="connsiteY2" fmla="*/ 6023428 h 6023428"/>
              <a:gd name="connsiteX3" fmla="*/ 0 w 4107543"/>
              <a:gd name="connsiteY3" fmla="*/ 6023428 h 6023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07543" h="6023428">
                <a:moveTo>
                  <a:pt x="0" y="0"/>
                </a:moveTo>
                <a:lnTo>
                  <a:pt x="4107543" y="0"/>
                </a:lnTo>
                <a:lnTo>
                  <a:pt x="4107543" y="6023428"/>
                </a:lnTo>
                <a:lnTo>
                  <a:pt x="0" y="6023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6F9C5C3-55DE-418E-A291-6FEF2F0B3BF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731659" y="417286"/>
            <a:ext cx="4107543" cy="6023428"/>
          </a:xfrm>
          <a:custGeom>
            <a:avLst/>
            <a:gdLst>
              <a:gd name="connsiteX0" fmla="*/ 0 w 4107543"/>
              <a:gd name="connsiteY0" fmla="*/ 0 h 6023428"/>
              <a:gd name="connsiteX1" fmla="*/ 4107543 w 4107543"/>
              <a:gd name="connsiteY1" fmla="*/ 0 h 6023428"/>
              <a:gd name="connsiteX2" fmla="*/ 4107543 w 4107543"/>
              <a:gd name="connsiteY2" fmla="*/ 6023428 h 6023428"/>
              <a:gd name="connsiteX3" fmla="*/ 0 w 4107543"/>
              <a:gd name="connsiteY3" fmla="*/ 6023428 h 6023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07543" h="6023428">
                <a:moveTo>
                  <a:pt x="0" y="0"/>
                </a:moveTo>
                <a:lnTo>
                  <a:pt x="4107543" y="0"/>
                </a:lnTo>
                <a:lnTo>
                  <a:pt x="4107543" y="6023428"/>
                </a:lnTo>
                <a:lnTo>
                  <a:pt x="0" y="6023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AC9BE1B-FBFF-4FBC-92F8-81C66F00D3E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969830" y="3770086"/>
            <a:ext cx="2728684" cy="2670628"/>
          </a:xfrm>
          <a:custGeom>
            <a:avLst/>
            <a:gdLst>
              <a:gd name="connsiteX0" fmla="*/ 0 w 2728684"/>
              <a:gd name="connsiteY0" fmla="*/ 0 h 2670628"/>
              <a:gd name="connsiteX1" fmla="*/ 2728684 w 2728684"/>
              <a:gd name="connsiteY1" fmla="*/ 0 h 2670628"/>
              <a:gd name="connsiteX2" fmla="*/ 2728684 w 2728684"/>
              <a:gd name="connsiteY2" fmla="*/ 2670628 h 2670628"/>
              <a:gd name="connsiteX3" fmla="*/ 0 w 2728684"/>
              <a:gd name="connsiteY3" fmla="*/ 2670628 h 2670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8684" h="2670628">
                <a:moveTo>
                  <a:pt x="0" y="0"/>
                </a:moveTo>
                <a:lnTo>
                  <a:pt x="2728684" y="0"/>
                </a:lnTo>
                <a:lnTo>
                  <a:pt x="2728684" y="2670628"/>
                </a:lnTo>
                <a:lnTo>
                  <a:pt x="0" y="2670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275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0FDF076-8F2A-4381-9570-F2550A8C79E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399314" y="3773715"/>
            <a:ext cx="5954502" cy="2481943"/>
          </a:xfrm>
          <a:custGeom>
            <a:avLst/>
            <a:gdLst>
              <a:gd name="connsiteX0" fmla="*/ 0 w 5954502"/>
              <a:gd name="connsiteY0" fmla="*/ 0 h 2481943"/>
              <a:gd name="connsiteX1" fmla="*/ 5954502 w 5954502"/>
              <a:gd name="connsiteY1" fmla="*/ 0 h 2481943"/>
              <a:gd name="connsiteX2" fmla="*/ 5954502 w 5954502"/>
              <a:gd name="connsiteY2" fmla="*/ 2481943 h 2481943"/>
              <a:gd name="connsiteX3" fmla="*/ 0 w 5954502"/>
              <a:gd name="connsiteY3" fmla="*/ 2481943 h 248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4502" h="2481943">
                <a:moveTo>
                  <a:pt x="0" y="0"/>
                </a:moveTo>
                <a:lnTo>
                  <a:pt x="5954502" y="0"/>
                </a:lnTo>
                <a:lnTo>
                  <a:pt x="5954502" y="2481943"/>
                </a:lnTo>
                <a:lnTo>
                  <a:pt x="0" y="24819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A4A1A3C-A797-4287-95BC-C832938A210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184" y="2255060"/>
            <a:ext cx="3933372" cy="2607227"/>
          </a:xfrm>
          <a:custGeom>
            <a:avLst/>
            <a:gdLst>
              <a:gd name="connsiteX0" fmla="*/ 0 w 3933372"/>
              <a:gd name="connsiteY0" fmla="*/ 0 h 2607227"/>
              <a:gd name="connsiteX1" fmla="*/ 3933372 w 3933372"/>
              <a:gd name="connsiteY1" fmla="*/ 0 h 2607227"/>
              <a:gd name="connsiteX2" fmla="*/ 3933372 w 3933372"/>
              <a:gd name="connsiteY2" fmla="*/ 2607227 h 2607227"/>
              <a:gd name="connsiteX3" fmla="*/ 0 w 3933372"/>
              <a:gd name="connsiteY3" fmla="*/ 2607227 h 2607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3372" h="2607227">
                <a:moveTo>
                  <a:pt x="0" y="0"/>
                </a:moveTo>
                <a:lnTo>
                  <a:pt x="3933372" y="0"/>
                </a:lnTo>
                <a:lnTo>
                  <a:pt x="3933372" y="2607227"/>
                </a:lnTo>
                <a:lnTo>
                  <a:pt x="0" y="26072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4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8731351-A8DC-4B2F-B02C-32982144507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" y="4507402"/>
            <a:ext cx="12191998" cy="2350598"/>
          </a:xfrm>
          <a:custGeom>
            <a:avLst/>
            <a:gdLst>
              <a:gd name="connsiteX0" fmla="*/ 0 w 12191998"/>
              <a:gd name="connsiteY0" fmla="*/ 0 h 2350598"/>
              <a:gd name="connsiteX1" fmla="*/ 12191998 w 12191998"/>
              <a:gd name="connsiteY1" fmla="*/ 0 h 2350598"/>
              <a:gd name="connsiteX2" fmla="*/ 12191998 w 12191998"/>
              <a:gd name="connsiteY2" fmla="*/ 2350598 h 2350598"/>
              <a:gd name="connsiteX3" fmla="*/ 0 w 12191998"/>
              <a:gd name="connsiteY3" fmla="*/ 2350598 h 235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2350598">
                <a:moveTo>
                  <a:pt x="0" y="0"/>
                </a:moveTo>
                <a:lnTo>
                  <a:pt x="12191998" y="0"/>
                </a:lnTo>
                <a:lnTo>
                  <a:pt x="12191998" y="2350598"/>
                </a:lnTo>
                <a:lnTo>
                  <a:pt x="0" y="23505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355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1939657-AA37-4927-802C-6C9D108F92D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42260" y="3105150"/>
            <a:ext cx="5841380" cy="3752850"/>
          </a:xfrm>
          <a:custGeom>
            <a:avLst/>
            <a:gdLst>
              <a:gd name="connsiteX0" fmla="*/ 0 w 5841380"/>
              <a:gd name="connsiteY0" fmla="*/ 0 h 3752850"/>
              <a:gd name="connsiteX1" fmla="*/ 5841380 w 5841380"/>
              <a:gd name="connsiteY1" fmla="*/ 0 h 3752850"/>
              <a:gd name="connsiteX2" fmla="*/ 5841380 w 5841380"/>
              <a:gd name="connsiteY2" fmla="*/ 3752850 h 3752850"/>
              <a:gd name="connsiteX3" fmla="*/ 0 w 5841380"/>
              <a:gd name="connsiteY3" fmla="*/ 3752850 h 375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41380" h="3752850">
                <a:moveTo>
                  <a:pt x="0" y="0"/>
                </a:moveTo>
                <a:lnTo>
                  <a:pt x="5841380" y="0"/>
                </a:lnTo>
                <a:lnTo>
                  <a:pt x="5841380" y="3752850"/>
                </a:lnTo>
                <a:lnTo>
                  <a:pt x="0" y="3752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4E70B1A-6284-44CE-A07E-DB3FC528CD2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8360" y="1866900"/>
            <a:ext cx="4380197" cy="4095750"/>
          </a:xfrm>
          <a:custGeom>
            <a:avLst/>
            <a:gdLst>
              <a:gd name="connsiteX0" fmla="*/ 0 w 4380197"/>
              <a:gd name="connsiteY0" fmla="*/ 0 h 4095750"/>
              <a:gd name="connsiteX1" fmla="*/ 4380197 w 4380197"/>
              <a:gd name="connsiteY1" fmla="*/ 0 h 4095750"/>
              <a:gd name="connsiteX2" fmla="*/ 4380197 w 4380197"/>
              <a:gd name="connsiteY2" fmla="*/ 4095750 h 4095750"/>
              <a:gd name="connsiteX3" fmla="*/ 0 w 4380197"/>
              <a:gd name="connsiteY3" fmla="*/ 4095750 h 409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0197" h="4095750">
                <a:moveTo>
                  <a:pt x="0" y="0"/>
                </a:moveTo>
                <a:lnTo>
                  <a:pt x="4380197" y="0"/>
                </a:lnTo>
                <a:lnTo>
                  <a:pt x="4380197" y="4095750"/>
                </a:lnTo>
                <a:lnTo>
                  <a:pt x="0" y="40957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173109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57D872A-2EC2-4808-91AD-77228834000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20418" y="876300"/>
            <a:ext cx="5121595" cy="5497256"/>
          </a:xfrm>
          <a:custGeom>
            <a:avLst/>
            <a:gdLst>
              <a:gd name="connsiteX0" fmla="*/ 0 w 5121595"/>
              <a:gd name="connsiteY0" fmla="*/ 0 h 5497256"/>
              <a:gd name="connsiteX1" fmla="*/ 5121595 w 5121595"/>
              <a:gd name="connsiteY1" fmla="*/ 0 h 5497256"/>
              <a:gd name="connsiteX2" fmla="*/ 5121595 w 5121595"/>
              <a:gd name="connsiteY2" fmla="*/ 5497256 h 5497256"/>
              <a:gd name="connsiteX3" fmla="*/ 0 w 5121595"/>
              <a:gd name="connsiteY3" fmla="*/ 5497256 h 5497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1595" h="5497256">
                <a:moveTo>
                  <a:pt x="0" y="0"/>
                </a:moveTo>
                <a:lnTo>
                  <a:pt x="5121595" y="0"/>
                </a:lnTo>
                <a:lnTo>
                  <a:pt x="5121595" y="5497256"/>
                </a:lnTo>
                <a:lnTo>
                  <a:pt x="0" y="54972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6667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7AF50CA-3577-4EBA-A337-1735EFEE29A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21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F52C121-B3A2-4588-9B34-D6E200D7330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273070" y="3725158"/>
            <a:ext cx="2017487" cy="2091443"/>
          </a:xfrm>
          <a:custGeom>
            <a:avLst/>
            <a:gdLst>
              <a:gd name="connsiteX0" fmla="*/ 0 w 2017487"/>
              <a:gd name="connsiteY0" fmla="*/ 0 h 2091443"/>
              <a:gd name="connsiteX1" fmla="*/ 2017487 w 2017487"/>
              <a:gd name="connsiteY1" fmla="*/ 0 h 2091443"/>
              <a:gd name="connsiteX2" fmla="*/ 2017487 w 2017487"/>
              <a:gd name="connsiteY2" fmla="*/ 2091443 h 2091443"/>
              <a:gd name="connsiteX3" fmla="*/ 0 w 2017487"/>
              <a:gd name="connsiteY3" fmla="*/ 2091443 h 2091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7" h="2091443">
                <a:moveTo>
                  <a:pt x="0" y="0"/>
                </a:moveTo>
                <a:lnTo>
                  <a:pt x="2017487" y="0"/>
                </a:lnTo>
                <a:lnTo>
                  <a:pt x="2017487" y="2091443"/>
                </a:lnTo>
                <a:lnTo>
                  <a:pt x="0" y="20914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93C86F2-6E9B-415B-9483-7495899039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18744" y="1041400"/>
            <a:ext cx="6471813" cy="2538614"/>
          </a:xfrm>
          <a:custGeom>
            <a:avLst/>
            <a:gdLst>
              <a:gd name="connsiteX0" fmla="*/ 0 w 6471813"/>
              <a:gd name="connsiteY0" fmla="*/ 0 h 2538614"/>
              <a:gd name="connsiteX1" fmla="*/ 6471813 w 6471813"/>
              <a:gd name="connsiteY1" fmla="*/ 0 h 2538614"/>
              <a:gd name="connsiteX2" fmla="*/ 6471813 w 6471813"/>
              <a:gd name="connsiteY2" fmla="*/ 2538614 h 2538614"/>
              <a:gd name="connsiteX3" fmla="*/ 0 w 6471813"/>
              <a:gd name="connsiteY3" fmla="*/ 2538614 h 2538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1813" h="2538614">
                <a:moveTo>
                  <a:pt x="0" y="0"/>
                </a:moveTo>
                <a:lnTo>
                  <a:pt x="6471813" y="0"/>
                </a:lnTo>
                <a:lnTo>
                  <a:pt x="6471813" y="2538614"/>
                </a:lnTo>
                <a:lnTo>
                  <a:pt x="0" y="25386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3F2530F-30AA-440F-8FFF-E6CBE2C7D90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045908" y="3725158"/>
            <a:ext cx="2017487" cy="2091443"/>
          </a:xfrm>
          <a:custGeom>
            <a:avLst/>
            <a:gdLst>
              <a:gd name="connsiteX0" fmla="*/ 0 w 2017487"/>
              <a:gd name="connsiteY0" fmla="*/ 0 h 2091443"/>
              <a:gd name="connsiteX1" fmla="*/ 2017487 w 2017487"/>
              <a:gd name="connsiteY1" fmla="*/ 0 h 2091443"/>
              <a:gd name="connsiteX2" fmla="*/ 2017487 w 2017487"/>
              <a:gd name="connsiteY2" fmla="*/ 2091443 h 2091443"/>
              <a:gd name="connsiteX3" fmla="*/ 0 w 2017487"/>
              <a:gd name="connsiteY3" fmla="*/ 2091443 h 2091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7" h="2091443">
                <a:moveTo>
                  <a:pt x="0" y="0"/>
                </a:moveTo>
                <a:lnTo>
                  <a:pt x="2017487" y="0"/>
                </a:lnTo>
                <a:lnTo>
                  <a:pt x="2017487" y="2091443"/>
                </a:lnTo>
                <a:lnTo>
                  <a:pt x="0" y="20914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43E9D00-F4B0-47BF-A9C4-09F360A5895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818745" y="3725157"/>
            <a:ext cx="2017487" cy="2091443"/>
          </a:xfrm>
          <a:custGeom>
            <a:avLst/>
            <a:gdLst>
              <a:gd name="connsiteX0" fmla="*/ 0 w 2017487"/>
              <a:gd name="connsiteY0" fmla="*/ 0 h 2091443"/>
              <a:gd name="connsiteX1" fmla="*/ 2017487 w 2017487"/>
              <a:gd name="connsiteY1" fmla="*/ 0 h 2091443"/>
              <a:gd name="connsiteX2" fmla="*/ 2017487 w 2017487"/>
              <a:gd name="connsiteY2" fmla="*/ 2091443 h 2091443"/>
              <a:gd name="connsiteX3" fmla="*/ 0 w 2017487"/>
              <a:gd name="connsiteY3" fmla="*/ 2091443 h 2091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7487" h="2091443">
                <a:moveTo>
                  <a:pt x="0" y="0"/>
                </a:moveTo>
                <a:lnTo>
                  <a:pt x="2017487" y="0"/>
                </a:lnTo>
                <a:lnTo>
                  <a:pt x="2017487" y="2091443"/>
                </a:lnTo>
                <a:lnTo>
                  <a:pt x="0" y="20914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4243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E38DAFF7-2BAB-4B5A-9A1B-CFBDE3D5F4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059212"/>
            <a:ext cx="12191997" cy="3798787"/>
          </a:xfrm>
          <a:custGeom>
            <a:avLst/>
            <a:gdLst>
              <a:gd name="connsiteX0" fmla="*/ 0 w 11404602"/>
              <a:gd name="connsiteY0" fmla="*/ 0 h 6070600"/>
              <a:gd name="connsiteX1" fmla="*/ 11404602 w 11404602"/>
              <a:gd name="connsiteY1" fmla="*/ 0 h 6070600"/>
              <a:gd name="connsiteX2" fmla="*/ 11404602 w 11404602"/>
              <a:gd name="connsiteY2" fmla="*/ 6070600 h 6070600"/>
              <a:gd name="connsiteX3" fmla="*/ 0 w 11404602"/>
              <a:gd name="connsiteY3" fmla="*/ 6070600 h 607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04602" h="6070600">
                <a:moveTo>
                  <a:pt x="0" y="0"/>
                </a:moveTo>
                <a:lnTo>
                  <a:pt x="11404602" y="0"/>
                </a:lnTo>
                <a:lnTo>
                  <a:pt x="11404602" y="6070600"/>
                </a:lnTo>
                <a:lnTo>
                  <a:pt x="0" y="6070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21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B633E48-6D7E-4D9A-BD73-642EAB26337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6641" y="759172"/>
            <a:ext cx="5206933" cy="2636147"/>
          </a:xfrm>
          <a:custGeom>
            <a:avLst/>
            <a:gdLst>
              <a:gd name="connsiteX0" fmla="*/ 0 w 5206933"/>
              <a:gd name="connsiteY0" fmla="*/ 0 h 2636147"/>
              <a:gd name="connsiteX1" fmla="*/ 5206933 w 5206933"/>
              <a:gd name="connsiteY1" fmla="*/ 0 h 2636147"/>
              <a:gd name="connsiteX2" fmla="*/ 5206933 w 5206933"/>
              <a:gd name="connsiteY2" fmla="*/ 2636147 h 2636147"/>
              <a:gd name="connsiteX3" fmla="*/ 0 w 5206933"/>
              <a:gd name="connsiteY3" fmla="*/ 2636147 h 2636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933" h="2636147">
                <a:moveTo>
                  <a:pt x="0" y="0"/>
                </a:moveTo>
                <a:lnTo>
                  <a:pt x="5206933" y="0"/>
                </a:lnTo>
                <a:lnTo>
                  <a:pt x="5206933" y="2636147"/>
                </a:lnTo>
                <a:lnTo>
                  <a:pt x="0" y="26361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0F67EAB-89C5-4192-A818-B431F8E6524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57753" y="3462682"/>
            <a:ext cx="5206933" cy="2636147"/>
          </a:xfrm>
          <a:custGeom>
            <a:avLst/>
            <a:gdLst>
              <a:gd name="connsiteX0" fmla="*/ 0 w 5206933"/>
              <a:gd name="connsiteY0" fmla="*/ 0 h 2636147"/>
              <a:gd name="connsiteX1" fmla="*/ 5206933 w 5206933"/>
              <a:gd name="connsiteY1" fmla="*/ 0 h 2636147"/>
              <a:gd name="connsiteX2" fmla="*/ 5206933 w 5206933"/>
              <a:gd name="connsiteY2" fmla="*/ 2636147 h 2636147"/>
              <a:gd name="connsiteX3" fmla="*/ 0 w 5206933"/>
              <a:gd name="connsiteY3" fmla="*/ 2636147 h 2636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06933" h="2636147">
                <a:moveTo>
                  <a:pt x="0" y="0"/>
                </a:moveTo>
                <a:lnTo>
                  <a:pt x="5206933" y="0"/>
                </a:lnTo>
                <a:lnTo>
                  <a:pt x="5206933" y="2636147"/>
                </a:lnTo>
                <a:lnTo>
                  <a:pt x="0" y="26361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686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2F78703-7CB4-4D41-A315-76E8FD4D1A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8389" y="554922"/>
            <a:ext cx="3773955" cy="5769678"/>
          </a:xfrm>
          <a:custGeom>
            <a:avLst/>
            <a:gdLst>
              <a:gd name="connsiteX0" fmla="*/ 0 w 3773955"/>
              <a:gd name="connsiteY0" fmla="*/ 0 h 5769678"/>
              <a:gd name="connsiteX1" fmla="*/ 3773955 w 3773955"/>
              <a:gd name="connsiteY1" fmla="*/ 0 h 5769678"/>
              <a:gd name="connsiteX2" fmla="*/ 3773955 w 3773955"/>
              <a:gd name="connsiteY2" fmla="*/ 5769678 h 5769678"/>
              <a:gd name="connsiteX3" fmla="*/ 0 w 3773955"/>
              <a:gd name="connsiteY3" fmla="*/ 5769678 h 5769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3955" h="5769678">
                <a:moveTo>
                  <a:pt x="0" y="0"/>
                </a:moveTo>
                <a:lnTo>
                  <a:pt x="3773955" y="0"/>
                </a:lnTo>
                <a:lnTo>
                  <a:pt x="3773955" y="5769678"/>
                </a:lnTo>
                <a:lnTo>
                  <a:pt x="0" y="57696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A7365F8-80E0-4638-9FD5-98BF5C04CA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849364" y="4176314"/>
            <a:ext cx="2704248" cy="1741887"/>
          </a:xfrm>
          <a:custGeom>
            <a:avLst/>
            <a:gdLst>
              <a:gd name="connsiteX0" fmla="*/ 0 w 2704248"/>
              <a:gd name="connsiteY0" fmla="*/ 0 h 1741887"/>
              <a:gd name="connsiteX1" fmla="*/ 2704248 w 2704248"/>
              <a:gd name="connsiteY1" fmla="*/ 0 h 1741887"/>
              <a:gd name="connsiteX2" fmla="*/ 2704248 w 2704248"/>
              <a:gd name="connsiteY2" fmla="*/ 1741887 h 1741887"/>
              <a:gd name="connsiteX3" fmla="*/ 0 w 2704248"/>
              <a:gd name="connsiteY3" fmla="*/ 1741887 h 1741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4248" h="1741887">
                <a:moveTo>
                  <a:pt x="0" y="0"/>
                </a:moveTo>
                <a:lnTo>
                  <a:pt x="2704248" y="0"/>
                </a:lnTo>
                <a:lnTo>
                  <a:pt x="2704248" y="1741887"/>
                </a:lnTo>
                <a:lnTo>
                  <a:pt x="0" y="17418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2549FE-CA1A-4E84-A3A9-5526A22E197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70760" y="1731109"/>
            <a:ext cx="6682851" cy="2216884"/>
          </a:xfrm>
          <a:custGeom>
            <a:avLst/>
            <a:gdLst>
              <a:gd name="connsiteX0" fmla="*/ 0 w 6682851"/>
              <a:gd name="connsiteY0" fmla="*/ 0 h 2216884"/>
              <a:gd name="connsiteX1" fmla="*/ 6682851 w 6682851"/>
              <a:gd name="connsiteY1" fmla="*/ 0 h 2216884"/>
              <a:gd name="connsiteX2" fmla="*/ 6682851 w 6682851"/>
              <a:gd name="connsiteY2" fmla="*/ 2216884 h 2216884"/>
              <a:gd name="connsiteX3" fmla="*/ 0 w 6682851"/>
              <a:gd name="connsiteY3" fmla="*/ 2216884 h 2216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82851" h="2216884">
                <a:moveTo>
                  <a:pt x="0" y="0"/>
                </a:moveTo>
                <a:lnTo>
                  <a:pt x="6682851" y="0"/>
                </a:lnTo>
                <a:lnTo>
                  <a:pt x="6682851" y="2216884"/>
                </a:lnTo>
                <a:lnTo>
                  <a:pt x="0" y="22168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47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5432268-00D4-4AB1-A1E8-22E37013F21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53857" y="2567105"/>
            <a:ext cx="5829782" cy="3429000"/>
          </a:xfrm>
          <a:custGeom>
            <a:avLst/>
            <a:gdLst>
              <a:gd name="connsiteX0" fmla="*/ 0 w 5829782"/>
              <a:gd name="connsiteY0" fmla="*/ 0 h 3429000"/>
              <a:gd name="connsiteX1" fmla="*/ 5829782 w 5829782"/>
              <a:gd name="connsiteY1" fmla="*/ 0 h 3429000"/>
              <a:gd name="connsiteX2" fmla="*/ 5829782 w 5829782"/>
              <a:gd name="connsiteY2" fmla="*/ 3429000 h 3429000"/>
              <a:gd name="connsiteX3" fmla="*/ 0 w 582978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9782" h="3429000">
                <a:moveTo>
                  <a:pt x="0" y="0"/>
                </a:moveTo>
                <a:lnTo>
                  <a:pt x="5829782" y="0"/>
                </a:lnTo>
                <a:lnTo>
                  <a:pt x="5829782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81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7FEFA5B-9F3C-444C-894D-84DD9E6C7A4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27235" y="0"/>
            <a:ext cx="4664765" cy="3099760"/>
          </a:xfrm>
          <a:custGeom>
            <a:avLst/>
            <a:gdLst>
              <a:gd name="connsiteX0" fmla="*/ 0 w 4664765"/>
              <a:gd name="connsiteY0" fmla="*/ 0 h 3099760"/>
              <a:gd name="connsiteX1" fmla="*/ 4664765 w 4664765"/>
              <a:gd name="connsiteY1" fmla="*/ 0 h 3099760"/>
              <a:gd name="connsiteX2" fmla="*/ 4664765 w 4664765"/>
              <a:gd name="connsiteY2" fmla="*/ 3099760 h 3099760"/>
              <a:gd name="connsiteX3" fmla="*/ 0 w 4664765"/>
              <a:gd name="connsiteY3" fmla="*/ 3099760 h 3099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4765" h="3099760">
                <a:moveTo>
                  <a:pt x="0" y="0"/>
                </a:moveTo>
                <a:lnTo>
                  <a:pt x="4664765" y="0"/>
                </a:lnTo>
                <a:lnTo>
                  <a:pt x="4664765" y="3099760"/>
                </a:lnTo>
                <a:lnTo>
                  <a:pt x="0" y="3099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2482E94-49E7-4C50-8580-74578DF9EA5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981451" y="0"/>
            <a:ext cx="3545785" cy="3099760"/>
          </a:xfrm>
          <a:custGeom>
            <a:avLst/>
            <a:gdLst>
              <a:gd name="connsiteX0" fmla="*/ 0 w 3545785"/>
              <a:gd name="connsiteY0" fmla="*/ 0 h 3099760"/>
              <a:gd name="connsiteX1" fmla="*/ 3545785 w 3545785"/>
              <a:gd name="connsiteY1" fmla="*/ 0 h 3099760"/>
              <a:gd name="connsiteX2" fmla="*/ 3545785 w 3545785"/>
              <a:gd name="connsiteY2" fmla="*/ 3099760 h 3099760"/>
              <a:gd name="connsiteX3" fmla="*/ 0 w 3545785"/>
              <a:gd name="connsiteY3" fmla="*/ 3099760 h 3099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5785" h="3099760">
                <a:moveTo>
                  <a:pt x="0" y="0"/>
                </a:moveTo>
                <a:lnTo>
                  <a:pt x="3545785" y="0"/>
                </a:lnTo>
                <a:lnTo>
                  <a:pt x="3545785" y="3099760"/>
                </a:lnTo>
                <a:lnTo>
                  <a:pt x="0" y="3099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245E3B4-E3B3-4725-916A-784B1BB0A18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3090148"/>
            <a:ext cx="3981450" cy="3767853"/>
          </a:xfrm>
          <a:custGeom>
            <a:avLst/>
            <a:gdLst>
              <a:gd name="connsiteX0" fmla="*/ 0 w 3981450"/>
              <a:gd name="connsiteY0" fmla="*/ 0 h 3767853"/>
              <a:gd name="connsiteX1" fmla="*/ 3981450 w 3981450"/>
              <a:gd name="connsiteY1" fmla="*/ 0 h 3767853"/>
              <a:gd name="connsiteX2" fmla="*/ 3981450 w 3981450"/>
              <a:gd name="connsiteY2" fmla="*/ 3767853 h 3767853"/>
              <a:gd name="connsiteX3" fmla="*/ 0 w 3981450"/>
              <a:gd name="connsiteY3" fmla="*/ 3767853 h 3767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3767853">
                <a:moveTo>
                  <a:pt x="0" y="0"/>
                </a:moveTo>
                <a:lnTo>
                  <a:pt x="3981450" y="0"/>
                </a:lnTo>
                <a:lnTo>
                  <a:pt x="3981450" y="3767853"/>
                </a:lnTo>
                <a:lnTo>
                  <a:pt x="0" y="3767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276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CA2C24A-E40D-4B52-871B-67DFC1BAD90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08362" y="3009900"/>
            <a:ext cx="5187639" cy="2933700"/>
          </a:xfrm>
          <a:custGeom>
            <a:avLst/>
            <a:gdLst>
              <a:gd name="connsiteX0" fmla="*/ 0 w 5187639"/>
              <a:gd name="connsiteY0" fmla="*/ 0 h 2933700"/>
              <a:gd name="connsiteX1" fmla="*/ 5187639 w 5187639"/>
              <a:gd name="connsiteY1" fmla="*/ 0 h 2933700"/>
              <a:gd name="connsiteX2" fmla="*/ 5187639 w 5187639"/>
              <a:gd name="connsiteY2" fmla="*/ 2933700 h 2933700"/>
              <a:gd name="connsiteX3" fmla="*/ 0 w 5187639"/>
              <a:gd name="connsiteY3" fmla="*/ 2933700 h 293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7639" h="2933700">
                <a:moveTo>
                  <a:pt x="0" y="0"/>
                </a:moveTo>
                <a:lnTo>
                  <a:pt x="5187639" y="0"/>
                </a:lnTo>
                <a:lnTo>
                  <a:pt x="5187639" y="2933700"/>
                </a:lnTo>
                <a:lnTo>
                  <a:pt x="0" y="293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66896B9-F1E5-4F64-8AC6-EF93C8B0C5D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803" y="3009900"/>
            <a:ext cx="4995837" cy="2933700"/>
          </a:xfrm>
          <a:custGeom>
            <a:avLst/>
            <a:gdLst>
              <a:gd name="connsiteX0" fmla="*/ 0 w 4995837"/>
              <a:gd name="connsiteY0" fmla="*/ 0 h 2933700"/>
              <a:gd name="connsiteX1" fmla="*/ 4995837 w 4995837"/>
              <a:gd name="connsiteY1" fmla="*/ 0 h 2933700"/>
              <a:gd name="connsiteX2" fmla="*/ 4995837 w 4995837"/>
              <a:gd name="connsiteY2" fmla="*/ 2933700 h 2933700"/>
              <a:gd name="connsiteX3" fmla="*/ 0 w 4995837"/>
              <a:gd name="connsiteY3" fmla="*/ 2933700 h 293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5837" h="2933700">
                <a:moveTo>
                  <a:pt x="0" y="0"/>
                </a:moveTo>
                <a:lnTo>
                  <a:pt x="4995837" y="0"/>
                </a:lnTo>
                <a:lnTo>
                  <a:pt x="4995837" y="2933700"/>
                </a:lnTo>
                <a:lnTo>
                  <a:pt x="0" y="293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000">
                <a:latin typeface="Montserrat" panose="00000500000000000000" pitchFamily="50" charset="0"/>
              </a:defRPr>
            </a:lvl1pPr>
          </a:lstStyle>
          <a:p>
            <a:r>
              <a:rPr lang="en-US" dirty="0" err="1"/>
              <a:t>Piture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14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C886BF-EDBD-44EC-A0A1-278D65972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CBB6A0-520B-41C1-A61A-8A8597CB2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A7E1A-8064-4CD1-A7D3-CFCA64871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7F53D-4D3B-4AB2-941D-3F20B9F6F0D3}" type="datetimeFigureOut">
              <a:rPr lang="en-US" smtClean="0"/>
              <a:t>3/3/2019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990CC-2300-44E8-BCC0-0EAAF606E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1A22F-CDD1-4E16-ADD9-4A915C951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505E6-FCEF-480E-94B8-71F3AF69D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93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80" r:id="rId2"/>
    <p:sldLayoutId id="2147483679" r:id="rId3"/>
    <p:sldLayoutId id="2147483678" r:id="rId4"/>
    <p:sldLayoutId id="2147483662" r:id="rId5"/>
    <p:sldLayoutId id="2147483661" r:id="rId6"/>
    <p:sldLayoutId id="2147483663" r:id="rId7"/>
    <p:sldLayoutId id="2147483657" r:id="rId8"/>
    <p:sldLayoutId id="2147483670" r:id="rId9"/>
    <p:sldLayoutId id="2147483674" r:id="rId10"/>
    <p:sldLayoutId id="2147483671" r:id="rId11"/>
    <p:sldLayoutId id="2147483649" r:id="rId12"/>
    <p:sldLayoutId id="2147483677" r:id="rId13"/>
    <p:sldLayoutId id="2147483675" r:id="rId14"/>
    <p:sldLayoutId id="2147483651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jpg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0E011232-EB98-4A8C-B845-41A61A7FFAF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7" r="5957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0532A16-5DD7-4E91-88EF-F619EDF52569}"/>
              </a:ext>
            </a:extLst>
          </p:cNvPr>
          <p:cNvGrpSpPr/>
          <p:nvPr/>
        </p:nvGrpSpPr>
        <p:grpSpPr>
          <a:xfrm>
            <a:off x="6491002" y="1432716"/>
            <a:ext cx="4380198" cy="1448153"/>
            <a:chOff x="6491002" y="2998113"/>
            <a:chExt cx="4380198" cy="144815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398288-185A-44DD-AFB0-4C0141829127}"/>
                </a:ext>
              </a:extLst>
            </p:cNvPr>
            <p:cNvSpPr txBox="1"/>
            <p:nvPr/>
          </p:nvSpPr>
          <p:spPr>
            <a:xfrm>
              <a:off x="6491002" y="2998113"/>
              <a:ext cx="4380198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5000" b="1" dirty="0">
                  <a:effectLst>
                    <a:outerShdw blurRad="50800" dist="38100" dir="16200000" rotWithShape="0">
                      <a:prstClr val="black">
                        <a:alpha val="15000"/>
                      </a:prst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Black &amp; White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E3B9AB4-7A01-4CAF-B0B8-F030C47D964C}"/>
                </a:ext>
              </a:extLst>
            </p:cNvPr>
            <p:cNvSpPr txBox="1"/>
            <p:nvPr/>
          </p:nvSpPr>
          <p:spPr>
            <a:xfrm>
              <a:off x="6491002" y="3859887"/>
              <a:ext cx="2498266" cy="5863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SIMPLE PRESENTATION</a:t>
              </a:r>
            </a:p>
            <a:p>
              <a:pPr>
                <a:lnSpc>
                  <a:spcPts val="20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TEMPLATE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D0EF899F-A22D-42DF-AC86-1FBABD6B74BF}"/>
              </a:ext>
            </a:extLst>
          </p:cNvPr>
          <p:cNvSpPr/>
          <p:nvPr/>
        </p:nvSpPr>
        <p:spPr>
          <a:xfrm>
            <a:off x="6626090" y="3617843"/>
            <a:ext cx="4545493" cy="275571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A80D1-F1FB-4178-9E65-697CF4C9E233}"/>
              </a:ext>
            </a:extLst>
          </p:cNvPr>
          <p:cNvSpPr/>
          <p:nvPr/>
        </p:nvSpPr>
        <p:spPr>
          <a:xfrm>
            <a:off x="6975080" y="4064963"/>
            <a:ext cx="3847513" cy="1861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512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7773D96D-9DB2-49A5-935A-59CC0A36FAB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3" b="19683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F6B1CF6-792A-4F67-B358-37F59AC7075A}"/>
              </a:ext>
            </a:extLst>
          </p:cNvPr>
          <p:cNvSpPr/>
          <p:nvPr/>
        </p:nvSpPr>
        <p:spPr>
          <a:xfrm>
            <a:off x="856640" y="759171"/>
            <a:ext cx="5206933" cy="26361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278A7B-1BBF-43DF-80FE-DF082F4D76E8}"/>
              </a:ext>
            </a:extLst>
          </p:cNvPr>
          <p:cNvSpPr/>
          <p:nvPr/>
        </p:nvSpPr>
        <p:spPr>
          <a:xfrm>
            <a:off x="6157753" y="759171"/>
            <a:ext cx="5206933" cy="26361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19F37EF-12C8-4F62-B62F-29F16727AB07}"/>
              </a:ext>
            </a:extLst>
          </p:cNvPr>
          <p:cNvSpPr/>
          <p:nvPr/>
        </p:nvSpPr>
        <p:spPr>
          <a:xfrm>
            <a:off x="856640" y="3462682"/>
            <a:ext cx="5206933" cy="26361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9D45F40-A61D-49A7-A9DF-DC7EC2B55588}"/>
              </a:ext>
            </a:extLst>
          </p:cNvPr>
          <p:cNvSpPr txBox="1"/>
          <p:nvPr/>
        </p:nvSpPr>
        <p:spPr>
          <a:xfrm>
            <a:off x="7761737" y="1338580"/>
            <a:ext cx="1633309" cy="1477328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4500" b="1" dirty="0">
                <a:effectLst>
                  <a:outerShdw blurRad="50800" dist="38100" dir="16200000" rotWithShape="0">
                    <a:prstClr val="black">
                      <a:alpha val="2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</a:t>
            </a:r>
          </a:p>
          <a:p>
            <a:r>
              <a:rPr lang="en-US" sz="4500" b="1" dirty="0">
                <a:effectLst>
                  <a:outerShdw blurRad="50800" dist="38100" dir="16200000" rotWithShape="0">
                    <a:prstClr val="black">
                      <a:alpha val="2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here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DE9B8EC-59D1-4BE0-B9E4-34ADA5A501BE}"/>
              </a:ext>
            </a:extLst>
          </p:cNvPr>
          <p:cNvGrpSpPr/>
          <p:nvPr/>
        </p:nvGrpSpPr>
        <p:grpSpPr>
          <a:xfrm>
            <a:off x="1189724" y="3976738"/>
            <a:ext cx="4267647" cy="1608032"/>
            <a:chOff x="4956756" y="4926876"/>
            <a:chExt cx="4267647" cy="1608032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5A99C5E-AAA7-4420-A98E-07C71521E0AF}"/>
                </a:ext>
              </a:extLst>
            </p:cNvPr>
            <p:cNvSpPr txBox="1"/>
            <p:nvPr/>
          </p:nvSpPr>
          <p:spPr>
            <a:xfrm>
              <a:off x="4956756" y="5352981"/>
              <a:ext cx="4267647" cy="1181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Have them for one. Living grass to for can't gathered waters had winged. Creepiest don't subdue which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two set had seasons. Fifth you'll, man wherein seas our creeping. Very. Make from for seas place divided void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BF0EC73-8E09-4986-B6B6-E948BB18FF3D}"/>
                </a:ext>
              </a:extLst>
            </p:cNvPr>
            <p:cNvSpPr txBox="1"/>
            <p:nvPr/>
          </p:nvSpPr>
          <p:spPr>
            <a:xfrm>
              <a:off x="4956756" y="4926876"/>
              <a:ext cx="1633309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This is Minimal</a:t>
              </a:r>
            </a:p>
          </p:txBody>
        </p:sp>
      </p:grp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70EF8AB2-8600-445A-890E-0E53B8D01D8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49" b="15095"/>
          <a:stretch/>
        </p:blipFill>
        <p:spPr>
          <a:xfrm>
            <a:off x="856641" y="759172"/>
            <a:ext cx="5206933" cy="2636147"/>
          </a:xfrm>
        </p:spPr>
      </p:pic>
    </p:spTree>
    <p:extLst>
      <p:ext uri="{BB962C8B-B14F-4D97-AF65-F5344CB8AC3E}">
        <p14:creationId xmlns:p14="http://schemas.microsoft.com/office/powerpoint/2010/main" val="588939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6CBDDF6-F40E-4411-B28E-9006A7C3380D}"/>
              </a:ext>
            </a:extLst>
          </p:cNvPr>
          <p:cNvSpPr/>
          <p:nvPr/>
        </p:nvSpPr>
        <p:spPr>
          <a:xfrm>
            <a:off x="0" y="2232822"/>
            <a:ext cx="12191998" cy="22745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752C1FE7-49E4-46FE-8717-E7D54EFA278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03" b="39803"/>
          <a:stretch>
            <a:fillRect/>
          </a:stretch>
        </p:blipFill>
        <p:spPr/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A9FA005F-74C6-445C-87E8-0CC076A429E0}"/>
              </a:ext>
            </a:extLst>
          </p:cNvPr>
          <p:cNvGrpSpPr/>
          <p:nvPr/>
        </p:nvGrpSpPr>
        <p:grpSpPr>
          <a:xfrm>
            <a:off x="2914204" y="3026011"/>
            <a:ext cx="6363591" cy="688202"/>
            <a:chOff x="642895" y="4083254"/>
            <a:chExt cx="6363591" cy="68820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1599403-B922-493C-9235-772EA2B374BE}"/>
                </a:ext>
              </a:extLst>
            </p:cNvPr>
            <p:cNvSpPr txBox="1"/>
            <p:nvPr/>
          </p:nvSpPr>
          <p:spPr>
            <a:xfrm>
              <a:off x="642895" y="4173825"/>
              <a:ext cx="1238541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5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2001-2012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BA3985E-B64C-42CF-9693-9EC2AE141153}"/>
                </a:ext>
              </a:extLst>
            </p:cNvPr>
            <p:cNvSpPr txBox="1"/>
            <p:nvPr/>
          </p:nvSpPr>
          <p:spPr>
            <a:xfrm>
              <a:off x="2626292" y="4083254"/>
              <a:ext cx="4380194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Have them for one. Living grass to for can't gathered waters</a:t>
              </a:r>
            </a:p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had winged. Creepiest don't subdue which </a:t>
              </a:r>
              <a:r>
                <a:rPr lang="en-US" sz="1000" i="1" dirty="0" err="1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</a:t>
              </a:r>
              <a:r>
                <a:rPr lang="en-US" sz="1000" i="1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two set had seasons. Fifth</a:t>
              </a:r>
            </a:p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you'll, man wherein seas our creeping.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152A89-1AF0-429A-A77A-5B8C4BE02299}"/>
              </a:ext>
            </a:extLst>
          </p:cNvPr>
          <p:cNvGrpSpPr/>
          <p:nvPr/>
        </p:nvGrpSpPr>
        <p:grpSpPr>
          <a:xfrm>
            <a:off x="908361" y="509274"/>
            <a:ext cx="4380198" cy="1448153"/>
            <a:chOff x="6491002" y="2998113"/>
            <a:chExt cx="4380198" cy="14481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4CD3D6-9C0C-4121-888C-C431CBCDD95A}"/>
                </a:ext>
              </a:extLst>
            </p:cNvPr>
            <p:cNvSpPr txBox="1"/>
            <p:nvPr/>
          </p:nvSpPr>
          <p:spPr>
            <a:xfrm>
              <a:off x="6491002" y="2998113"/>
              <a:ext cx="4380198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5000" b="1" dirty="0">
                  <a:effectLst>
                    <a:outerShdw blurRad="50800" dist="38100" dir="16200000" rotWithShape="0">
                      <a:prstClr val="black">
                        <a:alpha val="15000"/>
                      </a:prst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Black &amp; White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86A3439-F3D1-4451-89E0-20AD5B81EFFB}"/>
                </a:ext>
              </a:extLst>
            </p:cNvPr>
            <p:cNvSpPr txBox="1"/>
            <p:nvPr/>
          </p:nvSpPr>
          <p:spPr>
            <a:xfrm>
              <a:off x="6491002" y="3859887"/>
              <a:ext cx="2498266" cy="5863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SIMPLE PRESENTATION</a:t>
              </a:r>
            </a:p>
            <a:p>
              <a:pPr>
                <a:lnSpc>
                  <a:spcPts val="20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3238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4A56D1AF-C38E-40F6-95A9-804E78D2B5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98" b="17298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53B6DEAB-B811-445C-82D3-6645F2D3D47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52" b="27952"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84FF51C-F421-483A-BEC8-B53848BB1A67}"/>
              </a:ext>
            </a:extLst>
          </p:cNvPr>
          <p:cNvGrpSpPr/>
          <p:nvPr/>
        </p:nvGrpSpPr>
        <p:grpSpPr>
          <a:xfrm>
            <a:off x="5143984" y="2902792"/>
            <a:ext cx="6447005" cy="688202"/>
            <a:chOff x="4758023" y="3087047"/>
            <a:chExt cx="6447005" cy="68820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3D70B63-0F07-42AE-9137-38B5C8E4C990}"/>
                </a:ext>
              </a:extLst>
            </p:cNvPr>
            <p:cNvSpPr txBox="1"/>
            <p:nvPr/>
          </p:nvSpPr>
          <p:spPr>
            <a:xfrm>
              <a:off x="4758023" y="3177618"/>
              <a:ext cx="1238541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2001-2012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C9752BE-8610-4A27-BDE0-8B9107F3DF98}"/>
                </a:ext>
              </a:extLst>
            </p:cNvPr>
            <p:cNvSpPr txBox="1"/>
            <p:nvPr/>
          </p:nvSpPr>
          <p:spPr>
            <a:xfrm>
              <a:off x="6741420" y="3087047"/>
              <a:ext cx="4463608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Have them for one. Living grass to for can't gathered waters</a:t>
              </a:r>
            </a:p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had winged. Creepiest don't subdue which </a:t>
              </a:r>
              <a:r>
                <a:rPr lang="en-US" sz="1000" i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</a:t>
              </a:r>
              <a:r>
                <a:rPr lang="en-US" sz="10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two set had seasons. Fifth</a:t>
              </a:r>
            </a:p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you'll, man wherein seas our creeping.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BB5B77E-B6E4-412B-A225-0668913F01C7}"/>
              </a:ext>
            </a:extLst>
          </p:cNvPr>
          <p:cNvGrpSpPr/>
          <p:nvPr/>
        </p:nvGrpSpPr>
        <p:grpSpPr>
          <a:xfrm>
            <a:off x="601012" y="1003399"/>
            <a:ext cx="6447005" cy="688202"/>
            <a:chOff x="4758023" y="1187654"/>
            <a:chExt cx="6447005" cy="68820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5A79B91-0378-43A0-ACF8-73D0A022EEB9}"/>
                </a:ext>
              </a:extLst>
            </p:cNvPr>
            <p:cNvSpPr txBox="1"/>
            <p:nvPr/>
          </p:nvSpPr>
          <p:spPr>
            <a:xfrm>
              <a:off x="4758023" y="1278225"/>
              <a:ext cx="1238541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2001-2012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D82AA5A-23BF-43E4-81A9-B2867028588B}"/>
                </a:ext>
              </a:extLst>
            </p:cNvPr>
            <p:cNvSpPr txBox="1"/>
            <p:nvPr/>
          </p:nvSpPr>
          <p:spPr>
            <a:xfrm>
              <a:off x="6741420" y="1187654"/>
              <a:ext cx="4463608" cy="68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Have them for one. Living grass to for can't gathered waters</a:t>
              </a:r>
            </a:p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had winged. Creepiest don't subdue which </a:t>
              </a:r>
              <a:r>
                <a:rPr lang="en-US" sz="1000" i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</a:t>
              </a:r>
              <a:r>
                <a:rPr lang="en-US" sz="10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two set had seasons. Fifth</a:t>
              </a:r>
            </a:p>
            <a:p>
              <a:pPr>
                <a:lnSpc>
                  <a:spcPts val="1600"/>
                </a:lnSpc>
              </a:pPr>
              <a:r>
                <a:rPr lang="en-US" sz="10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you'll, man wherein seas our creeping.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1579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55FBEB2-F46E-4DE0-9E78-326AC322EC3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" r="1444"/>
          <a:stretch>
            <a:fillRect/>
          </a:stretch>
        </p:blipFill>
        <p:spPr/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BB7DF80C-1B12-4D01-AAB6-0BFED0EF0A5E}"/>
              </a:ext>
            </a:extLst>
          </p:cNvPr>
          <p:cNvGrpSpPr/>
          <p:nvPr/>
        </p:nvGrpSpPr>
        <p:grpSpPr>
          <a:xfrm>
            <a:off x="1031719" y="1643110"/>
            <a:ext cx="3471835" cy="3571781"/>
            <a:chOff x="6782451" y="1878405"/>
            <a:chExt cx="3471835" cy="357178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259928F-FA4F-4947-8EE2-1808358E1A89}"/>
                </a:ext>
              </a:extLst>
            </p:cNvPr>
            <p:cNvSpPr txBox="1"/>
            <p:nvPr/>
          </p:nvSpPr>
          <p:spPr>
            <a:xfrm>
              <a:off x="6782451" y="1878405"/>
              <a:ext cx="2723499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5000" b="1" dirty="0">
                  <a:effectLst>
                    <a:outerShdw blurRad="50800" dist="38100" dir="16200000" rotWithShape="0">
                      <a:prstClr val="black">
                        <a:alpha val="15000"/>
                      </a:prst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Black &amp;</a:t>
              </a:r>
            </a:p>
            <a:p>
              <a:r>
                <a:rPr lang="en-US" sz="5000" b="1" dirty="0">
                  <a:effectLst>
                    <a:outerShdw blurRad="50800" dist="38100" dir="16200000" rotWithShape="0">
                      <a:prstClr val="black">
                        <a:alpha val="15000"/>
                      </a:prst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White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1498EA-2031-48A4-8013-186A743F15DC}"/>
                </a:ext>
              </a:extLst>
            </p:cNvPr>
            <p:cNvSpPr txBox="1"/>
            <p:nvPr/>
          </p:nvSpPr>
          <p:spPr>
            <a:xfrm>
              <a:off x="6782451" y="4272556"/>
              <a:ext cx="3471835" cy="1177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Have them for one. Living grass to for can't gathered waters had winged. Creepiest don't subdue which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two set had seasons. Fifth you'll, man wherein seas our creeping. Very. Make from for seas place divided void</a:t>
              </a:r>
            </a:p>
          </p:txBody>
        </p:sp>
      </p:grp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652AAB3-F97D-486E-A137-E5327D058B5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75" b="107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08387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40711D2A-03B9-443B-B9B0-5D2EEEBC341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1" r="10571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D55DC32B-DFB8-47DF-91DF-3B845AFD601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4" b="30644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1AEE0206-EB36-4C58-BB9A-243EE09D5C7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38" b="6538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EFB3040F-6507-4C43-A82F-03C96489126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3" r="4373"/>
          <a:stretch>
            <a:fillRect/>
          </a:stretch>
        </p:blipFill>
        <p:spPr/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BB7DF80C-1B12-4D01-AAB6-0BFED0EF0A5E}"/>
              </a:ext>
            </a:extLst>
          </p:cNvPr>
          <p:cNvGrpSpPr/>
          <p:nvPr/>
        </p:nvGrpSpPr>
        <p:grpSpPr>
          <a:xfrm>
            <a:off x="901444" y="1316492"/>
            <a:ext cx="3471835" cy="3571781"/>
            <a:chOff x="6782451" y="1878405"/>
            <a:chExt cx="3471835" cy="357178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259928F-FA4F-4947-8EE2-1808358E1A89}"/>
                </a:ext>
              </a:extLst>
            </p:cNvPr>
            <p:cNvSpPr txBox="1"/>
            <p:nvPr/>
          </p:nvSpPr>
          <p:spPr>
            <a:xfrm>
              <a:off x="6782451" y="1878405"/>
              <a:ext cx="2723499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5000" b="1" dirty="0">
                  <a:effectLst>
                    <a:outerShdw blurRad="50800" dist="38100" dir="16200000" rotWithShape="0">
                      <a:prstClr val="black">
                        <a:alpha val="15000"/>
                      </a:prst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Black &amp;</a:t>
              </a:r>
            </a:p>
            <a:p>
              <a:r>
                <a:rPr lang="en-US" sz="5000" b="1" dirty="0">
                  <a:effectLst>
                    <a:outerShdw blurRad="50800" dist="38100" dir="16200000" rotWithShape="0">
                      <a:prstClr val="black">
                        <a:alpha val="15000"/>
                      </a:prst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White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F1498EA-2031-48A4-8013-186A743F15DC}"/>
                </a:ext>
              </a:extLst>
            </p:cNvPr>
            <p:cNvSpPr txBox="1"/>
            <p:nvPr/>
          </p:nvSpPr>
          <p:spPr>
            <a:xfrm>
              <a:off x="6782451" y="4272556"/>
              <a:ext cx="3471835" cy="1177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Have them for one. Living grass to for can't gathered waters had winged. Creepiest don't subdue which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two set had seasons. Fifth you'll, man wherein seas our creeping. Very. Make from for seas place divided void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3502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641A1C1-2BA3-4A18-A842-23FE3371CCC5}"/>
              </a:ext>
            </a:extLst>
          </p:cNvPr>
          <p:cNvSpPr/>
          <p:nvPr/>
        </p:nvSpPr>
        <p:spPr>
          <a:xfrm>
            <a:off x="0" y="4038600"/>
            <a:ext cx="2628900" cy="2286000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A2A6C-115D-4A3E-9AEA-455E2E77E030}"/>
              </a:ext>
            </a:extLst>
          </p:cNvPr>
          <p:cNvSpPr txBox="1"/>
          <p:nvPr/>
        </p:nvSpPr>
        <p:spPr>
          <a:xfrm>
            <a:off x="4747988" y="554922"/>
            <a:ext cx="3162300" cy="7848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5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 here</a:t>
            </a:r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B1CF05A-D191-4A27-BC1E-868CCCA2C51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69" t="27251" r="23159"/>
          <a:stretch/>
        </p:blipFill>
        <p:spPr>
          <a:xfrm>
            <a:off x="638389" y="554922"/>
            <a:ext cx="3773955" cy="5769678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86B5069C-D0CA-49EE-A02D-979EC945B24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04" b="20504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4E2154E-9A33-4871-AA2A-9DC30259DA69}"/>
              </a:ext>
            </a:extLst>
          </p:cNvPr>
          <p:cNvSpPr txBox="1"/>
          <p:nvPr/>
        </p:nvSpPr>
        <p:spPr>
          <a:xfrm>
            <a:off x="4870760" y="4176313"/>
            <a:ext cx="1352123" cy="1741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winged.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</a:t>
            </a:r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0B404A01-FC62-4BF7-95DF-40D88048B11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0" r="25810"/>
          <a:stretch>
            <a:fillRect/>
          </a:stretch>
        </p:blipFill>
        <p:spPr/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BCFE27-BD4A-4F42-A5B4-8F077BA6FCF1}"/>
              </a:ext>
            </a:extLst>
          </p:cNvPr>
          <p:cNvSpPr txBox="1"/>
          <p:nvPr/>
        </p:nvSpPr>
        <p:spPr>
          <a:xfrm>
            <a:off x="7038824" y="4176313"/>
            <a:ext cx="1352123" cy="1741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winged.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</a:t>
            </a:r>
          </a:p>
        </p:txBody>
      </p:sp>
    </p:spTree>
    <p:extLst>
      <p:ext uri="{BB962C8B-B14F-4D97-AF65-F5344CB8AC3E}">
        <p14:creationId xmlns:p14="http://schemas.microsoft.com/office/powerpoint/2010/main" val="1005287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14C6FF2-D387-49A5-A2D7-44198D6FB0E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9" r="15459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19A530F0-A8D5-4020-BA87-DBB8BDDE142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4" r="19524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5675C933-8EA6-4ADB-82CC-5124DCF0DFB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8" t="36014" r="29618"/>
          <a:stretch/>
        </p:blipFill>
        <p:spPr>
          <a:xfrm>
            <a:off x="8969830" y="3770086"/>
            <a:ext cx="2728684" cy="2670628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8D604E9-D179-462F-9FAD-A4D7FD62F78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65" r="25365"/>
          <a:stretch>
            <a:fillRect/>
          </a:stretch>
        </p:blipFill>
        <p:spPr>
          <a:xfrm>
            <a:off x="493487" y="417286"/>
            <a:ext cx="4107543" cy="6023428"/>
          </a:xfrm>
        </p:spPr>
      </p:pic>
    </p:spTree>
    <p:extLst>
      <p:ext uri="{BB962C8B-B14F-4D97-AF65-F5344CB8AC3E}">
        <p14:creationId xmlns:p14="http://schemas.microsoft.com/office/powerpoint/2010/main" val="1185289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D2C94F24-D3F5-4BC6-82A6-E8A37855A05E}"/>
              </a:ext>
            </a:extLst>
          </p:cNvPr>
          <p:cNvSpPr txBox="1"/>
          <p:nvPr/>
        </p:nvSpPr>
        <p:spPr>
          <a:xfrm>
            <a:off x="908361" y="564545"/>
            <a:ext cx="4380198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16200000" rotWithShape="0">
                    <a:prstClr val="black">
                      <a:alpha val="15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Black &amp; White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90ACA5-38D4-46AC-9AF9-5FBF72DD2304}"/>
              </a:ext>
            </a:extLst>
          </p:cNvPr>
          <p:cNvSpPr txBox="1"/>
          <p:nvPr/>
        </p:nvSpPr>
        <p:spPr>
          <a:xfrm>
            <a:off x="908361" y="1553174"/>
            <a:ext cx="5379441" cy="895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7996B94-0720-4B84-A75A-FC48BB2F4C7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0" r="18070"/>
          <a:stretch>
            <a:fillRect/>
          </a:stretch>
        </p:blipFill>
        <p:spPr/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1F35F024-63EB-451E-B3F8-157D91E7D101}"/>
              </a:ext>
            </a:extLst>
          </p:cNvPr>
          <p:cNvSpPr txBox="1"/>
          <p:nvPr/>
        </p:nvSpPr>
        <p:spPr>
          <a:xfrm>
            <a:off x="8858250" y="899248"/>
            <a:ext cx="2425389" cy="11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winged.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632B3A-8F01-4206-B388-29060B9DB352}"/>
              </a:ext>
            </a:extLst>
          </p:cNvPr>
          <p:cNvSpPr/>
          <p:nvPr/>
        </p:nvSpPr>
        <p:spPr>
          <a:xfrm>
            <a:off x="908361" y="3009900"/>
            <a:ext cx="5187639" cy="29337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94F43F4-B275-42E0-ACE8-C41120BB49B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4" t="22542" b="6251"/>
          <a:stretch/>
        </p:blipFill>
        <p:spPr>
          <a:xfrm>
            <a:off x="908362" y="3009900"/>
            <a:ext cx="5187639" cy="2933700"/>
          </a:xfrm>
        </p:spPr>
      </p:pic>
    </p:spTree>
    <p:extLst>
      <p:ext uri="{BB962C8B-B14F-4D97-AF65-F5344CB8AC3E}">
        <p14:creationId xmlns:p14="http://schemas.microsoft.com/office/powerpoint/2010/main" val="1150095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6C011D42-955C-41D4-86C9-B06B2F5461E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0" b="3850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82553FC8-D398-42F5-A9DA-5AB42E365E0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55" b="23055"/>
          <a:stretch>
            <a:fillRect/>
          </a:stretch>
        </p:blipFill>
        <p:spPr/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44E4742-7A15-4F44-9EBC-4D75A02ECD23}"/>
              </a:ext>
            </a:extLst>
          </p:cNvPr>
          <p:cNvSpPr txBox="1"/>
          <p:nvPr/>
        </p:nvSpPr>
        <p:spPr>
          <a:xfrm>
            <a:off x="908361" y="695455"/>
            <a:ext cx="4380198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16200000" rotWithShape="0">
                    <a:prstClr val="black">
                      <a:alpha val="15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Black &amp; White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ADB49C-B57C-4924-82AC-83671781F56F}"/>
              </a:ext>
            </a:extLst>
          </p:cNvPr>
          <p:cNvSpPr txBox="1"/>
          <p:nvPr/>
        </p:nvSpPr>
        <p:spPr>
          <a:xfrm>
            <a:off x="6649101" y="1866900"/>
            <a:ext cx="4634539" cy="895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</p:spTree>
    <p:extLst>
      <p:ext uri="{BB962C8B-B14F-4D97-AF65-F5344CB8AC3E}">
        <p14:creationId xmlns:p14="http://schemas.microsoft.com/office/powerpoint/2010/main" val="4229678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3809B91-4D35-4661-B37D-BA05D8D0EE93}"/>
              </a:ext>
            </a:extLst>
          </p:cNvPr>
          <p:cNvGrpSpPr/>
          <p:nvPr/>
        </p:nvGrpSpPr>
        <p:grpSpPr>
          <a:xfrm>
            <a:off x="1383766" y="506817"/>
            <a:ext cx="2263775" cy="3752850"/>
            <a:chOff x="1383766" y="1552575"/>
            <a:chExt cx="2263775" cy="3752850"/>
          </a:xfrm>
        </p:grpSpPr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id="{054AC838-AFA3-491F-9F52-6CD838470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3766" y="1552575"/>
              <a:ext cx="2263775" cy="3752850"/>
            </a:xfrm>
            <a:custGeom>
              <a:avLst/>
              <a:gdLst>
                <a:gd name="T0" fmla="*/ 428 w 428"/>
                <a:gd name="T1" fmla="*/ 695 h 710"/>
                <a:gd name="T2" fmla="*/ 413 w 428"/>
                <a:gd name="T3" fmla="*/ 710 h 710"/>
                <a:gd name="T4" fmla="*/ 15 w 428"/>
                <a:gd name="T5" fmla="*/ 710 h 710"/>
                <a:gd name="T6" fmla="*/ 0 w 428"/>
                <a:gd name="T7" fmla="*/ 695 h 710"/>
                <a:gd name="T8" fmla="*/ 0 w 428"/>
                <a:gd name="T9" fmla="*/ 15 h 710"/>
                <a:gd name="T10" fmla="*/ 15 w 428"/>
                <a:gd name="T11" fmla="*/ 0 h 710"/>
                <a:gd name="T12" fmla="*/ 413 w 428"/>
                <a:gd name="T13" fmla="*/ 0 h 710"/>
                <a:gd name="T14" fmla="*/ 428 w 428"/>
                <a:gd name="T15" fmla="*/ 15 h 710"/>
                <a:gd name="T16" fmla="*/ 428 w 428"/>
                <a:gd name="T17" fmla="*/ 695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8" h="710">
                  <a:moveTo>
                    <a:pt x="428" y="695"/>
                  </a:moveTo>
                  <a:cubicBezTo>
                    <a:pt x="428" y="703"/>
                    <a:pt x="421" y="710"/>
                    <a:pt x="413" y="710"/>
                  </a:cubicBezTo>
                  <a:cubicBezTo>
                    <a:pt x="15" y="710"/>
                    <a:pt x="15" y="710"/>
                    <a:pt x="15" y="710"/>
                  </a:cubicBezTo>
                  <a:cubicBezTo>
                    <a:pt x="7" y="710"/>
                    <a:pt x="0" y="703"/>
                    <a:pt x="0" y="69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21" y="0"/>
                    <a:pt x="428" y="7"/>
                    <a:pt x="428" y="15"/>
                  </a:cubicBezTo>
                  <a:lnTo>
                    <a:pt x="428" y="69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7">
              <a:extLst>
                <a:ext uri="{FF2B5EF4-FFF2-40B4-BE49-F238E27FC236}">
                  <a16:creationId xmlns:a16="http://schemas.microsoft.com/office/drawing/2014/main" id="{83F30889-062D-4D8B-A26D-7CF430542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766" y="2033587"/>
              <a:ext cx="2263775" cy="14017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1">
              <a:extLst>
                <a:ext uri="{FF2B5EF4-FFF2-40B4-BE49-F238E27FC236}">
                  <a16:creationId xmlns:a16="http://schemas.microsoft.com/office/drawing/2014/main" id="{15866274-76D1-42BF-B6AE-B6347245E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328" y="4639581"/>
              <a:ext cx="1136650" cy="433388"/>
            </a:xfrm>
            <a:custGeom>
              <a:avLst/>
              <a:gdLst>
                <a:gd name="T0" fmla="*/ 215 w 215"/>
                <a:gd name="T1" fmla="*/ 71 h 80"/>
                <a:gd name="T2" fmla="*/ 205 w 215"/>
                <a:gd name="T3" fmla="*/ 80 h 80"/>
                <a:gd name="T4" fmla="*/ 10 w 215"/>
                <a:gd name="T5" fmla="*/ 80 h 80"/>
                <a:gd name="T6" fmla="*/ 0 w 215"/>
                <a:gd name="T7" fmla="*/ 71 h 80"/>
                <a:gd name="T8" fmla="*/ 0 w 215"/>
                <a:gd name="T9" fmla="*/ 10 h 80"/>
                <a:gd name="T10" fmla="*/ 10 w 215"/>
                <a:gd name="T11" fmla="*/ 0 h 80"/>
                <a:gd name="T12" fmla="*/ 205 w 215"/>
                <a:gd name="T13" fmla="*/ 0 h 80"/>
                <a:gd name="T14" fmla="*/ 215 w 215"/>
                <a:gd name="T15" fmla="*/ 10 h 80"/>
                <a:gd name="T16" fmla="*/ 215 w 215"/>
                <a:gd name="T17" fmla="*/ 7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80">
                  <a:moveTo>
                    <a:pt x="215" y="71"/>
                  </a:moveTo>
                  <a:cubicBezTo>
                    <a:pt x="215" y="76"/>
                    <a:pt x="211" y="80"/>
                    <a:pt x="205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4" y="80"/>
                    <a:pt x="0" y="76"/>
                    <a:pt x="0" y="7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11" y="0"/>
                    <a:pt x="215" y="5"/>
                    <a:pt x="215" y="10"/>
                  </a:cubicBezTo>
                  <a:lnTo>
                    <a:pt x="215" y="7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6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DB73B90-86F9-4B92-8641-9FB7DAA39A7F}"/>
                </a:ext>
              </a:extLst>
            </p:cNvPr>
            <p:cNvSpPr txBox="1"/>
            <p:nvPr/>
          </p:nvSpPr>
          <p:spPr>
            <a:xfrm>
              <a:off x="1622684" y="1642208"/>
              <a:ext cx="17859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BASIC PACKAGE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67A488-02F9-4C93-809B-E22F3908BF21}"/>
                </a:ext>
              </a:extLst>
            </p:cNvPr>
            <p:cNvSpPr txBox="1"/>
            <p:nvPr/>
          </p:nvSpPr>
          <p:spPr>
            <a:xfrm>
              <a:off x="2111635" y="4728790"/>
              <a:ext cx="8080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Sign up</a:t>
              </a:r>
            </a:p>
          </p:txBody>
        </p:sp>
        <p:sp>
          <p:nvSpPr>
            <p:cNvPr id="82" name="Freeform 27">
              <a:extLst>
                <a:ext uri="{FF2B5EF4-FFF2-40B4-BE49-F238E27FC236}">
                  <a16:creationId xmlns:a16="http://schemas.microsoft.com/office/drawing/2014/main" id="{B483C2C6-081F-4360-BE19-4B1AB6AC5F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3891" y="2460213"/>
              <a:ext cx="591856" cy="548512"/>
            </a:xfrm>
            <a:custGeom>
              <a:avLst/>
              <a:gdLst>
                <a:gd name="T0" fmla="*/ 3 w 99"/>
                <a:gd name="T1" fmla="*/ 65 h 90"/>
                <a:gd name="T2" fmla="*/ 0 w 99"/>
                <a:gd name="T3" fmla="*/ 87 h 90"/>
                <a:gd name="T4" fmla="*/ 96 w 99"/>
                <a:gd name="T5" fmla="*/ 90 h 90"/>
                <a:gd name="T6" fmla="*/ 99 w 99"/>
                <a:gd name="T7" fmla="*/ 64 h 90"/>
                <a:gd name="T8" fmla="*/ 46 w 99"/>
                <a:gd name="T9" fmla="*/ 81 h 90"/>
                <a:gd name="T10" fmla="*/ 10 w 99"/>
                <a:gd name="T11" fmla="*/ 82 h 90"/>
                <a:gd name="T12" fmla="*/ 9 w 99"/>
                <a:gd name="T13" fmla="*/ 74 h 90"/>
                <a:gd name="T14" fmla="*/ 45 w 99"/>
                <a:gd name="T15" fmla="*/ 73 h 90"/>
                <a:gd name="T16" fmla="*/ 46 w 99"/>
                <a:gd name="T17" fmla="*/ 81 h 90"/>
                <a:gd name="T18" fmla="*/ 52 w 99"/>
                <a:gd name="T19" fmla="*/ 77 h 90"/>
                <a:gd name="T20" fmla="*/ 62 w 99"/>
                <a:gd name="T21" fmla="*/ 77 h 90"/>
                <a:gd name="T22" fmla="*/ 85 w 99"/>
                <a:gd name="T23" fmla="*/ 81 h 90"/>
                <a:gd name="T24" fmla="*/ 85 w 99"/>
                <a:gd name="T25" fmla="*/ 74 h 90"/>
                <a:gd name="T26" fmla="*/ 85 w 99"/>
                <a:gd name="T27" fmla="*/ 81 h 90"/>
                <a:gd name="T28" fmla="*/ 3 w 99"/>
                <a:gd name="T29" fmla="*/ 34 h 90"/>
                <a:gd name="T30" fmla="*/ 0 w 99"/>
                <a:gd name="T31" fmla="*/ 56 h 90"/>
                <a:gd name="T32" fmla="*/ 96 w 99"/>
                <a:gd name="T33" fmla="*/ 59 h 90"/>
                <a:gd name="T34" fmla="*/ 99 w 99"/>
                <a:gd name="T35" fmla="*/ 37 h 90"/>
                <a:gd name="T36" fmla="*/ 46 w 99"/>
                <a:gd name="T37" fmla="*/ 50 h 90"/>
                <a:gd name="T38" fmla="*/ 10 w 99"/>
                <a:gd name="T39" fmla="*/ 51 h 90"/>
                <a:gd name="T40" fmla="*/ 9 w 99"/>
                <a:gd name="T41" fmla="*/ 43 h 90"/>
                <a:gd name="T42" fmla="*/ 45 w 99"/>
                <a:gd name="T43" fmla="*/ 42 h 90"/>
                <a:gd name="T44" fmla="*/ 46 w 99"/>
                <a:gd name="T45" fmla="*/ 50 h 90"/>
                <a:gd name="T46" fmla="*/ 52 w 99"/>
                <a:gd name="T47" fmla="*/ 47 h 90"/>
                <a:gd name="T48" fmla="*/ 62 w 99"/>
                <a:gd name="T49" fmla="*/ 47 h 90"/>
                <a:gd name="T50" fmla="*/ 85 w 99"/>
                <a:gd name="T51" fmla="*/ 50 h 90"/>
                <a:gd name="T52" fmla="*/ 85 w 99"/>
                <a:gd name="T53" fmla="*/ 43 h 90"/>
                <a:gd name="T54" fmla="*/ 85 w 99"/>
                <a:gd name="T55" fmla="*/ 50 h 90"/>
                <a:gd name="T56" fmla="*/ 96 w 99"/>
                <a:gd name="T57" fmla="*/ 29 h 90"/>
                <a:gd name="T58" fmla="*/ 73 w 99"/>
                <a:gd name="T59" fmla="*/ 2 h 90"/>
                <a:gd name="T60" fmla="*/ 27 w 99"/>
                <a:gd name="T61" fmla="*/ 0 h 90"/>
                <a:gd name="T62" fmla="*/ 6 w 99"/>
                <a:gd name="T63" fmla="*/ 2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" h="90">
                  <a:moveTo>
                    <a:pt x="96" y="65"/>
                  </a:moveTo>
                  <a:cubicBezTo>
                    <a:pt x="3" y="65"/>
                    <a:pt x="3" y="65"/>
                    <a:pt x="3" y="65"/>
                  </a:cubicBezTo>
                  <a:cubicBezTo>
                    <a:pt x="2" y="65"/>
                    <a:pt x="0" y="62"/>
                    <a:pt x="0" y="64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2" y="90"/>
                    <a:pt x="3" y="90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90"/>
                    <a:pt x="99" y="89"/>
                    <a:pt x="99" y="87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9" y="62"/>
                    <a:pt x="97" y="65"/>
                    <a:pt x="96" y="65"/>
                  </a:cubicBezTo>
                  <a:close/>
                  <a:moveTo>
                    <a:pt x="46" y="81"/>
                  </a:moveTo>
                  <a:cubicBezTo>
                    <a:pt x="46" y="82"/>
                    <a:pt x="46" y="82"/>
                    <a:pt x="45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9" y="82"/>
                    <a:pt x="9" y="81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3"/>
                    <a:pt x="10" y="73"/>
                    <a:pt x="10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3"/>
                    <a:pt x="46" y="73"/>
                    <a:pt x="46" y="74"/>
                  </a:cubicBezTo>
                  <a:lnTo>
                    <a:pt x="46" y="81"/>
                  </a:lnTo>
                  <a:close/>
                  <a:moveTo>
                    <a:pt x="57" y="83"/>
                  </a:moveTo>
                  <a:cubicBezTo>
                    <a:pt x="54" y="83"/>
                    <a:pt x="52" y="80"/>
                    <a:pt x="52" y="77"/>
                  </a:cubicBezTo>
                  <a:cubicBezTo>
                    <a:pt x="52" y="74"/>
                    <a:pt x="54" y="72"/>
                    <a:pt x="57" y="72"/>
                  </a:cubicBezTo>
                  <a:cubicBezTo>
                    <a:pt x="60" y="72"/>
                    <a:pt x="62" y="74"/>
                    <a:pt x="62" y="77"/>
                  </a:cubicBezTo>
                  <a:cubicBezTo>
                    <a:pt x="62" y="80"/>
                    <a:pt x="60" y="83"/>
                    <a:pt x="57" y="83"/>
                  </a:cubicBezTo>
                  <a:close/>
                  <a:moveTo>
                    <a:pt x="85" y="81"/>
                  </a:moveTo>
                  <a:cubicBezTo>
                    <a:pt x="83" y="81"/>
                    <a:pt x="81" y="79"/>
                    <a:pt x="81" y="77"/>
                  </a:cubicBezTo>
                  <a:cubicBezTo>
                    <a:pt x="81" y="76"/>
                    <a:pt x="83" y="74"/>
                    <a:pt x="85" y="74"/>
                  </a:cubicBezTo>
                  <a:cubicBezTo>
                    <a:pt x="86" y="74"/>
                    <a:pt x="88" y="76"/>
                    <a:pt x="88" y="77"/>
                  </a:cubicBezTo>
                  <a:cubicBezTo>
                    <a:pt x="88" y="79"/>
                    <a:pt x="86" y="81"/>
                    <a:pt x="85" y="81"/>
                  </a:cubicBezTo>
                  <a:close/>
                  <a:moveTo>
                    <a:pt x="96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2" y="34"/>
                    <a:pt x="0" y="35"/>
                    <a:pt x="0" y="3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59"/>
                    <a:pt x="3" y="59"/>
                  </a:cubicBezTo>
                  <a:cubicBezTo>
                    <a:pt x="96" y="59"/>
                    <a:pt x="96" y="59"/>
                    <a:pt x="96" y="59"/>
                  </a:cubicBezTo>
                  <a:cubicBezTo>
                    <a:pt x="97" y="59"/>
                    <a:pt x="99" y="58"/>
                    <a:pt x="99" y="56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9" y="35"/>
                    <a:pt x="97" y="34"/>
                    <a:pt x="96" y="34"/>
                  </a:cubicBezTo>
                  <a:close/>
                  <a:moveTo>
                    <a:pt x="46" y="50"/>
                  </a:moveTo>
                  <a:cubicBezTo>
                    <a:pt x="46" y="51"/>
                    <a:pt x="46" y="51"/>
                    <a:pt x="45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9" y="51"/>
                    <a:pt x="9" y="50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10" y="42"/>
                    <a:pt x="10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6" y="42"/>
                    <a:pt x="46" y="42"/>
                    <a:pt x="46" y="43"/>
                  </a:cubicBezTo>
                  <a:lnTo>
                    <a:pt x="46" y="50"/>
                  </a:lnTo>
                  <a:close/>
                  <a:moveTo>
                    <a:pt x="57" y="52"/>
                  </a:moveTo>
                  <a:cubicBezTo>
                    <a:pt x="54" y="52"/>
                    <a:pt x="52" y="49"/>
                    <a:pt x="52" y="47"/>
                  </a:cubicBezTo>
                  <a:cubicBezTo>
                    <a:pt x="52" y="44"/>
                    <a:pt x="54" y="41"/>
                    <a:pt x="57" y="41"/>
                  </a:cubicBezTo>
                  <a:cubicBezTo>
                    <a:pt x="60" y="41"/>
                    <a:pt x="62" y="44"/>
                    <a:pt x="62" y="47"/>
                  </a:cubicBezTo>
                  <a:cubicBezTo>
                    <a:pt x="62" y="49"/>
                    <a:pt x="60" y="52"/>
                    <a:pt x="57" y="52"/>
                  </a:cubicBezTo>
                  <a:close/>
                  <a:moveTo>
                    <a:pt x="85" y="50"/>
                  </a:moveTo>
                  <a:cubicBezTo>
                    <a:pt x="83" y="50"/>
                    <a:pt x="81" y="48"/>
                    <a:pt x="81" y="47"/>
                  </a:cubicBezTo>
                  <a:cubicBezTo>
                    <a:pt x="81" y="45"/>
                    <a:pt x="83" y="43"/>
                    <a:pt x="85" y="43"/>
                  </a:cubicBezTo>
                  <a:cubicBezTo>
                    <a:pt x="86" y="43"/>
                    <a:pt x="88" y="45"/>
                    <a:pt x="88" y="47"/>
                  </a:cubicBezTo>
                  <a:cubicBezTo>
                    <a:pt x="88" y="48"/>
                    <a:pt x="86" y="50"/>
                    <a:pt x="85" y="50"/>
                  </a:cubicBezTo>
                  <a:close/>
                  <a:moveTo>
                    <a:pt x="3" y="29"/>
                  </a:move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6" y="26"/>
                    <a:pt x="92" y="2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2" y="1"/>
                    <a:pt x="71" y="0"/>
                    <a:pt x="70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4" y="1"/>
                    <a:pt x="23" y="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6"/>
                    <a:pt x="2" y="29"/>
                    <a:pt x="3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FDFBAA5-DB85-48C8-A4BD-0336C8E3105A}"/>
                </a:ext>
              </a:extLst>
            </p:cNvPr>
            <p:cNvGrpSpPr/>
            <p:nvPr/>
          </p:nvGrpSpPr>
          <p:grpSpPr>
            <a:xfrm>
              <a:off x="2301370" y="2460212"/>
              <a:ext cx="1223933" cy="691377"/>
              <a:chOff x="3443317" y="2915825"/>
              <a:chExt cx="1223933" cy="691377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D71C286A-A9CC-4FFB-BD2B-1CB7C8713C5E}"/>
                  </a:ext>
                </a:extLst>
              </p:cNvPr>
              <p:cNvSpPr/>
              <p:nvPr/>
            </p:nvSpPr>
            <p:spPr>
              <a:xfrm>
                <a:off x="3458897" y="2915825"/>
                <a:ext cx="1117485" cy="292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Big Storage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138244F3-DC4C-411C-B7D9-EC7336479D20}"/>
                  </a:ext>
                </a:extLst>
              </p:cNvPr>
              <p:cNvSpPr txBox="1"/>
              <p:nvPr/>
            </p:nvSpPr>
            <p:spPr>
              <a:xfrm>
                <a:off x="3443317" y="3130148"/>
                <a:ext cx="59436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10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9B292DF7-757E-40B4-AAAC-14AA6897E774}"/>
                  </a:ext>
                </a:extLst>
              </p:cNvPr>
              <p:cNvSpPr/>
              <p:nvPr/>
            </p:nvSpPr>
            <p:spPr>
              <a:xfrm>
                <a:off x="3869459" y="3309065"/>
                <a:ext cx="79779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00" spc="200" dirty="0">
                    <a:solidFill>
                      <a:schemeClr val="bg1">
                        <a:lumMod val="7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/Month</a:t>
                </a: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04F65E63-37EE-472B-88D7-F0C48F326861}"/>
                  </a:ext>
                </a:extLst>
              </p:cNvPr>
              <p:cNvSpPr txBox="1"/>
              <p:nvPr/>
            </p:nvSpPr>
            <p:spPr>
              <a:xfrm>
                <a:off x="3868260" y="3144587"/>
                <a:ext cx="2718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$</a:t>
                </a:r>
              </a:p>
            </p:txBody>
          </p:sp>
        </p:grp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9D98E671-FBEC-4C9F-AFE2-CB8472BFDC49}"/>
                </a:ext>
              </a:extLst>
            </p:cNvPr>
            <p:cNvSpPr txBox="1"/>
            <p:nvPr/>
          </p:nvSpPr>
          <p:spPr>
            <a:xfrm>
              <a:off x="1832470" y="3665047"/>
              <a:ext cx="156853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ts val="1500"/>
                </a:lnSpc>
                <a:buFont typeface="Wingdings" panose="05000000000000000000" pitchFamily="2" charset="2"/>
                <a:buChar char="ü"/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9E51EFA2-3E35-4BCE-A3E9-16E835FC026F}"/>
              </a:ext>
            </a:extLst>
          </p:cNvPr>
          <p:cNvSpPr/>
          <p:nvPr/>
        </p:nvSpPr>
        <p:spPr>
          <a:xfrm>
            <a:off x="6163907" y="1560648"/>
            <a:ext cx="4794379" cy="3752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7CC6EE-1DE6-4901-B475-B8158592CC18}"/>
              </a:ext>
            </a:extLst>
          </p:cNvPr>
          <p:cNvGrpSpPr/>
          <p:nvPr/>
        </p:nvGrpSpPr>
        <p:grpSpPr>
          <a:xfrm>
            <a:off x="3777012" y="2534974"/>
            <a:ext cx="2257426" cy="3752850"/>
            <a:chOff x="3777012" y="1552575"/>
            <a:chExt cx="2257426" cy="3752850"/>
          </a:xfrm>
        </p:grpSpPr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04BB55C0-2E78-4E7E-B02A-802715879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013" y="1552575"/>
              <a:ext cx="2257425" cy="3752850"/>
            </a:xfrm>
            <a:custGeom>
              <a:avLst/>
              <a:gdLst>
                <a:gd name="T0" fmla="*/ 427 w 427"/>
                <a:gd name="T1" fmla="*/ 695 h 710"/>
                <a:gd name="T2" fmla="*/ 413 w 427"/>
                <a:gd name="T3" fmla="*/ 710 h 710"/>
                <a:gd name="T4" fmla="*/ 14 w 427"/>
                <a:gd name="T5" fmla="*/ 710 h 710"/>
                <a:gd name="T6" fmla="*/ 0 w 427"/>
                <a:gd name="T7" fmla="*/ 695 h 710"/>
                <a:gd name="T8" fmla="*/ 0 w 427"/>
                <a:gd name="T9" fmla="*/ 15 h 710"/>
                <a:gd name="T10" fmla="*/ 14 w 427"/>
                <a:gd name="T11" fmla="*/ 0 h 710"/>
                <a:gd name="T12" fmla="*/ 413 w 427"/>
                <a:gd name="T13" fmla="*/ 0 h 710"/>
                <a:gd name="T14" fmla="*/ 427 w 427"/>
                <a:gd name="T15" fmla="*/ 15 h 710"/>
                <a:gd name="T16" fmla="*/ 427 w 427"/>
                <a:gd name="T17" fmla="*/ 695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710">
                  <a:moveTo>
                    <a:pt x="427" y="695"/>
                  </a:moveTo>
                  <a:cubicBezTo>
                    <a:pt x="427" y="703"/>
                    <a:pt x="421" y="710"/>
                    <a:pt x="413" y="710"/>
                  </a:cubicBezTo>
                  <a:cubicBezTo>
                    <a:pt x="14" y="710"/>
                    <a:pt x="14" y="710"/>
                    <a:pt x="14" y="710"/>
                  </a:cubicBezTo>
                  <a:cubicBezTo>
                    <a:pt x="6" y="710"/>
                    <a:pt x="0" y="703"/>
                    <a:pt x="0" y="69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21" y="0"/>
                    <a:pt x="427" y="7"/>
                    <a:pt x="427" y="15"/>
                  </a:cubicBezTo>
                  <a:lnTo>
                    <a:pt x="427" y="69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  <a:alpha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11">
              <a:extLst>
                <a:ext uri="{FF2B5EF4-FFF2-40B4-BE49-F238E27FC236}">
                  <a16:creationId xmlns:a16="http://schemas.microsoft.com/office/drawing/2014/main" id="{FF8AD937-49B7-448A-9501-F7B585493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7013" y="2033587"/>
              <a:ext cx="2257425" cy="14017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2">
              <a:extLst>
                <a:ext uri="{FF2B5EF4-FFF2-40B4-BE49-F238E27FC236}">
                  <a16:creationId xmlns:a16="http://schemas.microsoft.com/office/drawing/2014/main" id="{B3FEFD45-8814-4509-BB25-48D24AFA6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194" y="4639581"/>
              <a:ext cx="1135063" cy="433388"/>
            </a:xfrm>
            <a:custGeom>
              <a:avLst/>
              <a:gdLst>
                <a:gd name="T0" fmla="*/ 215 w 215"/>
                <a:gd name="T1" fmla="*/ 71 h 80"/>
                <a:gd name="T2" fmla="*/ 205 w 215"/>
                <a:gd name="T3" fmla="*/ 80 h 80"/>
                <a:gd name="T4" fmla="*/ 10 w 215"/>
                <a:gd name="T5" fmla="*/ 80 h 80"/>
                <a:gd name="T6" fmla="*/ 0 w 215"/>
                <a:gd name="T7" fmla="*/ 71 h 80"/>
                <a:gd name="T8" fmla="*/ 0 w 215"/>
                <a:gd name="T9" fmla="*/ 10 h 80"/>
                <a:gd name="T10" fmla="*/ 10 w 215"/>
                <a:gd name="T11" fmla="*/ 0 h 80"/>
                <a:gd name="T12" fmla="*/ 205 w 215"/>
                <a:gd name="T13" fmla="*/ 0 h 80"/>
                <a:gd name="T14" fmla="*/ 215 w 215"/>
                <a:gd name="T15" fmla="*/ 10 h 80"/>
                <a:gd name="T16" fmla="*/ 215 w 215"/>
                <a:gd name="T17" fmla="*/ 7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80">
                  <a:moveTo>
                    <a:pt x="215" y="71"/>
                  </a:moveTo>
                  <a:cubicBezTo>
                    <a:pt x="215" y="76"/>
                    <a:pt x="211" y="80"/>
                    <a:pt x="205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4" y="80"/>
                    <a:pt x="0" y="76"/>
                    <a:pt x="0" y="7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11" y="0"/>
                    <a:pt x="215" y="5"/>
                    <a:pt x="215" y="10"/>
                  </a:cubicBezTo>
                  <a:lnTo>
                    <a:pt x="215" y="7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  <a:alpha val="6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688145E-5E73-49B6-8C35-EE212D5681F1}"/>
                </a:ext>
              </a:extLst>
            </p:cNvPr>
            <p:cNvSpPr txBox="1"/>
            <p:nvPr/>
          </p:nvSpPr>
          <p:spPr>
            <a:xfrm>
              <a:off x="3777012" y="1642208"/>
              <a:ext cx="22574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ENTERPRISE PACKAGE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192E636E-844F-4905-AE9B-F089ADA31C4A}"/>
                </a:ext>
              </a:extLst>
            </p:cNvPr>
            <p:cNvSpPr txBox="1"/>
            <p:nvPr/>
          </p:nvSpPr>
          <p:spPr>
            <a:xfrm>
              <a:off x="4501707" y="4728790"/>
              <a:ext cx="8080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Sign up</a:t>
              </a:r>
            </a:p>
          </p:txBody>
        </p:sp>
        <p:sp>
          <p:nvSpPr>
            <p:cNvPr id="98" name="Freeform 28">
              <a:extLst>
                <a:ext uri="{FF2B5EF4-FFF2-40B4-BE49-F238E27FC236}">
                  <a16:creationId xmlns:a16="http://schemas.microsoft.com/office/drawing/2014/main" id="{D26F94F9-5B1B-402C-A262-FDF97D9E10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3670" y="2383242"/>
              <a:ext cx="609792" cy="702454"/>
            </a:xfrm>
            <a:custGeom>
              <a:avLst/>
              <a:gdLst>
                <a:gd name="T0" fmla="*/ 38 w 102"/>
                <a:gd name="T1" fmla="*/ 50 h 115"/>
                <a:gd name="T2" fmla="*/ 33 w 102"/>
                <a:gd name="T3" fmla="*/ 55 h 115"/>
                <a:gd name="T4" fmla="*/ 38 w 102"/>
                <a:gd name="T5" fmla="*/ 60 h 115"/>
                <a:gd name="T6" fmla="*/ 43 w 102"/>
                <a:gd name="T7" fmla="*/ 55 h 115"/>
                <a:gd name="T8" fmla="*/ 38 w 102"/>
                <a:gd name="T9" fmla="*/ 50 h 115"/>
                <a:gd name="T10" fmla="*/ 64 w 102"/>
                <a:gd name="T11" fmla="*/ 50 h 115"/>
                <a:gd name="T12" fmla="*/ 59 w 102"/>
                <a:gd name="T13" fmla="*/ 55 h 115"/>
                <a:gd name="T14" fmla="*/ 64 w 102"/>
                <a:gd name="T15" fmla="*/ 60 h 115"/>
                <a:gd name="T16" fmla="*/ 69 w 102"/>
                <a:gd name="T17" fmla="*/ 55 h 115"/>
                <a:gd name="T18" fmla="*/ 64 w 102"/>
                <a:gd name="T19" fmla="*/ 50 h 115"/>
                <a:gd name="T20" fmla="*/ 37 w 102"/>
                <a:gd name="T21" fmla="*/ 100 h 115"/>
                <a:gd name="T22" fmla="*/ 28 w 102"/>
                <a:gd name="T23" fmla="*/ 112 h 115"/>
                <a:gd name="T24" fmla="*/ 50 w 102"/>
                <a:gd name="T25" fmla="*/ 109 h 115"/>
                <a:gd name="T26" fmla="*/ 82 w 102"/>
                <a:gd name="T27" fmla="*/ 114 h 115"/>
                <a:gd name="T28" fmla="*/ 81 w 102"/>
                <a:gd name="T29" fmla="*/ 107 h 115"/>
                <a:gd name="T30" fmla="*/ 74 w 102"/>
                <a:gd name="T31" fmla="*/ 101 h 115"/>
                <a:gd name="T32" fmla="*/ 72 w 102"/>
                <a:gd name="T33" fmla="*/ 91 h 115"/>
                <a:gd name="T34" fmla="*/ 86 w 102"/>
                <a:gd name="T35" fmla="*/ 71 h 115"/>
                <a:gd name="T36" fmla="*/ 93 w 102"/>
                <a:gd name="T37" fmla="*/ 71 h 115"/>
                <a:gd name="T38" fmla="*/ 102 w 102"/>
                <a:gd name="T39" fmla="*/ 62 h 115"/>
                <a:gd name="T40" fmla="*/ 102 w 102"/>
                <a:gd name="T41" fmla="*/ 52 h 115"/>
                <a:gd name="T42" fmla="*/ 97 w 102"/>
                <a:gd name="T43" fmla="*/ 44 h 115"/>
                <a:gd name="T44" fmla="*/ 85 w 102"/>
                <a:gd name="T45" fmla="*/ 11 h 115"/>
                <a:gd name="T46" fmla="*/ 51 w 102"/>
                <a:gd name="T47" fmla="*/ 0 h 115"/>
                <a:gd name="T48" fmla="*/ 17 w 102"/>
                <a:gd name="T49" fmla="*/ 11 h 115"/>
                <a:gd name="T50" fmla="*/ 5 w 102"/>
                <a:gd name="T51" fmla="*/ 44 h 115"/>
                <a:gd name="T52" fmla="*/ 0 w 102"/>
                <a:gd name="T53" fmla="*/ 52 h 115"/>
                <a:gd name="T54" fmla="*/ 0 w 102"/>
                <a:gd name="T55" fmla="*/ 62 h 115"/>
                <a:gd name="T56" fmla="*/ 9 w 102"/>
                <a:gd name="T57" fmla="*/ 71 h 115"/>
                <a:gd name="T58" fmla="*/ 16 w 102"/>
                <a:gd name="T59" fmla="*/ 71 h 115"/>
                <a:gd name="T60" fmla="*/ 37 w 102"/>
                <a:gd name="T61" fmla="*/ 96 h 115"/>
                <a:gd name="T62" fmla="*/ 37 w 102"/>
                <a:gd name="T63" fmla="*/ 100 h 115"/>
                <a:gd name="T64" fmla="*/ 51 w 102"/>
                <a:gd name="T65" fmla="*/ 94 h 115"/>
                <a:gd name="T66" fmla="*/ 26 w 102"/>
                <a:gd name="T67" fmla="*/ 77 h 115"/>
                <a:gd name="T68" fmla="*/ 42 w 102"/>
                <a:gd name="T69" fmla="*/ 81 h 115"/>
                <a:gd name="T70" fmla="*/ 50 w 102"/>
                <a:gd name="T71" fmla="*/ 85 h 115"/>
                <a:gd name="T72" fmla="*/ 59 w 102"/>
                <a:gd name="T73" fmla="*/ 79 h 115"/>
                <a:gd name="T74" fmla="*/ 50 w 102"/>
                <a:gd name="T75" fmla="*/ 73 h 115"/>
                <a:gd name="T76" fmla="*/ 42 w 102"/>
                <a:gd name="T77" fmla="*/ 76 h 115"/>
                <a:gd name="T78" fmla="*/ 21 w 102"/>
                <a:gd name="T79" fmla="*/ 68 h 115"/>
                <a:gd name="T80" fmla="*/ 19 w 102"/>
                <a:gd name="T81" fmla="*/ 55 h 115"/>
                <a:gd name="T82" fmla="*/ 19 w 102"/>
                <a:gd name="T83" fmla="*/ 51 h 115"/>
                <a:gd name="T84" fmla="*/ 37 w 102"/>
                <a:gd name="T85" fmla="*/ 29 h 115"/>
                <a:gd name="T86" fmla="*/ 39 w 102"/>
                <a:gd name="T87" fmla="*/ 31 h 115"/>
                <a:gd name="T88" fmla="*/ 39 w 102"/>
                <a:gd name="T89" fmla="*/ 31 h 115"/>
                <a:gd name="T90" fmla="*/ 39 w 102"/>
                <a:gd name="T91" fmla="*/ 31 h 115"/>
                <a:gd name="T92" fmla="*/ 40 w 102"/>
                <a:gd name="T93" fmla="*/ 33 h 115"/>
                <a:gd name="T94" fmla="*/ 65 w 102"/>
                <a:gd name="T95" fmla="*/ 46 h 115"/>
                <a:gd name="T96" fmla="*/ 62 w 102"/>
                <a:gd name="T97" fmla="*/ 41 h 115"/>
                <a:gd name="T98" fmla="*/ 83 w 102"/>
                <a:gd name="T99" fmla="*/ 48 h 115"/>
                <a:gd name="T100" fmla="*/ 83 w 102"/>
                <a:gd name="T101" fmla="*/ 55 h 115"/>
                <a:gd name="T102" fmla="*/ 51 w 102"/>
                <a:gd name="T103" fmla="*/ 94 h 115"/>
                <a:gd name="T104" fmla="*/ 88 w 102"/>
                <a:gd name="T105" fmla="*/ 43 h 115"/>
                <a:gd name="T106" fmla="*/ 80 w 102"/>
                <a:gd name="T107" fmla="*/ 22 h 115"/>
                <a:gd name="T108" fmla="*/ 51 w 102"/>
                <a:gd name="T109" fmla="*/ 10 h 115"/>
                <a:gd name="T110" fmla="*/ 22 w 102"/>
                <a:gd name="T111" fmla="*/ 22 h 115"/>
                <a:gd name="T112" fmla="*/ 14 w 102"/>
                <a:gd name="T113" fmla="*/ 43 h 115"/>
                <a:gd name="T114" fmla="*/ 10 w 102"/>
                <a:gd name="T115" fmla="*/ 43 h 115"/>
                <a:gd name="T116" fmla="*/ 51 w 102"/>
                <a:gd name="T117" fmla="*/ 5 h 115"/>
                <a:gd name="T118" fmla="*/ 92 w 102"/>
                <a:gd name="T119" fmla="*/ 43 h 115"/>
                <a:gd name="T120" fmla="*/ 88 w 102"/>
                <a:gd name="T121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" h="115">
                  <a:moveTo>
                    <a:pt x="38" y="50"/>
                  </a:moveTo>
                  <a:cubicBezTo>
                    <a:pt x="35" y="50"/>
                    <a:pt x="33" y="52"/>
                    <a:pt x="33" y="55"/>
                  </a:cubicBezTo>
                  <a:cubicBezTo>
                    <a:pt x="33" y="58"/>
                    <a:pt x="35" y="60"/>
                    <a:pt x="38" y="60"/>
                  </a:cubicBezTo>
                  <a:cubicBezTo>
                    <a:pt x="41" y="60"/>
                    <a:pt x="43" y="58"/>
                    <a:pt x="43" y="55"/>
                  </a:cubicBezTo>
                  <a:cubicBezTo>
                    <a:pt x="43" y="52"/>
                    <a:pt x="41" y="50"/>
                    <a:pt x="38" y="50"/>
                  </a:cubicBezTo>
                  <a:close/>
                  <a:moveTo>
                    <a:pt x="64" y="50"/>
                  </a:moveTo>
                  <a:cubicBezTo>
                    <a:pt x="61" y="50"/>
                    <a:pt x="59" y="52"/>
                    <a:pt x="59" y="55"/>
                  </a:cubicBezTo>
                  <a:cubicBezTo>
                    <a:pt x="59" y="58"/>
                    <a:pt x="61" y="60"/>
                    <a:pt x="64" y="60"/>
                  </a:cubicBezTo>
                  <a:cubicBezTo>
                    <a:pt x="67" y="60"/>
                    <a:pt x="69" y="58"/>
                    <a:pt x="69" y="55"/>
                  </a:cubicBezTo>
                  <a:cubicBezTo>
                    <a:pt x="69" y="52"/>
                    <a:pt x="67" y="50"/>
                    <a:pt x="64" y="50"/>
                  </a:cubicBezTo>
                  <a:close/>
                  <a:moveTo>
                    <a:pt x="37" y="100"/>
                  </a:moveTo>
                  <a:cubicBezTo>
                    <a:pt x="37" y="100"/>
                    <a:pt x="30" y="106"/>
                    <a:pt x="28" y="112"/>
                  </a:cubicBezTo>
                  <a:cubicBezTo>
                    <a:pt x="27" y="114"/>
                    <a:pt x="44" y="111"/>
                    <a:pt x="50" y="109"/>
                  </a:cubicBezTo>
                  <a:cubicBezTo>
                    <a:pt x="56" y="108"/>
                    <a:pt x="79" y="113"/>
                    <a:pt x="82" y="114"/>
                  </a:cubicBezTo>
                  <a:cubicBezTo>
                    <a:pt x="86" y="115"/>
                    <a:pt x="84" y="112"/>
                    <a:pt x="81" y="107"/>
                  </a:cubicBezTo>
                  <a:cubicBezTo>
                    <a:pt x="78" y="104"/>
                    <a:pt x="74" y="101"/>
                    <a:pt x="74" y="101"/>
                  </a:cubicBezTo>
                  <a:cubicBezTo>
                    <a:pt x="71" y="98"/>
                    <a:pt x="69" y="93"/>
                    <a:pt x="72" y="91"/>
                  </a:cubicBezTo>
                  <a:cubicBezTo>
                    <a:pt x="78" y="86"/>
                    <a:pt x="83" y="79"/>
                    <a:pt x="86" y="71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8" y="71"/>
                    <a:pt x="102" y="67"/>
                    <a:pt x="102" y="6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48"/>
                    <a:pt x="100" y="45"/>
                    <a:pt x="97" y="44"/>
                  </a:cubicBezTo>
                  <a:cubicBezTo>
                    <a:pt x="97" y="30"/>
                    <a:pt x="93" y="19"/>
                    <a:pt x="85" y="11"/>
                  </a:cubicBezTo>
                  <a:cubicBezTo>
                    <a:pt x="77" y="4"/>
                    <a:pt x="66" y="0"/>
                    <a:pt x="51" y="0"/>
                  </a:cubicBezTo>
                  <a:cubicBezTo>
                    <a:pt x="36" y="0"/>
                    <a:pt x="25" y="4"/>
                    <a:pt x="17" y="11"/>
                  </a:cubicBezTo>
                  <a:cubicBezTo>
                    <a:pt x="9" y="19"/>
                    <a:pt x="5" y="30"/>
                    <a:pt x="5" y="44"/>
                  </a:cubicBezTo>
                  <a:cubicBezTo>
                    <a:pt x="2" y="45"/>
                    <a:pt x="0" y="48"/>
                    <a:pt x="0" y="5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20" y="82"/>
                    <a:pt x="28" y="91"/>
                    <a:pt x="37" y="96"/>
                  </a:cubicBezTo>
                  <a:cubicBezTo>
                    <a:pt x="39" y="97"/>
                    <a:pt x="38" y="98"/>
                    <a:pt x="37" y="100"/>
                  </a:cubicBezTo>
                  <a:close/>
                  <a:moveTo>
                    <a:pt x="51" y="94"/>
                  </a:moveTo>
                  <a:cubicBezTo>
                    <a:pt x="44" y="94"/>
                    <a:pt x="33" y="88"/>
                    <a:pt x="26" y="77"/>
                  </a:cubicBezTo>
                  <a:cubicBezTo>
                    <a:pt x="31" y="80"/>
                    <a:pt x="37" y="81"/>
                    <a:pt x="42" y="81"/>
                  </a:cubicBezTo>
                  <a:cubicBezTo>
                    <a:pt x="43" y="83"/>
                    <a:pt x="46" y="85"/>
                    <a:pt x="50" y="85"/>
                  </a:cubicBezTo>
                  <a:cubicBezTo>
                    <a:pt x="55" y="85"/>
                    <a:pt x="59" y="82"/>
                    <a:pt x="59" y="79"/>
                  </a:cubicBezTo>
                  <a:cubicBezTo>
                    <a:pt x="59" y="75"/>
                    <a:pt x="55" y="73"/>
                    <a:pt x="50" y="73"/>
                  </a:cubicBezTo>
                  <a:cubicBezTo>
                    <a:pt x="46" y="73"/>
                    <a:pt x="43" y="74"/>
                    <a:pt x="42" y="76"/>
                  </a:cubicBezTo>
                  <a:cubicBezTo>
                    <a:pt x="35" y="76"/>
                    <a:pt x="26" y="74"/>
                    <a:pt x="21" y="68"/>
                  </a:cubicBezTo>
                  <a:cubicBezTo>
                    <a:pt x="20" y="64"/>
                    <a:pt x="19" y="60"/>
                    <a:pt x="19" y="55"/>
                  </a:cubicBezTo>
                  <a:cubicBezTo>
                    <a:pt x="19" y="53"/>
                    <a:pt x="19" y="52"/>
                    <a:pt x="19" y="51"/>
                  </a:cubicBezTo>
                  <a:cubicBezTo>
                    <a:pt x="28" y="50"/>
                    <a:pt x="36" y="41"/>
                    <a:pt x="37" y="29"/>
                  </a:cubicBezTo>
                  <a:cubicBezTo>
                    <a:pt x="37" y="28"/>
                    <a:pt x="37" y="29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2"/>
                    <a:pt x="39" y="32"/>
                    <a:pt x="40" y="33"/>
                  </a:cubicBezTo>
                  <a:cubicBezTo>
                    <a:pt x="48" y="43"/>
                    <a:pt x="59" y="42"/>
                    <a:pt x="65" y="46"/>
                  </a:cubicBezTo>
                  <a:cubicBezTo>
                    <a:pt x="64" y="44"/>
                    <a:pt x="63" y="42"/>
                    <a:pt x="62" y="41"/>
                  </a:cubicBezTo>
                  <a:cubicBezTo>
                    <a:pt x="71" y="42"/>
                    <a:pt x="79" y="45"/>
                    <a:pt x="83" y="48"/>
                  </a:cubicBezTo>
                  <a:cubicBezTo>
                    <a:pt x="83" y="50"/>
                    <a:pt x="83" y="52"/>
                    <a:pt x="83" y="55"/>
                  </a:cubicBezTo>
                  <a:cubicBezTo>
                    <a:pt x="83" y="80"/>
                    <a:pt x="62" y="94"/>
                    <a:pt x="51" y="94"/>
                  </a:cubicBezTo>
                  <a:close/>
                  <a:moveTo>
                    <a:pt x="88" y="43"/>
                  </a:moveTo>
                  <a:cubicBezTo>
                    <a:pt x="87" y="34"/>
                    <a:pt x="84" y="28"/>
                    <a:pt x="80" y="22"/>
                  </a:cubicBezTo>
                  <a:cubicBezTo>
                    <a:pt x="74" y="14"/>
                    <a:pt x="64" y="10"/>
                    <a:pt x="51" y="10"/>
                  </a:cubicBezTo>
                  <a:cubicBezTo>
                    <a:pt x="38" y="10"/>
                    <a:pt x="28" y="14"/>
                    <a:pt x="22" y="22"/>
                  </a:cubicBezTo>
                  <a:cubicBezTo>
                    <a:pt x="18" y="28"/>
                    <a:pt x="15" y="34"/>
                    <a:pt x="14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1" y="18"/>
                    <a:pt x="25" y="5"/>
                    <a:pt x="51" y="5"/>
                  </a:cubicBezTo>
                  <a:cubicBezTo>
                    <a:pt x="77" y="5"/>
                    <a:pt x="91" y="18"/>
                    <a:pt x="92" y="43"/>
                  </a:cubicBezTo>
                  <a:lnTo>
                    <a:pt x="88" y="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404FF67E-D3DE-46CD-9C1A-192896B11CB8}"/>
                </a:ext>
              </a:extLst>
            </p:cNvPr>
            <p:cNvGrpSpPr/>
            <p:nvPr/>
          </p:nvGrpSpPr>
          <p:grpSpPr>
            <a:xfrm>
              <a:off x="4669187" y="2460212"/>
              <a:ext cx="1223933" cy="691377"/>
              <a:chOff x="3443317" y="2915825"/>
              <a:chExt cx="1223933" cy="691377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532403AA-28C7-4A93-A166-6601329F2C59}"/>
                  </a:ext>
                </a:extLst>
              </p:cNvPr>
              <p:cNvSpPr/>
              <p:nvPr/>
            </p:nvSpPr>
            <p:spPr>
              <a:xfrm>
                <a:off x="3458897" y="2915825"/>
                <a:ext cx="971741" cy="292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Dedicated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2DA624F-5DB3-4B7B-A521-ACEAC4787AD5}"/>
                  </a:ext>
                </a:extLst>
              </p:cNvPr>
              <p:cNvSpPr txBox="1"/>
              <p:nvPr/>
            </p:nvSpPr>
            <p:spPr>
              <a:xfrm>
                <a:off x="3443317" y="3130148"/>
                <a:ext cx="59436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49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7DD0C331-21A3-451B-9A7E-FAF1D4C29EB7}"/>
                  </a:ext>
                </a:extLst>
              </p:cNvPr>
              <p:cNvSpPr/>
              <p:nvPr/>
            </p:nvSpPr>
            <p:spPr>
              <a:xfrm>
                <a:off x="3869459" y="3309065"/>
                <a:ext cx="79779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00" spc="200" dirty="0">
                    <a:solidFill>
                      <a:schemeClr val="bg1">
                        <a:lumMod val="7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/Month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17A7EA95-8D73-4BD7-8835-EC8FA787EAD1}"/>
                  </a:ext>
                </a:extLst>
              </p:cNvPr>
              <p:cNvSpPr txBox="1"/>
              <p:nvPr/>
            </p:nvSpPr>
            <p:spPr>
              <a:xfrm>
                <a:off x="3868260" y="3144587"/>
                <a:ext cx="27180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$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083BFF96-1EE8-4873-BEBB-1FBC26C64A36}"/>
                </a:ext>
              </a:extLst>
            </p:cNvPr>
            <p:cNvSpPr txBox="1"/>
            <p:nvPr/>
          </p:nvSpPr>
          <p:spPr>
            <a:xfrm>
              <a:off x="4225676" y="3665047"/>
              <a:ext cx="156853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ts val="1500"/>
                </a:lnSpc>
                <a:buFont typeface="Wingdings" panose="05000000000000000000" pitchFamily="2" charset="2"/>
                <a:buChar char="ü"/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</a:t>
              </a:r>
            </a:p>
          </p:txBody>
        </p:sp>
      </p:grp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CD8B7CE-7757-4707-9B29-C62C1CF613C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2" b="63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5417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7308A10A-DD86-4A34-8CC0-731DA87273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27" b="36227"/>
          <a:stretch>
            <a:fillRect/>
          </a:stretch>
        </p:blipFill>
        <p:spPr/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C81517C-BEAD-4162-B5C0-2A408ADA92A6}"/>
              </a:ext>
            </a:extLst>
          </p:cNvPr>
          <p:cNvGrpSpPr/>
          <p:nvPr/>
        </p:nvGrpSpPr>
        <p:grpSpPr>
          <a:xfrm>
            <a:off x="1070764" y="933273"/>
            <a:ext cx="4380198" cy="1448153"/>
            <a:chOff x="6491002" y="2998113"/>
            <a:chExt cx="4380198" cy="144815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9B11DAE-017F-4B42-875C-8CECBFD51BEB}"/>
                </a:ext>
              </a:extLst>
            </p:cNvPr>
            <p:cNvSpPr txBox="1"/>
            <p:nvPr/>
          </p:nvSpPr>
          <p:spPr>
            <a:xfrm>
              <a:off x="6491002" y="2998113"/>
              <a:ext cx="4380198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5000" b="1" dirty="0">
                  <a:effectLst>
                    <a:outerShdw blurRad="50800" dist="38100" dir="16200000" rotWithShape="0">
                      <a:prstClr val="black">
                        <a:alpha val="15000"/>
                      </a:prst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Black &amp; White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EEC3075-FF4E-4E9C-AA35-873FE0058E00}"/>
                </a:ext>
              </a:extLst>
            </p:cNvPr>
            <p:cNvSpPr txBox="1"/>
            <p:nvPr/>
          </p:nvSpPr>
          <p:spPr>
            <a:xfrm>
              <a:off x="6491002" y="3859887"/>
              <a:ext cx="2498266" cy="5863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SIMPLE PRESENTATION</a:t>
              </a:r>
            </a:p>
            <a:p>
              <a:pPr>
                <a:lnSpc>
                  <a:spcPts val="2000"/>
                </a:lnSpc>
              </a:pPr>
              <a:r>
                <a:rPr lang="en-US" sz="15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TEMPLATE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38C16E4-2F26-475F-A290-7189CFC3F091}"/>
              </a:ext>
            </a:extLst>
          </p:cNvPr>
          <p:cNvSpPr txBox="1"/>
          <p:nvPr/>
        </p:nvSpPr>
        <p:spPr>
          <a:xfrm>
            <a:off x="8300411" y="826992"/>
            <a:ext cx="2563475" cy="1741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</p:spTree>
    <p:extLst>
      <p:ext uri="{BB962C8B-B14F-4D97-AF65-F5344CB8AC3E}">
        <p14:creationId xmlns:p14="http://schemas.microsoft.com/office/powerpoint/2010/main" val="32806367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4CE5D82-09F5-4CB9-96DC-62BD594B691E}"/>
              </a:ext>
            </a:extLst>
          </p:cNvPr>
          <p:cNvGrpSpPr/>
          <p:nvPr/>
        </p:nvGrpSpPr>
        <p:grpSpPr>
          <a:xfrm>
            <a:off x="1557669" y="759173"/>
            <a:ext cx="9056265" cy="5339655"/>
            <a:chOff x="1409262" y="726402"/>
            <a:chExt cx="9056265" cy="533965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79008EC-D414-4622-AC5F-D8E95989AF2D}"/>
                </a:ext>
              </a:extLst>
            </p:cNvPr>
            <p:cNvGrpSpPr/>
            <p:nvPr/>
          </p:nvGrpSpPr>
          <p:grpSpPr>
            <a:xfrm>
              <a:off x="1409262" y="726402"/>
              <a:ext cx="3018755" cy="2702598"/>
              <a:chOff x="1567868" y="2077701"/>
              <a:chExt cx="3018755" cy="2702598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D3432424-91FF-46F4-98F4-BF17A16CC6F4}"/>
                  </a:ext>
                </a:extLst>
              </p:cNvPr>
              <p:cNvSpPr/>
              <p:nvPr/>
            </p:nvSpPr>
            <p:spPr>
              <a:xfrm>
                <a:off x="1567868" y="2077701"/>
                <a:ext cx="3018755" cy="270259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8045481C-E7C1-498F-AE57-EB932FC4372B}"/>
                  </a:ext>
                </a:extLst>
              </p:cNvPr>
              <p:cNvGrpSpPr/>
              <p:nvPr/>
            </p:nvGrpSpPr>
            <p:grpSpPr>
              <a:xfrm>
                <a:off x="2397485" y="2649713"/>
                <a:ext cx="1359520" cy="1558574"/>
                <a:chOff x="2078727" y="2357498"/>
                <a:chExt cx="1359520" cy="1558574"/>
              </a:xfrm>
            </p:grpSpPr>
            <p:grpSp>
              <p:nvGrpSpPr>
                <p:cNvPr id="55" name="Group 54">
                  <a:extLst>
                    <a:ext uri="{FF2B5EF4-FFF2-40B4-BE49-F238E27FC236}">
                      <a16:creationId xmlns:a16="http://schemas.microsoft.com/office/drawing/2014/main" id="{E03AD9F1-49D5-4090-9767-816952D32448}"/>
                    </a:ext>
                  </a:extLst>
                </p:cNvPr>
                <p:cNvGrpSpPr/>
                <p:nvPr/>
              </p:nvGrpSpPr>
              <p:grpSpPr>
                <a:xfrm>
                  <a:off x="2078727" y="2948068"/>
                  <a:ext cx="1359520" cy="968004"/>
                  <a:chOff x="2078727" y="2554368"/>
                  <a:chExt cx="1359520" cy="968004"/>
                </a:xfrm>
              </p:grpSpPr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2D279E84-77E7-4059-9B7E-CDA1762D17CC}"/>
                      </a:ext>
                    </a:extLst>
                  </p:cNvPr>
                  <p:cNvSpPr txBox="1"/>
                  <p:nvPr/>
                </p:nvSpPr>
                <p:spPr>
                  <a:xfrm>
                    <a:off x="2237331" y="3276151"/>
                    <a:ext cx="1042312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>
                        <a:solidFill>
                          <a:schemeClr val="bg1"/>
                        </a:solidFill>
                        <a:latin typeface="Roboto Slab" pitchFamily="2" charset="0"/>
                        <a:ea typeface="Roboto Slab" pitchFamily="2" charset="0"/>
                      </a:rPr>
                      <a:t>Per month</a:t>
                    </a:r>
                  </a:p>
                </p:txBody>
              </p:sp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EEE58DA2-59C4-4708-9335-6A5B33C409C2}"/>
                      </a:ext>
                    </a:extLst>
                  </p:cNvPr>
                  <p:cNvSpPr txBox="1"/>
                  <p:nvPr/>
                </p:nvSpPr>
                <p:spPr>
                  <a:xfrm>
                    <a:off x="2078727" y="2554368"/>
                    <a:ext cx="1359520" cy="8617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spc="200" dirty="0">
                        <a:solidFill>
                          <a:schemeClr val="bg1"/>
                        </a:solidFill>
                        <a:latin typeface="Roboto Slab" pitchFamily="2" charset="0"/>
                        <a:ea typeface="Roboto Slab" pitchFamily="2" charset="0"/>
                        <a:cs typeface="Open Sans Extrabold" panose="020B0906030804020204" pitchFamily="34" charset="0"/>
                      </a:rPr>
                      <a:t>20k</a:t>
                    </a:r>
                  </a:p>
                </p:txBody>
              </p:sp>
            </p:grpSp>
            <p:sp>
              <p:nvSpPr>
                <p:cNvPr id="56" name="AutoShape 18">
                  <a:extLst>
                    <a:ext uri="{FF2B5EF4-FFF2-40B4-BE49-F238E27FC236}">
                      <a16:creationId xmlns:a16="http://schemas.microsoft.com/office/drawing/2014/main" id="{78168C88-CB83-4966-96CA-92E052BB72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9518" y="2357498"/>
                  <a:ext cx="796036" cy="5085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1B0E48C-FD68-4CB7-9E43-C16B678BE9E1}"/>
                </a:ext>
              </a:extLst>
            </p:cNvPr>
            <p:cNvGrpSpPr/>
            <p:nvPr/>
          </p:nvGrpSpPr>
          <p:grpSpPr>
            <a:xfrm>
              <a:off x="4428017" y="3363459"/>
              <a:ext cx="3018755" cy="2702598"/>
              <a:chOff x="4586623" y="2077701"/>
              <a:chExt cx="3018755" cy="2702598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C920776-F088-4409-AAB8-154BDE2662FD}"/>
                  </a:ext>
                </a:extLst>
              </p:cNvPr>
              <p:cNvSpPr/>
              <p:nvPr/>
            </p:nvSpPr>
            <p:spPr>
              <a:xfrm>
                <a:off x="4586623" y="2077701"/>
                <a:ext cx="3018755" cy="270259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B343BA52-11C7-412A-805B-F423EA178BF2}"/>
                  </a:ext>
                </a:extLst>
              </p:cNvPr>
              <p:cNvGrpSpPr/>
              <p:nvPr/>
            </p:nvGrpSpPr>
            <p:grpSpPr>
              <a:xfrm>
                <a:off x="5416240" y="2633618"/>
                <a:ext cx="1359520" cy="1590764"/>
                <a:chOff x="4301200" y="2316321"/>
                <a:chExt cx="1359520" cy="1590764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DEE22C4B-8054-4647-843B-2E2FF08C7CC4}"/>
                    </a:ext>
                  </a:extLst>
                </p:cNvPr>
                <p:cNvGrpSpPr/>
                <p:nvPr/>
              </p:nvGrpSpPr>
              <p:grpSpPr>
                <a:xfrm>
                  <a:off x="4301200" y="2939081"/>
                  <a:ext cx="1359520" cy="968004"/>
                  <a:chOff x="4301200" y="2545381"/>
                  <a:chExt cx="1359520" cy="968004"/>
                </a:xfrm>
              </p:grpSpPr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43CF0582-D373-43A3-8D06-E1DCDE390D60}"/>
                      </a:ext>
                    </a:extLst>
                  </p:cNvPr>
                  <p:cNvSpPr txBox="1"/>
                  <p:nvPr/>
                </p:nvSpPr>
                <p:spPr>
                  <a:xfrm>
                    <a:off x="4459804" y="3267164"/>
                    <a:ext cx="1042312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>
                        <a:solidFill>
                          <a:schemeClr val="bg1"/>
                        </a:solidFill>
                        <a:latin typeface="Roboto Slab" pitchFamily="2" charset="0"/>
                        <a:ea typeface="Roboto Slab" pitchFamily="2" charset="0"/>
                      </a:rPr>
                      <a:t>Per month</a:t>
                    </a:r>
                  </a:p>
                </p:txBody>
              </p:sp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F77C9941-BBC4-4F7E-8470-C236A5345BF4}"/>
                      </a:ext>
                    </a:extLst>
                  </p:cNvPr>
                  <p:cNvSpPr txBox="1"/>
                  <p:nvPr/>
                </p:nvSpPr>
                <p:spPr>
                  <a:xfrm>
                    <a:off x="4301200" y="2545381"/>
                    <a:ext cx="1359520" cy="8617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spc="200" dirty="0">
                        <a:solidFill>
                          <a:schemeClr val="bg1"/>
                        </a:solidFill>
                        <a:latin typeface="Roboto Slab" pitchFamily="2" charset="0"/>
                        <a:ea typeface="Roboto Slab" pitchFamily="2" charset="0"/>
                        <a:cs typeface="Open Sans Extrabold" panose="020B0906030804020204" pitchFamily="34" charset="0"/>
                      </a:rPr>
                      <a:t>12k</a:t>
                    </a:r>
                  </a:p>
                </p:txBody>
              </p:sp>
            </p:grpSp>
            <p:sp>
              <p:nvSpPr>
                <p:cNvPr id="61" name="AutoShape 1">
                  <a:extLst>
                    <a:ext uri="{FF2B5EF4-FFF2-40B4-BE49-F238E27FC236}">
                      <a16:creationId xmlns:a16="http://schemas.microsoft.com/office/drawing/2014/main" id="{04653A8E-D304-425C-A567-B6AF5AE5F0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9340" y="2316321"/>
                  <a:ext cx="727043" cy="5908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123ED23-B595-4333-A615-4C79F5930480}"/>
                </a:ext>
              </a:extLst>
            </p:cNvPr>
            <p:cNvGrpSpPr/>
            <p:nvPr/>
          </p:nvGrpSpPr>
          <p:grpSpPr>
            <a:xfrm>
              <a:off x="7446772" y="726402"/>
              <a:ext cx="3018755" cy="2702598"/>
              <a:chOff x="7605377" y="2077701"/>
              <a:chExt cx="3018755" cy="2702598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0FB8B8C4-1EA2-4C22-A549-82C4104C30EC}"/>
                  </a:ext>
                </a:extLst>
              </p:cNvPr>
              <p:cNvSpPr/>
              <p:nvPr/>
            </p:nvSpPr>
            <p:spPr>
              <a:xfrm>
                <a:off x="7605377" y="2077701"/>
                <a:ext cx="3018755" cy="270259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45AD87B5-4CC6-4D2C-9860-E3C6C4F8807A}"/>
                  </a:ext>
                </a:extLst>
              </p:cNvPr>
              <p:cNvGrpSpPr/>
              <p:nvPr/>
            </p:nvGrpSpPr>
            <p:grpSpPr>
              <a:xfrm>
                <a:off x="8434994" y="2643190"/>
                <a:ext cx="1359520" cy="1571621"/>
                <a:chOff x="6518919" y="2344451"/>
                <a:chExt cx="1359520" cy="1571621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C00DFA6A-6A18-4AE8-9A06-E81532CACC4C}"/>
                    </a:ext>
                  </a:extLst>
                </p:cNvPr>
                <p:cNvGrpSpPr/>
                <p:nvPr/>
              </p:nvGrpSpPr>
              <p:grpSpPr>
                <a:xfrm>
                  <a:off x="6518919" y="2948068"/>
                  <a:ext cx="1359520" cy="968004"/>
                  <a:chOff x="6518919" y="2554368"/>
                  <a:chExt cx="1359520" cy="968004"/>
                </a:xfrm>
              </p:grpSpPr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75E18CB2-E83B-4DE2-B184-221A23DA5958}"/>
                      </a:ext>
                    </a:extLst>
                  </p:cNvPr>
                  <p:cNvSpPr txBox="1"/>
                  <p:nvPr/>
                </p:nvSpPr>
                <p:spPr>
                  <a:xfrm>
                    <a:off x="6677523" y="3276151"/>
                    <a:ext cx="1042312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>
                        <a:solidFill>
                          <a:schemeClr val="bg1"/>
                        </a:solidFill>
                        <a:latin typeface="Roboto Slab" pitchFamily="2" charset="0"/>
                        <a:ea typeface="Roboto Slab" pitchFamily="2" charset="0"/>
                      </a:rPr>
                      <a:t>Per month</a:t>
                    </a:r>
                  </a:p>
                </p:txBody>
              </p:sp>
              <p:sp>
                <p:nvSpPr>
                  <p:cNvPr id="68" name="TextBox 67">
                    <a:extLst>
                      <a:ext uri="{FF2B5EF4-FFF2-40B4-BE49-F238E27FC236}">
                        <a16:creationId xmlns:a16="http://schemas.microsoft.com/office/drawing/2014/main" id="{8C462A2D-AB00-458E-BD21-4BD0ECAFF8D7}"/>
                      </a:ext>
                    </a:extLst>
                  </p:cNvPr>
                  <p:cNvSpPr txBox="1"/>
                  <p:nvPr/>
                </p:nvSpPr>
                <p:spPr>
                  <a:xfrm>
                    <a:off x="6518919" y="2554368"/>
                    <a:ext cx="1359520" cy="86177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5000" spc="200" dirty="0">
                        <a:solidFill>
                          <a:schemeClr val="bg1"/>
                        </a:solidFill>
                        <a:latin typeface="Roboto Slab" pitchFamily="2" charset="0"/>
                        <a:ea typeface="Roboto Slab" pitchFamily="2" charset="0"/>
                        <a:cs typeface="Open Sans Extrabold" panose="020B0906030804020204" pitchFamily="34" charset="0"/>
                      </a:rPr>
                      <a:t>10k</a:t>
                    </a:r>
                  </a:p>
                </p:txBody>
              </p:sp>
            </p:grpSp>
            <p:sp>
              <p:nvSpPr>
                <p:cNvPr id="66" name="AutoShape 21">
                  <a:extLst>
                    <a:ext uri="{FF2B5EF4-FFF2-40B4-BE49-F238E27FC236}">
                      <a16:creationId xmlns:a16="http://schemas.microsoft.com/office/drawing/2014/main" id="{CFC5FFDB-1887-4484-9756-09947518C7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0882" y="2344451"/>
                  <a:ext cx="534610" cy="53461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810466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2DDFF2E1-4377-4E66-B46D-CD0C1296A2E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56" b="20256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60BFD16-8C7B-482F-BD49-522462CEC406}"/>
              </a:ext>
            </a:extLst>
          </p:cNvPr>
          <p:cNvSpPr/>
          <p:nvPr/>
        </p:nvSpPr>
        <p:spPr>
          <a:xfrm>
            <a:off x="0" y="1759857"/>
            <a:ext cx="12192000" cy="3338286"/>
          </a:xfrm>
          <a:prstGeom prst="rect">
            <a:avLst/>
          </a:prstGeom>
          <a:solidFill>
            <a:schemeClr val="bg1">
              <a:lumMod val="9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BE424D-00D1-4E7A-A9BD-45971585B339}"/>
              </a:ext>
            </a:extLst>
          </p:cNvPr>
          <p:cNvSpPr txBox="1"/>
          <p:nvPr/>
        </p:nvSpPr>
        <p:spPr>
          <a:xfrm>
            <a:off x="4622680" y="2998113"/>
            <a:ext cx="294664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dirty="0"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793096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D35CFF-D9FD-4050-B1CD-11C4C02EB04C}"/>
              </a:ext>
            </a:extLst>
          </p:cNvPr>
          <p:cNvSpPr/>
          <p:nvPr/>
        </p:nvSpPr>
        <p:spPr>
          <a:xfrm>
            <a:off x="908361" y="2567105"/>
            <a:ext cx="4380199" cy="3429000"/>
          </a:xfrm>
          <a:prstGeom prst="rect">
            <a:avLst/>
          </a:prstGeom>
          <a:solidFill>
            <a:schemeClr val="tx1">
              <a:lumMod val="50000"/>
              <a:lumOff val="50000"/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5FE9DB-869C-4162-ADE6-C71E663285E3}"/>
              </a:ext>
            </a:extLst>
          </p:cNvPr>
          <p:cNvSpPr txBox="1"/>
          <p:nvPr/>
        </p:nvSpPr>
        <p:spPr>
          <a:xfrm>
            <a:off x="1816722" y="3410661"/>
            <a:ext cx="2563475" cy="1741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A4A3610-72C6-41C7-950F-161012D3FDA0}"/>
              </a:ext>
            </a:extLst>
          </p:cNvPr>
          <p:cNvGrpSpPr/>
          <p:nvPr/>
        </p:nvGrpSpPr>
        <p:grpSpPr>
          <a:xfrm>
            <a:off x="908361" y="843557"/>
            <a:ext cx="4380198" cy="1448153"/>
            <a:chOff x="6491002" y="2998113"/>
            <a:chExt cx="4380198" cy="144815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B612971-AFE9-40EB-A4DC-67B91BE96B02}"/>
                </a:ext>
              </a:extLst>
            </p:cNvPr>
            <p:cNvSpPr txBox="1"/>
            <p:nvPr/>
          </p:nvSpPr>
          <p:spPr>
            <a:xfrm>
              <a:off x="6491002" y="2998113"/>
              <a:ext cx="4380198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5000" b="1" dirty="0">
                  <a:solidFill>
                    <a:sysClr val="windowText" lastClr="000000"/>
                  </a:solidFill>
                  <a:effectLst>
                    <a:outerShdw blurRad="38100" dist="38100" dir="2700000" algn="tl" rotWithShape="0">
                      <a:srgbClr val="000000">
                        <a:alpha val="43137"/>
                      </a:srgb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Black &amp; White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2CDB639-0E0A-4176-81EC-E53598B69DCB}"/>
                </a:ext>
              </a:extLst>
            </p:cNvPr>
            <p:cNvSpPr txBox="1"/>
            <p:nvPr/>
          </p:nvSpPr>
          <p:spPr>
            <a:xfrm>
              <a:off x="6491002" y="3859887"/>
              <a:ext cx="2498266" cy="5863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5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SIMPLE PRESENTATION</a:t>
              </a:r>
            </a:p>
            <a:p>
              <a:pPr>
                <a:lnSpc>
                  <a:spcPts val="2000"/>
                </a:lnSpc>
              </a:pPr>
              <a:r>
                <a:rPr lang="en-US" sz="15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TEMPLATE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78C4FDE0-A893-4778-B59D-EA5567B2BC5D}"/>
              </a:ext>
            </a:extLst>
          </p:cNvPr>
          <p:cNvSpPr/>
          <p:nvPr/>
        </p:nvSpPr>
        <p:spPr>
          <a:xfrm>
            <a:off x="5453857" y="2567105"/>
            <a:ext cx="5829782" cy="3429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8820D0C-D583-422F-B7A7-11142E9934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6" t="50380" r="31496"/>
          <a:stretch/>
        </p:blipFill>
        <p:spPr>
          <a:xfrm>
            <a:off x="5453857" y="2567105"/>
            <a:ext cx="5829782" cy="3429000"/>
          </a:xfrm>
        </p:spPr>
      </p:pic>
    </p:spTree>
    <p:extLst>
      <p:ext uri="{BB962C8B-B14F-4D97-AF65-F5344CB8AC3E}">
        <p14:creationId xmlns:p14="http://schemas.microsoft.com/office/powerpoint/2010/main" val="411589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83DB7E6-3B0A-4E7F-80A7-8C2B0043B51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3" t="19771" b="5819"/>
          <a:stretch/>
        </p:blipFill>
        <p:spPr>
          <a:xfrm>
            <a:off x="908361" y="2228850"/>
            <a:ext cx="4380198" cy="358140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23C15B-067F-4DB6-B7AB-4D7C26051E49}"/>
              </a:ext>
            </a:extLst>
          </p:cNvPr>
          <p:cNvSpPr txBox="1"/>
          <p:nvPr/>
        </p:nvSpPr>
        <p:spPr>
          <a:xfrm>
            <a:off x="908361" y="818973"/>
            <a:ext cx="4380198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5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16200000" rotWithShape="0">
                    <a:prstClr val="black">
                      <a:alpha val="15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Black &amp; White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1FAE7D0-D755-4E44-9EB5-38E8345B302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23" b="20623"/>
          <a:stretch>
            <a:fillRect/>
          </a:stretch>
        </p:blipFill>
        <p:spPr/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1094449-3B79-4C21-8989-73423C13EA55}"/>
              </a:ext>
            </a:extLst>
          </p:cNvPr>
          <p:cNvSpPr txBox="1"/>
          <p:nvPr/>
        </p:nvSpPr>
        <p:spPr>
          <a:xfrm>
            <a:off x="6150455" y="4914748"/>
            <a:ext cx="4634539" cy="895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</p:spTree>
    <p:extLst>
      <p:ext uri="{BB962C8B-B14F-4D97-AF65-F5344CB8AC3E}">
        <p14:creationId xmlns:p14="http://schemas.microsoft.com/office/powerpoint/2010/main" val="2722808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0BC8E00-1BE5-418A-A812-9561011DDFA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r="32365"/>
          <a:stretch/>
        </p:blipFill>
        <p:spPr>
          <a:xfrm>
            <a:off x="5427734" y="393699"/>
            <a:ext cx="6070599" cy="6070599"/>
          </a:xfr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32A4416-6D12-4BB6-A69E-088460C84136}"/>
              </a:ext>
            </a:extLst>
          </p:cNvPr>
          <p:cNvSpPr txBox="1"/>
          <p:nvPr/>
        </p:nvSpPr>
        <p:spPr>
          <a:xfrm>
            <a:off x="693668" y="1755126"/>
            <a:ext cx="3135682" cy="78483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4500" b="1" dirty="0">
                <a:effectLst>
                  <a:outerShdw blurRad="50800" dist="38100" dir="16200000" rotWithShape="0">
                    <a:prstClr val="black">
                      <a:alpha val="15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3977AF-82F1-49E7-971B-F1D745474EB2}"/>
              </a:ext>
            </a:extLst>
          </p:cNvPr>
          <p:cNvGrpSpPr/>
          <p:nvPr/>
        </p:nvGrpSpPr>
        <p:grpSpPr>
          <a:xfrm>
            <a:off x="693668" y="3854031"/>
            <a:ext cx="4473418" cy="1253331"/>
            <a:chOff x="4956756" y="4868819"/>
            <a:chExt cx="4473418" cy="125333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135FB79-18AD-44F6-A4D7-90CB9D9813FA}"/>
                </a:ext>
              </a:extLst>
            </p:cNvPr>
            <p:cNvSpPr txBox="1"/>
            <p:nvPr/>
          </p:nvSpPr>
          <p:spPr>
            <a:xfrm>
              <a:off x="4956756" y="5222352"/>
              <a:ext cx="447341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Have them for one. Living grass to for can't gathered waters had winged. Creepiest don't subdue which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two set had seasons. Fifth you'll, man wherein seas our creeping. Very. Make from for seas place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9382605-FD78-4DF6-9312-C0E443E97609}"/>
                </a:ext>
              </a:extLst>
            </p:cNvPr>
            <p:cNvSpPr txBox="1"/>
            <p:nvPr/>
          </p:nvSpPr>
          <p:spPr>
            <a:xfrm>
              <a:off x="4956756" y="4868819"/>
              <a:ext cx="1633309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5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This is Minimal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68B5475-65CE-46B8-A506-18AA1F206888}"/>
              </a:ext>
            </a:extLst>
          </p:cNvPr>
          <p:cNvSpPr txBox="1"/>
          <p:nvPr/>
        </p:nvSpPr>
        <p:spPr>
          <a:xfrm>
            <a:off x="7829993" y="1075901"/>
            <a:ext cx="2893643" cy="1464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</p:spTree>
    <p:extLst>
      <p:ext uri="{BB962C8B-B14F-4D97-AF65-F5344CB8AC3E}">
        <p14:creationId xmlns:p14="http://schemas.microsoft.com/office/powerpoint/2010/main" val="1970162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5ADC7D5-8208-45CA-97E4-F3090FE70347}"/>
              </a:ext>
            </a:extLst>
          </p:cNvPr>
          <p:cNvSpPr/>
          <p:nvPr/>
        </p:nvSpPr>
        <p:spPr>
          <a:xfrm>
            <a:off x="3981450" y="3099760"/>
            <a:ext cx="8210550" cy="37486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B7769E2-258B-4B5C-8C99-7BEDB9B4AB2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1" b="9771"/>
          <a:stretch>
            <a:fillRect/>
          </a:stretch>
        </p:blipFill>
        <p:spPr/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23EFDCE-C9DE-4B33-8655-DDE025EDB2A5}"/>
              </a:ext>
            </a:extLst>
          </p:cNvPr>
          <p:cNvSpPr/>
          <p:nvPr/>
        </p:nvSpPr>
        <p:spPr>
          <a:xfrm>
            <a:off x="0" y="0"/>
            <a:ext cx="3981450" cy="415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BB324C-01B3-4942-B13E-04C486ADF1F8}"/>
              </a:ext>
            </a:extLst>
          </p:cNvPr>
          <p:cNvGrpSpPr/>
          <p:nvPr/>
        </p:nvGrpSpPr>
        <p:grpSpPr>
          <a:xfrm>
            <a:off x="5650244" y="4235410"/>
            <a:ext cx="4872963" cy="1477328"/>
            <a:chOff x="5184377" y="4235410"/>
            <a:chExt cx="4872963" cy="147732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AA6B229-E6F0-4FE3-8CBC-E58295DFF0BD}"/>
                </a:ext>
              </a:extLst>
            </p:cNvPr>
            <p:cNvSpPr txBox="1"/>
            <p:nvPr/>
          </p:nvSpPr>
          <p:spPr>
            <a:xfrm>
              <a:off x="5184377" y="4235410"/>
              <a:ext cx="1823245" cy="1477328"/>
            </a:xfrm>
            <a:prstGeom prst="rect">
              <a:avLst/>
            </a:prstGeom>
            <a:noFill/>
            <a:effectLst>
              <a:outerShdw blurRad="50800" dist="38100" dir="16200000" rotWithShape="0">
                <a:prstClr val="black">
                  <a:alpha val="15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r>
                <a:rPr lang="en-US" sz="4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50800" dist="38100" dir="16200000" rotWithShape="0">
                      <a:prstClr val="black">
                        <a:alpha val="5000"/>
                      </a:prst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</a:t>
              </a:r>
            </a:p>
            <a:p>
              <a:r>
                <a:rPr lang="en-US" sz="4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50800" dist="38100" dir="16200000" rotWithShape="0">
                      <a:prstClr val="black">
                        <a:alpha val="5000"/>
                      </a:prstClr>
                    </a:outerShdw>
                  </a:effectLst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here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89EE07D-A0A5-4C63-B5A5-14B83FD03D9D}"/>
                </a:ext>
              </a:extLst>
            </p:cNvPr>
            <p:cNvGrpSpPr/>
            <p:nvPr/>
          </p:nvGrpSpPr>
          <p:grpSpPr>
            <a:xfrm>
              <a:off x="8622194" y="4386044"/>
              <a:ext cx="1435146" cy="1176059"/>
              <a:chOff x="8204686" y="1143437"/>
              <a:chExt cx="1435146" cy="1176059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021DBE2-E44D-4E60-8643-D1F75BB27822}"/>
                  </a:ext>
                </a:extLst>
              </p:cNvPr>
              <p:cNvSpPr txBox="1"/>
              <p:nvPr/>
            </p:nvSpPr>
            <p:spPr>
              <a:xfrm>
                <a:off x="8204686" y="1143437"/>
                <a:ext cx="759881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200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TO-BE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587F236-C5BE-4293-8FB0-6AFF5A976E50}"/>
                  </a:ext>
                </a:extLst>
              </p:cNvPr>
              <p:cNvSpPr txBox="1"/>
              <p:nvPr/>
            </p:nvSpPr>
            <p:spPr>
              <a:xfrm>
                <a:off x="8204686" y="1424956"/>
                <a:ext cx="1435146" cy="894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200" i="1" dirty="0"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Have them for one. Living grass to for can't gathered waters</a:t>
                </a:r>
              </a:p>
            </p:txBody>
          </p:sp>
        </p:grpSp>
      </p:grp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D7F8DD8-7035-49D0-B2DF-70A0D42D306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3" b="3773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0831126-805B-4C07-946A-CA3FF578B37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" r="2439"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C28B141-6E85-4056-BFD9-7DAD584283E0}"/>
              </a:ext>
            </a:extLst>
          </p:cNvPr>
          <p:cNvSpPr/>
          <p:nvPr/>
        </p:nvSpPr>
        <p:spPr>
          <a:xfrm>
            <a:off x="0" y="0"/>
            <a:ext cx="3981450" cy="3090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2E5AC0-F63D-432F-895B-FFCBE2B7864B}"/>
              </a:ext>
            </a:extLst>
          </p:cNvPr>
          <p:cNvSpPr txBox="1"/>
          <p:nvPr/>
        </p:nvSpPr>
        <p:spPr>
          <a:xfrm>
            <a:off x="983144" y="389854"/>
            <a:ext cx="2015162" cy="2310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</p:spTree>
    <p:extLst>
      <p:ext uri="{BB962C8B-B14F-4D97-AF65-F5344CB8AC3E}">
        <p14:creationId xmlns:p14="http://schemas.microsoft.com/office/powerpoint/2010/main" val="2579334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FE22ADC-3D21-4DD2-9E47-AF52163AC8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9" r="12639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C1726E5-DFBE-4703-8648-001FFD4AC793}"/>
              </a:ext>
            </a:extLst>
          </p:cNvPr>
          <p:cNvSpPr/>
          <p:nvPr/>
        </p:nvSpPr>
        <p:spPr>
          <a:xfrm>
            <a:off x="1028700" y="1057274"/>
            <a:ext cx="4362450" cy="4743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B5B85E2-B8F8-4778-A7A5-A366B687458A}"/>
              </a:ext>
            </a:extLst>
          </p:cNvPr>
          <p:cNvSpPr txBox="1"/>
          <p:nvPr/>
        </p:nvSpPr>
        <p:spPr>
          <a:xfrm>
            <a:off x="1928188" y="2558056"/>
            <a:ext cx="2563475" cy="1741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</p:spTree>
    <p:extLst>
      <p:ext uri="{BB962C8B-B14F-4D97-AF65-F5344CB8AC3E}">
        <p14:creationId xmlns:p14="http://schemas.microsoft.com/office/powerpoint/2010/main" val="3092278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56605DF-AECF-435B-8119-79B11C18B1E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48" t="26073" r="17676"/>
          <a:stretch/>
        </p:blipFill>
        <p:spPr>
          <a:xfrm>
            <a:off x="4203423" y="1"/>
            <a:ext cx="3785154" cy="6857999"/>
          </a:xfr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F7AEAE4-F299-40F0-925B-CEAC57FA157C}"/>
              </a:ext>
            </a:extLst>
          </p:cNvPr>
          <p:cNvSpPr txBox="1"/>
          <p:nvPr/>
        </p:nvSpPr>
        <p:spPr>
          <a:xfrm>
            <a:off x="1484826" y="756762"/>
            <a:ext cx="1626196" cy="1477328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16200000" rotWithShape="0">
                    <a:prstClr val="black">
                      <a:alpha val="2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</a:t>
            </a:r>
          </a:p>
          <a:p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16200000" rotWithShape="0">
                    <a:prstClr val="black">
                      <a:alpha val="2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34A04B-35BF-4134-8168-6A504CDA5078}"/>
              </a:ext>
            </a:extLst>
          </p:cNvPr>
          <p:cNvSpPr txBox="1"/>
          <p:nvPr/>
        </p:nvSpPr>
        <p:spPr>
          <a:xfrm>
            <a:off x="8173277" y="770035"/>
            <a:ext cx="3153427" cy="1464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F6A9076D-1D18-4FED-BD04-A3491BCDEEE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" r="657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5F62709-1AAB-4D78-B7D3-3C33ADCD0B63}"/>
              </a:ext>
            </a:extLst>
          </p:cNvPr>
          <p:cNvSpPr/>
          <p:nvPr/>
        </p:nvSpPr>
        <p:spPr>
          <a:xfrm>
            <a:off x="8173277" y="2658965"/>
            <a:ext cx="3341517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DBF4E4BF-93C3-47D4-8754-F234477E468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1" t="15759" r="16241"/>
          <a:stretch/>
        </p:blipFill>
        <p:spPr>
          <a:xfrm>
            <a:off x="8173278" y="2658965"/>
            <a:ext cx="3341517" cy="3429000"/>
          </a:xfrm>
        </p:spPr>
      </p:pic>
    </p:spTree>
    <p:extLst>
      <p:ext uri="{BB962C8B-B14F-4D97-AF65-F5344CB8AC3E}">
        <p14:creationId xmlns:p14="http://schemas.microsoft.com/office/powerpoint/2010/main" val="3760853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D3CA343E-8208-4BEF-BC59-1FF9FE34B83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7" r="18447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8145A558-493A-45FF-83F8-09D6E90103A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3" r="20153"/>
          <a:stretch>
            <a:fillRect/>
          </a:stretch>
        </p:blipFill>
        <p:spPr/>
      </p:pic>
      <p:sp>
        <p:nvSpPr>
          <p:cNvPr id="70" name="Rectangle 69">
            <a:extLst>
              <a:ext uri="{FF2B5EF4-FFF2-40B4-BE49-F238E27FC236}">
                <a16:creationId xmlns:a16="http://schemas.microsoft.com/office/drawing/2014/main" id="{48DC8DF1-D676-48A2-A407-076ECCABC152}"/>
              </a:ext>
            </a:extLst>
          </p:cNvPr>
          <p:cNvSpPr/>
          <p:nvPr/>
        </p:nvSpPr>
        <p:spPr>
          <a:xfrm>
            <a:off x="2997044" y="923674"/>
            <a:ext cx="8563429" cy="241007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7A698B4-15F2-4E55-BFAD-FF6F4D7D68DD}"/>
              </a:ext>
            </a:extLst>
          </p:cNvPr>
          <p:cNvSpPr txBox="1"/>
          <p:nvPr/>
        </p:nvSpPr>
        <p:spPr>
          <a:xfrm>
            <a:off x="3744231" y="1819877"/>
            <a:ext cx="7069054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Have them for one. Living grass to for can't gathered waters had winged. Creepiest don't subdue which </a:t>
            </a:r>
            <a:r>
              <a:rPr lang="en-US" sz="1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i</a:t>
            </a:r>
            <a:r>
              <a:rPr lang="en-US" sz="1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two set had seasons. Fifth you'll, man wherein seas our creeping. Very. Make from for seas place divided void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BCC56C4-8128-4A28-AFC6-115F9D34E33F}"/>
              </a:ext>
            </a:extLst>
          </p:cNvPr>
          <p:cNvSpPr txBox="1"/>
          <p:nvPr/>
        </p:nvSpPr>
        <p:spPr>
          <a:xfrm>
            <a:off x="733127" y="2595086"/>
            <a:ext cx="1510082" cy="1477328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15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16200000" rotWithShape="0">
                    <a:prstClr val="black">
                      <a:alpha val="2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Title</a:t>
            </a:r>
          </a:p>
          <a:p>
            <a:r>
              <a:rPr lang="en-US" sz="4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16200000" rotWithShape="0">
                    <a:prstClr val="black">
                      <a:alpha val="2000"/>
                    </a:prstClr>
                  </a:outerShdw>
                </a:effectLst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here</a:t>
            </a:r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01922BB2-50E6-4CAA-A138-00628D1ACB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5" r="289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167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897</Words>
  <Application>Microsoft Office PowerPoint</Application>
  <PresentationFormat>Widescreen</PresentationFormat>
  <Paragraphs>84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Montserrat</vt:lpstr>
      <vt:lpstr>Roboto Slab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98</cp:revision>
  <dcterms:created xsi:type="dcterms:W3CDTF">2019-02-03T08:16:02Z</dcterms:created>
  <dcterms:modified xsi:type="dcterms:W3CDTF">2019-03-03T08:03:48Z</dcterms:modified>
</cp:coreProperties>
</file>