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8" r:id="rId4"/>
    <p:sldMasterId id="214748367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Montserrat"/>
      <p:regular r:id="rId29"/>
      <p:bold r:id="rId30"/>
      <p:italic r:id="rId31"/>
      <p:boldItalic r:id="rId32"/>
    </p:embeddedFont>
    <p:embeddedFont>
      <p:font typeface="Montserrat Medium"/>
      <p:regular r:id="rId33"/>
      <p:bold r:id="rId34"/>
      <p:italic r:id="rId35"/>
      <p:boldItalic r:id="rId36"/>
    </p:embeddedFont>
    <p:embeddedFont>
      <p:font typeface="Montserrat Light"/>
      <p:regular r:id="rId37"/>
      <p:bold r:id="rId38"/>
      <p:italic r:id="rId39"/>
      <p:boldItalic r:id="rId40"/>
    </p:embeddedFont>
    <p:embeddedFont>
      <p:font typeface="Bodoni"/>
      <p:regular r:id="rId41"/>
      <p:bold r:id="rId42"/>
      <p:italic r:id="rId43"/>
      <p:boldItalic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Light-boldItalic.fntdata"/><Relationship Id="rId20" Type="http://schemas.openxmlformats.org/officeDocument/2006/relationships/slide" Target="slides/slide14.xml"/><Relationship Id="rId42" Type="http://schemas.openxmlformats.org/officeDocument/2006/relationships/font" Target="fonts/Bodoni-bold.fntdata"/><Relationship Id="rId41" Type="http://schemas.openxmlformats.org/officeDocument/2006/relationships/font" Target="fonts/Bodoni-regular.fntdata"/><Relationship Id="rId22" Type="http://schemas.openxmlformats.org/officeDocument/2006/relationships/slide" Target="slides/slide16.xml"/><Relationship Id="rId44" Type="http://schemas.openxmlformats.org/officeDocument/2006/relationships/font" Target="fonts/Bodoni-boldItalic.fntdata"/><Relationship Id="rId21" Type="http://schemas.openxmlformats.org/officeDocument/2006/relationships/slide" Target="slides/slide15.xml"/><Relationship Id="rId43" Type="http://schemas.openxmlformats.org/officeDocument/2006/relationships/font" Target="fonts/Bodoni-italic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11" Type="http://schemas.openxmlformats.org/officeDocument/2006/relationships/slide" Target="slides/slide5.xml"/><Relationship Id="rId33" Type="http://schemas.openxmlformats.org/officeDocument/2006/relationships/font" Target="fonts/MontserratMedium-regular.fntdata"/><Relationship Id="rId10" Type="http://schemas.openxmlformats.org/officeDocument/2006/relationships/slide" Target="slides/slide4.xml"/><Relationship Id="rId32" Type="http://schemas.openxmlformats.org/officeDocument/2006/relationships/font" Target="fonts/Montserrat-boldItalic.fntdata"/><Relationship Id="rId13" Type="http://schemas.openxmlformats.org/officeDocument/2006/relationships/slide" Target="slides/slide7.xml"/><Relationship Id="rId35" Type="http://schemas.openxmlformats.org/officeDocument/2006/relationships/font" Target="fonts/MontserratMedium-italic.fntdata"/><Relationship Id="rId12" Type="http://schemas.openxmlformats.org/officeDocument/2006/relationships/slide" Target="slides/slide6.xml"/><Relationship Id="rId34" Type="http://schemas.openxmlformats.org/officeDocument/2006/relationships/font" Target="fonts/MontserratMedium-bold.fntdata"/><Relationship Id="rId15" Type="http://schemas.openxmlformats.org/officeDocument/2006/relationships/slide" Target="slides/slide9.xml"/><Relationship Id="rId37" Type="http://schemas.openxmlformats.org/officeDocument/2006/relationships/font" Target="fonts/MontserratLight-regular.fntdata"/><Relationship Id="rId14" Type="http://schemas.openxmlformats.org/officeDocument/2006/relationships/slide" Target="slides/slide8.xml"/><Relationship Id="rId36" Type="http://schemas.openxmlformats.org/officeDocument/2006/relationships/font" Target="fonts/MontserratMedium-boldItalic.fntdata"/><Relationship Id="rId17" Type="http://schemas.openxmlformats.org/officeDocument/2006/relationships/slide" Target="slides/slide11.xml"/><Relationship Id="rId39" Type="http://schemas.openxmlformats.org/officeDocument/2006/relationships/font" Target="fonts/MontserratLight-italic.fntdata"/><Relationship Id="rId16" Type="http://schemas.openxmlformats.org/officeDocument/2006/relationships/slide" Target="slides/slide10.xml"/><Relationship Id="rId38" Type="http://schemas.openxmlformats.org/officeDocument/2006/relationships/font" Target="fonts/MontserratLight-bold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645c332a0d_2_6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645c332a0d_2_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645c332a0d_2_18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645c332a0d_2_1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645c332a0d_2_19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645c332a0d_2_1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645c332a0d_2_2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g645c332a0d_2_2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645c332a0d_2_2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g645c332a0d_2_2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645c332a0d_2_27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g645c332a0d_2_2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645c332a0d_2_2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g645c332a0d_2_2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645c332a0d_2_30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g645c332a0d_2_3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645c332a0d_2_30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g645c332a0d_2_3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645c332a0d_2_3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g645c332a0d_2_3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645c332a0d_2_3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g645c332a0d_2_3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645c332a0d_2_6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g645c332a0d_2_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645c332a0d_2_3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g645c332a0d_2_3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645c332a0d_2_3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g645c332a0d_2_3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645c332a0d_2_36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g645c332a0d_2_3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45c332a0d_2_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645c332a0d_2_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645c332a0d_2_9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645c332a0d_2_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645c332a0d_2_9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645c332a0d_2_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645c332a0d_2_10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g645c332a0d_2_1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645c332a0d_2_1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g645c332a0d_2_1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645c332a0d_2_1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645c332a0d_2_1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645c332a0d_2_17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645c332a0d_2_1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Full Image without Header &amp; Footer">
  <p:cSld name="2_Full Image without Header &amp; Foot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4_Title Page">
  <p:cSld name="24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6_Title Page">
  <p:cSld name="26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>
            <p:ph idx="2" type="pic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Page">
  <p:cSld name="2_Title Pag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/>
          <p:nvPr>
            <p:ph idx="2" type="pic"/>
          </p:nvPr>
        </p:nvSpPr>
        <p:spPr>
          <a:xfrm>
            <a:off x="757238" y="2283854"/>
            <a:ext cx="7629525" cy="21024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Image without Header &amp; Footer">
  <p:cSld name="Full Image without Header &amp; Footer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8"/>
          <p:cNvSpPr/>
          <p:nvPr>
            <p:ph idx="2" type="pic"/>
          </p:nvPr>
        </p:nvSpPr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Title Page">
  <p:cSld name="4_Title Pag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9"/>
          <p:cNvSpPr/>
          <p:nvPr>
            <p:ph idx="2" type="pic"/>
          </p:nvPr>
        </p:nvSpPr>
        <p:spPr>
          <a:xfrm>
            <a:off x="0" y="0"/>
            <a:ext cx="2286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8" name="Google Shape;68;p19"/>
          <p:cNvSpPr/>
          <p:nvPr>
            <p:ph idx="3" type="pic"/>
          </p:nvPr>
        </p:nvSpPr>
        <p:spPr>
          <a:xfrm>
            <a:off x="6858000" y="0"/>
            <a:ext cx="2286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2_Title Page">
  <p:cSld name="22_Title Page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0"/>
          <p:cNvSpPr/>
          <p:nvPr>
            <p:ph idx="2" type="pic"/>
          </p:nvPr>
        </p:nvSpPr>
        <p:spPr>
          <a:xfrm>
            <a:off x="4572000" y="0"/>
            <a:ext cx="4572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1" name="Google Shape;71;p20"/>
          <p:cNvSpPr/>
          <p:nvPr>
            <p:ph idx="3" type="pic"/>
          </p:nvPr>
        </p:nvSpPr>
        <p:spPr>
          <a:xfrm>
            <a:off x="757238" y="2571750"/>
            <a:ext cx="3814762" cy="257175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Page">
  <p:cSld name="5_Title Pag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/>
          <p:nvPr>
            <p:ph idx="2" type="pic"/>
          </p:nvPr>
        </p:nvSpPr>
        <p:spPr>
          <a:xfrm>
            <a:off x="932511" y="1821454"/>
            <a:ext cx="2564103" cy="240070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4" name="Google Shape;74;p21"/>
          <p:cNvSpPr/>
          <p:nvPr>
            <p:ph idx="3" type="pic"/>
          </p:nvPr>
        </p:nvSpPr>
        <p:spPr>
          <a:xfrm>
            <a:off x="0" y="0"/>
            <a:ext cx="51435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7_Title Page">
  <p:cSld name="17_Title Pag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/>
          <p:nvPr>
            <p:ph idx="2" type="pic"/>
          </p:nvPr>
        </p:nvSpPr>
        <p:spPr>
          <a:xfrm>
            <a:off x="3836194" y="1888785"/>
            <a:ext cx="1471612" cy="14716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7" name="Google Shape;77;p22"/>
          <p:cNvSpPr/>
          <p:nvPr>
            <p:ph idx="3" type="pic"/>
          </p:nvPr>
        </p:nvSpPr>
        <p:spPr>
          <a:xfrm>
            <a:off x="5536406" y="1888785"/>
            <a:ext cx="1471612" cy="14716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8" name="Google Shape;78;p22"/>
          <p:cNvSpPr/>
          <p:nvPr>
            <p:ph idx="4" type="pic"/>
          </p:nvPr>
        </p:nvSpPr>
        <p:spPr>
          <a:xfrm>
            <a:off x="2135981" y="1888785"/>
            <a:ext cx="1471612" cy="14716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9" name="Google Shape;79;p22"/>
          <p:cNvSpPr/>
          <p:nvPr>
            <p:ph idx="5" type="pic"/>
          </p:nvPr>
        </p:nvSpPr>
        <p:spPr>
          <a:xfrm>
            <a:off x="0" y="0"/>
            <a:ext cx="162134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0" name="Google Shape;80;p22"/>
          <p:cNvSpPr/>
          <p:nvPr>
            <p:ph idx="6" type="pic"/>
          </p:nvPr>
        </p:nvSpPr>
        <p:spPr>
          <a:xfrm>
            <a:off x="7522652" y="0"/>
            <a:ext cx="162134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Title Page">
  <p:cSld name="6_Title Page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3"/>
          <p:cNvSpPr/>
          <p:nvPr>
            <p:ph idx="2" type="pic"/>
          </p:nvPr>
        </p:nvSpPr>
        <p:spPr>
          <a:xfrm>
            <a:off x="3526630" y="919163"/>
            <a:ext cx="2090739" cy="1490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3" name="Google Shape;83;p23"/>
          <p:cNvSpPr/>
          <p:nvPr>
            <p:ph idx="3" type="pic"/>
          </p:nvPr>
        </p:nvSpPr>
        <p:spPr>
          <a:xfrm>
            <a:off x="6134100" y="919163"/>
            <a:ext cx="2090739" cy="1490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4" name="Google Shape;84;p23"/>
          <p:cNvSpPr/>
          <p:nvPr>
            <p:ph idx="4" type="pic"/>
          </p:nvPr>
        </p:nvSpPr>
        <p:spPr>
          <a:xfrm>
            <a:off x="919161" y="919163"/>
            <a:ext cx="2090739" cy="14906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Title Page">
  <p:cSld name="7_Title Page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/>
          <p:nvPr>
            <p:ph idx="2" type="pic"/>
          </p:nvPr>
        </p:nvSpPr>
        <p:spPr>
          <a:xfrm>
            <a:off x="4055609" y="757238"/>
            <a:ext cx="4331153" cy="1528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3_Title Page">
  <p:cSld name="23_Title Page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5"/>
          <p:cNvSpPr/>
          <p:nvPr>
            <p:ph idx="2" type="pic"/>
          </p:nvPr>
        </p:nvSpPr>
        <p:spPr>
          <a:xfrm>
            <a:off x="757238" y="0"/>
            <a:ext cx="7629525" cy="22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Title Page">
  <p:cSld name="8_Title Pag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6"/>
          <p:cNvSpPr/>
          <p:nvPr>
            <p:ph idx="2" type="pic"/>
          </p:nvPr>
        </p:nvSpPr>
        <p:spPr>
          <a:xfrm>
            <a:off x="2867546" y="757238"/>
            <a:ext cx="2661718" cy="3629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7_Title Page">
  <p:cSld name="27_Title Pag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7"/>
          <p:cNvSpPr/>
          <p:nvPr>
            <p:ph idx="2" type="pic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3" name="Google Shape;93;p27"/>
          <p:cNvSpPr/>
          <p:nvPr>
            <p:ph idx="3" type="pic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_Title Page">
  <p:cSld name="9_Title Page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8"/>
          <p:cNvSpPr/>
          <p:nvPr>
            <p:ph idx="2" type="pic"/>
          </p:nvPr>
        </p:nvSpPr>
        <p:spPr>
          <a:xfrm>
            <a:off x="4572000" y="2571750"/>
            <a:ext cx="1907381" cy="181451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6" name="Google Shape;96;p28"/>
          <p:cNvSpPr/>
          <p:nvPr>
            <p:ph idx="3" type="pic"/>
          </p:nvPr>
        </p:nvSpPr>
        <p:spPr>
          <a:xfrm>
            <a:off x="4572000" y="757238"/>
            <a:ext cx="1907381" cy="181451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7" name="Google Shape;97;p28"/>
          <p:cNvSpPr/>
          <p:nvPr>
            <p:ph idx="4" type="pic"/>
          </p:nvPr>
        </p:nvSpPr>
        <p:spPr>
          <a:xfrm>
            <a:off x="6479381" y="757238"/>
            <a:ext cx="1907381" cy="3629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_Title Page">
  <p:cSld name="11_Title Page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9"/>
          <p:cNvSpPr/>
          <p:nvPr>
            <p:ph idx="2" type="pic"/>
          </p:nvPr>
        </p:nvSpPr>
        <p:spPr>
          <a:xfrm>
            <a:off x="3300412" y="757238"/>
            <a:ext cx="2543175" cy="163911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0" name="Google Shape;100;p29"/>
          <p:cNvSpPr/>
          <p:nvPr>
            <p:ph idx="3" type="pic"/>
          </p:nvPr>
        </p:nvSpPr>
        <p:spPr>
          <a:xfrm>
            <a:off x="5843588" y="757238"/>
            <a:ext cx="2543175" cy="163911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1" name="Google Shape;101;p29"/>
          <p:cNvSpPr/>
          <p:nvPr>
            <p:ph idx="4" type="pic"/>
          </p:nvPr>
        </p:nvSpPr>
        <p:spPr>
          <a:xfrm>
            <a:off x="757237" y="757238"/>
            <a:ext cx="2543175" cy="163911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Page">
  <p:cSld name="1_Title Page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2_Title Page">
  <p:cSld name="12_Title Page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1"/>
          <p:cNvSpPr/>
          <p:nvPr>
            <p:ph idx="2" type="pic"/>
          </p:nvPr>
        </p:nvSpPr>
        <p:spPr>
          <a:xfrm>
            <a:off x="1" y="0"/>
            <a:ext cx="9144000" cy="514350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2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sz="23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" name="Google Shape;107;p32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08" name="Google Shape;108;p3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9" name="Google Shape;109;p3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3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b="0" i="0" sz="2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jpg"/><Relationship Id="rId4" Type="http://schemas.openxmlformats.org/officeDocument/2006/relationships/image" Target="../media/image1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g"/><Relationship Id="rId4" Type="http://schemas.openxmlformats.org/officeDocument/2006/relationships/image" Target="../media/image12.jpg"/><Relationship Id="rId5" Type="http://schemas.openxmlformats.org/officeDocument/2006/relationships/image" Target="../media/image11.jpg"/><Relationship Id="rId6" Type="http://schemas.openxmlformats.org/officeDocument/2006/relationships/image" Target="../media/image1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g"/><Relationship Id="rId4" Type="http://schemas.openxmlformats.org/officeDocument/2006/relationships/image" Target="../media/image2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1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jpg"/><Relationship Id="rId4" Type="http://schemas.openxmlformats.org/officeDocument/2006/relationships/image" Target="../media/image23.jpg"/><Relationship Id="rId5" Type="http://schemas.openxmlformats.org/officeDocument/2006/relationships/image" Target="../media/image2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Relationship Id="rId4" Type="http://schemas.openxmlformats.org/officeDocument/2006/relationships/image" Target="../media/image1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077" l="0" r="0" t="10078"/>
          <a:stretch/>
        </p:blipFill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33"/>
          <p:cNvGrpSpPr/>
          <p:nvPr/>
        </p:nvGrpSpPr>
        <p:grpSpPr>
          <a:xfrm>
            <a:off x="1614487" y="1752911"/>
            <a:ext cx="5915027" cy="1637677"/>
            <a:chOff x="1484994" y="2613392"/>
            <a:chExt cx="7886702" cy="2183570"/>
          </a:xfrm>
        </p:grpSpPr>
        <p:sp>
          <p:nvSpPr>
            <p:cNvPr id="117" name="Google Shape;117;p33"/>
            <p:cNvSpPr txBox="1"/>
            <p:nvPr/>
          </p:nvSpPr>
          <p:spPr>
            <a:xfrm>
              <a:off x="1484994" y="2613392"/>
              <a:ext cx="7886702" cy="16312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75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brand</a:t>
              </a:r>
              <a:endParaRPr sz="1100"/>
            </a:p>
          </p:txBody>
        </p:sp>
        <p:sp>
          <p:nvSpPr>
            <p:cNvPr id="118" name="Google Shape;118;p33"/>
            <p:cNvSpPr txBox="1"/>
            <p:nvPr/>
          </p:nvSpPr>
          <p:spPr>
            <a:xfrm>
              <a:off x="4361365" y="4210583"/>
              <a:ext cx="2133959" cy="586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1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  <a:p>
              <a:pPr indent="0" lvl="0" marL="0" marR="0" rtl="0" algn="ctr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100" u="none" cap="none" strike="noStrike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TEMPLATE</a:t>
              </a:r>
              <a:endParaRPr sz="110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42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16667" r="16666" t="0"/>
          <a:stretch/>
        </p:blipFill>
        <p:spPr>
          <a:xfrm rot="5400000">
            <a:off x="-25" y="0"/>
            <a:ext cx="5154300" cy="5154300"/>
          </a:xfrm>
          <a:prstGeom prst="rtTriangle">
            <a:avLst/>
          </a:prstGeom>
          <a:noFill/>
          <a:ln>
            <a:noFill/>
          </a:ln>
        </p:spPr>
      </p:pic>
      <p:sp>
        <p:nvSpPr>
          <p:cNvPr id="250" name="Google Shape;250;p42"/>
          <p:cNvSpPr txBox="1"/>
          <p:nvPr/>
        </p:nvSpPr>
        <p:spPr>
          <a:xfrm>
            <a:off x="4214813" y="1657349"/>
            <a:ext cx="2643187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Team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Leader</a:t>
            </a:r>
            <a:endParaRPr sz="1100"/>
          </a:p>
        </p:txBody>
      </p:sp>
      <p:grpSp>
        <p:nvGrpSpPr>
          <p:cNvPr id="251" name="Google Shape;251;p42"/>
          <p:cNvGrpSpPr/>
          <p:nvPr/>
        </p:nvGrpSpPr>
        <p:grpSpPr>
          <a:xfrm>
            <a:off x="4214812" y="3130974"/>
            <a:ext cx="3319463" cy="1255288"/>
            <a:chOff x="1009650" y="4174632"/>
            <a:chExt cx="4425950" cy="1673718"/>
          </a:xfrm>
        </p:grpSpPr>
        <p:sp>
          <p:nvSpPr>
            <p:cNvPr id="252" name="Google Shape;252;p42"/>
            <p:cNvSpPr txBox="1"/>
            <p:nvPr/>
          </p:nvSpPr>
          <p:spPr>
            <a:xfrm>
              <a:off x="1134694" y="5082050"/>
              <a:ext cx="4300906" cy="76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which i two set had seasons. Fifth you'll, seasons.</a:t>
              </a:r>
              <a:endParaRPr sz="1100"/>
            </a:p>
          </p:txBody>
        </p:sp>
        <p:sp>
          <p:nvSpPr>
            <p:cNvPr id="253" name="Google Shape;253;p42"/>
            <p:cNvSpPr txBox="1"/>
            <p:nvPr/>
          </p:nvSpPr>
          <p:spPr>
            <a:xfrm>
              <a:off x="1134694" y="4496438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254" name="Google Shape;254;p42"/>
            <p:cNvSpPr/>
            <p:nvPr/>
          </p:nvSpPr>
          <p:spPr>
            <a:xfrm rot="5400000">
              <a:off x="1009650" y="4174632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55" name="Google Shape;255;p42"/>
          <p:cNvSpPr/>
          <p:nvPr/>
        </p:nvSpPr>
        <p:spPr>
          <a:xfrm>
            <a:off x="757238" y="1657349"/>
            <a:ext cx="2914650" cy="272891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6" name="Google Shape;256;p42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0595" r="10595" t="0"/>
          <a:stretch/>
        </p:blipFill>
        <p:spPr>
          <a:xfrm>
            <a:off x="932511" y="1821454"/>
            <a:ext cx="2564103" cy="2400705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42"/>
          <p:cNvSpPr/>
          <p:nvPr/>
        </p:nvSpPr>
        <p:spPr>
          <a:xfrm>
            <a:off x="932511" y="1821454"/>
            <a:ext cx="2564103" cy="2400705"/>
          </a:xfrm>
          <a:prstGeom prst="rect">
            <a:avLst/>
          </a:prstGeom>
          <a:solidFill>
            <a:schemeClr val="dk1">
              <a:alpha val="784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36194" y="1888785"/>
            <a:ext cx="1471612" cy="1471612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63" name="Google Shape;263;p4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36406" y="1888785"/>
            <a:ext cx="1471612" cy="1471612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64" name="Google Shape;264;p43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35981" y="1888785"/>
            <a:ext cx="1471612" cy="1471612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65" name="Google Shape;265;p43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0" l="39491" r="39491" t="0"/>
          <a:stretch/>
        </p:blipFill>
        <p:spPr>
          <a:xfrm>
            <a:off x="0" y="0"/>
            <a:ext cx="162134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43"/>
          <p:cNvPicPr preferRelativeResize="0"/>
          <p:nvPr>
            <p:ph idx="6" type="pic"/>
          </p:nvPr>
        </p:nvPicPr>
        <p:blipFill rotWithShape="1">
          <a:blip r:embed="rId6">
            <a:alphaModFix/>
          </a:blip>
          <a:srcRect b="0" l="39491" r="39491" t="0"/>
          <a:stretch/>
        </p:blipFill>
        <p:spPr>
          <a:xfrm>
            <a:off x="7522652" y="0"/>
            <a:ext cx="162134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43"/>
          <p:cNvSpPr txBox="1"/>
          <p:nvPr/>
        </p:nvSpPr>
        <p:spPr>
          <a:xfrm>
            <a:off x="1514474" y="757237"/>
            <a:ext cx="6115051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Team Members</a:t>
            </a:r>
            <a:endParaRPr sz="1100"/>
          </a:p>
        </p:txBody>
      </p:sp>
      <p:grpSp>
        <p:nvGrpSpPr>
          <p:cNvPr id="268" name="Google Shape;268;p43"/>
          <p:cNvGrpSpPr/>
          <p:nvPr/>
        </p:nvGrpSpPr>
        <p:grpSpPr>
          <a:xfrm>
            <a:off x="3979210" y="3683063"/>
            <a:ext cx="1185580" cy="703200"/>
            <a:chOff x="5305613" y="4910750"/>
            <a:chExt cx="1580773" cy="937600"/>
          </a:xfrm>
        </p:grpSpPr>
        <p:sp>
          <p:nvSpPr>
            <p:cNvPr id="269" name="Google Shape;269;p43"/>
            <p:cNvSpPr txBox="1"/>
            <p:nvPr/>
          </p:nvSpPr>
          <p:spPr>
            <a:xfrm>
              <a:off x="5305613" y="4910750"/>
              <a:ext cx="1580773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Gilian Roford</a:t>
              </a:r>
              <a:endParaRPr sz="1100"/>
            </a:p>
          </p:txBody>
        </p:sp>
        <p:sp>
          <p:nvSpPr>
            <p:cNvPr id="270" name="Google Shape;270;p43"/>
            <p:cNvSpPr txBox="1"/>
            <p:nvPr/>
          </p:nvSpPr>
          <p:spPr>
            <a:xfrm>
              <a:off x="5305613" y="5230151"/>
              <a:ext cx="1580773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Ceo Founder</a:t>
              </a:r>
              <a:endParaRPr sz="1100"/>
            </a:p>
          </p:txBody>
        </p:sp>
        <p:grpSp>
          <p:nvGrpSpPr>
            <p:cNvPr id="271" name="Google Shape;271;p43"/>
            <p:cNvGrpSpPr/>
            <p:nvPr/>
          </p:nvGrpSpPr>
          <p:grpSpPr>
            <a:xfrm>
              <a:off x="5632279" y="5662318"/>
              <a:ext cx="927440" cy="186032"/>
              <a:chOff x="5731515" y="5403850"/>
              <a:chExt cx="927440" cy="186032"/>
            </a:xfrm>
          </p:grpSpPr>
          <p:sp>
            <p:nvSpPr>
              <p:cNvPr id="272" name="Google Shape;272;p43"/>
              <p:cNvSpPr/>
              <p:nvPr/>
            </p:nvSpPr>
            <p:spPr>
              <a:xfrm>
                <a:off x="5731515" y="5403850"/>
                <a:ext cx="228907" cy="186032"/>
              </a:xfrm>
              <a:custGeom>
                <a:rect b="b" l="l" r="r" t="t"/>
                <a:pathLst>
                  <a:path extrusionOk="0" h="21600" w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73" name="Google Shape;273;p43"/>
              <p:cNvSpPr/>
              <p:nvPr/>
            </p:nvSpPr>
            <p:spPr>
              <a:xfrm>
                <a:off x="6100214" y="5412707"/>
                <a:ext cx="168321" cy="168319"/>
              </a:xfrm>
              <a:custGeom>
                <a:rect b="b" l="l" r="r" t="t"/>
                <a:pathLst>
                  <a:path extrusionOk="0" h="21600" w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74" name="Google Shape;274;p43"/>
              <p:cNvSpPr/>
              <p:nvPr/>
            </p:nvSpPr>
            <p:spPr>
              <a:xfrm>
                <a:off x="6408327" y="5416815"/>
                <a:ext cx="250628" cy="160103"/>
              </a:xfrm>
              <a:custGeom>
                <a:rect b="b" l="l" r="r" t="t"/>
                <a:pathLst>
                  <a:path extrusionOk="0" h="21486" w="21574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275" name="Google Shape;275;p43"/>
          <p:cNvSpPr txBox="1"/>
          <p:nvPr/>
        </p:nvSpPr>
        <p:spPr>
          <a:xfrm>
            <a:off x="5679422" y="3683063"/>
            <a:ext cx="1185580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Gilian Roford</a:t>
            </a:r>
            <a:endParaRPr sz="1100"/>
          </a:p>
        </p:txBody>
      </p:sp>
      <p:sp>
        <p:nvSpPr>
          <p:cNvPr id="276" name="Google Shape;276;p43"/>
          <p:cNvSpPr txBox="1"/>
          <p:nvPr/>
        </p:nvSpPr>
        <p:spPr>
          <a:xfrm>
            <a:off x="5679422" y="3922613"/>
            <a:ext cx="1185580" cy="1846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Ceo Founder</a:t>
            </a:r>
            <a:endParaRPr sz="1100"/>
          </a:p>
        </p:txBody>
      </p:sp>
      <p:grpSp>
        <p:nvGrpSpPr>
          <p:cNvPr id="277" name="Google Shape;277;p43"/>
          <p:cNvGrpSpPr/>
          <p:nvPr/>
        </p:nvGrpSpPr>
        <p:grpSpPr>
          <a:xfrm>
            <a:off x="5924422" y="4246738"/>
            <a:ext cx="695580" cy="139524"/>
            <a:chOff x="5731515" y="5403850"/>
            <a:chExt cx="927440" cy="186032"/>
          </a:xfrm>
        </p:grpSpPr>
        <p:sp>
          <p:nvSpPr>
            <p:cNvPr id="278" name="Google Shape;278;p43"/>
            <p:cNvSpPr/>
            <p:nvPr/>
          </p:nvSpPr>
          <p:spPr>
            <a:xfrm>
              <a:off x="5731515" y="5403850"/>
              <a:ext cx="228907" cy="186032"/>
            </a:xfrm>
            <a:custGeom>
              <a:rect b="b" l="l" r="r" t="t"/>
              <a:pathLst>
                <a:path extrusionOk="0" h="21600" w="21600">
                  <a:moveTo>
                    <a:pt x="21600" y="2556"/>
                  </a:moveTo>
                  <a:cubicBezTo>
                    <a:pt x="20805" y="2990"/>
                    <a:pt x="19951" y="3284"/>
                    <a:pt x="19055" y="3415"/>
                  </a:cubicBezTo>
                  <a:cubicBezTo>
                    <a:pt x="19970" y="2740"/>
                    <a:pt x="20673" y="1672"/>
                    <a:pt x="21003" y="399"/>
                  </a:cubicBezTo>
                  <a:cubicBezTo>
                    <a:pt x="20147" y="1023"/>
                    <a:pt x="19199" y="1477"/>
                    <a:pt x="18189" y="1721"/>
                  </a:cubicBezTo>
                  <a:cubicBezTo>
                    <a:pt x="17381" y="662"/>
                    <a:pt x="16229" y="0"/>
                    <a:pt x="14954" y="0"/>
                  </a:cubicBezTo>
                  <a:cubicBezTo>
                    <a:pt x="12507" y="0"/>
                    <a:pt x="10523" y="2441"/>
                    <a:pt x="10523" y="5453"/>
                  </a:cubicBezTo>
                  <a:cubicBezTo>
                    <a:pt x="10523" y="5880"/>
                    <a:pt x="10562" y="6296"/>
                    <a:pt x="10638" y="6695"/>
                  </a:cubicBezTo>
                  <a:cubicBezTo>
                    <a:pt x="6955" y="6468"/>
                    <a:pt x="3690" y="4297"/>
                    <a:pt x="1504" y="998"/>
                  </a:cubicBezTo>
                  <a:cubicBezTo>
                    <a:pt x="1122" y="1803"/>
                    <a:pt x="904" y="2739"/>
                    <a:pt x="904" y="3739"/>
                  </a:cubicBezTo>
                  <a:cubicBezTo>
                    <a:pt x="904" y="5631"/>
                    <a:pt x="1686" y="7300"/>
                    <a:pt x="2876" y="8278"/>
                  </a:cubicBezTo>
                  <a:cubicBezTo>
                    <a:pt x="2149" y="8250"/>
                    <a:pt x="1466" y="8004"/>
                    <a:pt x="868" y="7596"/>
                  </a:cubicBezTo>
                  <a:cubicBezTo>
                    <a:pt x="867" y="7619"/>
                    <a:pt x="867" y="7642"/>
                    <a:pt x="867" y="7665"/>
                  </a:cubicBezTo>
                  <a:cubicBezTo>
                    <a:pt x="867" y="10307"/>
                    <a:pt x="2395" y="12510"/>
                    <a:pt x="4423" y="13011"/>
                  </a:cubicBezTo>
                  <a:cubicBezTo>
                    <a:pt x="4051" y="13136"/>
                    <a:pt x="3659" y="13203"/>
                    <a:pt x="3255" y="13203"/>
                  </a:cubicBezTo>
                  <a:cubicBezTo>
                    <a:pt x="2969" y="13203"/>
                    <a:pt x="2692" y="13169"/>
                    <a:pt x="2421" y="13105"/>
                  </a:cubicBezTo>
                  <a:cubicBezTo>
                    <a:pt x="2985" y="15271"/>
                    <a:pt x="4622" y="16848"/>
                    <a:pt x="6561" y="16892"/>
                  </a:cubicBezTo>
                  <a:cubicBezTo>
                    <a:pt x="5044" y="18355"/>
                    <a:pt x="3134" y="19226"/>
                    <a:pt x="1057" y="19226"/>
                  </a:cubicBezTo>
                  <a:cubicBezTo>
                    <a:pt x="699" y="19226"/>
                    <a:pt x="347" y="19201"/>
                    <a:pt x="0" y="19149"/>
                  </a:cubicBezTo>
                  <a:cubicBezTo>
                    <a:pt x="1961" y="20698"/>
                    <a:pt x="4291" y="21600"/>
                    <a:pt x="6793" y="21600"/>
                  </a:cubicBezTo>
                  <a:cubicBezTo>
                    <a:pt x="14944" y="21600"/>
                    <a:pt x="19401" y="13291"/>
                    <a:pt x="19401" y="6085"/>
                  </a:cubicBezTo>
                  <a:cubicBezTo>
                    <a:pt x="19401" y="5848"/>
                    <a:pt x="19397" y="5613"/>
                    <a:pt x="19389" y="5380"/>
                  </a:cubicBezTo>
                  <a:cubicBezTo>
                    <a:pt x="20255" y="4610"/>
                    <a:pt x="21006" y="3650"/>
                    <a:pt x="21600" y="2556"/>
                  </a:cubicBezTo>
                  <a:cubicBezTo>
                    <a:pt x="21600" y="2556"/>
                    <a:pt x="21600" y="2556"/>
                    <a:pt x="21600" y="2556"/>
                  </a:cubicBezTo>
                  <a:close/>
                  <a:moveTo>
                    <a:pt x="21600" y="2556"/>
                  </a:move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9" name="Google Shape;279;p43"/>
            <p:cNvSpPr/>
            <p:nvPr/>
          </p:nvSpPr>
          <p:spPr>
            <a:xfrm>
              <a:off x="6100214" y="5412707"/>
              <a:ext cx="168321" cy="168319"/>
            </a:xfrm>
            <a:custGeom>
              <a:rect b="b" l="l" r="r" t="t"/>
              <a:pathLst>
                <a:path extrusionOk="0" h="21600" w="21600">
                  <a:moveTo>
                    <a:pt x="18362" y="2163"/>
                  </a:moveTo>
                  <a:lnTo>
                    <a:pt x="18362" y="5400"/>
                  </a:lnTo>
                  <a:lnTo>
                    <a:pt x="16200" y="5400"/>
                  </a:lnTo>
                  <a:cubicBezTo>
                    <a:pt x="15551" y="5400"/>
                    <a:pt x="15119" y="5832"/>
                    <a:pt x="15119" y="6482"/>
                  </a:cubicBezTo>
                  <a:lnTo>
                    <a:pt x="15119" y="8638"/>
                  </a:lnTo>
                  <a:lnTo>
                    <a:pt x="18362" y="8638"/>
                  </a:lnTo>
                  <a:lnTo>
                    <a:pt x="18362" y="11881"/>
                  </a:lnTo>
                  <a:lnTo>
                    <a:pt x="15119" y="11881"/>
                  </a:lnTo>
                  <a:lnTo>
                    <a:pt x="15119" y="19438"/>
                  </a:lnTo>
                  <a:lnTo>
                    <a:pt x="11881" y="19438"/>
                  </a:lnTo>
                  <a:lnTo>
                    <a:pt x="11881" y="11881"/>
                  </a:lnTo>
                  <a:lnTo>
                    <a:pt x="9719" y="11881"/>
                  </a:lnTo>
                  <a:lnTo>
                    <a:pt x="9719" y="8638"/>
                  </a:lnTo>
                  <a:lnTo>
                    <a:pt x="11881" y="8638"/>
                  </a:lnTo>
                  <a:lnTo>
                    <a:pt x="11881" y="5938"/>
                  </a:lnTo>
                  <a:cubicBezTo>
                    <a:pt x="11881" y="3888"/>
                    <a:pt x="13606" y="2163"/>
                    <a:pt x="15662" y="2163"/>
                  </a:cubicBezTo>
                  <a:cubicBezTo>
                    <a:pt x="15662" y="2163"/>
                    <a:pt x="18362" y="2163"/>
                    <a:pt x="18362" y="2163"/>
                  </a:cubicBezTo>
                  <a:close/>
                  <a:moveTo>
                    <a:pt x="19438" y="0"/>
                  </a:moveTo>
                  <a:lnTo>
                    <a:pt x="2163" y="0"/>
                  </a:lnTo>
                  <a:cubicBezTo>
                    <a:pt x="971" y="0"/>
                    <a:pt x="0" y="971"/>
                    <a:pt x="0" y="2163"/>
                  </a:cubicBezTo>
                  <a:lnTo>
                    <a:pt x="0" y="19438"/>
                  </a:lnTo>
                  <a:cubicBezTo>
                    <a:pt x="0" y="20630"/>
                    <a:pt x="971" y="21600"/>
                    <a:pt x="2163" y="21600"/>
                  </a:cubicBezTo>
                  <a:lnTo>
                    <a:pt x="19438" y="21600"/>
                  </a:lnTo>
                  <a:cubicBezTo>
                    <a:pt x="20630" y="21600"/>
                    <a:pt x="21600" y="20630"/>
                    <a:pt x="21600" y="19438"/>
                  </a:cubicBezTo>
                  <a:lnTo>
                    <a:pt x="21600" y="2163"/>
                  </a:lnTo>
                  <a:cubicBezTo>
                    <a:pt x="21600" y="971"/>
                    <a:pt x="20630" y="0"/>
                    <a:pt x="19438" y="0"/>
                  </a:cubicBezTo>
                  <a:cubicBezTo>
                    <a:pt x="19438" y="0"/>
                    <a:pt x="19438" y="0"/>
                    <a:pt x="19438" y="0"/>
                  </a:cubicBezTo>
                  <a:close/>
                  <a:moveTo>
                    <a:pt x="19438" y="0"/>
                  </a:move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0" name="Google Shape;280;p43"/>
            <p:cNvSpPr/>
            <p:nvPr/>
          </p:nvSpPr>
          <p:spPr>
            <a:xfrm>
              <a:off x="6408327" y="5416815"/>
              <a:ext cx="250628" cy="160103"/>
            </a:xfrm>
            <a:custGeom>
              <a:rect b="b" l="l" r="r" t="t"/>
              <a:pathLst>
                <a:path extrusionOk="0" h="21486" w="21574">
                  <a:moveTo>
                    <a:pt x="21169" y="9121"/>
                  </a:moveTo>
                  <a:lnTo>
                    <a:pt x="19513" y="9121"/>
                  </a:lnTo>
                  <a:lnTo>
                    <a:pt x="19513" y="6544"/>
                  </a:lnTo>
                  <a:cubicBezTo>
                    <a:pt x="19513" y="6195"/>
                    <a:pt x="19331" y="5914"/>
                    <a:pt x="19108" y="5914"/>
                  </a:cubicBezTo>
                  <a:lnTo>
                    <a:pt x="17714" y="5914"/>
                  </a:lnTo>
                  <a:cubicBezTo>
                    <a:pt x="17491" y="5914"/>
                    <a:pt x="17309" y="6195"/>
                    <a:pt x="17309" y="6544"/>
                  </a:cubicBezTo>
                  <a:lnTo>
                    <a:pt x="17309" y="9121"/>
                  </a:lnTo>
                  <a:lnTo>
                    <a:pt x="15653" y="9121"/>
                  </a:lnTo>
                  <a:cubicBezTo>
                    <a:pt x="15428" y="9121"/>
                    <a:pt x="15247" y="9404"/>
                    <a:pt x="15247" y="9753"/>
                  </a:cubicBezTo>
                  <a:lnTo>
                    <a:pt x="15247" y="11921"/>
                  </a:lnTo>
                  <a:cubicBezTo>
                    <a:pt x="15247" y="12270"/>
                    <a:pt x="15428" y="12553"/>
                    <a:pt x="15653" y="12553"/>
                  </a:cubicBezTo>
                  <a:lnTo>
                    <a:pt x="17309" y="12553"/>
                  </a:lnTo>
                  <a:lnTo>
                    <a:pt x="17309" y="15130"/>
                  </a:lnTo>
                  <a:cubicBezTo>
                    <a:pt x="17309" y="15479"/>
                    <a:pt x="17491" y="15762"/>
                    <a:pt x="17714" y="15762"/>
                  </a:cubicBezTo>
                  <a:lnTo>
                    <a:pt x="19108" y="15762"/>
                  </a:lnTo>
                  <a:cubicBezTo>
                    <a:pt x="19331" y="15762"/>
                    <a:pt x="19513" y="15479"/>
                    <a:pt x="19513" y="15130"/>
                  </a:cubicBezTo>
                  <a:lnTo>
                    <a:pt x="19513" y="12553"/>
                  </a:lnTo>
                  <a:lnTo>
                    <a:pt x="21169" y="12553"/>
                  </a:lnTo>
                  <a:cubicBezTo>
                    <a:pt x="21393" y="12553"/>
                    <a:pt x="21574" y="12270"/>
                    <a:pt x="21574" y="11921"/>
                  </a:cubicBezTo>
                  <a:lnTo>
                    <a:pt x="21574" y="9753"/>
                  </a:lnTo>
                  <a:cubicBezTo>
                    <a:pt x="21574" y="9404"/>
                    <a:pt x="21393" y="9121"/>
                    <a:pt x="21169" y="9121"/>
                  </a:cubicBezTo>
                  <a:close/>
                  <a:moveTo>
                    <a:pt x="7107" y="9603"/>
                  </a:moveTo>
                  <a:lnTo>
                    <a:pt x="7107" y="12241"/>
                  </a:lnTo>
                  <a:cubicBezTo>
                    <a:pt x="7107" y="12637"/>
                    <a:pt x="7314" y="12960"/>
                    <a:pt x="7569" y="12960"/>
                  </a:cubicBezTo>
                  <a:lnTo>
                    <a:pt x="10940" y="12960"/>
                  </a:lnTo>
                  <a:cubicBezTo>
                    <a:pt x="10349" y="15563"/>
                    <a:pt x="8746" y="17430"/>
                    <a:pt x="6870" y="17408"/>
                  </a:cubicBezTo>
                  <a:cubicBezTo>
                    <a:pt x="4594" y="17382"/>
                    <a:pt x="2712" y="14548"/>
                    <a:pt x="2623" y="11008"/>
                  </a:cubicBezTo>
                  <a:cubicBezTo>
                    <a:pt x="2529" y="7212"/>
                    <a:pt x="4485" y="4078"/>
                    <a:pt x="6902" y="4078"/>
                  </a:cubicBezTo>
                  <a:cubicBezTo>
                    <a:pt x="8007" y="4078"/>
                    <a:pt x="9016" y="4733"/>
                    <a:pt x="9776" y="5808"/>
                  </a:cubicBezTo>
                  <a:cubicBezTo>
                    <a:pt x="9957" y="6063"/>
                    <a:pt x="10231" y="6064"/>
                    <a:pt x="10409" y="5804"/>
                  </a:cubicBezTo>
                  <a:lnTo>
                    <a:pt x="11647" y="3991"/>
                  </a:lnTo>
                  <a:cubicBezTo>
                    <a:pt x="11840" y="3707"/>
                    <a:pt x="11840" y="3228"/>
                    <a:pt x="11648" y="2944"/>
                  </a:cubicBezTo>
                  <a:cubicBezTo>
                    <a:pt x="10442" y="1165"/>
                    <a:pt x="8824" y="57"/>
                    <a:pt x="7040" y="2"/>
                  </a:cubicBezTo>
                  <a:cubicBezTo>
                    <a:pt x="3235" y="-114"/>
                    <a:pt x="27" y="4743"/>
                    <a:pt x="0" y="10667"/>
                  </a:cubicBezTo>
                  <a:cubicBezTo>
                    <a:pt x="-26" y="16636"/>
                    <a:pt x="3074" y="21486"/>
                    <a:pt x="6902" y="21486"/>
                  </a:cubicBezTo>
                  <a:cubicBezTo>
                    <a:pt x="10584" y="21486"/>
                    <a:pt x="13591" y="16999"/>
                    <a:pt x="13793" y="11347"/>
                  </a:cubicBezTo>
                  <a:cubicBezTo>
                    <a:pt x="13798" y="11277"/>
                    <a:pt x="13802" y="8882"/>
                    <a:pt x="13802" y="8882"/>
                  </a:cubicBezTo>
                  <a:lnTo>
                    <a:pt x="7569" y="8882"/>
                  </a:lnTo>
                  <a:cubicBezTo>
                    <a:pt x="7314" y="8882"/>
                    <a:pt x="7107" y="9205"/>
                    <a:pt x="7107" y="9603"/>
                  </a:cubicBezTo>
                  <a:close/>
                  <a:moveTo>
                    <a:pt x="7107" y="9603"/>
                  </a:move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81" name="Google Shape;281;p43"/>
          <p:cNvSpPr txBox="1"/>
          <p:nvPr/>
        </p:nvSpPr>
        <p:spPr>
          <a:xfrm>
            <a:off x="2278997" y="3683063"/>
            <a:ext cx="1185580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Gilian Roford</a:t>
            </a:r>
            <a:endParaRPr sz="1100"/>
          </a:p>
        </p:txBody>
      </p:sp>
      <p:sp>
        <p:nvSpPr>
          <p:cNvPr id="282" name="Google Shape;282;p43"/>
          <p:cNvSpPr txBox="1"/>
          <p:nvPr/>
        </p:nvSpPr>
        <p:spPr>
          <a:xfrm>
            <a:off x="2278997" y="3922613"/>
            <a:ext cx="1185580" cy="18466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Ceo Founder</a:t>
            </a:r>
            <a:endParaRPr sz="1100"/>
          </a:p>
        </p:txBody>
      </p:sp>
      <p:grpSp>
        <p:nvGrpSpPr>
          <p:cNvPr id="283" name="Google Shape;283;p43"/>
          <p:cNvGrpSpPr/>
          <p:nvPr/>
        </p:nvGrpSpPr>
        <p:grpSpPr>
          <a:xfrm>
            <a:off x="2523997" y="4246738"/>
            <a:ext cx="695580" cy="139524"/>
            <a:chOff x="5731515" y="5403850"/>
            <a:chExt cx="927440" cy="186032"/>
          </a:xfrm>
        </p:grpSpPr>
        <p:sp>
          <p:nvSpPr>
            <p:cNvPr id="284" name="Google Shape;284;p43"/>
            <p:cNvSpPr/>
            <p:nvPr/>
          </p:nvSpPr>
          <p:spPr>
            <a:xfrm>
              <a:off x="5731515" y="5403850"/>
              <a:ext cx="228907" cy="186032"/>
            </a:xfrm>
            <a:custGeom>
              <a:rect b="b" l="l" r="r" t="t"/>
              <a:pathLst>
                <a:path extrusionOk="0" h="21600" w="21600">
                  <a:moveTo>
                    <a:pt x="21600" y="2556"/>
                  </a:moveTo>
                  <a:cubicBezTo>
                    <a:pt x="20805" y="2990"/>
                    <a:pt x="19951" y="3284"/>
                    <a:pt x="19055" y="3415"/>
                  </a:cubicBezTo>
                  <a:cubicBezTo>
                    <a:pt x="19970" y="2740"/>
                    <a:pt x="20673" y="1672"/>
                    <a:pt x="21003" y="399"/>
                  </a:cubicBezTo>
                  <a:cubicBezTo>
                    <a:pt x="20147" y="1023"/>
                    <a:pt x="19199" y="1477"/>
                    <a:pt x="18189" y="1721"/>
                  </a:cubicBezTo>
                  <a:cubicBezTo>
                    <a:pt x="17381" y="662"/>
                    <a:pt x="16229" y="0"/>
                    <a:pt x="14954" y="0"/>
                  </a:cubicBezTo>
                  <a:cubicBezTo>
                    <a:pt x="12507" y="0"/>
                    <a:pt x="10523" y="2441"/>
                    <a:pt x="10523" y="5453"/>
                  </a:cubicBezTo>
                  <a:cubicBezTo>
                    <a:pt x="10523" y="5880"/>
                    <a:pt x="10562" y="6296"/>
                    <a:pt x="10638" y="6695"/>
                  </a:cubicBezTo>
                  <a:cubicBezTo>
                    <a:pt x="6955" y="6468"/>
                    <a:pt x="3690" y="4297"/>
                    <a:pt x="1504" y="998"/>
                  </a:cubicBezTo>
                  <a:cubicBezTo>
                    <a:pt x="1122" y="1803"/>
                    <a:pt x="904" y="2739"/>
                    <a:pt x="904" y="3739"/>
                  </a:cubicBezTo>
                  <a:cubicBezTo>
                    <a:pt x="904" y="5631"/>
                    <a:pt x="1686" y="7300"/>
                    <a:pt x="2876" y="8278"/>
                  </a:cubicBezTo>
                  <a:cubicBezTo>
                    <a:pt x="2149" y="8250"/>
                    <a:pt x="1466" y="8004"/>
                    <a:pt x="868" y="7596"/>
                  </a:cubicBezTo>
                  <a:cubicBezTo>
                    <a:pt x="867" y="7619"/>
                    <a:pt x="867" y="7642"/>
                    <a:pt x="867" y="7665"/>
                  </a:cubicBezTo>
                  <a:cubicBezTo>
                    <a:pt x="867" y="10307"/>
                    <a:pt x="2395" y="12510"/>
                    <a:pt x="4423" y="13011"/>
                  </a:cubicBezTo>
                  <a:cubicBezTo>
                    <a:pt x="4051" y="13136"/>
                    <a:pt x="3659" y="13203"/>
                    <a:pt x="3255" y="13203"/>
                  </a:cubicBezTo>
                  <a:cubicBezTo>
                    <a:pt x="2969" y="13203"/>
                    <a:pt x="2692" y="13169"/>
                    <a:pt x="2421" y="13105"/>
                  </a:cubicBezTo>
                  <a:cubicBezTo>
                    <a:pt x="2985" y="15271"/>
                    <a:pt x="4622" y="16848"/>
                    <a:pt x="6561" y="16892"/>
                  </a:cubicBezTo>
                  <a:cubicBezTo>
                    <a:pt x="5044" y="18355"/>
                    <a:pt x="3134" y="19226"/>
                    <a:pt x="1057" y="19226"/>
                  </a:cubicBezTo>
                  <a:cubicBezTo>
                    <a:pt x="699" y="19226"/>
                    <a:pt x="347" y="19201"/>
                    <a:pt x="0" y="19149"/>
                  </a:cubicBezTo>
                  <a:cubicBezTo>
                    <a:pt x="1961" y="20698"/>
                    <a:pt x="4291" y="21600"/>
                    <a:pt x="6793" y="21600"/>
                  </a:cubicBezTo>
                  <a:cubicBezTo>
                    <a:pt x="14944" y="21600"/>
                    <a:pt x="19401" y="13291"/>
                    <a:pt x="19401" y="6085"/>
                  </a:cubicBezTo>
                  <a:cubicBezTo>
                    <a:pt x="19401" y="5848"/>
                    <a:pt x="19397" y="5613"/>
                    <a:pt x="19389" y="5380"/>
                  </a:cubicBezTo>
                  <a:cubicBezTo>
                    <a:pt x="20255" y="4610"/>
                    <a:pt x="21006" y="3650"/>
                    <a:pt x="21600" y="2556"/>
                  </a:cubicBezTo>
                  <a:cubicBezTo>
                    <a:pt x="21600" y="2556"/>
                    <a:pt x="21600" y="2556"/>
                    <a:pt x="21600" y="2556"/>
                  </a:cubicBezTo>
                  <a:close/>
                  <a:moveTo>
                    <a:pt x="21600" y="2556"/>
                  </a:move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5" name="Google Shape;285;p43"/>
            <p:cNvSpPr/>
            <p:nvPr/>
          </p:nvSpPr>
          <p:spPr>
            <a:xfrm>
              <a:off x="6100214" y="5412707"/>
              <a:ext cx="168321" cy="168319"/>
            </a:xfrm>
            <a:custGeom>
              <a:rect b="b" l="l" r="r" t="t"/>
              <a:pathLst>
                <a:path extrusionOk="0" h="21600" w="21600">
                  <a:moveTo>
                    <a:pt x="18362" y="2163"/>
                  </a:moveTo>
                  <a:lnTo>
                    <a:pt x="18362" y="5400"/>
                  </a:lnTo>
                  <a:lnTo>
                    <a:pt x="16200" y="5400"/>
                  </a:lnTo>
                  <a:cubicBezTo>
                    <a:pt x="15551" y="5400"/>
                    <a:pt x="15119" y="5832"/>
                    <a:pt x="15119" y="6482"/>
                  </a:cubicBezTo>
                  <a:lnTo>
                    <a:pt x="15119" y="8638"/>
                  </a:lnTo>
                  <a:lnTo>
                    <a:pt x="18362" y="8638"/>
                  </a:lnTo>
                  <a:lnTo>
                    <a:pt x="18362" y="11881"/>
                  </a:lnTo>
                  <a:lnTo>
                    <a:pt x="15119" y="11881"/>
                  </a:lnTo>
                  <a:lnTo>
                    <a:pt x="15119" y="19438"/>
                  </a:lnTo>
                  <a:lnTo>
                    <a:pt x="11881" y="19438"/>
                  </a:lnTo>
                  <a:lnTo>
                    <a:pt x="11881" y="11881"/>
                  </a:lnTo>
                  <a:lnTo>
                    <a:pt x="9719" y="11881"/>
                  </a:lnTo>
                  <a:lnTo>
                    <a:pt x="9719" y="8638"/>
                  </a:lnTo>
                  <a:lnTo>
                    <a:pt x="11881" y="8638"/>
                  </a:lnTo>
                  <a:lnTo>
                    <a:pt x="11881" y="5938"/>
                  </a:lnTo>
                  <a:cubicBezTo>
                    <a:pt x="11881" y="3888"/>
                    <a:pt x="13606" y="2163"/>
                    <a:pt x="15662" y="2163"/>
                  </a:cubicBezTo>
                  <a:cubicBezTo>
                    <a:pt x="15662" y="2163"/>
                    <a:pt x="18362" y="2163"/>
                    <a:pt x="18362" y="2163"/>
                  </a:cubicBezTo>
                  <a:close/>
                  <a:moveTo>
                    <a:pt x="19438" y="0"/>
                  </a:moveTo>
                  <a:lnTo>
                    <a:pt x="2163" y="0"/>
                  </a:lnTo>
                  <a:cubicBezTo>
                    <a:pt x="971" y="0"/>
                    <a:pt x="0" y="971"/>
                    <a:pt x="0" y="2163"/>
                  </a:cubicBezTo>
                  <a:lnTo>
                    <a:pt x="0" y="19438"/>
                  </a:lnTo>
                  <a:cubicBezTo>
                    <a:pt x="0" y="20630"/>
                    <a:pt x="971" y="21600"/>
                    <a:pt x="2163" y="21600"/>
                  </a:cubicBezTo>
                  <a:lnTo>
                    <a:pt x="19438" y="21600"/>
                  </a:lnTo>
                  <a:cubicBezTo>
                    <a:pt x="20630" y="21600"/>
                    <a:pt x="21600" y="20630"/>
                    <a:pt x="21600" y="19438"/>
                  </a:cubicBezTo>
                  <a:lnTo>
                    <a:pt x="21600" y="2163"/>
                  </a:lnTo>
                  <a:cubicBezTo>
                    <a:pt x="21600" y="971"/>
                    <a:pt x="20630" y="0"/>
                    <a:pt x="19438" y="0"/>
                  </a:cubicBezTo>
                  <a:cubicBezTo>
                    <a:pt x="19438" y="0"/>
                    <a:pt x="19438" y="0"/>
                    <a:pt x="19438" y="0"/>
                  </a:cubicBezTo>
                  <a:close/>
                  <a:moveTo>
                    <a:pt x="19438" y="0"/>
                  </a:move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6" name="Google Shape;286;p43"/>
            <p:cNvSpPr/>
            <p:nvPr/>
          </p:nvSpPr>
          <p:spPr>
            <a:xfrm>
              <a:off x="6408327" y="5416815"/>
              <a:ext cx="250628" cy="160103"/>
            </a:xfrm>
            <a:custGeom>
              <a:rect b="b" l="l" r="r" t="t"/>
              <a:pathLst>
                <a:path extrusionOk="0" h="21486" w="21574">
                  <a:moveTo>
                    <a:pt x="21169" y="9121"/>
                  </a:moveTo>
                  <a:lnTo>
                    <a:pt x="19513" y="9121"/>
                  </a:lnTo>
                  <a:lnTo>
                    <a:pt x="19513" y="6544"/>
                  </a:lnTo>
                  <a:cubicBezTo>
                    <a:pt x="19513" y="6195"/>
                    <a:pt x="19331" y="5914"/>
                    <a:pt x="19108" y="5914"/>
                  </a:cubicBezTo>
                  <a:lnTo>
                    <a:pt x="17714" y="5914"/>
                  </a:lnTo>
                  <a:cubicBezTo>
                    <a:pt x="17491" y="5914"/>
                    <a:pt x="17309" y="6195"/>
                    <a:pt x="17309" y="6544"/>
                  </a:cubicBezTo>
                  <a:lnTo>
                    <a:pt x="17309" y="9121"/>
                  </a:lnTo>
                  <a:lnTo>
                    <a:pt x="15653" y="9121"/>
                  </a:lnTo>
                  <a:cubicBezTo>
                    <a:pt x="15428" y="9121"/>
                    <a:pt x="15247" y="9404"/>
                    <a:pt x="15247" y="9753"/>
                  </a:cubicBezTo>
                  <a:lnTo>
                    <a:pt x="15247" y="11921"/>
                  </a:lnTo>
                  <a:cubicBezTo>
                    <a:pt x="15247" y="12270"/>
                    <a:pt x="15428" y="12553"/>
                    <a:pt x="15653" y="12553"/>
                  </a:cubicBezTo>
                  <a:lnTo>
                    <a:pt x="17309" y="12553"/>
                  </a:lnTo>
                  <a:lnTo>
                    <a:pt x="17309" y="15130"/>
                  </a:lnTo>
                  <a:cubicBezTo>
                    <a:pt x="17309" y="15479"/>
                    <a:pt x="17491" y="15762"/>
                    <a:pt x="17714" y="15762"/>
                  </a:cubicBezTo>
                  <a:lnTo>
                    <a:pt x="19108" y="15762"/>
                  </a:lnTo>
                  <a:cubicBezTo>
                    <a:pt x="19331" y="15762"/>
                    <a:pt x="19513" y="15479"/>
                    <a:pt x="19513" y="15130"/>
                  </a:cubicBezTo>
                  <a:lnTo>
                    <a:pt x="19513" y="12553"/>
                  </a:lnTo>
                  <a:lnTo>
                    <a:pt x="21169" y="12553"/>
                  </a:lnTo>
                  <a:cubicBezTo>
                    <a:pt x="21393" y="12553"/>
                    <a:pt x="21574" y="12270"/>
                    <a:pt x="21574" y="11921"/>
                  </a:cubicBezTo>
                  <a:lnTo>
                    <a:pt x="21574" y="9753"/>
                  </a:lnTo>
                  <a:cubicBezTo>
                    <a:pt x="21574" y="9404"/>
                    <a:pt x="21393" y="9121"/>
                    <a:pt x="21169" y="9121"/>
                  </a:cubicBezTo>
                  <a:close/>
                  <a:moveTo>
                    <a:pt x="7107" y="9603"/>
                  </a:moveTo>
                  <a:lnTo>
                    <a:pt x="7107" y="12241"/>
                  </a:lnTo>
                  <a:cubicBezTo>
                    <a:pt x="7107" y="12637"/>
                    <a:pt x="7314" y="12960"/>
                    <a:pt x="7569" y="12960"/>
                  </a:cubicBezTo>
                  <a:lnTo>
                    <a:pt x="10940" y="12960"/>
                  </a:lnTo>
                  <a:cubicBezTo>
                    <a:pt x="10349" y="15563"/>
                    <a:pt x="8746" y="17430"/>
                    <a:pt x="6870" y="17408"/>
                  </a:cubicBezTo>
                  <a:cubicBezTo>
                    <a:pt x="4594" y="17382"/>
                    <a:pt x="2712" y="14548"/>
                    <a:pt x="2623" y="11008"/>
                  </a:cubicBezTo>
                  <a:cubicBezTo>
                    <a:pt x="2529" y="7212"/>
                    <a:pt x="4485" y="4078"/>
                    <a:pt x="6902" y="4078"/>
                  </a:cubicBezTo>
                  <a:cubicBezTo>
                    <a:pt x="8007" y="4078"/>
                    <a:pt x="9016" y="4733"/>
                    <a:pt x="9776" y="5808"/>
                  </a:cubicBezTo>
                  <a:cubicBezTo>
                    <a:pt x="9957" y="6063"/>
                    <a:pt x="10231" y="6064"/>
                    <a:pt x="10409" y="5804"/>
                  </a:cubicBezTo>
                  <a:lnTo>
                    <a:pt x="11647" y="3991"/>
                  </a:lnTo>
                  <a:cubicBezTo>
                    <a:pt x="11840" y="3707"/>
                    <a:pt x="11840" y="3228"/>
                    <a:pt x="11648" y="2944"/>
                  </a:cubicBezTo>
                  <a:cubicBezTo>
                    <a:pt x="10442" y="1165"/>
                    <a:pt x="8824" y="57"/>
                    <a:pt x="7040" y="2"/>
                  </a:cubicBezTo>
                  <a:cubicBezTo>
                    <a:pt x="3235" y="-114"/>
                    <a:pt x="27" y="4743"/>
                    <a:pt x="0" y="10667"/>
                  </a:cubicBezTo>
                  <a:cubicBezTo>
                    <a:pt x="-26" y="16636"/>
                    <a:pt x="3074" y="21486"/>
                    <a:pt x="6902" y="21486"/>
                  </a:cubicBezTo>
                  <a:cubicBezTo>
                    <a:pt x="10584" y="21486"/>
                    <a:pt x="13591" y="16999"/>
                    <a:pt x="13793" y="11347"/>
                  </a:cubicBezTo>
                  <a:cubicBezTo>
                    <a:pt x="13798" y="11277"/>
                    <a:pt x="13802" y="8882"/>
                    <a:pt x="13802" y="8882"/>
                  </a:cubicBezTo>
                  <a:lnTo>
                    <a:pt x="7569" y="8882"/>
                  </a:lnTo>
                  <a:cubicBezTo>
                    <a:pt x="7314" y="8882"/>
                    <a:pt x="7107" y="9205"/>
                    <a:pt x="7107" y="9603"/>
                  </a:cubicBezTo>
                  <a:close/>
                  <a:moveTo>
                    <a:pt x="7107" y="9603"/>
                  </a:move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2235" l="21802" r="27133" t="3493"/>
          <a:stretch/>
        </p:blipFill>
        <p:spPr>
          <a:xfrm>
            <a:off x="3526630" y="919163"/>
            <a:ext cx="2090739" cy="149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4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68597" l="15812" r="20213" t="994"/>
          <a:stretch/>
        </p:blipFill>
        <p:spPr>
          <a:xfrm>
            <a:off x="6134100" y="919163"/>
            <a:ext cx="2090739" cy="1490663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4"/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rgbClr val="D8D8D8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4" name="Google Shape;294;p44"/>
          <p:cNvSpPr/>
          <p:nvPr/>
        </p:nvSpPr>
        <p:spPr>
          <a:xfrm>
            <a:off x="757237" y="757237"/>
            <a:ext cx="2414588" cy="3629024"/>
          </a:xfrm>
          <a:prstGeom prst="rect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5" name="Google Shape;295;p44"/>
          <p:cNvSpPr/>
          <p:nvPr/>
        </p:nvSpPr>
        <p:spPr>
          <a:xfrm>
            <a:off x="3364706" y="757237"/>
            <a:ext cx="2414588" cy="3629024"/>
          </a:xfrm>
          <a:prstGeom prst="rect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6" name="Google Shape;296;p44"/>
          <p:cNvSpPr/>
          <p:nvPr/>
        </p:nvSpPr>
        <p:spPr>
          <a:xfrm>
            <a:off x="5972176" y="757237"/>
            <a:ext cx="2414588" cy="3629024"/>
          </a:xfrm>
          <a:prstGeom prst="rect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97" name="Google Shape;297;p44"/>
          <p:cNvGrpSpPr/>
          <p:nvPr/>
        </p:nvGrpSpPr>
        <p:grpSpPr>
          <a:xfrm>
            <a:off x="3979210" y="3081916"/>
            <a:ext cx="1185580" cy="703200"/>
            <a:chOff x="5305613" y="4910750"/>
            <a:chExt cx="1580773" cy="937600"/>
          </a:xfrm>
        </p:grpSpPr>
        <p:sp>
          <p:nvSpPr>
            <p:cNvPr id="298" name="Google Shape;298;p44"/>
            <p:cNvSpPr txBox="1"/>
            <p:nvPr/>
          </p:nvSpPr>
          <p:spPr>
            <a:xfrm>
              <a:off x="5305613" y="4910750"/>
              <a:ext cx="1580773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Gilian Roford</a:t>
              </a:r>
              <a:endParaRPr sz="1100"/>
            </a:p>
          </p:txBody>
        </p:sp>
        <p:sp>
          <p:nvSpPr>
            <p:cNvPr id="299" name="Google Shape;299;p44"/>
            <p:cNvSpPr txBox="1"/>
            <p:nvPr/>
          </p:nvSpPr>
          <p:spPr>
            <a:xfrm>
              <a:off x="5305613" y="5230151"/>
              <a:ext cx="1580773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Ceo Founder</a:t>
              </a:r>
              <a:endParaRPr sz="1100"/>
            </a:p>
          </p:txBody>
        </p:sp>
        <p:grpSp>
          <p:nvGrpSpPr>
            <p:cNvPr id="300" name="Google Shape;300;p44"/>
            <p:cNvGrpSpPr/>
            <p:nvPr/>
          </p:nvGrpSpPr>
          <p:grpSpPr>
            <a:xfrm>
              <a:off x="5632279" y="5662318"/>
              <a:ext cx="927440" cy="186032"/>
              <a:chOff x="5731515" y="5403850"/>
              <a:chExt cx="927440" cy="186032"/>
            </a:xfrm>
          </p:grpSpPr>
          <p:sp>
            <p:nvSpPr>
              <p:cNvPr id="301" name="Google Shape;301;p44"/>
              <p:cNvSpPr/>
              <p:nvPr/>
            </p:nvSpPr>
            <p:spPr>
              <a:xfrm>
                <a:off x="5731515" y="5403850"/>
                <a:ext cx="228907" cy="186032"/>
              </a:xfrm>
              <a:custGeom>
                <a:rect b="b" l="l" r="r" t="t"/>
                <a:pathLst>
                  <a:path extrusionOk="0" h="21600" w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02" name="Google Shape;302;p44"/>
              <p:cNvSpPr/>
              <p:nvPr/>
            </p:nvSpPr>
            <p:spPr>
              <a:xfrm>
                <a:off x="6100214" y="5412707"/>
                <a:ext cx="168321" cy="168319"/>
              </a:xfrm>
              <a:custGeom>
                <a:rect b="b" l="l" r="r" t="t"/>
                <a:pathLst>
                  <a:path extrusionOk="0" h="21600" w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03" name="Google Shape;303;p44"/>
              <p:cNvSpPr/>
              <p:nvPr/>
            </p:nvSpPr>
            <p:spPr>
              <a:xfrm>
                <a:off x="6408327" y="5416815"/>
                <a:ext cx="250628" cy="160103"/>
              </a:xfrm>
              <a:custGeom>
                <a:rect b="b" l="l" r="r" t="t"/>
                <a:pathLst>
                  <a:path extrusionOk="0" h="21486" w="21574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304" name="Google Shape;304;p44"/>
          <p:cNvGrpSpPr/>
          <p:nvPr/>
        </p:nvGrpSpPr>
        <p:grpSpPr>
          <a:xfrm>
            <a:off x="6586679" y="3081916"/>
            <a:ext cx="1185580" cy="703200"/>
            <a:chOff x="5305613" y="4910750"/>
            <a:chExt cx="1580773" cy="937600"/>
          </a:xfrm>
        </p:grpSpPr>
        <p:sp>
          <p:nvSpPr>
            <p:cNvPr id="305" name="Google Shape;305;p44"/>
            <p:cNvSpPr txBox="1"/>
            <p:nvPr/>
          </p:nvSpPr>
          <p:spPr>
            <a:xfrm>
              <a:off x="5305613" y="4910750"/>
              <a:ext cx="1580773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Gilian Roford</a:t>
              </a:r>
              <a:endParaRPr sz="1100"/>
            </a:p>
          </p:txBody>
        </p:sp>
        <p:sp>
          <p:nvSpPr>
            <p:cNvPr id="306" name="Google Shape;306;p44"/>
            <p:cNvSpPr txBox="1"/>
            <p:nvPr/>
          </p:nvSpPr>
          <p:spPr>
            <a:xfrm>
              <a:off x="5305613" y="5230151"/>
              <a:ext cx="1580773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Ceo Founder</a:t>
              </a:r>
              <a:endParaRPr sz="1100"/>
            </a:p>
          </p:txBody>
        </p:sp>
        <p:grpSp>
          <p:nvGrpSpPr>
            <p:cNvPr id="307" name="Google Shape;307;p44"/>
            <p:cNvGrpSpPr/>
            <p:nvPr/>
          </p:nvGrpSpPr>
          <p:grpSpPr>
            <a:xfrm>
              <a:off x="5632279" y="5662318"/>
              <a:ext cx="927440" cy="186032"/>
              <a:chOff x="5731515" y="5403850"/>
              <a:chExt cx="927440" cy="186032"/>
            </a:xfrm>
          </p:grpSpPr>
          <p:sp>
            <p:nvSpPr>
              <p:cNvPr id="308" name="Google Shape;308;p44"/>
              <p:cNvSpPr/>
              <p:nvPr/>
            </p:nvSpPr>
            <p:spPr>
              <a:xfrm>
                <a:off x="5731515" y="5403850"/>
                <a:ext cx="228907" cy="186032"/>
              </a:xfrm>
              <a:custGeom>
                <a:rect b="b" l="l" r="r" t="t"/>
                <a:pathLst>
                  <a:path extrusionOk="0" h="21600" w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09" name="Google Shape;309;p44"/>
              <p:cNvSpPr/>
              <p:nvPr/>
            </p:nvSpPr>
            <p:spPr>
              <a:xfrm>
                <a:off x="6100214" y="5412707"/>
                <a:ext cx="168321" cy="168319"/>
              </a:xfrm>
              <a:custGeom>
                <a:rect b="b" l="l" r="r" t="t"/>
                <a:pathLst>
                  <a:path extrusionOk="0" h="21600" w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10" name="Google Shape;310;p44"/>
              <p:cNvSpPr/>
              <p:nvPr/>
            </p:nvSpPr>
            <p:spPr>
              <a:xfrm>
                <a:off x="6408327" y="5416815"/>
                <a:ext cx="250628" cy="160103"/>
              </a:xfrm>
              <a:custGeom>
                <a:rect b="b" l="l" r="r" t="t"/>
                <a:pathLst>
                  <a:path extrusionOk="0" h="21486" w="21574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311" name="Google Shape;311;p44"/>
          <p:cNvGrpSpPr/>
          <p:nvPr/>
        </p:nvGrpSpPr>
        <p:grpSpPr>
          <a:xfrm>
            <a:off x="1371740" y="3081916"/>
            <a:ext cx="1185580" cy="703200"/>
            <a:chOff x="5305613" y="4910750"/>
            <a:chExt cx="1580773" cy="937600"/>
          </a:xfrm>
        </p:grpSpPr>
        <p:sp>
          <p:nvSpPr>
            <p:cNvPr id="312" name="Google Shape;312;p44"/>
            <p:cNvSpPr txBox="1"/>
            <p:nvPr/>
          </p:nvSpPr>
          <p:spPr>
            <a:xfrm>
              <a:off x="5305613" y="4910750"/>
              <a:ext cx="1580773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Gilian Roford</a:t>
              </a:r>
              <a:endParaRPr sz="1100"/>
            </a:p>
          </p:txBody>
        </p:sp>
        <p:sp>
          <p:nvSpPr>
            <p:cNvPr id="313" name="Google Shape;313;p44"/>
            <p:cNvSpPr txBox="1"/>
            <p:nvPr/>
          </p:nvSpPr>
          <p:spPr>
            <a:xfrm>
              <a:off x="5305613" y="5230151"/>
              <a:ext cx="1580773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l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Ceo Founder</a:t>
              </a:r>
              <a:endParaRPr sz="1100"/>
            </a:p>
          </p:txBody>
        </p:sp>
        <p:grpSp>
          <p:nvGrpSpPr>
            <p:cNvPr id="314" name="Google Shape;314;p44"/>
            <p:cNvGrpSpPr/>
            <p:nvPr/>
          </p:nvGrpSpPr>
          <p:grpSpPr>
            <a:xfrm>
              <a:off x="5632279" y="5662318"/>
              <a:ext cx="927440" cy="186032"/>
              <a:chOff x="5731515" y="5403850"/>
              <a:chExt cx="927440" cy="186032"/>
            </a:xfrm>
          </p:grpSpPr>
          <p:sp>
            <p:nvSpPr>
              <p:cNvPr id="315" name="Google Shape;315;p44"/>
              <p:cNvSpPr/>
              <p:nvPr/>
            </p:nvSpPr>
            <p:spPr>
              <a:xfrm>
                <a:off x="5731515" y="5403850"/>
                <a:ext cx="228907" cy="186032"/>
              </a:xfrm>
              <a:custGeom>
                <a:rect b="b" l="l" r="r" t="t"/>
                <a:pathLst>
                  <a:path extrusionOk="0" h="21600" w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16" name="Google Shape;316;p44"/>
              <p:cNvSpPr/>
              <p:nvPr/>
            </p:nvSpPr>
            <p:spPr>
              <a:xfrm>
                <a:off x="6100214" y="5412707"/>
                <a:ext cx="168321" cy="168319"/>
              </a:xfrm>
              <a:custGeom>
                <a:rect b="b" l="l" r="r" t="t"/>
                <a:pathLst>
                  <a:path extrusionOk="0" h="21600" w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17" name="Google Shape;317;p44"/>
              <p:cNvSpPr/>
              <p:nvPr/>
            </p:nvSpPr>
            <p:spPr>
              <a:xfrm>
                <a:off x="6408327" y="5416815"/>
                <a:ext cx="250628" cy="160103"/>
              </a:xfrm>
              <a:custGeom>
                <a:rect b="b" l="l" r="r" t="t"/>
                <a:pathLst>
                  <a:path extrusionOk="0" h="21486" w="21574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pic>
        <p:nvPicPr>
          <p:cNvPr id="318" name="Google Shape;318;p44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73351" l="24988" r="24430" t="2607"/>
          <a:stretch/>
        </p:blipFill>
        <p:spPr>
          <a:xfrm>
            <a:off x="919161" y="919163"/>
            <a:ext cx="2090739" cy="1490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4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528" l="0" r="0" t="23529"/>
          <a:stretch/>
        </p:blipFill>
        <p:spPr>
          <a:xfrm>
            <a:off x="4055609" y="757238"/>
            <a:ext cx="4331153" cy="1528762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45"/>
          <p:cNvSpPr txBox="1"/>
          <p:nvPr/>
        </p:nvSpPr>
        <p:spPr>
          <a:xfrm>
            <a:off x="757238" y="2932018"/>
            <a:ext cx="2079173" cy="14542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Timeline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Here</a:t>
            </a:r>
            <a:endParaRPr sz="1100"/>
          </a:p>
        </p:txBody>
      </p:sp>
      <p:grpSp>
        <p:nvGrpSpPr>
          <p:cNvPr id="325" name="Google Shape;325;p45"/>
          <p:cNvGrpSpPr/>
          <p:nvPr/>
        </p:nvGrpSpPr>
        <p:grpSpPr>
          <a:xfrm>
            <a:off x="4055609" y="2957850"/>
            <a:ext cx="1938338" cy="1428413"/>
            <a:chOff x="4318907" y="1474974"/>
            <a:chExt cx="2584450" cy="1904550"/>
          </a:xfrm>
        </p:grpSpPr>
        <p:sp>
          <p:nvSpPr>
            <p:cNvPr id="326" name="Google Shape;326;p45"/>
            <p:cNvSpPr txBox="1"/>
            <p:nvPr/>
          </p:nvSpPr>
          <p:spPr>
            <a:xfrm>
              <a:off x="4443951" y="2382392"/>
              <a:ext cx="2459406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had seasons. Fifth you'll, seasons.</a:t>
              </a:r>
              <a:endParaRPr sz="1100"/>
            </a:p>
          </p:txBody>
        </p:sp>
        <p:sp>
          <p:nvSpPr>
            <p:cNvPr id="327" name="Google Shape;327;p45"/>
            <p:cNvSpPr txBox="1"/>
            <p:nvPr/>
          </p:nvSpPr>
          <p:spPr>
            <a:xfrm>
              <a:off x="4443951" y="1796780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328" name="Google Shape;328;p45"/>
            <p:cNvSpPr/>
            <p:nvPr/>
          </p:nvSpPr>
          <p:spPr>
            <a:xfrm rot="5400000">
              <a:off x="4318907" y="1474974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29" name="Google Shape;329;p45"/>
          <p:cNvGrpSpPr/>
          <p:nvPr/>
        </p:nvGrpSpPr>
        <p:grpSpPr>
          <a:xfrm>
            <a:off x="6448425" y="2957850"/>
            <a:ext cx="1938338" cy="1428413"/>
            <a:chOff x="4318907" y="1474974"/>
            <a:chExt cx="2584450" cy="1904550"/>
          </a:xfrm>
        </p:grpSpPr>
        <p:sp>
          <p:nvSpPr>
            <p:cNvPr id="330" name="Google Shape;330;p45"/>
            <p:cNvSpPr txBox="1"/>
            <p:nvPr/>
          </p:nvSpPr>
          <p:spPr>
            <a:xfrm>
              <a:off x="4443951" y="2382392"/>
              <a:ext cx="2459406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had seasons. Fifth you'll, seasons.</a:t>
              </a:r>
              <a:endParaRPr sz="1100"/>
            </a:p>
          </p:txBody>
        </p:sp>
        <p:sp>
          <p:nvSpPr>
            <p:cNvPr id="331" name="Google Shape;331;p45"/>
            <p:cNvSpPr txBox="1"/>
            <p:nvPr/>
          </p:nvSpPr>
          <p:spPr>
            <a:xfrm>
              <a:off x="4443951" y="1796780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332" name="Google Shape;332;p45"/>
            <p:cNvSpPr/>
            <p:nvPr/>
          </p:nvSpPr>
          <p:spPr>
            <a:xfrm rot="5400000">
              <a:off x="4318907" y="1474974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cxnSp>
        <p:nvCxnSpPr>
          <p:cNvPr id="333" name="Google Shape;333;p45"/>
          <p:cNvCxnSpPr/>
          <p:nvPr/>
        </p:nvCxnSpPr>
        <p:spPr>
          <a:xfrm>
            <a:off x="2747963" y="757238"/>
            <a:ext cx="0" cy="1975077"/>
          </a:xfrm>
          <a:prstGeom prst="straightConnector1">
            <a:avLst/>
          </a:prstGeom>
          <a:noFill/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" name="Google Shape;338;p46"/>
          <p:cNvGrpSpPr/>
          <p:nvPr/>
        </p:nvGrpSpPr>
        <p:grpSpPr>
          <a:xfrm>
            <a:off x="3602831" y="2957850"/>
            <a:ext cx="1938338" cy="1428413"/>
            <a:chOff x="4318907" y="1474974"/>
            <a:chExt cx="2584450" cy="1904550"/>
          </a:xfrm>
        </p:grpSpPr>
        <p:sp>
          <p:nvSpPr>
            <p:cNvPr id="339" name="Google Shape;339;p46"/>
            <p:cNvSpPr txBox="1"/>
            <p:nvPr/>
          </p:nvSpPr>
          <p:spPr>
            <a:xfrm>
              <a:off x="4443951" y="2382392"/>
              <a:ext cx="2459406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had seasons. Fifth you'll, seasons.</a:t>
              </a:r>
              <a:endParaRPr sz="1100"/>
            </a:p>
          </p:txBody>
        </p:sp>
        <p:sp>
          <p:nvSpPr>
            <p:cNvPr id="340" name="Google Shape;340;p46"/>
            <p:cNvSpPr txBox="1"/>
            <p:nvPr/>
          </p:nvSpPr>
          <p:spPr>
            <a:xfrm>
              <a:off x="4443951" y="1796780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341" name="Google Shape;341;p46"/>
            <p:cNvSpPr/>
            <p:nvPr/>
          </p:nvSpPr>
          <p:spPr>
            <a:xfrm rot="5400000">
              <a:off x="4318907" y="1474974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42" name="Google Shape;342;p46"/>
          <p:cNvGrpSpPr/>
          <p:nvPr/>
        </p:nvGrpSpPr>
        <p:grpSpPr>
          <a:xfrm>
            <a:off x="6448425" y="2957850"/>
            <a:ext cx="1938338" cy="1428413"/>
            <a:chOff x="4318907" y="1474974"/>
            <a:chExt cx="2584450" cy="1904550"/>
          </a:xfrm>
        </p:grpSpPr>
        <p:sp>
          <p:nvSpPr>
            <p:cNvPr id="343" name="Google Shape;343;p46"/>
            <p:cNvSpPr txBox="1"/>
            <p:nvPr/>
          </p:nvSpPr>
          <p:spPr>
            <a:xfrm>
              <a:off x="4443951" y="2382392"/>
              <a:ext cx="2459406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had seasons. Fifth you'll, seasons.</a:t>
              </a:r>
              <a:endParaRPr sz="1100"/>
            </a:p>
          </p:txBody>
        </p:sp>
        <p:sp>
          <p:nvSpPr>
            <p:cNvPr id="344" name="Google Shape;344;p46"/>
            <p:cNvSpPr txBox="1"/>
            <p:nvPr/>
          </p:nvSpPr>
          <p:spPr>
            <a:xfrm>
              <a:off x="4443951" y="1796780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345" name="Google Shape;345;p46"/>
            <p:cNvSpPr/>
            <p:nvPr/>
          </p:nvSpPr>
          <p:spPr>
            <a:xfrm rot="5400000">
              <a:off x="4318907" y="1474974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46" name="Google Shape;346;p46"/>
          <p:cNvGrpSpPr/>
          <p:nvPr/>
        </p:nvGrpSpPr>
        <p:grpSpPr>
          <a:xfrm>
            <a:off x="757237" y="2957850"/>
            <a:ext cx="1938338" cy="1428413"/>
            <a:chOff x="4318907" y="1474974"/>
            <a:chExt cx="2584450" cy="1904550"/>
          </a:xfrm>
        </p:grpSpPr>
        <p:sp>
          <p:nvSpPr>
            <p:cNvPr id="347" name="Google Shape;347;p46"/>
            <p:cNvSpPr txBox="1"/>
            <p:nvPr/>
          </p:nvSpPr>
          <p:spPr>
            <a:xfrm>
              <a:off x="4443951" y="2382392"/>
              <a:ext cx="2459406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had seasons. Fifth you'll, seasons.</a:t>
              </a:r>
              <a:endParaRPr sz="1100"/>
            </a:p>
          </p:txBody>
        </p:sp>
        <p:sp>
          <p:nvSpPr>
            <p:cNvPr id="348" name="Google Shape;348;p46"/>
            <p:cNvSpPr txBox="1"/>
            <p:nvPr/>
          </p:nvSpPr>
          <p:spPr>
            <a:xfrm>
              <a:off x="4443951" y="1796780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349" name="Google Shape;349;p46"/>
            <p:cNvSpPr/>
            <p:nvPr/>
          </p:nvSpPr>
          <p:spPr>
            <a:xfrm rot="5400000">
              <a:off x="4318907" y="1474974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350" name="Google Shape;350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7556" l="0" r="0" t="27556"/>
          <a:stretch/>
        </p:blipFill>
        <p:spPr>
          <a:xfrm>
            <a:off x="757238" y="0"/>
            <a:ext cx="7629525" cy="22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Google Shape;355;p4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5547" r="25547" t="0"/>
          <a:stretch/>
        </p:blipFill>
        <p:spPr>
          <a:xfrm>
            <a:off x="2867546" y="757238"/>
            <a:ext cx="2661718" cy="3629024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47"/>
          <p:cNvSpPr txBox="1"/>
          <p:nvPr/>
        </p:nvSpPr>
        <p:spPr>
          <a:xfrm>
            <a:off x="6143613" y="2819922"/>
            <a:ext cx="1543061" cy="139480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71450" lvl="0" marL="17780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▪"/>
            </a:pPr>
            <a:r>
              <a:rPr lang="en" sz="9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</a:t>
            </a:r>
            <a:endParaRPr sz="1100"/>
          </a:p>
          <a:p>
            <a:pPr indent="-171450" lvl="0" marL="17780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▪"/>
            </a:pPr>
            <a:r>
              <a:rPr lang="en" sz="9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for one</a:t>
            </a:r>
            <a:endParaRPr sz="1100"/>
          </a:p>
          <a:p>
            <a:pPr indent="-171450" lvl="0" marL="17780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▪"/>
            </a:pPr>
            <a:r>
              <a:rPr lang="en" sz="9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Living grass to for</a:t>
            </a:r>
            <a:endParaRPr sz="1100"/>
          </a:p>
          <a:p>
            <a:pPr indent="-171450" lvl="0" marL="17780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▪"/>
            </a:pPr>
            <a:r>
              <a:rPr lang="en" sz="9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</a:t>
            </a:r>
            <a:endParaRPr sz="1100"/>
          </a:p>
          <a:p>
            <a:pPr indent="-171450" lvl="0" marL="17780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▪"/>
            </a:pPr>
            <a:r>
              <a:rPr lang="en" sz="9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Creepiest</a:t>
            </a:r>
            <a:endParaRPr sz="1100"/>
          </a:p>
          <a:p>
            <a:pPr indent="-171450" lvl="0" marL="17780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▪"/>
            </a:pPr>
            <a:r>
              <a:rPr lang="en" sz="9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don't two set</a:t>
            </a:r>
            <a:endParaRPr sz="1100"/>
          </a:p>
          <a:p>
            <a:pPr indent="-171450" lvl="0" marL="177800" marR="0" rtl="0" algn="l">
              <a:lnSpc>
                <a:spcPct val="16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Noto Sans Symbols"/>
              <a:buChar char="▪"/>
            </a:pPr>
            <a:r>
              <a:rPr lang="en" sz="9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had seasons.</a:t>
            </a:r>
            <a:endParaRPr sz="1100"/>
          </a:p>
        </p:txBody>
      </p:sp>
      <p:grpSp>
        <p:nvGrpSpPr>
          <p:cNvPr id="357" name="Google Shape;357;p47"/>
          <p:cNvGrpSpPr/>
          <p:nvPr/>
        </p:nvGrpSpPr>
        <p:grpSpPr>
          <a:xfrm>
            <a:off x="6143613" y="757237"/>
            <a:ext cx="1938338" cy="1428413"/>
            <a:chOff x="4318907" y="1474974"/>
            <a:chExt cx="2584450" cy="1904550"/>
          </a:xfrm>
        </p:grpSpPr>
        <p:sp>
          <p:nvSpPr>
            <p:cNvPr id="358" name="Google Shape;358;p47"/>
            <p:cNvSpPr txBox="1"/>
            <p:nvPr/>
          </p:nvSpPr>
          <p:spPr>
            <a:xfrm>
              <a:off x="4443951" y="2382392"/>
              <a:ext cx="2459406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had seasons. Fifth you'll, seasons.</a:t>
              </a:r>
              <a:endParaRPr sz="1100"/>
            </a:p>
          </p:txBody>
        </p:sp>
        <p:sp>
          <p:nvSpPr>
            <p:cNvPr id="359" name="Google Shape;359;p47"/>
            <p:cNvSpPr txBox="1"/>
            <p:nvPr/>
          </p:nvSpPr>
          <p:spPr>
            <a:xfrm>
              <a:off x="4443951" y="1796780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360" name="Google Shape;360;p47"/>
            <p:cNvSpPr/>
            <p:nvPr/>
          </p:nvSpPr>
          <p:spPr>
            <a:xfrm rot="5400000">
              <a:off x="4318907" y="1474974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61" name="Google Shape;361;p47"/>
          <p:cNvGrpSpPr/>
          <p:nvPr/>
        </p:nvGrpSpPr>
        <p:grpSpPr>
          <a:xfrm>
            <a:off x="757237" y="757238"/>
            <a:ext cx="1507672" cy="3629025"/>
            <a:chOff x="1771652" y="1009650"/>
            <a:chExt cx="2010229" cy="4838700"/>
          </a:xfrm>
        </p:grpSpPr>
        <p:sp>
          <p:nvSpPr>
            <p:cNvPr id="362" name="Google Shape;362;p47"/>
            <p:cNvSpPr txBox="1"/>
            <p:nvPr/>
          </p:nvSpPr>
          <p:spPr>
            <a:xfrm>
              <a:off x="1771652" y="3909358"/>
              <a:ext cx="2010229" cy="19389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Our</a:t>
              </a:r>
              <a:endParaRPr sz="1100"/>
            </a:p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Result</a:t>
              </a:r>
              <a:endParaRPr sz="1100"/>
            </a:p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Here</a:t>
              </a:r>
              <a:endParaRPr sz="1100"/>
            </a:p>
          </p:txBody>
        </p:sp>
        <p:cxnSp>
          <p:nvCxnSpPr>
            <p:cNvPr id="363" name="Google Shape;363;p47"/>
            <p:cNvCxnSpPr/>
            <p:nvPr/>
          </p:nvCxnSpPr>
          <p:spPr>
            <a:xfrm>
              <a:off x="3663950" y="1009650"/>
              <a:ext cx="0" cy="2633436"/>
            </a:xfrm>
            <a:prstGeom prst="straightConnector1">
              <a:avLst/>
            </a:prstGeom>
            <a:noFill/>
            <a:ln cap="flat" cmpd="sng" w="254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4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20370" r="20369" t="0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48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20370" r="20369" t="0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48"/>
          <p:cNvSpPr/>
          <p:nvPr/>
        </p:nvSpPr>
        <p:spPr>
          <a:xfrm>
            <a:off x="2000249" y="1607344"/>
            <a:ext cx="5143500" cy="19288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1" name="Google Shape;371;p48"/>
          <p:cNvSpPr txBox="1"/>
          <p:nvPr/>
        </p:nvSpPr>
        <p:spPr>
          <a:xfrm>
            <a:off x="2506617" y="2017752"/>
            <a:ext cx="177406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Few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About</a:t>
            </a:r>
            <a:endParaRPr sz="1100"/>
          </a:p>
        </p:txBody>
      </p:sp>
      <p:sp>
        <p:nvSpPr>
          <p:cNvPr id="372" name="Google Shape;372;p48"/>
          <p:cNvSpPr txBox="1"/>
          <p:nvPr/>
        </p:nvSpPr>
        <p:spPr>
          <a:xfrm>
            <a:off x="4697577" y="2377899"/>
            <a:ext cx="1774065" cy="7478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</a:t>
            </a:r>
            <a:endParaRPr sz="1100"/>
          </a:p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waters had which i two set had seasons. Fifth you'll, seasons.</a:t>
            </a:r>
            <a:endParaRPr sz="1100"/>
          </a:p>
        </p:txBody>
      </p:sp>
      <p:cxnSp>
        <p:nvCxnSpPr>
          <p:cNvPr id="373" name="Google Shape;373;p48"/>
          <p:cNvCxnSpPr/>
          <p:nvPr/>
        </p:nvCxnSpPr>
        <p:spPr>
          <a:xfrm>
            <a:off x="4775605" y="2178844"/>
            <a:ext cx="307181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p49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19057" l="58537" r="13099" t="0"/>
          <a:stretch/>
        </p:blipFill>
        <p:spPr>
          <a:xfrm>
            <a:off x="6479381" y="757238"/>
            <a:ext cx="1907381" cy="3629025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49"/>
          <p:cNvSpPr txBox="1"/>
          <p:nvPr/>
        </p:nvSpPr>
        <p:spPr>
          <a:xfrm>
            <a:off x="757238" y="1208209"/>
            <a:ext cx="345757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Clean Photo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&amp; Design</a:t>
            </a:r>
            <a:endParaRPr sz="1100"/>
          </a:p>
        </p:txBody>
      </p:sp>
      <p:sp>
        <p:nvSpPr>
          <p:cNvPr id="380" name="Google Shape;380;p49"/>
          <p:cNvSpPr txBox="1"/>
          <p:nvPr/>
        </p:nvSpPr>
        <p:spPr>
          <a:xfrm>
            <a:off x="851021" y="3811538"/>
            <a:ext cx="3225680" cy="574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which i two set had seasons. Fifth you'll, seasons.</a:t>
            </a:r>
            <a:endParaRPr sz="1100"/>
          </a:p>
        </p:txBody>
      </p:sp>
      <p:sp>
        <p:nvSpPr>
          <p:cNvPr id="381" name="Google Shape;381;p49"/>
          <p:cNvSpPr txBox="1"/>
          <p:nvPr/>
        </p:nvSpPr>
        <p:spPr>
          <a:xfrm>
            <a:off x="851021" y="3372328"/>
            <a:ext cx="18445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Some Text Here</a:t>
            </a:r>
            <a:endParaRPr sz="1100"/>
          </a:p>
        </p:txBody>
      </p:sp>
      <p:sp>
        <p:nvSpPr>
          <p:cNvPr id="382" name="Google Shape;382;p49"/>
          <p:cNvSpPr/>
          <p:nvPr/>
        </p:nvSpPr>
        <p:spPr>
          <a:xfrm rot="5400000">
            <a:off x="757237" y="3130974"/>
            <a:ext cx="119063" cy="119063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3" name="Google Shape;383;p49"/>
          <p:cNvSpPr txBox="1"/>
          <p:nvPr/>
        </p:nvSpPr>
        <p:spPr>
          <a:xfrm>
            <a:off x="851021" y="757237"/>
            <a:ext cx="18445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</p:txBody>
      </p:sp>
      <p:cxnSp>
        <p:nvCxnSpPr>
          <p:cNvPr id="384" name="Google Shape;384;p49"/>
          <p:cNvCxnSpPr/>
          <p:nvPr/>
        </p:nvCxnSpPr>
        <p:spPr>
          <a:xfrm>
            <a:off x="2159201" y="909064"/>
            <a:ext cx="766879" cy="0"/>
          </a:xfrm>
          <a:prstGeom prst="straightConnector1">
            <a:avLst/>
          </a:prstGeom>
          <a:noFill/>
          <a:ln cap="flat" cmpd="sng" w="349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385" name="Google Shape;385;p49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6489" r="16488" t="0"/>
          <a:stretch/>
        </p:blipFill>
        <p:spPr>
          <a:xfrm>
            <a:off x="4572000" y="757238"/>
            <a:ext cx="1907381" cy="1814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49"/>
          <p:cNvPicPr preferRelativeResize="0"/>
          <p:nvPr>
            <p:ph idx="2" type="pic"/>
          </p:nvPr>
        </p:nvPicPr>
        <p:blipFill rotWithShape="1">
          <a:blip r:embed="rId5">
            <a:alphaModFix/>
          </a:blip>
          <a:srcRect b="0" l="14960" r="14961" t="0"/>
          <a:stretch/>
        </p:blipFill>
        <p:spPr>
          <a:xfrm>
            <a:off x="4572000" y="2571750"/>
            <a:ext cx="1907381" cy="1814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" name="Google Shape;391;p50"/>
          <p:cNvGrpSpPr/>
          <p:nvPr/>
        </p:nvGrpSpPr>
        <p:grpSpPr>
          <a:xfrm>
            <a:off x="3602831" y="2957850"/>
            <a:ext cx="1938338" cy="1428413"/>
            <a:chOff x="4318907" y="1474974"/>
            <a:chExt cx="2584450" cy="1904550"/>
          </a:xfrm>
        </p:grpSpPr>
        <p:sp>
          <p:nvSpPr>
            <p:cNvPr id="392" name="Google Shape;392;p50"/>
            <p:cNvSpPr txBox="1"/>
            <p:nvPr/>
          </p:nvSpPr>
          <p:spPr>
            <a:xfrm>
              <a:off x="4443951" y="2382392"/>
              <a:ext cx="2459406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had seasons. Fifth you'll, seasons.</a:t>
              </a:r>
              <a:endParaRPr sz="1100"/>
            </a:p>
          </p:txBody>
        </p:sp>
        <p:sp>
          <p:nvSpPr>
            <p:cNvPr id="393" name="Google Shape;393;p50"/>
            <p:cNvSpPr txBox="1"/>
            <p:nvPr/>
          </p:nvSpPr>
          <p:spPr>
            <a:xfrm>
              <a:off x="4443951" y="1796780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394" name="Google Shape;394;p50"/>
            <p:cNvSpPr/>
            <p:nvPr/>
          </p:nvSpPr>
          <p:spPr>
            <a:xfrm rot="5400000">
              <a:off x="4318907" y="1474974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95" name="Google Shape;395;p50"/>
          <p:cNvGrpSpPr/>
          <p:nvPr/>
        </p:nvGrpSpPr>
        <p:grpSpPr>
          <a:xfrm>
            <a:off x="6448425" y="2957850"/>
            <a:ext cx="1938338" cy="1428413"/>
            <a:chOff x="4318907" y="1474974"/>
            <a:chExt cx="2584450" cy="1904550"/>
          </a:xfrm>
        </p:grpSpPr>
        <p:sp>
          <p:nvSpPr>
            <p:cNvPr id="396" name="Google Shape;396;p50"/>
            <p:cNvSpPr txBox="1"/>
            <p:nvPr/>
          </p:nvSpPr>
          <p:spPr>
            <a:xfrm>
              <a:off x="4443951" y="2382392"/>
              <a:ext cx="2459406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had seasons. Fifth you'll, seasons.</a:t>
              </a:r>
              <a:endParaRPr sz="1100"/>
            </a:p>
          </p:txBody>
        </p:sp>
        <p:sp>
          <p:nvSpPr>
            <p:cNvPr id="397" name="Google Shape;397;p50"/>
            <p:cNvSpPr txBox="1"/>
            <p:nvPr/>
          </p:nvSpPr>
          <p:spPr>
            <a:xfrm>
              <a:off x="4443951" y="1796780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398" name="Google Shape;398;p50"/>
            <p:cNvSpPr/>
            <p:nvPr/>
          </p:nvSpPr>
          <p:spPr>
            <a:xfrm rot="5400000">
              <a:off x="4318907" y="1474974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99" name="Google Shape;399;p50"/>
          <p:cNvGrpSpPr/>
          <p:nvPr/>
        </p:nvGrpSpPr>
        <p:grpSpPr>
          <a:xfrm>
            <a:off x="757237" y="2957850"/>
            <a:ext cx="1938338" cy="1428413"/>
            <a:chOff x="4318907" y="1474974"/>
            <a:chExt cx="2584450" cy="1904550"/>
          </a:xfrm>
        </p:grpSpPr>
        <p:sp>
          <p:nvSpPr>
            <p:cNvPr id="400" name="Google Shape;400;p50"/>
            <p:cNvSpPr txBox="1"/>
            <p:nvPr/>
          </p:nvSpPr>
          <p:spPr>
            <a:xfrm>
              <a:off x="4443951" y="2382392"/>
              <a:ext cx="2459406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had seasons. Fifth you'll, seasons.</a:t>
              </a:r>
              <a:endParaRPr sz="1100"/>
            </a:p>
          </p:txBody>
        </p:sp>
        <p:sp>
          <p:nvSpPr>
            <p:cNvPr id="401" name="Google Shape;401;p50"/>
            <p:cNvSpPr txBox="1"/>
            <p:nvPr/>
          </p:nvSpPr>
          <p:spPr>
            <a:xfrm>
              <a:off x="4443951" y="1796780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402" name="Google Shape;402;p50"/>
            <p:cNvSpPr/>
            <p:nvPr/>
          </p:nvSpPr>
          <p:spPr>
            <a:xfrm rot="5400000">
              <a:off x="4318907" y="1474974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403" name="Google Shape;403;p5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650" l="0" r="0" t="1650"/>
          <a:stretch/>
        </p:blipFill>
        <p:spPr>
          <a:xfrm>
            <a:off x="3300412" y="757238"/>
            <a:ext cx="2543175" cy="1639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5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650" l="0" r="0" t="1650"/>
          <a:stretch/>
        </p:blipFill>
        <p:spPr>
          <a:xfrm>
            <a:off x="5843588" y="757238"/>
            <a:ext cx="2543175" cy="1639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50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312" r="313" t="0"/>
          <a:stretch/>
        </p:blipFill>
        <p:spPr>
          <a:xfrm>
            <a:off x="757237" y="757238"/>
            <a:ext cx="2543175" cy="1639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757237"/>
            <a:ext cx="3814762" cy="3629026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51"/>
          <p:cNvSpPr txBox="1"/>
          <p:nvPr/>
        </p:nvSpPr>
        <p:spPr>
          <a:xfrm>
            <a:off x="757238" y="1208209"/>
            <a:ext cx="3052763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Data Chart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&amp; Design</a:t>
            </a:r>
            <a:endParaRPr sz="1100"/>
          </a:p>
        </p:txBody>
      </p:sp>
      <p:sp>
        <p:nvSpPr>
          <p:cNvPr id="412" name="Google Shape;412;p51"/>
          <p:cNvSpPr txBox="1"/>
          <p:nvPr/>
        </p:nvSpPr>
        <p:spPr>
          <a:xfrm>
            <a:off x="851021" y="3811538"/>
            <a:ext cx="3225680" cy="574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which i two set had seasons. Fifth you'll, seasons.</a:t>
            </a:r>
            <a:endParaRPr sz="1100"/>
          </a:p>
        </p:txBody>
      </p:sp>
      <p:sp>
        <p:nvSpPr>
          <p:cNvPr id="413" name="Google Shape;413;p51"/>
          <p:cNvSpPr txBox="1"/>
          <p:nvPr/>
        </p:nvSpPr>
        <p:spPr>
          <a:xfrm>
            <a:off x="851021" y="3372328"/>
            <a:ext cx="18445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Some Text Here</a:t>
            </a:r>
            <a:endParaRPr sz="1100"/>
          </a:p>
        </p:txBody>
      </p:sp>
      <p:sp>
        <p:nvSpPr>
          <p:cNvPr id="414" name="Google Shape;414;p51"/>
          <p:cNvSpPr/>
          <p:nvPr/>
        </p:nvSpPr>
        <p:spPr>
          <a:xfrm rot="5400000">
            <a:off x="757237" y="3130974"/>
            <a:ext cx="119063" cy="119063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5" name="Google Shape;415;p51"/>
          <p:cNvSpPr txBox="1"/>
          <p:nvPr/>
        </p:nvSpPr>
        <p:spPr>
          <a:xfrm>
            <a:off x="851021" y="757237"/>
            <a:ext cx="18445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</p:txBody>
      </p:sp>
      <p:cxnSp>
        <p:nvCxnSpPr>
          <p:cNvPr id="416" name="Google Shape;416;p51"/>
          <p:cNvCxnSpPr/>
          <p:nvPr/>
        </p:nvCxnSpPr>
        <p:spPr>
          <a:xfrm>
            <a:off x="2159201" y="909064"/>
            <a:ext cx="766879" cy="0"/>
          </a:xfrm>
          <a:prstGeom prst="straightConnector1">
            <a:avLst/>
          </a:prstGeom>
          <a:noFill/>
          <a:ln cap="flat" cmpd="sng" w="349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4"/>
          <p:cNvSpPr txBox="1"/>
          <p:nvPr/>
        </p:nvSpPr>
        <p:spPr>
          <a:xfrm>
            <a:off x="6498925" y="228600"/>
            <a:ext cx="2375400" cy="237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" sz="15000" u="none" cap="none" strike="noStrike">
                <a:solidFill>
                  <a:srgbClr val="CCCCCC"/>
                </a:solidFill>
                <a:latin typeface="Bodoni"/>
                <a:ea typeface="Bodoni"/>
                <a:cs typeface="Bodoni"/>
                <a:sym typeface="Bodoni"/>
              </a:rPr>
              <a:t>01</a:t>
            </a:r>
            <a:endParaRPr sz="1100">
              <a:solidFill>
                <a:srgbClr val="CCCCCC"/>
              </a:solidFill>
              <a:latin typeface="Bodoni"/>
              <a:ea typeface="Bodoni"/>
              <a:cs typeface="Bodoni"/>
              <a:sym typeface="Bodoni"/>
            </a:endParaRPr>
          </a:p>
        </p:txBody>
      </p:sp>
      <p:pic>
        <p:nvPicPr>
          <p:cNvPr id="124" name="Google Shape;124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40374" t="0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5" name="Google Shape;125;p34"/>
          <p:cNvGrpSpPr/>
          <p:nvPr/>
        </p:nvGrpSpPr>
        <p:grpSpPr>
          <a:xfrm>
            <a:off x="5495925" y="3130974"/>
            <a:ext cx="2890837" cy="1255288"/>
            <a:chOff x="6756400" y="2980777"/>
            <a:chExt cx="3854450" cy="1673718"/>
          </a:xfrm>
        </p:grpSpPr>
        <p:sp>
          <p:nvSpPr>
            <p:cNvPr id="126" name="Google Shape;126;p34"/>
            <p:cNvSpPr txBox="1"/>
            <p:nvPr/>
          </p:nvSpPr>
          <p:spPr>
            <a:xfrm>
              <a:off x="6881444" y="3888195"/>
              <a:ext cx="3729406" cy="76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which i two set had seasons. Fifth you'll, seasons.</a:t>
              </a:r>
              <a:endParaRPr sz="1100"/>
            </a:p>
          </p:txBody>
        </p:sp>
        <p:sp>
          <p:nvSpPr>
            <p:cNvPr id="127" name="Google Shape;127;p34"/>
            <p:cNvSpPr txBox="1"/>
            <p:nvPr/>
          </p:nvSpPr>
          <p:spPr>
            <a:xfrm>
              <a:off x="6881444" y="3302583"/>
              <a:ext cx="2459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Some Text Here</a:t>
              </a:r>
              <a:endParaRPr sz="1100"/>
            </a:p>
          </p:txBody>
        </p:sp>
        <p:sp>
          <p:nvSpPr>
            <p:cNvPr id="128" name="Google Shape;128;p34"/>
            <p:cNvSpPr/>
            <p:nvPr/>
          </p:nvSpPr>
          <p:spPr>
            <a:xfrm rot="5400000">
              <a:off x="6756400" y="2980777"/>
              <a:ext cx="158750" cy="158750"/>
            </a:xfrm>
            <a:prstGeom prst="rtTriangl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29" name="Google Shape;129;p34"/>
          <p:cNvSpPr txBox="1"/>
          <p:nvPr/>
        </p:nvSpPr>
        <p:spPr>
          <a:xfrm rot="-5400000">
            <a:off x="5059105" y="1194057"/>
            <a:ext cx="1462263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Hello</a:t>
            </a:r>
            <a:endParaRPr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52"/>
          <p:cNvSpPr txBox="1"/>
          <p:nvPr/>
        </p:nvSpPr>
        <p:spPr>
          <a:xfrm>
            <a:off x="757238" y="1208209"/>
            <a:ext cx="3052763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Data Chart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&amp; Design</a:t>
            </a:r>
            <a:endParaRPr sz="1100"/>
          </a:p>
        </p:txBody>
      </p:sp>
      <p:sp>
        <p:nvSpPr>
          <p:cNvPr id="422" name="Google Shape;422;p52"/>
          <p:cNvSpPr txBox="1"/>
          <p:nvPr/>
        </p:nvSpPr>
        <p:spPr>
          <a:xfrm>
            <a:off x="851021" y="3811538"/>
            <a:ext cx="3225680" cy="574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which i two set had seasons. Fifth you'll, seasons.</a:t>
            </a:r>
            <a:endParaRPr sz="1100"/>
          </a:p>
        </p:txBody>
      </p:sp>
      <p:sp>
        <p:nvSpPr>
          <p:cNvPr id="423" name="Google Shape;423;p52"/>
          <p:cNvSpPr txBox="1"/>
          <p:nvPr/>
        </p:nvSpPr>
        <p:spPr>
          <a:xfrm>
            <a:off x="851021" y="3372328"/>
            <a:ext cx="18445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Some Text Here</a:t>
            </a:r>
            <a:endParaRPr sz="1100"/>
          </a:p>
        </p:txBody>
      </p:sp>
      <p:sp>
        <p:nvSpPr>
          <p:cNvPr id="424" name="Google Shape;424;p52"/>
          <p:cNvSpPr/>
          <p:nvPr/>
        </p:nvSpPr>
        <p:spPr>
          <a:xfrm rot="5400000">
            <a:off x="757237" y="3130974"/>
            <a:ext cx="119063" cy="119063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5" name="Google Shape;425;p52"/>
          <p:cNvSpPr txBox="1"/>
          <p:nvPr/>
        </p:nvSpPr>
        <p:spPr>
          <a:xfrm>
            <a:off x="851021" y="757237"/>
            <a:ext cx="18445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</p:txBody>
      </p:sp>
      <p:cxnSp>
        <p:nvCxnSpPr>
          <p:cNvPr id="426" name="Google Shape;426;p52"/>
          <p:cNvCxnSpPr/>
          <p:nvPr/>
        </p:nvCxnSpPr>
        <p:spPr>
          <a:xfrm>
            <a:off x="2159201" y="909064"/>
            <a:ext cx="766879" cy="0"/>
          </a:xfrm>
          <a:prstGeom prst="straightConnector1">
            <a:avLst/>
          </a:prstGeom>
          <a:noFill/>
          <a:ln cap="flat" cmpd="sng" w="349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427" name="Google Shape;427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757237"/>
            <a:ext cx="3814762" cy="3629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" name="Google Shape;432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53"/>
          <p:cNvSpPr txBox="1"/>
          <p:nvPr/>
        </p:nvSpPr>
        <p:spPr>
          <a:xfrm>
            <a:off x="3554471" y="1613795"/>
            <a:ext cx="2035058" cy="191590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Have Any Question?</a:t>
            </a:r>
            <a:endParaRPr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54"/>
          <p:cNvSpPr txBox="1"/>
          <p:nvPr/>
        </p:nvSpPr>
        <p:spPr>
          <a:xfrm>
            <a:off x="2871110" y="2392855"/>
            <a:ext cx="3401779" cy="3577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www.example.com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5"/>
          <p:cNvSpPr txBox="1"/>
          <p:nvPr/>
        </p:nvSpPr>
        <p:spPr>
          <a:xfrm>
            <a:off x="757238" y="1208209"/>
            <a:ext cx="345757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Clean Photo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&amp; Design</a:t>
            </a:r>
            <a:endParaRPr sz="1100"/>
          </a:p>
        </p:txBody>
      </p:sp>
      <p:sp>
        <p:nvSpPr>
          <p:cNvPr id="135" name="Google Shape;135;p35"/>
          <p:cNvSpPr txBox="1"/>
          <p:nvPr/>
        </p:nvSpPr>
        <p:spPr>
          <a:xfrm>
            <a:off x="851021" y="3811538"/>
            <a:ext cx="3225680" cy="574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which i two set had seasons. Fifth you'll, seasons.</a:t>
            </a:r>
            <a:endParaRPr sz="1100"/>
          </a:p>
        </p:txBody>
      </p:sp>
      <p:sp>
        <p:nvSpPr>
          <p:cNvPr id="136" name="Google Shape;136;p35"/>
          <p:cNvSpPr txBox="1"/>
          <p:nvPr/>
        </p:nvSpPr>
        <p:spPr>
          <a:xfrm>
            <a:off x="851021" y="3372328"/>
            <a:ext cx="18445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Some Text Here</a:t>
            </a:r>
            <a:endParaRPr sz="1100"/>
          </a:p>
        </p:txBody>
      </p:sp>
      <p:sp>
        <p:nvSpPr>
          <p:cNvPr id="137" name="Google Shape;137;p35"/>
          <p:cNvSpPr/>
          <p:nvPr/>
        </p:nvSpPr>
        <p:spPr>
          <a:xfrm rot="5400000">
            <a:off x="757237" y="3130974"/>
            <a:ext cx="119063" cy="119063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35"/>
          <p:cNvSpPr txBox="1"/>
          <p:nvPr/>
        </p:nvSpPr>
        <p:spPr>
          <a:xfrm>
            <a:off x="851021" y="757237"/>
            <a:ext cx="18445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</p:txBody>
      </p:sp>
      <p:cxnSp>
        <p:nvCxnSpPr>
          <p:cNvPr id="139" name="Google Shape;139;p35"/>
          <p:cNvCxnSpPr/>
          <p:nvPr/>
        </p:nvCxnSpPr>
        <p:spPr>
          <a:xfrm>
            <a:off x="2159201" y="909064"/>
            <a:ext cx="766879" cy="0"/>
          </a:xfrm>
          <a:prstGeom prst="straightConnector1">
            <a:avLst/>
          </a:prstGeom>
          <a:noFill/>
          <a:ln cap="flat" cmpd="sng" w="349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40" name="Google Shape;140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6000" r="26000" t="0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5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>
              <a:alpha val="274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3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077" l="0" r="0" t="10078"/>
          <a:stretch/>
        </p:blipFill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36"/>
          <p:cNvSpPr/>
          <p:nvPr/>
        </p:nvSpPr>
        <p:spPr>
          <a:xfrm>
            <a:off x="2000249" y="1607344"/>
            <a:ext cx="5143500" cy="19288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" name="Google Shape;148;p36"/>
          <p:cNvSpPr txBox="1"/>
          <p:nvPr/>
        </p:nvSpPr>
        <p:spPr>
          <a:xfrm>
            <a:off x="2506617" y="2017752"/>
            <a:ext cx="177406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Few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About</a:t>
            </a:r>
            <a:endParaRPr sz="1100"/>
          </a:p>
        </p:txBody>
      </p:sp>
      <p:sp>
        <p:nvSpPr>
          <p:cNvPr id="149" name="Google Shape;149;p36"/>
          <p:cNvSpPr txBox="1"/>
          <p:nvPr/>
        </p:nvSpPr>
        <p:spPr>
          <a:xfrm>
            <a:off x="4697577" y="2377899"/>
            <a:ext cx="1774065" cy="7478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</a:t>
            </a:r>
            <a:endParaRPr sz="1100"/>
          </a:p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waters had which i two set had seasons. Fifth you'll, seasons.</a:t>
            </a:r>
            <a:endParaRPr sz="1100"/>
          </a:p>
        </p:txBody>
      </p:sp>
      <p:cxnSp>
        <p:nvCxnSpPr>
          <p:cNvPr id="150" name="Google Shape;150;p36"/>
          <p:cNvCxnSpPr/>
          <p:nvPr/>
        </p:nvCxnSpPr>
        <p:spPr>
          <a:xfrm>
            <a:off x="4775605" y="2178844"/>
            <a:ext cx="307181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609" l="0" r="0" t="54052"/>
          <a:stretch/>
        </p:blipFill>
        <p:spPr>
          <a:xfrm>
            <a:off x="757238" y="2283854"/>
            <a:ext cx="7629525" cy="210241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7"/>
          <p:cNvSpPr/>
          <p:nvPr/>
        </p:nvSpPr>
        <p:spPr>
          <a:xfrm>
            <a:off x="4304765" y="757237"/>
            <a:ext cx="534471" cy="2102405"/>
          </a:xfrm>
          <a:prstGeom prst="roundRect">
            <a:avLst>
              <a:gd fmla="val 500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7" name="Google Shape;157;p37"/>
          <p:cNvGrpSpPr/>
          <p:nvPr/>
        </p:nvGrpSpPr>
        <p:grpSpPr>
          <a:xfrm>
            <a:off x="5764664" y="918328"/>
            <a:ext cx="1774065" cy="946904"/>
            <a:chOff x="3531605" y="1224438"/>
            <a:chExt cx="2365420" cy="1262539"/>
          </a:xfrm>
        </p:grpSpPr>
        <p:sp>
          <p:nvSpPr>
            <p:cNvPr id="158" name="Google Shape;158;p37"/>
            <p:cNvSpPr txBox="1"/>
            <p:nvPr/>
          </p:nvSpPr>
          <p:spPr>
            <a:xfrm>
              <a:off x="3531605" y="1489845"/>
              <a:ext cx="2365420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</a:t>
              </a:r>
              <a:endParaRPr sz="1100"/>
            </a:p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had which i two set had seasons. Fifth you'll, seasons.</a:t>
              </a:r>
              <a:endParaRPr sz="1100"/>
            </a:p>
          </p:txBody>
        </p:sp>
        <p:cxnSp>
          <p:nvCxnSpPr>
            <p:cNvPr id="159" name="Google Shape;159;p37"/>
            <p:cNvCxnSpPr/>
            <p:nvPr/>
          </p:nvCxnSpPr>
          <p:spPr>
            <a:xfrm>
              <a:off x="3635642" y="1224438"/>
              <a:ext cx="409575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60" name="Google Shape;160;p37"/>
          <p:cNvSpPr txBox="1"/>
          <p:nvPr/>
        </p:nvSpPr>
        <p:spPr>
          <a:xfrm>
            <a:off x="1939823" y="757237"/>
            <a:ext cx="1439510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Value</a:t>
            </a:r>
            <a:endParaRPr sz="1100"/>
          </a:p>
        </p:txBody>
      </p:sp>
      <p:sp>
        <p:nvSpPr>
          <p:cNvPr id="161" name="Google Shape;161;p37"/>
          <p:cNvSpPr txBox="1"/>
          <p:nvPr/>
        </p:nvSpPr>
        <p:spPr>
          <a:xfrm rot="-5400000">
            <a:off x="3658669" y="1744046"/>
            <a:ext cx="1826665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ABOUT OUR VALUE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939" l="19111" r="19112" t="23939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>
              <a:alpha val="7294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" name="Google Shape;168;p38"/>
          <p:cNvSpPr txBox="1"/>
          <p:nvPr/>
        </p:nvSpPr>
        <p:spPr>
          <a:xfrm>
            <a:off x="2355799" y="757237"/>
            <a:ext cx="4432402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Mission</a:t>
            </a:r>
            <a:endParaRPr sz="1100"/>
          </a:p>
        </p:txBody>
      </p:sp>
      <p:sp>
        <p:nvSpPr>
          <p:cNvPr id="169" name="Google Shape;169;p38"/>
          <p:cNvSpPr/>
          <p:nvPr/>
        </p:nvSpPr>
        <p:spPr>
          <a:xfrm>
            <a:off x="3236118" y="1888785"/>
            <a:ext cx="1471612" cy="1471612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0" name="Google Shape;170;p38"/>
          <p:cNvSpPr/>
          <p:nvPr/>
        </p:nvSpPr>
        <p:spPr>
          <a:xfrm>
            <a:off x="4436268" y="1888785"/>
            <a:ext cx="1471612" cy="1471612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1" name="Google Shape;171;p38"/>
          <p:cNvSpPr/>
          <p:nvPr/>
        </p:nvSpPr>
        <p:spPr>
          <a:xfrm>
            <a:off x="3829049" y="2914651"/>
            <a:ext cx="1471612" cy="1471612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2" name="Google Shape;172;p38"/>
          <p:cNvSpPr txBox="1"/>
          <p:nvPr/>
        </p:nvSpPr>
        <p:spPr>
          <a:xfrm>
            <a:off x="3337045" y="2503405"/>
            <a:ext cx="1099223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MISSION</a:t>
            </a:r>
            <a:endParaRPr sz="1100"/>
          </a:p>
        </p:txBody>
      </p:sp>
      <p:sp>
        <p:nvSpPr>
          <p:cNvPr id="173" name="Google Shape;173;p38"/>
          <p:cNvSpPr txBox="1"/>
          <p:nvPr/>
        </p:nvSpPr>
        <p:spPr>
          <a:xfrm>
            <a:off x="4622463" y="2503405"/>
            <a:ext cx="1099223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VISION</a:t>
            </a:r>
            <a:endParaRPr sz="1100"/>
          </a:p>
        </p:txBody>
      </p:sp>
      <p:sp>
        <p:nvSpPr>
          <p:cNvPr id="174" name="Google Shape;174;p38"/>
          <p:cNvSpPr txBox="1"/>
          <p:nvPr/>
        </p:nvSpPr>
        <p:spPr>
          <a:xfrm>
            <a:off x="6450347" y="2297353"/>
            <a:ext cx="1774065" cy="7478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</a:t>
            </a:r>
            <a:endParaRPr sz="1100"/>
          </a:p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waters had which i two set had seasons. Fifth you'll, seasons.</a:t>
            </a:r>
            <a:endParaRPr sz="1100"/>
          </a:p>
        </p:txBody>
      </p:sp>
      <p:cxnSp>
        <p:nvCxnSpPr>
          <p:cNvPr id="175" name="Google Shape;175;p38"/>
          <p:cNvCxnSpPr/>
          <p:nvPr/>
        </p:nvCxnSpPr>
        <p:spPr>
          <a:xfrm>
            <a:off x="6528375" y="2098298"/>
            <a:ext cx="307181" cy="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76" name="Google Shape;176;p38"/>
          <p:cNvGrpSpPr/>
          <p:nvPr/>
        </p:nvGrpSpPr>
        <p:grpSpPr>
          <a:xfrm>
            <a:off x="905297" y="2098297"/>
            <a:ext cx="1774065" cy="946904"/>
            <a:chOff x="3531605" y="1224438"/>
            <a:chExt cx="2365420" cy="1262539"/>
          </a:xfrm>
        </p:grpSpPr>
        <p:sp>
          <p:nvSpPr>
            <p:cNvPr id="177" name="Google Shape;177;p38"/>
            <p:cNvSpPr txBox="1"/>
            <p:nvPr/>
          </p:nvSpPr>
          <p:spPr>
            <a:xfrm>
              <a:off x="3531605" y="1489845"/>
              <a:ext cx="2365420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</a:t>
              </a:r>
              <a:endParaRPr sz="1100"/>
            </a:p>
            <a:p>
              <a:pPr indent="0" lvl="0" marL="0" marR="0" rtl="0" algn="r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had which i two set had seasons. Fifth you'll, seasons.</a:t>
              </a:r>
              <a:endParaRPr sz="1100"/>
            </a:p>
          </p:txBody>
        </p:sp>
        <p:cxnSp>
          <p:nvCxnSpPr>
            <p:cNvPr id="178" name="Google Shape;178;p38"/>
            <p:cNvCxnSpPr/>
            <p:nvPr/>
          </p:nvCxnSpPr>
          <p:spPr>
            <a:xfrm>
              <a:off x="5385852" y="1224438"/>
              <a:ext cx="409575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179" name="Google Shape;179;p38"/>
          <p:cNvGrpSpPr/>
          <p:nvPr/>
        </p:nvGrpSpPr>
        <p:grpSpPr>
          <a:xfrm>
            <a:off x="3981432" y="3223309"/>
            <a:ext cx="1166846" cy="854296"/>
            <a:chOff x="5318102" y="4318947"/>
            <a:chExt cx="1555794" cy="1139061"/>
          </a:xfrm>
        </p:grpSpPr>
        <p:sp>
          <p:nvSpPr>
            <p:cNvPr id="180" name="Google Shape;180;p38"/>
            <p:cNvSpPr txBox="1"/>
            <p:nvPr/>
          </p:nvSpPr>
          <p:spPr>
            <a:xfrm>
              <a:off x="5353658" y="4318947"/>
              <a:ext cx="1465631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GOAL</a:t>
              </a:r>
              <a:endParaRPr sz="1100"/>
            </a:p>
          </p:txBody>
        </p:sp>
        <p:sp>
          <p:nvSpPr>
            <p:cNvPr id="181" name="Google Shape;181;p38"/>
            <p:cNvSpPr txBox="1"/>
            <p:nvPr/>
          </p:nvSpPr>
          <p:spPr>
            <a:xfrm>
              <a:off x="5318102" y="4691708"/>
              <a:ext cx="1555794" cy="76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which i two set seasons.</a:t>
              </a:r>
              <a:endParaRPr sz="11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0692" r="54225" t="40199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9"/>
          <p:cNvSpPr txBox="1"/>
          <p:nvPr/>
        </p:nvSpPr>
        <p:spPr>
          <a:xfrm>
            <a:off x="757238" y="1208209"/>
            <a:ext cx="345757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Service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&amp; Design</a:t>
            </a:r>
            <a:endParaRPr sz="1100"/>
          </a:p>
        </p:txBody>
      </p:sp>
      <p:sp>
        <p:nvSpPr>
          <p:cNvPr id="188" name="Google Shape;188;p39"/>
          <p:cNvSpPr txBox="1"/>
          <p:nvPr/>
        </p:nvSpPr>
        <p:spPr>
          <a:xfrm>
            <a:off x="851021" y="3811538"/>
            <a:ext cx="3225680" cy="574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which i two set had seasons. Fifth you'll, seasons.</a:t>
            </a:r>
            <a:endParaRPr sz="1100"/>
          </a:p>
        </p:txBody>
      </p:sp>
      <p:sp>
        <p:nvSpPr>
          <p:cNvPr id="189" name="Google Shape;189;p39"/>
          <p:cNvSpPr txBox="1"/>
          <p:nvPr/>
        </p:nvSpPr>
        <p:spPr>
          <a:xfrm>
            <a:off x="851021" y="3372328"/>
            <a:ext cx="18445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Some Text Here</a:t>
            </a:r>
            <a:endParaRPr sz="1100"/>
          </a:p>
        </p:txBody>
      </p:sp>
      <p:sp>
        <p:nvSpPr>
          <p:cNvPr id="190" name="Google Shape;190;p39"/>
          <p:cNvSpPr/>
          <p:nvPr/>
        </p:nvSpPr>
        <p:spPr>
          <a:xfrm rot="5400000">
            <a:off x="757237" y="3130974"/>
            <a:ext cx="119063" cy="119063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1" name="Google Shape;191;p39"/>
          <p:cNvSpPr txBox="1"/>
          <p:nvPr/>
        </p:nvSpPr>
        <p:spPr>
          <a:xfrm>
            <a:off x="851021" y="757237"/>
            <a:ext cx="1844554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WELCOME</a:t>
            </a:r>
            <a:endParaRPr sz="1100"/>
          </a:p>
        </p:txBody>
      </p:sp>
      <p:cxnSp>
        <p:nvCxnSpPr>
          <p:cNvPr id="192" name="Google Shape;192;p39"/>
          <p:cNvCxnSpPr/>
          <p:nvPr/>
        </p:nvCxnSpPr>
        <p:spPr>
          <a:xfrm>
            <a:off x="2159201" y="909064"/>
            <a:ext cx="766879" cy="0"/>
          </a:xfrm>
          <a:prstGeom prst="straightConnector1">
            <a:avLst/>
          </a:prstGeom>
          <a:noFill/>
          <a:ln cap="flat" cmpd="sng" w="349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93" name="Google Shape;193;p39"/>
          <p:cNvGrpSpPr/>
          <p:nvPr/>
        </p:nvGrpSpPr>
        <p:grpSpPr>
          <a:xfrm>
            <a:off x="5230671" y="1208209"/>
            <a:ext cx="1774065" cy="1367621"/>
            <a:chOff x="6974228" y="1610945"/>
            <a:chExt cx="2365420" cy="1823494"/>
          </a:xfrm>
        </p:grpSpPr>
        <p:grpSp>
          <p:nvGrpSpPr>
            <p:cNvPr id="194" name="Google Shape;194;p39"/>
            <p:cNvGrpSpPr/>
            <p:nvPr/>
          </p:nvGrpSpPr>
          <p:grpSpPr>
            <a:xfrm>
              <a:off x="7012328" y="1663628"/>
              <a:ext cx="466725" cy="481013"/>
              <a:chOff x="138113" y="4243388"/>
              <a:chExt cx="466725" cy="481013"/>
            </a:xfrm>
          </p:grpSpPr>
          <p:sp>
            <p:nvSpPr>
              <p:cNvPr id="195" name="Google Shape;195;p39"/>
              <p:cNvSpPr/>
              <p:nvPr/>
            </p:nvSpPr>
            <p:spPr>
              <a:xfrm>
                <a:off x="333375" y="4435475"/>
                <a:ext cx="76200" cy="87313"/>
              </a:xfrm>
              <a:custGeom>
                <a:rect b="b" l="l" r="r" t="t"/>
                <a:pathLst>
                  <a:path extrusionOk="0" h="10" w="9">
                    <a:moveTo>
                      <a:pt x="9" y="5"/>
                    </a:moveTo>
                    <a:cubicBezTo>
                      <a:pt x="9" y="8"/>
                      <a:pt x="7" y="10"/>
                      <a:pt x="4" y="10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7" y="0"/>
                      <a:pt x="9" y="3"/>
                      <a:pt x="9" y="5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96" name="Google Shape;196;p39"/>
              <p:cNvSpPr/>
              <p:nvPr/>
            </p:nvSpPr>
            <p:spPr>
              <a:xfrm>
                <a:off x="138113" y="4243388"/>
                <a:ext cx="466725" cy="481013"/>
              </a:xfrm>
              <a:custGeom>
                <a:rect b="b" l="l" r="r" t="t"/>
                <a:pathLst>
                  <a:path extrusionOk="0" h="55" w="55">
                    <a:moveTo>
                      <a:pt x="54" y="22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0"/>
                      <a:pt x="46" y="19"/>
                      <a:pt x="46" y="17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50" y="11"/>
                      <a:pt x="50" y="10"/>
                      <a:pt x="49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3" y="5"/>
                      <a:pt x="43" y="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8"/>
                      <a:pt x="35" y="8"/>
                      <a:pt x="33" y="7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2" y="1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8"/>
                      <a:pt x="19" y="8"/>
                      <a:pt x="17" y="9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1"/>
                      <a:pt x="5" y="12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9"/>
                      <a:pt x="8" y="20"/>
                      <a:pt x="7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8" y="34"/>
                      <a:pt x="8" y="36"/>
                      <a:pt x="9" y="37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4"/>
                      <a:pt x="5" y="44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1" y="49"/>
                      <a:pt x="11" y="50"/>
                      <a:pt x="12" y="49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9" y="46"/>
                      <a:pt x="20" y="47"/>
                      <a:pt x="21" y="47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3" y="54"/>
                      <a:pt x="23" y="55"/>
                      <a:pt x="24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2" y="54"/>
                      <a:pt x="32" y="54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5" y="47"/>
                      <a:pt x="36" y="46"/>
                      <a:pt x="37" y="45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50"/>
                      <a:pt x="44" y="50"/>
                      <a:pt x="44" y="49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50" y="44"/>
                      <a:pt x="50" y="43"/>
                      <a:pt x="49" y="43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6"/>
                      <a:pt x="47" y="35"/>
                      <a:pt x="47" y="33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2"/>
                      <a:pt x="55" y="31"/>
                      <a:pt x="55" y="31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3"/>
                      <a:pt x="54" y="23"/>
                      <a:pt x="54" y="22"/>
                    </a:cubicBezTo>
                    <a:close/>
                    <a:moveTo>
                      <a:pt x="27" y="39"/>
                    </a:moveTo>
                    <a:cubicBezTo>
                      <a:pt x="21" y="39"/>
                      <a:pt x="16" y="34"/>
                      <a:pt x="16" y="27"/>
                    </a:cubicBezTo>
                    <a:cubicBezTo>
                      <a:pt x="16" y="21"/>
                      <a:pt x="21" y="16"/>
                      <a:pt x="27" y="16"/>
                    </a:cubicBezTo>
                    <a:cubicBezTo>
                      <a:pt x="34" y="16"/>
                      <a:pt x="39" y="21"/>
                      <a:pt x="39" y="27"/>
                    </a:cubicBezTo>
                    <a:cubicBezTo>
                      <a:pt x="39" y="34"/>
                      <a:pt x="34" y="39"/>
                      <a:pt x="27" y="39"/>
                    </a:cubicBezTo>
                    <a:close/>
                    <a:moveTo>
                      <a:pt x="27" y="39"/>
                    </a:moveTo>
                    <a:cubicBezTo>
                      <a:pt x="27" y="39"/>
                      <a:pt x="27" y="39"/>
                      <a:pt x="27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197" name="Google Shape;197;p39"/>
            <p:cNvSpPr txBox="1"/>
            <p:nvPr/>
          </p:nvSpPr>
          <p:spPr>
            <a:xfrm>
              <a:off x="7711281" y="1610945"/>
              <a:ext cx="820738" cy="586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ONE</a:t>
              </a:r>
              <a:endParaRPr sz="1100"/>
            </a:p>
          </p:txBody>
        </p:sp>
        <p:sp>
          <p:nvSpPr>
            <p:cNvPr id="198" name="Google Shape;198;p39"/>
            <p:cNvSpPr txBox="1"/>
            <p:nvPr/>
          </p:nvSpPr>
          <p:spPr>
            <a:xfrm>
              <a:off x="6974228" y="2437307"/>
              <a:ext cx="2365420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</a:t>
              </a:r>
              <a:endParaRPr sz="1100"/>
            </a:p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had which i two set had seasons. Fifth you'll, seasons.</a:t>
              </a:r>
              <a:endParaRPr sz="1100"/>
            </a:p>
          </p:txBody>
        </p:sp>
      </p:grpSp>
      <p:grpSp>
        <p:nvGrpSpPr>
          <p:cNvPr id="199" name="Google Shape;199;p39"/>
          <p:cNvGrpSpPr/>
          <p:nvPr/>
        </p:nvGrpSpPr>
        <p:grpSpPr>
          <a:xfrm>
            <a:off x="5230671" y="3018642"/>
            <a:ext cx="1774065" cy="1367621"/>
            <a:chOff x="6974228" y="4024856"/>
            <a:chExt cx="2365420" cy="1823494"/>
          </a:xfrm>
        </p:grpSpPr>
        <p:sp>
          <p:nvSpPr>
            <p:cNvPr id="200" name="Google Shape;200;p39"/>
            <p:cNvSpPr txBox="1"/>
            <p:nvPr/>
          </p:nvSpPr>
          <p:spPr>
            <a:xfrm>
              <a:off x="7711281" y="4024856"/>
              <a:ext cx="820738" cy="586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TWO</a:t>
              </a:r>
              <a:endParaRPr sz="1100"/>
            </a:p>
          </p:txBody>
        </p:sp>
        <p:sp>
          <p:nvSpPr>
            <p:cNvPr id="201" name="Google Shape;201;p39"/>
            <p:cNvSpPr txBox="1"/>
            <p:nvPr/>
          </p:nvSpPr>
          <p:spPr>
            <a:xfrm>
              <a:off x="6974228" y="4851218"/>
              <a:ext cx="2365420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</a:t>
              </a:r>
              <a:endParaRPr sz="1100"/>
            </a:p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had which i two set had seasons. Fifth you'll, seasons.</a:t>
              </a:r>
              <a:endParaRPr sz="1100"/>
            </a:p>
          </p:txBody>
        </p:sp>
        <p:grpSp>
          <p:nvGrpSpPr>
            <p:cNvPr id="202" name="Google Shape;202;p39"/>
            <p:cNvGrpSpPr/>
            <p:nvPr/>
          </p:nvGrpSpPr>
          <p:grpSpPr>
            <a:xfrm>
              <a:off x="7012328" y="4052138"/>
              <a:ext cx="525463" cy="506414"/>
              <a:chOff x="1384300" y="4183062"/>
              <a:chExt cx="525463" cy="506414"/>
            </a:xfrm>
          </p:grpSpPr>
          <p:sp>
            <p:nvSpPr>
              <p:cNvPr id="203" name="Google Shape;203;p39"/>
              <p:cNvSpPr/>
              <p:nvPr/>
            </p:nvSpPr>
            <p:spPr>
              <a:xfrm>
                <a:off x="1384300" y="4340225"/>
                <a:ext cx="144462" cy="261938"/>
              </a:xfrm>
              <a:custGeom>
                <a:rect b="b" l="l" r="r" t="t"/>
                <a:pathLst>
                  <a:path extrusionOk="0" h="30" w="17">
                    <a:moveTo>
                      <a:pt x="10" y="1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8"/>
                      <a:pt x="13" y="6"/>
                      <a:pt x="12" y="5"/>
                    </a:cubicBezTo>
                    <a:cubicBezTo>
                      <a:pt x="12" y="3"/>
                      <a:pt x="12" y="1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2"/>
                      <a:pt x="8" y="10"/>
                      <a:pt x="10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04" name="Google Shape;204;p39"/>
              <p:cNvSpPr/>
              <p:nvPr/>
            </p:nvSpPr>
            <p:spPr>
              <a:xfrm>
                <a:off x="1511300" y="4183062"/>
                <a:ext cx="381000" cy="244475"/>
              </a:xfrm>
              <a:custGeom>
                <a:rect b="b" l="l" r="r" t="t"/>
                <a:pathLst>
                  <a:path extrusionOk="0" h="28" w="45">
                    <a:moveTo>
                      <a:pt x="3" y="25"/>
                    </a:moveTo>
                    <a:cubicBezTo>
                      <a:pt x="7" y="28"/>
                      <a:pt x="7" y="28"/>
                      <a:pt x="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2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5" y="22"/>
                      <a:pt x="44" y="19"/>
                      <a:pt x="42" y="17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6" y="1"/>
                      <a:pt x="14" y="1"/>
                      <a:pt x="14" y="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1"/>
                      <a:pt x="1" y="24"/>
                      <a:pt x="3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05" name="Google Shape;205;p39"/>
              <p:cNvSpPr/>
              <p:nvPr/>
            </p:nvSpPr>
            <p:spPr>
              <a:xfrm>
                <a:off x="1392238" y="4462463"/>
                <a:ext cx="517525" cy="227013"/>
              </a:xfrm>
              <a:custGeom>
                <a:rect b="b" l="l" r="r" t="t"/>
                <a:pathLst>
                  <a:path extrusionOk="0" h="26" w="61">
                    <a:moveTo>
                      <a:pt x="60" y="1"/>
                    </a:moveTo>
                    <a:cubicBezTo>
                      <a:pt x="60" y="0"/>
                      <a:pt x="59" y="0"/>
                      <a:pt x="5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0"/>
                      <a:pt x="6" y="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1" y="26"/>
                      <a:pt x="52" y="26"/>
                      <a:pt x="53" y="24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2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0"/>
          <p:cNvSpPr/>
          <p:nvPr/>
        </p:nvSpPr>
        <p:spPr>
          <a:xfrm>
            <a:off x="4572000" y="0"/>
            <a:ext cx="2286000" cy="257175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" name="Google Shape;211;p40"/>
          <p:cNvSpPr/>
          <p:nvPr/>
        </p:nvSpPr>
        <p:spPr>
          <a:xfrm>
            <a:off x="2286000" y="2571750"/>
            <a:ext cx="2286000" cy="257175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12" name="Google Shape;212;p40"/>
          <p:cNvGrpSpPr/>
          <p:nvPr/>
        </p:nvGrpSpPr>
        <p:grpSpPr>
          <a:xfrm>
            <a:off x="2794031" y="602065"/>
            <a:ext cx="1269937" cy="1367621"/>
            <a:chOff x="6974228" y="1610945"/>
            <a:chExt cx="1693250" cy="1823494"/>
          </a:xfrm>
        </p:grpSpPr>
        <p:grpSp>
          <p:nvGrpSpPr>
            <p:cNvPr id="213" name="Google Shape;213;p40"/>
            <p:cNvGrpSpPr/>
            <p:nvPr/>
          </p:nvGrpSpPr>
          <p:grpSpPr>
            <a:xfrm>
              <a:off x="7012328" y="1663628"/>
              <a:ext cx="466725" cy="481013"/>
              <a:chOff x="138113" y="4243388"/>
              <a:chExt cx="466725" cy="481013"/>
            </a:xfrm>
          </p:grpSpPr>
          <p:sp>
            <p:nvSpPr>
              <p:cNvPr id="214" name="Google Shape;214;p40"/>
              <p:cNvSpPr/>
              <p:nvPr/>
            </p:nvSpPr>
            <p:spPr>
              <a:xfrm>
                <a:off x="333375" y="4435475"/>
                <a:ext cx="76200" cy="87313"/>
              </a:xfrm>
              <a:custGeom>
                <a:rect b="b" l="l" r="r" t="t"/>
                <a:pathLst>
                  <a:path extrusionOk="0" h="10" w="9">
                    <a:moveTo>
                      <a:pt x="9" y="5"/>
                    </a:moveTo>
                    <a:cubicBezTo>
                      <a:pt x="9" y="8"/>
                      <a:pt x="7" y="10"/>
                      <a:pt x="4" y="10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7" y="0"/>
                      <a:pt x="9" y="3"/>
                      <a:pt x="9" y="5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15" name="Google Shape;215;p40"/>
              <p:cNvSpPr/>
              <p:nvPr/>
            </p:nvSpPr>
            <p:spPr>
              <a:xfrm>
                <a:off x="138113" y="4243388"/>
                <a:ext cx="466725" cy="481013"/>
              </a:xfrm>
              <a:custGeom>
                <a:rect b="b" l="l" r="r" t="t"/>
                <a:pathLst>
                  <a:path extrusionOk="0" h="55" w="55">
                    <a:moveTo>
                      <a:pt x="54" y="22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0"/>
                      <a:pt x="46" y="19"/>
                      <a:pt x="46" y="17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50" y="11"/>
                      <a:pt x="50" y="10"/>
                      <a:pt x="49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3" y="5"/>
                      <a:pt x="43" y="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8"/>
                      <a:pt x="35" y="8"/>
                      <a:pt x="33" y="7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2" y="1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8"/>
                      <a:pt x="19" y="8"/>
                      <a:pt x="17" y="9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1"/>
                      <a:pt x="5" y="12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9"/>
                      <a:pt x="8" y="20"/>
                      <a:pt x="7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8" y="34"/>
                      <a:pt x="8" y="36"/>
                      <a:pt x="9" y="37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4"/>
                      <a:pt x="5" y="44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1" y="49"/>
                      <a:pt x="11" y="50"/>
                      <a:pt x="12" y="49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9" y="46"/>
                      <a:pt x="20" y="47"/>
                      <a:pt x="21" y="47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3" y="54"/>
                      <a:pt x="23" y="55"/>
                      <a:pt x="24" y="55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1" y="55"/>
                      <a:pt x="32" y="54"/>
                      <a:pt x="32" y="54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5" y="47"/>
                      <a:pt x="36" y="46"/>
                      <a:pt x="37" y="45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3" y="50"/>
                      <a:pt x="44" y="50"/>
                      <a:pt x="44" y="49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50" y="44"/>
                      <a:pt x="50" y="43"/>
                      <a:pt x="49" y="43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6"/>
                      <a:pt x="47" y="35"/>
                      <a:pt x="47" y="33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2"/>
                      <a:pt x="55" y="31"/>
                      <a:pt x="55" y="31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3"/>
                      <a:pt x="54" y="23"/>
                      <a:pt x="54" y="22"/>
                    </a:cubicBezTo>
                    <a:close/>
                    <a:moveTo>
                      <a:pt x="27" y="39"/>
                    </a:moveTo>
                    <a:cubicBezTo>
                      <a:pt x="21" y="39"/>
                      <a:pt x="16" y="34"/>
                      <a:pt x="16" y="27"/>
                    </a:cubicBezTo>
                    <a:cubicBezTo>
                      <a:pt x="16" y="21"/>
                      <a:pt x="21" y="16"/>
                      <a:pt x="27" y="16"/>
                    </a:cubicBezTo>
                    <a:cubicBezTo>
                      <a:pt x="34" y="16"/>
                      <a:pt x="39" y="21"/>
                      <a:pt x="39" y="27"/>
                    </a:cubicBezTo>
                    <a:cubicBezTo>
                      <a:pt x="39" y="34"/>
                      <a:pt x="34" y="39"/>
                      <a:pt x="27" y="39"/>
                    </a:cubicBezTo>
                    <a:close/>
                    <a:moveTo>
                      <a:pt x="27" y="39"/>
                    </a:moveTo>
                    <a:cubicBezTo>
                      <a:pt x="27" y="39"/>
                      <a:pt x="27" y="39"/>
                      <a:pt x="27" y="39"/>
                    </a:cubicBezTo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216" name="Google Shape;216;p40"/>
            <p:cNvSpPr txBox="1"/>
            <p:nvPr/>
          </p:nvSpPr>
          <p:spPr>
            <a:xfrm>
              <a:off x="7711281" y="1610945"/>
              <a:ext cx="820738" cy="586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ONE</a:t>
              </a:r>
              <a:endParaRPr sz="1100"/>
            </a:p>
          </p:txBody>
        </p:sp>
        <p:sp>
          <p:nvSpPr>
            <p:cNvPr id="217" name="Google Shape;217;p40"/>
            <p:cNvSpPr txBox="1"/>
            <p:nvPr/>
          </p:nvSpPr>
          <p:spPr>
            <a:xfrm>
              <a:off x="6974228" y="2437307"/>
              <a:ext cx="1693250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waters had which i two set had seasons.</a:t>
              </a:r>
              <a:endParaRPr sz="1100"/>
            </a:p>
          </p:txBody>
        </p:sp>
      </p:grpSp>
      <p:grpSp>
        <p:nvGrpSpPr>
          <p:cNvPr id="218" name="Google Shape;218;p40"/>
          <p:cNvGrpSpPr/>
          <p:nvPr/>
        </p:nvGrpSpPr>
        <p:grpSpPr>
          <a:xfrm>
            <a:off x="5082557" y="3174888"/>
            <a:ext cx="1264886" cy="1367621"/>
            <a:chOff x="6974228" y="4024856"/>
            <a:chExt cx="1686515" cy="1823494"/>
          </a:xfrm>
        </p:grpSpPr>
        <p:sp>
          <p:nvSpPr>
            <p:cNvPr id="219" name="Google Shape;219;p40"/>
            <p:cNvSpPr txBox="1"/>
            <p:nvPr/>
          </p:nvSpPr>
          <p:spPr>
            <a:xfrm>
              <a:off x="7711281" y="4024856"/>
              <a:ext cx="820738" cy="586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TITLE</a:t>
              </a:r>
              <a:endParaRPr sz="1100"/>
            </a:p>
            <a:p>
              <a:pPr indent="0" lvl="0" marL="0" marR="0" rtl="0" algn="l">
                <a:lnSpc>
                  <a:spcPct val="1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TWO</a:t>
              </a:r>
              <a:endParaRPr sz="1100"/>
            </a:p>
          </p:txBody>
        </p:sp>
        <p:sp>
          <p:nvSpPr>
            <p:cNvPr id="220" name="Google Shape;220;p40"/>
            <p:cNvSpPr txBox="1"/>
            <p:nvPr/>
          </p:nvSpPr>
          <p:spPr>
            <a:xfrm>
              <a:off x="6974228" y="4851218"/>
              <a:ext cx="1686515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waters had which i two set had seasons.</a:t>
              </a:r>
              <a:endParaRPr sz="1100"/>
            </a:p>
          </p:txBody>
        </p:sp>
        <p:grpSp>
          <p:nvGrpSpPr>
            <p:cNvPr id="221" name="Google Shape;221;p40"/>
            <p:cNvGrpSpPr/>
            <p:nvPr/>
          </p:nvGrpSpPr>
          <p:grpSpPr>
            <a:xfrm>
              <a:off x="7012328" y="4052138"/>
              <a:ext cx="525463" cy="506414"/>
              <a:chOff x="1384300" y="4183062"/>
              <a:chExt cx="525463" cy="506414"/>
            </a:xfrm>
          </p:grpSpPr>
          <p:sp>
            <p:nvSpPr>
              <p:cNvPr id="222" name="Google Shape;222;p40"/>
              <p:cNvSpPr/>
              <p:nvPr/>
            </p:nvSpPr>
            <p:spPr>
              <a:xfrm>
                <a:off x="1384300" y="4340225"/>
                <a:ext cx="144462" cy="261938"/>
              </a:xfrm>
              <a:custGeom>
                <a:rect b="b" l="l" r="r" t="t"/>
                <a:pathLst>
                  <a:path extrusionOk="0" h="30" w="17">
                    <a:moveTo>
                      <a:pt x="10" y="1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8"/>
                      <a:pt x="13" y="6"/>
                      <a:pt x="12" y="5"/>
                    </a:cubicBezTo>
                    <a:cubicBezTo>
                      <a:pt x="12" y="3"/>
                      <a:pt x="12" y="1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2"/>
                      <a:pt x="8" y="10"/>
                      <a:pt x="10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23" name="Google Shape;223;p40"/>
              <p:cNvSpPr/>
              <p:nvPr/>
            </p:nvSpPr>
            <p:spPr>
              <a:xfrm>
                <a:off x="1511300" y="4183062"/>
                <a:ext cx="381000" cy="244475"/>
              </a:xfrm>
              <a:custGeom>
                <a:rect b="b" l="l" r="r" t="t"/>
                <a:pathLst>
                  <a:path extrusionOk="0" h="28" w="45">
                    <a:moveTo>
                      <a:pt x="3" y="25"/>
                    </a:moveTo>
                    <a:cubicBezTo>
                      <a:pt x="7" y="28"/>
                      <a:pt x="7" y="28"/>
                      <a:pt x="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2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5" y="22"/>
                      <a:pt x="44" y="19"/>
                      <a:pt x="42" y="17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8" y="0"/>
                      <a:pt x="17" y="1"/>
                    </a:cubicBezTo>
                    <a:cubicBezTo>
                      <a:pt x="16" y="1"/>
                      <a:pt x="14" y="1"/>
                      <a:pt x="14" y="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1"/>
                      <a:pt x="1" y="24"/>
                      <a:pt x="3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224" name="Google Shape;224;p40"/>
              <p:cNvSpPr/>
              <p:nvPr/>
            </p:nvSpPr>
            <p:spPr>
              <a:xfrm>
                <a:off x="1392238" y="4462463"/>
                <a:ext cx="517525" cy="227013"/>
              </a:xfrm>
              <a:custGeom>
                <a:rect b="b" l="l" r="r" t="t"/>
                <a:pathLst>
                  <a:path extrusionOk="0" h="26" w="61">
                    <a:moveTo>
                      <a:pt x="60" y="1"/>
                    </a:moveTo>
                    <a:cubicBezTo>
                      <a:pt x="60" y="0"/>
                      <a:pt x="59" y="0"/>
                      <a:pt x="5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0"/>
                      <a:pt x="6" y="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1" y="26"/>
                      <a:pt x="52" y="26"/>
                      <a:pt x="53" y="24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2"/>
                      <a:pt x="6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225" name="Google Shape;225;p40"/>
          <p:cNvSpPr txBox="1"/>
          <p:nvPr/>
        </p:nvSpPr>
        <p:spPr>
          <a:xfrm>
            <a:off x="757238" y="3303627"/>
            <a:ext cx="345757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Service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&amp; Design</a:t>
            </a:r>
            <a:endParaRPr sz="1100"/>
          </a:p>
        </p:txBody>
      </p:sp>
      <p:grpSp>
        <p:nvGrpSpPr>
          <p:cNvPr id="226" name="Google Shape;226;p40"/>
          <p:cNvGrpSpPr/>
          <p:nvPr/>
        </p:nvGrpSpPr>
        <p:grpSpPr>
          <a:xfrm>
            <a:off x="5142097" y="639299"/>
            <a:ext cx="1145807" cy="1293153"/>
            <a:chOff x="6959305" y="1124348"/>
            <a:chExt cx="1527742" cy="1724204"/>
          </a:xfrm>
        </p:grpSpPr>
        <p:sp>
          <p:nvSpPr>
            <p:cNvPr id="227" name="Google Shape;227;p40"/>
            <p:cNvSpPr txBox="1"/>
            <p:nvPr/>
          </p:nvSpPr>
          <p:spPr>
            <a:xfrm>
              <a:off x="6959305" y="1389755"/>
              <a:ext cx="1527742" cy="14587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waters had which i two set had seasons. Fifth you'll, seasons.</a:t>
              </a:r>
              <a:endParaRPr sz="1100"/>
            </a:p>
          </p:txBody>
        </p:sp>
        <p:cxnSp>
          <p:nvCxnSpPr>
            <p:cNvPr id="228" name="Google Shape;228;p40"/>
            <p:cNvCxnSpPr/>
            <p:nvPr/>
          </p:nvCxnSpPr>
          <p:spPr>
            <a:xfrm>
              <a:off x="7063341" y="1124348"/>
              <a:ext cx="409575" cy="0"/>
            </a:xfrm>
            <a:prstGeom prst="straightConnector1">
              <a:avLst/>
            </a:prstGeom>
            <a:noFill/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pic>
        <p:nvPicPr>
          <p:cNvPr id="229" name="Google Shape;229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2509" l="0" r="0" t="12509"/>
          <a:stretch/>
        </p:blipFill>
        <p:spPr>
          <a:xfrm>
            <a:off x="0" y="0"/>
            <a:ext cx="2286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4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6717" r="16718" t="0"/>
          <a:stretch/>
        </p:blipFill>
        <p:spPr>
          <a:xfrm>
            <a:off x="6858000" y="0"/>
            <a:ext cx="2286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869" l="0" r="0" t="7869"/>
          <a:stretch/>
        </p:blipFill>
        <p:spPr>
          <a:xfrm>
            <a:off x="4572000" y="0"/>
            <a:ext cx="4572000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41"/>
          <p:cNvSpPr/>
          <p:nvPr/>
        </p:nvSpPr>
        <p:spPr>
          <a:xfrm>
            <a:off x="4572000" y="0"/>
            <a:ext cx="4572000" cy="2571749"/>
          </a:xfrm>
          <a:prstGeom prst="rect">
            <a:avLst/>
          </a:prstGeom>
          <a:solidFill>
            <a:schemeClr val="dk1">
              <a:alpha val="2745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37" name="Google Shape;237;p41"/>
          <p:cNvGrpSpPr/>
          <p:nvPr/>
        </p:nvGrpSpPr>
        <p:grpSpPr>
          <a:xfrm>
            <a:off x="5268684" y="3439358"/>
            <a:ext cx="1407319" cy="946904"/>
            <a:chOff x="5827692" y="4585811"/>
            <a:chExt cx="1876425" cy="1262539"/>
          </a:xfrm>
        </p:grpSpPr>
        <p:sp>
          <p:nvSpPr>
            <p:cNvPr id="238" name="Google Shape;238;p41"/>
            <p:cNvSpPr txBox="1"/>
            <p:nvPr/>
          </p:nvSpPr>
          <p:spPr>
            <a:xfrm>
              <a:off x="5827692" y="4851218"/>
              <a:ext cx="1876425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</a:t>
              </a:r>
              <a:endParaRPr sz="1100"/>
            </a:p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two set had seasons. Fifth you'll, seasons.</a:t>
              </a:r>
              <a:endParaRPr sz="1100"/>
            </a:p>
          </p:txBody>
        </p:sp>
        <p:cxnSp>
          <p:nvCxnSpPr>
            <p:cNvPr id="239" name="Google Shape;239;p41"/>
            <p:cNvCxnSpPr/>
            <p:nvPr/>
          </p:nvCxnSpPr>
          <p:spPr>
            <a:xfrm>
              <a:off x="5931729" y="4585811"/>
              <a:ext cx="409575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40" name="Google Shape;240;p41"/>
          <p:cNvGrpSpPr/>
          <p:nvPr/>
        </p:nvGrpSpPr>
        <p:grpSpPr>
          <a:xfrm>
            <a:off x="6979444" y="3439358"/>
            <a:ext cx="1407319" cy="946904"/>
            <a:chOff x="5827692" y="4585811"/>
            <a:chExt cx="1876425" cy="1262539"/>
          </a:xfrm>
        </p:grpSpPr>
        <p:sp>
          <p:nvSpPr>
            <p:cNvPr id="241" name="Google Shape;241;p41"/>
            <p:cNvSpPr txBox="1"/>
            <p:nvPr/>
          </p:nvSpPr>
          <p:spPr>
            <a:xfrm>
              <a:off x="5827692" y="4851218"/>
              <a:ext cx="1876425" cy="9971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</a:t>
              </a:r>
              <a:endParaRPr sz="1100"/>
            </a:p>
            <a:p>
              <a:pPr indent="0" lvl="0" marL="0" marR="0" rtl="0" algn="l">
                <a:lnSpc>
                  <a:spcPct val="13846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2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waters two set had seasons. Fifth you'll, seasons.</a:t>
              </a:r>
              <a:endParaRPr sz="1100"/>
            </a:p>
          </p:txBody>
        </p:sp>
        <p:cxnSp>
          <p:nvCxnSpPr>
            <p:cNvPr id="242" name="Google Shape;242;p41"/>
            <p:cNvCxnSpPr/>
            <p:nvPr/>
          </p:nvCxnSpPr>
          <p:spPr>
            <a:xfrm>
              <a:off x="5931729" y="4585811"/>
              <a:ext cx="409575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43" name="Google Shape;243;p41"/>
          <p:cNvSpPr txBox="1"/>
          <p:nvPr/>
        </p:nvSpPr>
        <p:spPr>
          <a:xfrm>
            <a:off x="757238" y="757237"/>
            <a:ext cx="345757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Service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&amp; Design</a:t>
            </a:r>
            <a:endParaRPr sz="1100"/>
          </a:p>
        </p:txBody>
      </p:sp>
      <p:pic>
        <p:nvPicPr>
          <p:cNvPr id="244" name="Google Shape;244;p4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7528" l="0" r="0" t="27528"/>
          <a:stretch/>
        </p:blipFill>
        <p:spPr>
          <a:xfrm>
            <a:off x="757238" y="2571750"/>
            <a:ext cx="3814762" cy="2571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